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25/01/2018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ZPG Text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30th </a:t>
            </a:r>
            <a:r>
              <a:rPr lang="it-IT" dirty="0" err="1" smtClean="0"/>
              <a:t>January</a:t>
            </a:r>
            <a:r>
              <a:rPr lang="it-IT" dirty="0" smtClean="0"/>
              <a:t> 2018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Mann and Thompson - ZPG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err="1" smtClean="0"/>
              <a:t>Theme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method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theme</a:t>
            </a:r>
            <a:r>
              <a:rPr lang="it-IT" dirty="0" smtClean="0"/>
              <a:t>:</a:t>
            </a:r>
          </a:p>
          <a:p>
            <a:r>
              <a:rPr lang="it-IT" dirty="0" smtClean="0"/>
              <a:t>1. </a:t>
            </a:r>
            <a:r>
              <a:rPr lang="it-IT" dirty="0" err="1" smtClean="0"/>
              <a:t>Textual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When…</a:t>
            </a:r>
            <a:r>
              <a:rPr lang="it-IT" dirty="0" smtClean="0"/>
              <a:t>, </a:t>
            </a:r>
            <a:r>
              <a:rPr lang="it-IT" dirty="0" err="1" smtClean="0"/>
              <a:t>Now…</a:t>
            </a:r>
            <a:endParaRPr lang="it-IT" dirty="0" smtClean="0"/>
          </a:p>
          <a:p>
            <a:r>
              <a:rPr lang="it-IT" dirty="0" smtClean="0"/>
              <a:t>2. Interpersonal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Please…</a:t>
            </a:r>
            <a:endParaRPr lang="it-IT" dirty="0" smtClean="0"/>
          </a:p>
          <a:p>
            <a:r>
              <a:rPr lang="it-IT" dirty="0" smtClean="0"/>
              <a:t>3. </a:t>
            </a:r>
            <a:r>
              <a:rPr lang="it-IT" dirty="0" err="1" smtClean="0"/>
              <a:t>Topical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(</a:t>
            </a:r>
            <a:r>
              <a:rPr lang="it-IT" dirty="0" err="1" smtClean="0"/>
              <a:t>subject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unmarked</a:t>
            </a:r>
            <a:r>
              <a:rPr lang="it-IT" dirty="0" smtClean="0"/>
              <a:t> </a:t>
            </a:r>
            <a:r>
              <a:rPr lang="it-IT" dirty="0" err="1" smtClean="0"/>
              <a:t>clause</a:t>
            </a:r>
            <a:r>
              <a:rPr lang="it-IT" dirty="0" smtClean="0"/>
              <a:t>) or </a:t>
            </a:r>
            <a:r>
              <a:rPr lang="it-IT" dirty="0" err="1" smtClean="0"/>
              <a:t>adverbial</a:t>
            </a:r>
            <a:r>
              <a:rPr lang="it-IT" dirty="0" smtClean="0"/>
              <a:t>, </a:t>
            </a:r>
            <a:r>
              <a:rPr lang="it-IT" dirty="0" err="1" smtClean="0"/>
              <a:t>prepositional</a:t>
            </a:r>
            <a:r>
              <a:rPr lang="it-IT" dirty="0" smtClean="0"/>
              <a:t> </a:t>
            </a:r>
            <a:r>
              <a:rPr lang="it-IT" dirty="0" err="1" smtClean="0"/>
              <a:t>phrase</a:t>
            </a:r>
            <a:r>
              <a:rPr lang="it-IT" dirty="0" smtClean="0"/>
              <a:t> in a </a:t>
            </a:r>
            <a:r>
              <a:rPr lang="it-IT" dirty="0" err="1" smtClean="0"/>
              <a:t>marked</a:t>
            </a:r>
            <a:r>
              <a:rPr lang="it-IT" dirty="0" smtClean="0"/>
              <a:t> </a:t>
            </a:r>
            <a:r>
              <a:rPr lang="it-IT" dirty="0" err="1" smtClean="0"/>
              <a:t>clause</a:t>
            </a:r>
            <a:r>
              <a:rPr lang="it-IT" dirty="0" smtClean="0"/>
              <a:t>)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Calls…</a:t>
            </a:r>
            <a:r>
              <a:rPr lang="it-IT" dirty="0" smtClean="0"/>
              <a:t>, At 7.00am…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Theme</a:t>
            </a:r>
            <a:r>
              <a:rPr lang="it-IT" dirty="0" smtClean="0"/>
              <a:t> </a:t>
            </a:r>
            <a:r>
              <a:rPr lang="it-IT" dirty="0" err="1" smtClean="0"/>
              <a:t>progression</a:t>
            </a:r>
            <a:r>
              <a:rPr lang="it-IT" dirty="0" smtClean="0"/>
              <a:t> 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diagram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(first 8 </a:t>
            </a:r>
            <a:r>
              <a:rPr lang="it-IT" dirty="0" err="1" smtClean="0">
                <a:solidFill>
                  <a:srgbClr val="FF0000"/>
                </a:solidFill>
              </a:rPr>
              <a:t>clauses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it-IT" dirty="0" err="1" smtClean="0"/>
              <a:t>Them</a:t>
            </a:r>
            <a:r>
              <a:rPr lang="it-IT" dirty="0" smtClean="0"/>
              <a:t> – </a:t>
            </a:r>
            <a:r>
              <a:rPr lang="it-IT" dirty="0" err="1" smtClean="0"/>
              <a:t>Us</a:t>
            </a:r>
            <a:endParaRPr lang="it-IT" dirty="0" smtClean="0"/>
          </a:p>
          <a:p>
            <a:pPr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Then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 smtClean="0"/>
              <a:t>Poor</a:t>
            </a:r>
            <a:r>
              <a:rPr lang="it-IT" dirty="0" smtClean="0"/>
              <a:t> </a:t>
            </a:r>
            <a:r>
              <a:rPr lang="it-IT" dirty="0" err="1" smtClean="0"/>
              <a:t>us</a:t>
            </a:r>
            <a:r>
              <a:rPr lang="it-IT" dirty="0" smtClean="0"/>
              <a:t>!</a:t>
            </a:r>
          </a:p>
          <a:p>
            <a:pPr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Then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 smtClean="0"/>
              <a:t>You</a:t>
            </a:r>
            <a:r>
              <a:rPr lang="it-IT" dirty="0" smtClean="0"/>
              <a:t> – </a:t>
            </a:r>
            <a:r>
              <a:rPr lang="it-IT" dirty="0" err="1" smtClean="0"/>
              <a:t>support</a:t>
            </a:r>
            <a:endParaRPr lang="it-IT" dirty="0" smtClean="0"/>
          </a:p>
          <a:p>
            <a:pPr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Then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National </a:t>
            </a:r>
            <a:r>
              <a:rPr lang="it-IT" dirty="0" err="1" smtClean="0"/>
              <a:t>government</a:t>
            </a:r>
            <a:r>
              <a:rPr lang="it-IT" dirty="0" smtClean="0"/>
              <a:t>, etc.</a:t>
            </a:r>
          </a:p>
          <a:p>
            <a:pPr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Finally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I </a:t>
            </a:r>
            <a:r>
              <a:rPr lang="it-IT" i="1" dirty="0" smtClean="0"/>
              <a:t>(personal </a:t>
            </a:r>
            <a:r>
              <a:rPr lang="it-IT" i="1" dirty="0" err="1" smtClean="0"/>
              <a:t>flavour</a:t>
            </a:r>
            <a:r>
              <a:rPr lang="it-IT" i="1" dirty="0" smtClean="0"/>
              <a:t>)</a:t>
            </a:r>
            <a:endParaRPr lang="it-IT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Given</a:t>
            </a:r>
            <a:r>
              <a:rPr lang="it-IT" dirty="0" smtClean="0"/>
              <a:t> and New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 smtClean="0"/>
              <a:t>Read</a:t>
            </a:r>
            <a:r>
              <a:rPr lang="it-IT" dirty="0" smtClean="0"/>
              <a:t> </a:t>
            </a:r>
            <a:r>
              <a:rPr lang="it-IT" dirty="0" err="1" smtClean="0"/>
              <a:t>aloud</a:t>
            </a:r>
            <a:r>
              <a:rPr lang="it-IT" dirty="0" smtClean="0"/>
              <a:t>. A personal </a:t>
            </a:r>
            <a:r>
              <a:rPr lang="it-IT" dirty="0" err="1" smtClean="0"/>
              <a:t>letter</a:t>
            </a:r>
            <a:r>
              <a:rPr lang="it-IT" dirty="0" smtClean="0"/>
              <a:t> so in part </a:t>
            </a:r>
            <a:r>
              <a:rPr lang="it-IT" dirty="0" err="1" smtClean="0"/>
              <a:t>spoken</a:t>
            </a:r>
            <a:r>
              <a:rPr lang="it-IT" dirty="0" smtClean="0"/>
              <a:t> in part</a:t>
            </a:r>
          </a:p>
          <a:p>
            <a:pPr>
              <a:buNone/>
            </a:pPr>
            <a:r>
              <a:rPr lang="it-IT" dirty="0" err="1" smtClean="0"/>
              <a:t>Written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deliberately</a:t>
            </a:r>
            <a:r>
              <a:rPr lang="it-IT" dirty="0" smtClean="0"/>
              <a:t> </a:t>
            </a:r>
            <a:r>
              <a:rPr lang="it-IT" dirty="0" err="1" smtClean="0"/>
              <a:t>composed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high </a:t>
            </a:r>
            <a:r>
              <a:rPr lang="it-IT" dirty="0" err="1" smtClean="0"/>
              <a:t>lexical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density.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New (information focus) “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listener</a:t>
            </a:r>
            <a:r>
              <a:rPr lang="it-IT" dirty="0" smtClean="0"/>
              <a:t>’s </a:t>
            </a:r>
            <a:r>
              <a:rPr lang="it-IT" dirty="0" err="1" smtClean="0"/>
              <a:t>attention</a:t>
            </a:r>
            <a:r>
              <a:rPr lang="it-IT" dirty="0" smtClean="0"/>
              <a:t>”. The </a:t>
            </a:r>
            <a:r>
              <a:rPr lang="it-IT" dirty="0" err="1" smtClean="0"/>
              <a:t>rhetorical</a:t>
            </a:r>
            <a:r>
              <a:rPr lang="it-IT" dirty="0" smtClean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. </a:t>
            </a:r>
            <a:r>
              <a:rPr lang="it-IT" dirty="0" err="1" smtClean="0"/>
              <a:t>Prominent</a:t>
            </a:r>
            <a:r>
              <a:rPr lang="it-IT" dirty="0" smtClean="0"/>
              <a:t> </a:t>
            </a:r>
            <a:r>
              <a:rPr lang="it-IT" dirty="0" err="1" smtClean="0"/>
              <a:t>motifs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At 7.00 </a:t>
            </a:r>
            <a:r>
              <a:rPr lang="it-IT" dirty="0" err="1" smtClean="0"/>
              <a:t>am</a:t>
            </a:r>
            <a:r>
              <a:rPr lang="it-IT" dirty="0" smtClean="0"/>
              <a:t> on </a:t>
            </a:r>
            <a:r>
              <a:rPr lang="it-IT" dirty="0" err="1" smtClean="0"/>
              <a:t>October</a:t>
            </a:r>
            <a:r>
              <a:rPr lang="it-IT" dirty="0" smtClean="0"/>
              <a:t> 25</a:t>
            </a:r>
            <a:r>
              <a:rPr lang="it-IT" u="sng" dirty="0" smtClean="0"/>
              <a:t>th</a:t>
            </a:r>
            <a:r>
              <a:rPr lang="it-IT" dirty="0" smtClean="0"/>
              <a:t>,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u="sng" dirty="0" err="1" smtClean="0"/>
              <a:t>phones</a:t>
            </a:r>
            <a:r>
              <a:rPr lang="it-IT" dirty="0" smtClean="0"/>
              <a:t> </a:t>
            </a:r>
            <a:r>
              <a:rPr lang="it-IT" dirty="0" err="1" smtClean="0"/>
              <a:t>started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ring. </a:t>
            </a:r>
            <a:r>
              <a:rPr lang="it-IT" dirty="0" err="1" smtClean="0"/>
              <a:t>Calls</a:t>
            </a:r>
            <a:r>
              <a:rPr lang="it-IT" dirty="0" smtClean="0"/>
              <a:t> </a:t>
            </a:r>
            <a:r>
              <a:rPr lang="it-IT" dirty="0" err="1" smtClean="0"/>
              <a:t>jammed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switchboard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u="sng" dirty="0" err="1" smtClean="0"/>
              <a:t>day</a:t>
            </a:r>
            <a:r>
              <a:rPr lang="it-IT" dirty="0" err="1" smtClean="0"/>
              <a:t>…</a:t>
            </a:r>
            <a:r>
              <a:rPr lang="it-IT" dirty="0" smtClean="0"/>
              <a:t>..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….. I </a:t>
            </a:r>
            <a:r>
              <a:rPr lang="it-IT" dirty="0" err="1" smtClean="0"/>
              <a:t>hope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’</a:t>
            </a:r>
            <a:r>
              <a:rPr lang="it-IT" dirty="0" err="1" smtClean="0"/>
              <a:t>ll</a:t>
            </a:r>
            <a:r>
              <a:rPr lang="it-IT" dirty="0" smtClean="0"/>
              <a:t> help </a:t>
            </a:r>
            <a:r>
              <a:rPr lang="it-IT" dirty="0" err="1" smtClean="0"/>
              <a:t>us</a:t>
            </a:r>
            <a:r>
              <a:rPr lang="it-IT" dirty="0" smtClean="0"/>
              <a:t> </a:t>
            </a:r>
            <a:r>
              <a:rPr lang="it-IT" u="sng" dirty="0" smtClean="0"/>
              <a:t>monitor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remarkable</a:t>
            </a:r>
            <a:r>
              <a:rPr lang="it-IT" dirty="0" smtClean="0"/>
              <a:t> media </a:t>
            </a:r>
            <a:r>
              <a:rPr lang="it-IT" dirty="0" err="1" smtClean="0"/>
              <a:t>coverage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cnpleting</a:t>
            </a:r>
            <a:r>
              <a:rPr lang="it-IT" dirty="0" smtClean="0"/>
              <a:t> the </a:t>
            </a:r>
            <a:r>
              <a:rPr lang="it-IT" dirty="0" err="1" smtClean="0"/>
              <a:t>enclose</a:t>
            </a:r>
            <a:r>
              <a:rPr lang="it-IT" dirty="0" smtClean="0"/>
              <a:t> </a:t>
            </a:r>
            <a:r>
              <a:rPr lang="it-IT" u="sng" dirty="0" err="1" smtClean="0"/>
              <a:t>reply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Mood and </a:t>
            </a:r>
            <a:r>
              <a:rPr lang="it-IT" dirty="0" err="1" smtClean="0"/>
              <a:t>Modality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Declarative</a:t>
            </a:r>
            <a:r>
              <a:rPr lang="it-IT" dirty="0" smtClean="0"/>
              <a:t> (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clause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Imperative – ‘</a:t>
            </a:r>
            <a:r>
              <a:rPr lang="it-IT" dirty="0" err="1" smtClean="0"/>
              <a:t>make</a:t>
            </a:r>
            <a:r>
              <a:rPr lang="it-IT" dirty="0" smtClean="0"/>
              <a:t> a </a:t>
            </a:r>
            <a:r>
              <a:rPr lang="it-IT" dirty="0" err="1" smtClean="0"/>
              <a:t>contribution</a:t>
            </a:r>
            <a:r>
              <a:rPr lang="it-IT" dirty="0" smtClean="0"/>
              <a:t>’).</a:t>
            </a:r>
          </a:p>
          <a:p>
            <a:pPr>
              <a:buNone/>
            </a:pPr>
            <a:r>
              <a:rPr lang="it-IT" dirty="0" smtClean="0"/>
              <a:t>And positive.</a:t>
            </a:r>
          </a:p>
          <a:p>
            <a:pPr>
              <a:buNone/>
            </a:pPr>
            <a:r>
              <a:rPr lang="it-IT" dirty="0" smtClean="0"/>
              <a:t>First 6 </a:t>
            </a:r>
            <a:r>
              <a:rPr lang="it-IT" dirty="0" err="1" smtClean="0"/>
              <a:t>clauses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tense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tense</a:t>
            </a:r>
            <a:r>
              <a:rPr lang="it-IT" dirty="0" smtClean="0"/>
              <a:t> up </a:t>
            </a:r>
            <a:r>
              <a:rPr lang="it-IT" dirty="0" err="1" smtClean="0"/>
              <a:t>to</a:t>
            </a:r>
            <a:r>
              <a:rPr lang="it-IT" dirty="0" smtClean="0"/>
              <a:t> imperative.</a:t>
            </a:r>
          </a:p>
          <a:p>
            <a:pPr>
              <a:buNone/>
            </a:pPr>
            <a:r>
              <a:rPr lang="it-IT" dirty="0" err="1" smtClean="0"/>
              <a:t>Then</a:t>
            </a:r>
            <a:r>
              <a:rPr lang="it-IT" dirty="0" smtClean="0"/>
              <a:t> future ‘I </a:t>
            </a:r>
            <a:r>
              <a:rPr lang="it-IT" dirty="0" err="1" smtClean="0"/>
              <a:t>hope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will…</a:t>
            </a:r>
            <a:r>
              <a:rPr lang="it-IT" dirty="0" smtClean="0"/>
              <a:t>’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modality</a:t>
            </a:r>
            <a:r>
              <a:rPr lang="it-IT" dirty="0" smtClean="0"/>
              <a:t>: ‘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Transitivity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Material </a:t>
            </a:r>
            <a:r>
              <a:rPr lang="it-IT" dirty="0" err="1" smtClean="0"/>
              <a:t>processes</a:t>
            </a:r>
            <a:r>
              <a:rPr lang="it-IT" dirty="0" smtClean="0"/>
              <a:t> (33/55)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abstract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Verbal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answer</a:t>
            </a:r>
            <a:r>
              <a:rPr lang="it-IT" dirty="0" smtClean="0"/>
              <a:t>, </a:t>
            </a:r>
            <a:r>
              <a:rPr lang="it-IT" dirty="0" err="1" smtClean="0"/>
              <a:t>tell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Relational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be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Lexical</a:t>
            </a:r>
            <a:r>
              <a:rPr lang="it-IT" dirty="0" smtClean="0"/>
              <a:t> </a:t>
            </a:r>
            <a:r>
              <a:rPr lang="it-IT" dirty="0" err="1" smtClean="0"/>
              <a:t>cohesion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ZPG</a:t>
            </a:r>
          </a:p>
          <a:p>
            <a:pPr>
              <a:buNone/>
            </a:pPr>
            <a:r>
              <a:rPr lang="it-IT" dirty="0" err="1" smtClean="0"/>
              <a:t>Urban</a:t>
            </a:r>
            <a:r>
              <a:rPr lang="it-IT" dirty="0" smtClean="0"/>
              <a:t> Stress Test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diagram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Nominalisation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(12 </a:t>
            </a:r>
            <a:r>
              <a:rPr lang="it-IT" dirty="0" err="1" smtClean="0"/>
              <a:t>year-old</a:t>
            </a:r>
            <a:r>
              <a:rPr lang="it-IT" dirty="0" smtClean="0"/>
              <a:t> </a:t>
            </a:r>
            <a:r>
              <a:rPr lang="it-IT" dirty="0" err="1" smtClean="0"/>
              <a:t>version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err="1" smtClean="0"/>
              <a:t>Cliches</a:t>
            </a:r>
            <a:r>
              <a:rPr lang="it-IT" dirty="0" smtClean="0"/>
              <a:t> – help </a:t>
            </a:r>
            <a:r>
              <a:rPr lang="it-IT" dirty="0" err="1" smtClean="0"/>
              <a:t>conceal</a:t>
            </a:r>
            <a:r>
              <a:rPr lang="it-IT" dirty="0" smtClean="0"/>
              <a:t> the </a:t>
            </a:r>
            <a:r>
              <a:rPr lang="it-IT" dirty="0" err="1" smtClean="0"/>
              <a:t>contradiction</a:t>
            </a:r>
            <a:r>
              <a:rPr lang="it-IT" dirty="0" smtClean="0"/>
              <a:t> “</a:t>
            </a:r>
            <a:r>
              <a:rPr lang="it-IT" dirty="0" err="1" smtClean="0"/>
              <a:t>we</a:t>
            </a:r>
            <a:r>
              <a:rPr lang="it-IT" dirty="0" smtClean="0"/>
              <a:t>’re</a:t>
            </a:r>
          </a:p>
          <a:p>
            <a:pPr>
              <a:buNone/>
            </a:pPr>
            <a:r>
              <a:rPr lang="it-IT" dirty="0" err="1" smtClean="0"/>
              <a:t>great</a:t>
            </a:r>
            <a:r>
              <a:rPr lang="it-IT" dirty="0" smtClean="0"/>
              <a:t>”/“</a:t>
            </a:r>
            <a:r>
              <a:rPr lang="it-IT" dirty="0" err="1" smtClean="0"/>
              <a:t>we</a:t>
            </a:r>
            <a:r>
              <a:rPr lang="it-IT" dirty="0" smtClean="0"/>
              <a:t>’re </a:t>
            </a:r>
            <a:r>
              <a:rPr lang="it-IT" dirty="0" err="1" smtClean="0"/>
              <a:t>weak</a:t>
            </a:r>
            <a:r>
              <a:rPr lang="it-IT" dirty="0" smtClean="0"/>
              <a:t>”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Grammatical</a:t>
            </a:r>
            <a:r>
              <a:rPr lang="it-IT" dirty="0" smtClean="0"/>
              <a:t> </a:t>
            </a:r>
            <a:r>
              <a:rPr lang="it-IT" dirty="0" err="1" smtClean="0"/>
              <a:t>metaphor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Population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diagram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Summary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feature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analysed</a:t>
            </a:r>
            <a:r>
              <a:rPr lang="it-IT" dirty="0" smtClean="0"/>
              <a:t> in </a:t>
            </a:r>
            <a:r>
              <a:rPr lang="it-IT" dirty="0" err="1" smtClean="0"/>
              <a:t>context</a:t>
            </a:r>
            <a:r>
              <a:rPr lang="it-IT" dirty="0" smtClean="0"/>
              <a:t> in</a:t>
            </a:r>
          </a:p>
          <a:p>
            <a:pPr>
              <a:buNone/>
            </a:pPr>
            <a:r>
              <a:rPr lang="it-IT" dirty="0" err="1" smtClean="0"/>
              <a:t>terms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alternatives</a:t>
            </a:r>
            <a:r>
              <a:rPr lang="it-IT" dirty="0" smtClean="0"/>
              <a:t> – “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might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said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”.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Choices</a:t>
            </a:r>
            <a:r>
              <a:rPr lang="it-IT" dirty="0" smtClean="0"/>
              <a:t> </a:t>
            </a:r>
            <a:r>
              <a:rPr lang="it-IT" dirty="0" err="1" smtClean="0"/>
              <a:t>made</a:t>
            </a:r>
            <a:r>
              <a:rPr lang="it-IT" dirty="0" smtClean="0"/>
              <a:t> in </a:t>
            </a:r>
            <a:r>
              <a:rPr lang="it-IT" dirty="0" err="1" smtClean="0"/>
              <a:t>terms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theme</a:t>
            </a:r>
            <a:r>
              <a:rPr lang="it-IT" dirty="0" smtClean="0"/>
              <a:t>, </a:t>
            </a:r>
            <a:r>
              <a:rPr lang="it-IT" dirty="0" err="1" smtClean="0"/>
              <a:t>transitivity</a:t>
            </a:r>
            <a:r>
              <a:rPr lang="it-IT" dirty="0" smtClean="0"/>
              <a:t>,</a:t>
            </a:r>
          </a:p>
          <a:p>
            <a:pPr>
              <a:buNone/>
            </a:pPr>
            <a:r>
              <a:rPr lang="it-IT" dirty="0" smtClean="0"/>
              <a:t>etc. </a:t>
            </a:r>
            <a:r>
              <a:rPr lang="it-IT" dirty="0" err="1" smtClean="0"/>
              <a:t>give</a:t>
            </a:r>
            <a:r>
              <a:rPr lang="it-IT" dirty="0" smtClean="0"/>
              <a:t> the text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flavour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Grammar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created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producer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dictate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above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290</Words>
  <Application>Microsoft Office PowerPoint</Application>
  <PresentationFormat>Presentazione su schermo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The ZPG Text</vt:lpstr>
      <vt:lpstr>Mann and Thompson - ZPG</vt:lpstr>
      <vt:lpstr>Theme progression (see diagram)</vt:lpstr>
      <vt:lpstr>Given and New</vt:lpstr>
      <vt:lpstr>Mood and Modality</vt:lpstr>
      <vt:lpstr>Transitivity</vt:lpstr>
      <vt:lpstr>Lexical cohesion</vt:lpstr>
      <vt:lpstr>Nominalisation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ZPG Text</dc:title>
  <dc:creator>TAYLOR CHRISTOPHER JOHN</dc:creator>
  <cp:lastModifiedBy>3256</cp:lastModifiedBy>
  <cp:revision>10</cp:revision>
  <dcterms:created xsi:type="dcterms:W3CDTF">2018-01-25T11:19:39Z</dcterms:created>
  <dcterms:modified xsi:type="dcterms:W3CDTF">2018-01-25T14:42:24Z</dcterms:modified>
</cp:coreProperties>
</file>