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69" r:id="rId4"/>
    <p:sldId id="258" r:id="rId5"/>
    <p:sldId id="259" r:id="rId6"/>
    <p:sldId id="270" r:id="rId7"/>
    <p:sldId id="260" r:id="rId8"/>
    <p:sldId id="261" r:id="rId9"/>
    <p:sldId id="262" r:id="rId10"/>
    <p:sldId id="266" r:id="rId11"/>
    <p:sldId id="268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100" y="1066800"/>
            <a:ext cx="5257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790477" cy="2238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437112"/>
            <a:ext cx="4320480" cy="1445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5760640" cy="2376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4824536" cy="35283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85" y="2577127"/>
            <a:ext cx="7771429" cy="25721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6957" y="1600200"/>
            <a:ext cx="8050085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3100" dirty="0" err="1" smtClean="0"/>
              <a:t>Jeffery</a:t>
            </a:r>
            <a:r>
              <a:rPr lang="it-IT" sz="3100" dirty="0" smtClean="0"/>
              <a:t> </a:t>
            </a:r>
            <a:r>
              <a:rPr lang="it-IT" sz="3100" dirty="0" err="1" smtClean="0"/>
              <a:t>Woodrow</a:t>
            </a: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en-US" sz="3100" dirty="0" smtClean="0"/>
              <a:t>UNIVERSAL LANGUAGE OF UNDERSTANDING  2016</a:t>
            </a:r>
            <a:br>
              <a:rPr lang="en-US" sz="3100" dirty="0" smtClean="0"/>
            </a:br>
            <a:r>
              <a:rPr lang="en-US" sz="1800" dirty="0"/>
              <a:t>http://openresearch.ocadu.ca/id/eprint/555/1/Woodrow_Jeffery_2016_MDES_INCD_MRP.pdf</a:t>
            </a:r>
            <a:r>
              <a:rPr lang="it-IT" sz="3100" dirty="0" smtClean="0"/>
              <a:t/>
            </a:r>
            <a:br>
              <a:rPr lang="it-IT" sz="31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The purpose of this research is to understand what properties make an icon universal in its understanding.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Health care facilities in Ontario, Canada use written signage to help visitors navigate around their facilities.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universal icons can help to create a more inclusive environment</a:t>
            </a:r>
          </a:p>
          <a:p>
            <a:pPr>
              <a:buNone/>
            </a:pPr>
            <a:r>
              <a:rPr lang="en-US" dirty="0" smtClean="0"/>
              <a:t> icons  transcend language.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Segno =/ icona</a:t>
            </a:r>
          </a:p>
          <a:p>
            <a:r>
              <a:rPr lang="it-IT" dirty="0" smtClean="0"/>
              <a:t>Richiede/ non richiede apprendimento</a:t>
            </a:r>
          </a:p>
          <a:p>
            <a:r>
              <a:rPr lang="it-IT" dirty="0" smtClean="0"/>
              <a:t>Possono venire scelte male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Hablamos</a:t>
            </a:r>
            <a:r>
              <a:rPr lang="it-IT" dirty="0" smtClean="0"/>
              <a:t> </a:t>
            </a:r>
            <a:r>
              <a:rPr lang="it-IT" dirty="0" err="1" smtClean="0"/>
              <a:t>Juntas</a:t>
            </a:r>
            <a:r>
              <a:rPr lang="it-IT" dirty="0" smtClean="0"/>
              <a:t> </a:t>
            </a:r>
            <a:r>
              <a:rPr lang="it-IT" dirty="0" err="1" smtClean="0"/>
              <a:t>Foundation</a:t>
            </a:r>
            <a:r>
              <a:rPr lang="it-IT" dirty="0" smtClean="0"/>
              <a:t>,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24744"/>
            <a:ext cx="8280920" cy="5256584"/>
          </a:xfrm>
        </p:spPr>
        <p:txBody>
          <a:bodyPr>
            <a:normAutofit/>
          </a:bodyPr>
          <a:lstStyle/>
          <a:p>
            <a:r>
              <a:rPr lang="it-IT" dirty="0" smtClean="0"/>
              <a:t>migliorare il sistema di </a:t>
            </a:r>
            <a:r>
              <a:rPr lang="it-IT" dirty="0" err="1" smtClean="0"/>
              <a:t>wayfinding</a:t>
            </a:r>
            <a:r>
              <a:rPr lang="it-IT" dirty="0" smtClean="0"/>
              <a:t> negli ospedali</a:t>
            </a:r>
          </a:p>
          <a:p>
            <a:r>
              <a:rPr lang="it-IT" dirty="0" smtClean="0"/>
              <a:t>30 referenti più usati</a:t>
            </a:r>
          </a:p>
          <a:p>
            <a:r>
              <a:rPr lang="it-IT" dirty="0" smtClean="0"/>
              <a:t>disegno </a:t>
            </a:r>
            <a:r>
              <a:rPr lang="it-IT" dirty="0" err="1" smtClean="0"/>
              <a:t>--</a:t>
            </a:r>
            <a:r>
              <a:rPr lang="it-IT" dirty="0" smtClean="0"/>
              <a:t> test  (300 utenti)</a:t>
            </a:r>
          </a:p>
          <a:p>
            <a:r>
              <a:rPr lang="it-IT" dirty="0" smtClean="0"/>
              <a:t>Utenti: sono più efficaci e più visibili. </a:t>
            </a:r>
          </a:p>
          <a:p>
            <a:r>
              <a:rPr lang="it-IT" dirty="0" smtClean="0"/>
              <a:t> staff li preferisce:è più facile dare indicazioni ai pazienti.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7350"/>
            <a:ext cx="5286375" cy="139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soggetti americani ed africani, </a:t>
            </a:r>
          </a:p>
          <a:p>
            <a:r>
              <a:rPr lang="it-IT" dirty="0" smtClean="0"/>
              <a:t> solo 8 </a:t>
            </a:r>
            <a:r>
              <a:rPr lang="it-IT" dirty="0" err="1" smtClean="0"/>
              <a:t>of</a:t>
            </a:r>
            <a:r>
              <a:rPr lang="it-IT" dirty="0" smtClean="0"/>
              <a:t> the 54 </a:t>
            </a:r>
            <a:r>
              <a:rPr lang="it-IT" dirty="0" err="1" smtClean="0"/>
              <a:t>icons</a:t>
            </a:r>
            <a:r>
              <a:rPr lang="it-IT" dirty="0" smtClean="0"/>
              <a:t> viene capito </a:t>
            </a:r>
          </a:p>
          <a:p>
            <a:r>
              <a:rPr lang="it-IT" dirty="0" smtClean="0"/>
              <a:t>dovrebbe essere l’85%, per essere uno standard.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37112"/>
            <a:ext cx="4105275" cy="160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Zender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Intervista 134 persone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753374" cy="2161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84784"/>
            <a:ext cx="3495675" cy="402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3761905" cy="19433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68760"/>
            <a:ext cx="3857625" cy="447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23" y="2106038"/>
            <a:ext cx="7980953" cy="35142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140</Words>
  <Application>Microsoft Office PowerPoint</Application>
  <PresentationFormat>Presentazione su schermo (4:3)</PresentationFormat>
  <Paragraphs>23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di Office</vt:lpstr>
      <vt:lpstr>Presentazione standard di PowerPoint</vt:lpstr>
      <vt:lpstr>Jeffery Woodrow UNIVERSAL LANGUAGE OF UNDERSTANDING  2016 http://openresearch.ocadu.ca/id/eprint/555/1/Woodrow_Jeffery_2016_MDES_INCD_MRP.pdf </vt:lpstr>
      <vt:lpstr>Presentazione standard di PowerPoint</vt:lpstr>
      <vt:lpstr>The Hablamos Juntas Foundation, </vt:lpstr>
      <vt:lpstr>Ma…</vt:lpstr>
      <vt:lpstr>Zender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Jeffery Woodrow UNIVERSAL LANGUAGE OF UNDERSTANDING  2016</dc:title>
  <dc:creator>PAOLETTI GISELLA</dc:creator>
  <cp:lastModifiedBy>PAOLETTI GISELLA</cp:lastModifiedBy>
  <cp:revision>6</cp:revision>
  <dcterms:created xsi:type="dcterms:W3CDTF">2017-04-21T08:44:12Z</dcterms:created>
  <dcterms:modified xsi:type="dcterms:W3CDTF">2017-04-27T10:49:47Z</dcterms:modified>
</cp:coreProperties>
</file>