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81" r:id="rId5"/>
    <p:sldId id="270" r:id="rId6"/>
    <p:sldId id="282" r:id="rId7"/>
    <p:sldId id="268" r:id="rId8"/>
    <p:sldId id="261" r:id="rId9"/>
    <p:sldId id="262" r:id="rId10"/>
    <p:sldId id="264" r:id="rId11"/>
    <p:sldId id="265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3" r:id="rId2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0424F-EBD5-4E76-B7C0-AA490FFFDE22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0620E-A218-4B93-90A4-A9EDB4251F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4626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0424F-EBD5-4E76-B7C0-AA490FFFDE22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0620E-A218-4B93-90A4-A9EDB4251F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8762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0424F-EBD5-4E76-B7C0-AA490FFFDE22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0620E-A218-4B93-90A4-A9EDB4251F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098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0424F-EBD5-4E76-B7C0-AA490FFFDE22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0620E-A218-4B93-90A4-A9EDB4251F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726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0424F-EBD5-4E76-B7C0-AA490FFFDE22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0620E-A218-4B93-90A4-A9EDB4251F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583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0424F-EBD5-4E76-B7C0-AA490FFFDE22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0620E-A218-4B93-90A4-A9EDB4251F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957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0424F-EBD5-4E76-B7C0-AA490FFFDE22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0620E-A218-4B93-90A4-A9EDB4251F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4748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0424F-EBD5-4E76-B7C0-AA490FFFDE22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0620E-A218-4B93-90A4-A9EDB4251F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70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0424F-EBD5-4E76-B7C0-AA490FFFDE22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0620E-A218-4B93-90A4-A9EDB4251F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1019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0424F-EBD5-4E76-B7C0-AA490FFFDE22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0620E-A218-4B93-90A4-A9EDB4251F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6453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0424F-EBD5-4E76-B7C0-AA490FFFDE22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0620E-A218-4B93-90A4-A9EDB4251F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7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0424F-EBD5-4E76-B7C0-AA490FFFDE22}" type="datetimeFigureOut">
              <a:rPr lang="it-IT" smtClean="0"/>
              <a:t>17/02/2018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0620E-A218-4B93-90A4-A9EDB4251F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6877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it.wikipedia.org/wiki/Apprendimento_automatico" TargetMode="External"/><Relationship Id="rId2" Type="http://schemas.openxmlformats.org/officeDocument/2006/relationships/hyperlink" Target="http://www.fastweb.it/internet/cos-e-l-intelligenza-artificiale-e-quali-le-prospettive-per-il-futur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astweb.it/internet/cosa-sono-le-reti-neurali-artificiali-e-quali-sono-le-loro-applicazioni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 Reti Neurali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Da: Steven </a:t>
            </a:r>
            <a:r>
              <a:rPr lang="it-IT" dirty="0" err="1" smtClean="0"/>
              <a:t>Pinker</a:t>
            </a:r>
            <a:r>
              <a:rPr lang="it-IT" dirty="0" smtClean="0"/>
              <a:t> – Come funziona il cervello – </a:t>
            </a:r>
            <a:r>
              <a:rPr lang="it-IT" dirty="0" err="1" smtClean="0"/>
              <a:t>Lit</a:t>
            </a:r>
            <a:r>
              <a:rPr lang="it-IT" dirty="0" smtClean="0"/>
              <a:t> edizioni 2017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865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Reti neurali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>
                <a:solidFill>
                  <a:srgbClr val="00B050"/>
                </a:solidFill>
              </a:rPr>
              <a:t> Il costruttore di modelli non deve regolare a mano le migliaia di pesi necessari per ottenere gli output giusti: un </a:t>
            </a:r>
            <a:r>
              <a:rPr lang="it-IT" i="1" u="sng" dirty="0">
                <a:solidFill>
                  <a:srgbClr val="00B050"/>
                </a:solidFill>
              </a:rPr>
              <a:t>meccanismo di apprendimento</a:t>
            </a:r>
            <a:r>
              <a:rPr lang="it-IT" i="1" dirty="0">
                <a:solidFill>
                  <a:srgbClr val="00B050"/>
                </a:solidFill>
              </a:rPr>
              <a:t> </a:t>
            </a:r>
            <a:r>
              <a:rPr lang="it-IT" dirty="0">
                <a:solidFill>
                  <a:srgbClr val="00B050"/>
                </a:solidFill>
              </a:rPr>
              <a:t>adegua i pesi per minimizzare lo scostamento fra l’output effettivo della rete con l’output giusto, attraverso onde di piccoli adeguamenti</a:t>
            </a:r>
            <a:r>
              <a:rPr lang="it-IT" dirty="0" smtClean="0">
                <a:solidFill>
                  <a:srgbClr val="00B05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In molti casi la rete può venire </a:t>
            </a:r>
            <a:r>
              <a:rPr lang="it-IT" u="sng" dirty="0" smtClean="0"/>
              <a:t>addestrata</a:t>
            </a:r>
            <a:r>
              <a:rPr lang="it-IT" dirty="0" smtClean="0"/>
              <a:t> ad adottare i pesi giusti, rifornendola di input con i loro output giusti.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Trasferibilità: laddove una rete fa corrispondere un output ad un input, la medesima può essere </a:t>
            </a:r>
            <a:r>
              <a:rPr lang="it-IT" u="sng" dirty="0" smtClean="0">
                <a:solidFill>
                  <a:srgbClr val="00B050"/>
                </a:solidFill>
              </a:rPr>
              <a:t>trasferita</a:t>
            </a:r>
            <a:r>
              <a:rPr lang="it-IT" dirty="0" smtClean="0">
                <a:solidFill>
                  <a:srgbClr val="00B050"/>
                </a:solidFill>
              </a:rPr>
              <a:t> a situazioni caratterizzate da input simili, per prevederne gli output. </a:t>
            </a: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72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Reti neurali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Unità nascoste (</a:t>
            </a:r>
            <a:r>
              <a:rPr lang="it-IT" dirty="0" err="1">
                <a:solidFill>
                  <a:srgbClr val="FF0000"/>
                </a:solidFill>
              </a:rPr>
              <a:t>hidden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units</a:t>
            </a:r>
            <a:r>
              <a:rPr lang="it-IT" dirty="0">
                <a:solidFill>
                  <a:srgbClr val="FF0000"/>
                </a:solidFill>
              </a:rPr>
              <a:t>): </a:t>
            </a:r>
            <a:r>
              <a:rPr lang="it-IT" dirty="0" smtClean="0">
                <a:solidFill>
                  <a:srgbClr val="FF0000"/>
                </a:solidFill>
              </a:rPr>
              <a:t> sono quelle che stanno fra le unità di input della rete e quelle di output.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 </a:t>
            </a:r>
            <a:r>
              <a:rPr lang="it-IT" dirty="0"/>
              <a:t>Le reti possono innescare autonomamente meccanismi di apprendimento dagli input ricevuti oppure possono essere </a:t>
            </a:r>
            <a:r>
              <a:rPr lang="it-IT" u="sng" dirty="0"/>
              <a:t>guidate  </a:t>
            </a:r>
            <a:r>
              <a:rPr lang="it-IT" dirty="0"/>
              <a:t>(</a:t>
            </a:r>
            <a:r>
              <a:rPr lang="it-IT" dirty="0" err="1"/>
              <a:t>Supervised</a:t>
            </a:r>
            <a:r>
              <a:rPr lang="it-IT" dirty="0"/>
              <a:t> </a:t>
            </a:r>
            <a:r>
              <a:rPr lang="it-IT" dirty="0" err="1"/>
              <a:t>Models</a:t>
            </a:r>
            <a:r>
              <a:rPr lang="it-IT" dirty="0"/>
              <a:t>) attraverso un insieme di pattern forniti alla rete </a:t>
            </a:r>
            <a:r>
              <a:rPr lang="it-IT" dirty="0" smtClean="0"/>
              <a:t>(Training </a:t>
            </a:r>
            <a:r>
              <a:rPr lang="it-IT" dirty="0"/>
              <a:t>set</a:t>
            </a:r>
            <a:r>
              <a:rPr lang="it-IT" dirty="0" smtClean="0"/>
              <a:t>). 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Le reti hanno capacità </a:t>
            </a:r>
            <a:r>
              <a:rPr lang="it-IT" dirty="0">
                <a:solidFill>
                  <a:srgbClr val="00B050"/>
                </a:solidFill>
              </a:rPr>
              <a:t>di generalizzazione: producono output ragionevoli con input mai incontrati prima durante </a:t>
            </a:r>
            <a:r>
              <a:rPr lang="it-IT" dirty="0" smtClean="0">
                <a:solidFill>
                  <a:srgbClr val="00B050"/>
                </a:solidFill>
              </a:rPr>
              <a:t>l'apprendimento in quanto </a:t>
            </a:r>
            <a:r>
              <a:rPr lang="it-IT" u="sng" dirty="0" smtClean="0">
                <a:solidFill>
                  <a:srgbClr val="00B050"/>
                </a:solidFill>
              </a:rPr>
              <a:t>memorizzano le passate esperienze.</a:t>
            </a:r>
            <a:endParaRPr lang="it-IT" u="sng" dirty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endParaRPr lang="it-IT" u="sng" dirty="0" smtClean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523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172094" y="363126"/>
            <a:ext cx="3544122" cy="1642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60287" tIns="45720" rIns="211071" bIns="636387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Data </a:t>
            </a:r>
            <a:r>
              <a:rPr kumimoji="0" lang="it-IT" altLang="it-IT" sz="4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Mining</a:t>
            </a:r>
            <a:r>
              <a:rPr kumimoji="0" lang="it-IT" altLang="it-IT" sz="4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2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516" y="3195828"/>
            <a:ext cx="2924175" cy="311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66417" y="1626168"/>
            <a:ext cx="1118287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Lo scopo del </a:t>
            </a:r>
            <a:r>
              <a:rPr kumimoji="0" lang="it-IT" altLang="it-IT" sz="3200" b="0" i="0" u="none" strike="noStrike" cap="none" normalizeH="0" baseline="0" dirty="0" smtClean="0">
                <a:ln>
                  <a:noFill/>
                </a:ln>
                <a:solidFill>
                  <a:srgbClr val="3333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data </a:t>
            </a:r>
            <a:r>
              <a:rPr kumimoji="0" lang="it-IT" altLang="it-IT" sz="3200" b="0" i="0" u="none" strike="noStrike" cap="none" normalizeH="0" baseline="0" dirty="0" err="1" smtClean="0">
                <a:ln>
                  <a:noFill/>
                </a:ln>
                <a:solidFill>
                  <a:srgbClr val="3333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mining</a:t>
            </a:r>
            <a:r>
              <a:rPr kumimoji="0" lang="it-IT" altLang="it-IT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è l’</a:t>
            </a:r>
            <a:r>
              <a:rPr kumimoji="0" lang="it-IT" altLang="it-IT" sz="32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estrazione</a:t>
            </a:r>
            <a:r>
              <a:rPr kumimoji="0" lang="it-IT" altLang="it-IT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(semi) automatica di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it-IT" altLang="it-IT" sz="32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conoscenza</a:t>
            </a:r>
            <a:r>
              <a:rPr kumimoji="0" lang="it-IT" altLang="it-IT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nascosta in voluminose basi di dati al fine di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renderla disponibile e direttamente utilizzabile 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36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048000" y="718771"/>
            <a:ext cx="6096000" cy="542045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12725" marR="54610" indent="-6350">
              <a:lnSpc>
                <a:spcPct val="107000"/>
              </a:lnSpc>
            </a:pPr>
            <a:r>
              <a:rPr lang="it-IT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previsione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it-IT" sz="32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12825" marR="118110" indent="-349250">
              <a:lnSpc>
                <a:spcPct val="90000"/>
              </a:lnSpc>
              <a:spcAft>
                <a:spcPts val="305"/>
              </a:spcAft>
            </a:pP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utilizzo di valori noti per la previsione di quantità non note (es. stima del fatturato di un punto vendita sulla base delle sue caratteristiche) </a:t>
            </a:r>
            <a:endParaRPr lang="it-IT" sz="105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15900">
              <a:lnSpc>
                <a:spcPct val="107000"/>
              </a:lnSpc>
              <a:spcAft>
                <a:spcPts val="0"/>
              </a:spcAft>
            </a:pPr>
            <a:r>
              <a:rPr lang="it-IT" b="1" dirty="0">
                <a:solidFill>
                  <a:srgbClr val="FF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classificazione</a:t>
            </a:r>
            <a:r>
              <a:rPr lang="it-IT" dirty="0">
                <a:solidFill>
                  <a:srgbClr val="FF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it-IT" sz="105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96900" marR="118110" indent="-381000">
              <a:lnSpc>
                <a:spcPct val="90000"/>
              </a:lnSpc>
              <a:spcAft>
                <a:spcPts val="305"/>
              </a:spcAft>
            </a:pP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	individuazione delle caratteristiche che indicano a quale gruppo un certo caso appartiene (es. discriminazione tra comportamenti ordinari e fraudolenti) </a:t>
            </a:r>
            <a:endParaRPr lang="it-IT" sz="105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12725" marR="54610" indent="-6350">
              <a:lnSpc>
                <a:spcPct val="107000"/>
              </a:lnSpc>
            </a:pPr>
            <a:r>
              <a:rPr lang="it-IT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segmentazione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it-IT" sz="32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16000" marR="292100" indent="-342900" algn="just">
              <a:lnSpc>
                <a:spcPct val="90000"/>
              </a:lnSpc>
              <a:spcAft>
                <a:spcPts val="310"/>
              </a:spcAft>
            </a:pP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individuazione di gruppi con elementi omogenei all’interno del gruppo e diversi da gruppo a gruppo (es. individuazione di gruppi di consumatori con comportamenti simili) </a:t>
            </a:r>
            <a:endParaRPr lang="it-IT" sz="105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73100" marR="600075" indent="-457200">
              <a:lnSpc>
                <a:spcPct val="90000"/>
              </a:lnSpc>
              <a:spcAft>
                <a:spcPts val="305"/>
              </a:spcAft>
            </a:pPr>
            <a:r>
              <a:rPr lang="it-IT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associazione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individuazione di elementi che compaiono spesso assieme in un determinato evento (es. prodotti che frequentemente entrano nello stesso carrello della spesa) </a:t>
            </a:r>
            <a:endParaRPr lang="it-IT" sz="105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12725" marR="54610" indent="-6350">
              <a:lnSpc>
                <a:spcPct val="107000"/>
              </a:lnSpc>
            </a:pPr>
            <a:r>
              <a:rPr lang="it-IT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 sequenze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it-IT" sz="32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12825" marR="118110" indent="-349250">
              <a:lnSpc>
                <a:spcPct val="90000"/>
              </a:lnSpc>
              <a:spcAft>
                <a:spcPts val="625"/>
              </a:spcAft>
            </a:pP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individuazione di una cronologia di associazioni (es. percorsi di visita di un sito web) </a:t>
            </a:r>
            <a:endParaRPr lang="it-IT" sz="105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58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ChangeArrowheads="1"/>
          </p:cNvSpPr>
          <p:nvPr/>
        </p:nvSpPr>
        <p:spPr bwMode="auto">
          <a:xfrm>
            <a:off x="886267" y="921486"/>
            <a:ext cx="11503470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Considerando dati storici relativi a passati clienti e pagamenti,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predire (decidere) se il richiedente un prestito sarà o meno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un buon pagatore </a:t>
            </a:r>
            <a:endParaRPr kumimoji="0" lang="it-IT" altLang="it-IT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3" name="Group 20579"/>
          <p:cNvGrpSpPr/>
          <p:nvPr/>
        </p:nvGrpSpPr>
        <p:grpSpPr>
          <a:xfrm>
            <a:off x="1165841" y="3075170"/>
            <a:ext cx="9028430" cy="2519045"/>
            <a:chOff x="0" y="0"/>
            <a:chExt cx="9028811" cy="2519482"/>
          </a:xfrm>
        </p:grpSpPr>
        <p:sp>
          <p:nvSpPr>
            <p:cNvPr id="4" name="Shape 107"/>
            <p:cNvSpPr/>
            <p:nvPr/>
          </p:nvSpPr>
          <p:spPr>
            <a:xfrm>
              <a:off x="5715000" y="381133"/>
              <a:ext cx="1597025" cy="1520825"/>
            </a:xfrm>
            <a:custGeom>
              <a:avLst/>
              <a:gdLst/>
              <a:ahLst/>
              <a:cxnLst/>
              <a:rect l="0" t="0" r="0" b="0"/>
              <a:pathLst>
                <a:path w="1597025" h="1520825">
                  <a:moveTo>
                    <a:pt x="0" y="1524"/>
                  </a:moveTo>
                  <a:cubicBezTo>
                    <a:pt x="0" y="635"/>
                    <a:pt x="635" y="0"/>
                    <a:pt x="1524" y="0"/>
                  </a:cubicBezTo>
                  <a:cubicBezTo>
                    <a:pt x="1524" y="0"/>
                    <a:pt x="1524" y="0"/>
                    <a:pt x="1524" y="0"/>
                  </a:cubicBezTo>
                  <a:lnTo>
                    <a:pt x="1524" y="0"/>
                  </a:lnTo>
                  <a:lnTo>
                    <a:pt x="1595501" y="0"/>
                  </a:lnTo>
                  <a:lnTo>
                    <a:pt x="1595501" y="0"/>
                  </a:lnTo>
                  <a:cubicBezTo>
                    <a:pt x="1596390" y="0"/>
                    <a:pt x="1597025" y="635"/>
                    <a:pt x="1597025" y="1524"/>
                  </a:cubicBezTo>
                  <a:cubicBezTo>
                    <a:pt x="1597025" y="1524"/>
                    <a:pt x="1597025" y="1524"/>
                    <a:pt x="1597025" y="1524"/>
                  </a:cubicBezTo>
                  <a:lnTo>
                    <a:pt x="1597025" y="1524"/>
                  </a:lnTo>
                  <a:lnTo>
                    <a:pt x="1597025" y="1519276"/>
                  </a:lnTo>
                  <a:lnTo>
                    <a:pt x="1597025" y="1519276"/>
                  </a:lnTo>
                  <a:cubicBezTo>
                    <a:pt x="1597025" y="1520127"/>
                    <a:pt x="1596390" y="1520825"/>
                    <a:pt x="1595501" y="1520825"/>
                  </a:cubicBezTo>
                  <a:cubicBezTo>
                    <a:pt x="1595501" y="1520825"/>
                    <a:pt x="1595501" y="1520825"/>
                    <a:pt x="1595501" y="1520825"/>
                  </a:cubicBezTo>
                  <a:lnTo>
                    <a:pt x="1595501" y="1520825"/>
                  </a:lnTo>
                  <a:lnTo>
                    <a:pt x="1524" y="1520825"/>
                  </a:lnTo>
                  <a:lnTo>
                    <a:pt x="1524" y="1520825"/>
                  </a:lnTo>
                  <a:cubicBezTo>
                    <a:pt x="635" y="1520825"/>
                    <a:pt x="0" y="1520127"/>
                    <a:pt x="0" y="1519276"/>
                  </a:cubicBezTo>
                  <a:cubicBezTo>
                    <a:pt x="0" y="1519276"/>
                    <a:pt x="0" y="1519276"/>
                    <a:pt x="0" y="1519276"/>
                  </a:cubicBezTo>
                  <a:close/>
                </a:path>
              </a:pathLst>
            </a:custGeom>
            <a:ln w="952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5" name="Shape 109"/>
            <p:cNvSpPr/>
            <p:nvPr/>
          </p:nvSpPr>
          <p:spPr>
            <a:xfrm>
              <a:off x="2971800" y="304933"/>
              <a:ext cx="2130425" cy="2054225"/>
            </a:xfrm>
            <a:custGeom>
              <a:avLst/>
              <a:gdLst/>
              <a:ahLst/>
              <a:cxnLst/>
              <a:rect l="0" t="0" r="0" b="0"/>
              <a:pathLst>
                <a:path w="2130425" h="2054225">
                  <a:moveTo>
                    <a:pt x="0" y="1524"/>
                  </a:moveTo>
                  <a:cubicBezTo>
                    <a:pt x="0" y="635"/>
                    <a:pt x="635" y="0"/>
                    <a:pt x="1524" y="0"/>
                  </a:cubicBezTo>
                  <a:cubicBezTo>
                    <a:pt x="1524" y="0"/>
                    <a:pt x="1524" y="0"/>
                    <a:pt x="1524" y="0"/>
                  </a:cubicBezTo>
                  <a:lnTo>
                    <a:pt x="1524" y="0"/>
                  </a:lnTo>
                  <a:lnTo>
                    <a:pt x="2128901" y="0"/>
                  </a:lnTo>
                  <a:lnTo>
                    <a:pt x="2128901" y="0"/>
                  </a:lnTo>
                  <a:cubicBezTo>
                    <a:pt x="2129790" y="0"/>
                    <a:pt x="2130425" y="635"/>
                    <a:pt x="2130425" y="1524"/>
                  </a:cubicBezTo>
                  <a:cubicBezTo>
                    <a:pt x="2130425" y="1524"/>
                    <a:pt x="2130425" y="1524"/>
                    <a:pt x="2130425" y="1524"/>
                  </a:cubicBezTo>
                  <a:lnTo>
                    <a:pt x="2130425" y="1524"/>
                  </a:lnTo>
                  <a:lnTo>
                    <a:pt x="2130425" y="2052701"/>
                  </a:lnTo>
                  <a:lnTo>
                    <a:pt x="2130425" y="2052701"/>
                  </a:lnTo>
                  <a:cubicBezTo>
                    <a:pt x="2130425" y="2053539"/>
                    <a:pt x="2129790" y="2054225"/>
                    <a:pt x="2128901" y="2054225"/>
                  </a:cubicBezTo>
                  <a:cubicBezTo>
                    <a:pt x="2128901" y="2054225"/>
                    <a:pt x="2128901" y="2054225"/>
                    <a:pt x="2128901" y="2054225"/>
                  </a:cubicBezTo>
                  <a:lnTo>
                    <a:pt x="2128901" y="2054225"/>
                  </a:lnTo>
                  <a:lnTo>
                    <a:pt x="1524" y="2054225"/>
                  </a:lnTo>
                  <a:lnTo>
                    <a:pt x="1524" y="2054225"/>
                  </a:lnTo>
                  <a:cubicBezTo>
                    <a:pt x="635" y="2054225"/>
                    <a:pt x="0" y="2053539"/>
                    <a:pt x="0" y="2052701"/>
                  </a:cubicBezTo>
                  <a:cubicBezTo>
                    <a:pt x="0" y="2052701"/>
                    <a:pt x="0" y="2052701"/>
                    <a:pt x="0" y="2052701"/>
                  </a:cubicBezTo>
                  <a:close/>
                </a:path>
              </a:pathLst>
            </a:custGeom>
            <a:ln w="952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6" name="Shape 111"/>
            <p:cNvSpPr/>
            <p:nvPr/>
          </p:nvSpPr>
          <p:spPr>
            <a:xfrm>
              <a:off x="0" y="304933"/>
              <a:ext cx="2054225" cy="1978025"/>
            </a:xfrm>
            <a:custGeom>
              <a:avLst/>
              <a:gdLst/>
              <a:ahLst/>
              <a:cxnLst/>
              <a:rect l="0" t="0" r="0" b="0"/>
              <a:pathLst>
                <a:path w="2054225" h="1978025">
                  <a:moveTo>
                    <a:pt x="0" y="1524"/>
                  </a:moveTo>
                  <a:cubicBezTo>
                    <a:pt x="0" y="762"/>
                    <a:pt x="700" y="0"/>
                    <a:pt x="1563" y="0"/>
                  </a:cubicBezTo>
                  <a:cubicBezTo>
                    <a:pt x="1563" y="0"/>
                    <a:pt x="1563" y="0"/>
                    <a:pt x="1563" y="0"/>
                  </a:cubicBezTo>
                  <a:lnTo>
                    <a:pt x="1563" y="0"/>
                  </a:lnTo>
                  <a:lnTo>
                    <a:pt x="2052701" y="0"/>
                  </a:lnTo>
                  <a:lnTo>
                    <a:pt x="2052701" y="0"/>
                  </a:lnTo>
                  <a:cubicBezTo>
                    <a:pt x="2053463" y="0"/>
                    <a:pt x="2054225" y="762"/>
                    <a:pt x="2054225" y="1524"/>
                  </a:cubicBezTo>
                  <a:cubicBezTo>
                    <a:pt x="2054225" y="1524"/>
                    <a:pt x="2054225" y="1524"/>
                    <a:pt x="2054225" y="1524"/>
                  </a:cubicBezTo>
                  <a:lnTo>
                    <a:pt x="2054225" y="1524"/>
                  </a:lnTo>
                  <a:lnTo>
                    <a:pt x="2054225" y="1976463"/>
                  </a:lnTo>
                  <a:lnTo>
                    <a:pt x="2054225" y="1976463"/>
                  </a:lnTo>
                  <a:cubicBezTo>
                    <a:pt x="2054225" y="1977327"/>
                    <a:pt x="2053463" y="1978025"/>
                    <a:pt x="2052701" y="1978025"/>
                  </a:cubicBezTo>
                  <a:cubicBezTo>
                    <a:pt x="2052701" y="1978025"/>
                    <a:pt x="2052701" y="1978025"/>
                    <a:pt x="2052701" y="1978025"/>
                  </a:cubicBezTo>
                  <a:lnTo>
                    <a:pt x="2052701" y="1978025"/>
                  </a:lnTo>
                  <a:lnTo>
                    <a:pt x="1563" y="1978025"/>
                  </a:lnTo>
                  <a:lnTo>
                    <a:pt x="1563" y="1978025"/>
                  </a:lnTo>
                  <a:cubicBezTo>
                    <a:pt x="700" y="1978025"/>
                    <a:pt x="0" y="1977327"/>
                    <a:pt x="0" y="1976463"/>
                  </a:cubicBezTo>
                  <a:cubicBezTo>
                    <a:pt x="0" y="1976463"/>
                    <a:pt x="0" y="1976463"/>
                    <a:pt x="0" y="1976463"/>
                  </a:cubicBezTo>
                  <a:close/>
                </a:path>
              </a:pathLst>
            </a:custGeom>
            <a:ln w="952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7" name="Rectangle 112"/>
            <p:cNvSpPr/>
            <p:nvPr/>
          </p:nvSpPr>
          <p:spPr>
            <a:xfrm>
              <a:off x="94107" y="524256"/>
              <a:ext cx="741853" cy="27657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Nome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8" name="Rectangle 113"/>
            <p:cNvSpPr/>
            <p:nvPr/>
          </p:nvSpPr>
          <p:spPr>
            <a:xfrm>
              <a:off x="652196" y="524256"/>
              <a:ext cx="76010" cy="27657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9" name="Rectangle 114"/>
            <p:cNvSpPr/>
            <p:nvPr/>
          </p:nvSpPr>
          <p:spPr>
            <a:xfrm>
              <a:off x="94107" y="784860"/>
              <a:ext cx="406195" cy="27657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Età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" name="Rectangle 115"/>
            <p:cNvSpPr/>
            <p:nvPr/>
          </p:nvSpPr>
          <p:spPr>
            <a:xfrm>
              <a:off x="400736" y="784860"/>
              <a:ext cx="76010" cy="27657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1" name="Rectangle 116"/>
            <p:cNvSpPr/>
            <p:nvPr/>
          </p:nvSpPr>
          <p:spPr>
            <a:xfrm>
              <a:off x="94107" y="1046988"/>
              <a:ext cx="964713" cy="27657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Reddito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" name="Rectangle 117"/>
            <p:cNvSpPr/>
            <p:nvPr/>
          </p:nvSpPr>
          <p:spPr>
            <a:xfrm>
              <a:off x="819836" y="1046988"/>
              <a:ext cx="76010" cy="27657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3" name="Rectangle 118"/>
            <p:cNvSpPr/>
            <p:nvPr/>
          </p:nvSpPr>
          <p:spPr>
            <a:xfrm>
              <a:off x="94107" y="1307634"/>
              <a:ext cx="1419315" cy="27694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Professione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4" name="Rectangle 119"/>
            <p:cNvSpPr/>
            <p:nvPr/>
          </p:nvSpPr>
          <p:spPr>
            <a:xfrm>
              <a:off x="1161161" y="1307634"/>
              <a:ext cx="76111" cy="27694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5" name="Rectangle 120"/>
            <p:cNvSpPr/>
            <p:nvPr/>
          </p:nvSpPr>
          <p:spPr>
            <a:xfrm>
              <a:off x="94107" y="1568500"/>
              <a:ext cx="1100009" cy="27657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Indirizzo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6" name="Rectangle 121"/>
            <p:cNvSpPr/>
            <p:nvPr/>
          </p:nvSpPr>
          <p:spPr>
            <a:xfrm>
              <a:off x="921944" y="1568500"/>
              <a:ext cx="76010" cy="27657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7" name="Rectangle 122"/>
            <p:cNvSpPr/>
            <p:nvPr/>
          </p:nvSpPr>
          <p:spPr>
            <a:xfrm>
              <a:off x="94107" y="1829105"/>
              <a:ext cx="1451782" cy="27657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8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Tipo cliente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8" name="Rectangle 123"/>
            <p:cNvSpPr/>
            <p:nvPr/>
          </p:nvSpPr>
          <p:spPr>
            <a:xfrm>
              <a:off x="1187069" y="1829105"/>
              <a:ext cx="76010" cy="276574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80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9" name="Rectangle 124"/>
            <p:cNvSpPr/>
            <p:nvPr/>
          </p:nvSpPr>
          <p:spPr>
            <a:xfrm>
              <a:off x="342824" y="0"/>
              <a:ext cx="1882603" cy="27167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8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Storico Clienti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0" name="Rectangle 125"/>
            <p:cNvSpPr/>
            <p:nvPr/>
          </p:nvSpPr>
          <p:spPr>
            <a:xfrm>
              <a:off x="1758950" y="0"/>
              <a:ext cx="76010" cy="27167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8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1" name="Shape 126"/>
            <p:cNvSpPr/>
            <p:nvPr/>
          </p:nvSpPr>
          <p:spPr>
            <a:xfrm>
              <a:off x="3118788" y="1823400"/>
              <a:ext cx="949987" cy="367192"/>
            </a:xfrm>
            <a:custGeom>
              <a:avLst/>
              <a:gdLst/>
              <a:ahLst/>
              <a:cxnLst/>
              <a:rect l="0" t="0" r="0" b="0"/>
              <a:pathLst>
                <a:path w="949987" h="367192">
                  <a:moveTo>
                    <a:pt x="474983" y="0"/>
                  </a:moveTo>
                  <a:cubicBezTo>
                    <a:pt x="737344" y="0"/>
                    <a:pt x="949987" y="82187"/>
                    <a:pt x="949987" y="183589"/>
                  </a:cubicBezTo>
                  <a:cubicBezTo>
                    <a:pt x="949987" y="284990"/>
                    <a:pt x="737344" y="367192"/>
                    <a:pt x="474983" y="367192"/>
                  </a:cubicBezTo>
                  <a:cubicBezTo>
                    <a:pt x="212653" y="367192"/>
                    <a:pt x="0" y="284990"/>
                    <a:pt x="0" y="183589"/>
                  </a:cubicBezTo>
                  <a:cubicBezTo>
                    <a:pt x="0" y="82187"/>
                    <a:pt x="212653" y="0"/>
                    <a:pt x="474983" y="0"/>
                  </a:cubicBez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20202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22" name="Shape 127"/>
            <p:cNvSpPr/>
            <p:nvPr/>
          </p:nvSpPr>
          <p:spPr>
            <a:xfrm>
              <a:off x="3119356" y="1824447"/>
              <a:ext cx="980165" cy="382374"/>
            </a:xfrm>
            <a:custGeom>
              <a:avLst/>
              <a:gdLst/>
              <a:ahLst/>
              <a:cxnLst/>
              <a:rect l="0" t="0" r="0" b="0"/>
              <a:pathLst>
                <a:path w="980165" h="382374">
                  <a:moveTo>
                    <a:pt x="304856" y="382374"/>
                  </a:moveTo>
                  <a:lnTo>
                    <a:pt x="299972" y="381423"/>
                  </a:lnTo>
                  <a:lnTo>
                    <a:pt x="288582" y="379842"/>
                  </a:lnTo>
                  <a:lnTo>
                    <a:pt x="277192" y="377735"/>
                  </a:lnTo>
                  <a:lnTo>
                    <a:pt x="266372" y="375101"/>
                  </a:lnTo>
                  <a:lnTo>
                    <a:pt x="255584" y="372994"/>
                  </a:lnTo>
                  <a:lnTo>
                    <a:pt x="244765" y="370886"/>
                  </a:lnTo>
                  <a:lnTo>
                    <a:pt x="234517" y="368252"/>
                  </a:lnTo>
                  <a:lnTo>
                    <a:pt x="224268" y="365618"/>
                  </a:lnTo>
                  <a:lnTo>
                    <a:pt x="214020" y="362984"/>
                  </a:lnTo>
                  <a:lnTo>
                    <a:pt x="203772" y="359823"/>
                  </a:lnTo>
                  <a:lnTo>
                    <a:pt x="194095" y="357188"/>
                  </a:lnTo>
                  <a:lnTo>
                    <a:pt x="184418" y="354027"/>
                  </a:lnTo>
                  <a:lnTo>
                    <a:pt x="175312" y="350866"/>
                  </a:lnTo>
                  <a:lnTo>
                    <a:pt x="165638" y="347704"/>
                  </a:lnTo>
                  <a:lnTo>
                    <a:pt x="156532" y="344016"/>
                  </a:lnTo>
                  <a:lnTo>
                    <a:pt x="147994" y="340855"/>
                  </a:lnTo>
                  <a:lnTo>
                    <a:pt x="139455" y="337167"/>
                  </a:lnTo>
                  <a:lnTo>
                    <a:pt x="130918" y="333479"/>
                  </a:lnTo>
                  <a:lnTo>
                    <a:pt x="122379" y="329791"/>
                  </a:lnTo>
                  <a:lnTo>
                    <a:pt x="114409" y="326103"/>
                  </a:lnTo>
                  <a:lnTo>
                    <a:pt x="107010" y="322415"/>
                  </a:lnTo>
                  <a:lnTo>
                    <a:pt x="99611" y="318727"/>
                  </a:lnTo>
                  <a:lnTo>
                    <a:pt x="92212" y="314513"/>
                  </a:lnTo>
                  <a:lnTo>
                    <a:pt x="85381" y="310298"/>
                  </a:lnTo>
                  <a:lnTo>
                    <a:pt x="78550" y="306610"/>
                  </a:lnTo>
                  <a:lnTo>
                    <a:pt x="71719" y="302395"/>
                  </a:lnTo>
                  <a:lnTo>
                    <a:pt x="65459" y="297654"/>
                  </a:lnTo>
                  <a:lnTo>
                    <a:pt x="59767" y="293442"/>
                  </a:lnTo>
                  <a:lnTo>
                    <a:pt x="54075" y="289227"/>
                  </a:lnTo>
                  <a:lnTo>
                    <a:pt x="48383" y="285012"/>
                  </a:lnTo>
                  <a:lnTo>
                    <a:pt x="43259" y="280271"/>
                  </a:lnTo>
                  <a:lnTo>
                    <a:pt x="38705" y="275529"/>
                  </a:lnTo>
                  <a:lnTo>
                    <a:pt x="34153" y="271315"/>
                  </a:lnTo>
                  <a:lnTo>
                    <a:pt x="29599" y="266573"/>
                  </a:lnTo>
                  <a:lnTo>
                    <a:pt x="25614" y="261832"/>
                  </a:lnTo>
                  <a:lnTo>
                    <a:pt x="21629" y="257090"/>
                  </a:lnTo>
                  <a:lnTo>
                    <a:pt x="18215" y="252348"/>
                  </a:lnTo>
                  <a:lnTo>
                    <a:pt x="15369" y="247607"/>
                  </a:lnTo>
                  <a:lnTo>
                    <a:pt x="12523" y="242865"/>
                  </a:lnTo>
                  <a:lnTo>
                    <a:pt x="9677" y="238123"/>
                  </a:lnTo>
                  <a:lnTo>
                    <a:pt x="7399" y="232855"/>
                  </a:lnTo>
                  <a:lnTo>
                    <a:pt x="5692" y="228114"/>
                  </a:lnTo>
                  <a:lnTo>
                    <a:pt x="3985" y="223372"/>
                  </a:lnTo>
                  <a:lnTo>
                    <a:pt x="2278" y="218630"/>
                  </a:lnTo>
                  <a:lnTo>
                    <a:pt x="1139" y="213362"/>
                  </a:lnTo>
                  <a:lnTo>
                    <a:pt x="571" y="208620"/>
                  </a:lnTo>
                  <a:lnTo>
                    <a:pt x="0" y="203352"/>
                  </a:lnTo>
                  <a:lnTo>
                    <a:pt x="0" y="198610"/>
                  </a:lnTo>
                  <a:lnTo>
                    <a:pt x="0" y="193869"/>
                  </a:lnTo>
                  <a:lnTo>
                    <a:pt x="571" y="188601"/>
                  </a:lnTo>
                  <a:lnTo>
                    <a:pt x="1139" y="183859"/>
                  </a:lnTo>
                  <a:lnTo>
                    <a:pt x="2278" y="178590"/>
                  </a:lnTo>
                  <a:lnTo>
                    <a:pt x="3985" y="173849"/>
                  </a:lnTo>
                  <a:lnTo>
                    <a:pt x="5692" y="169107"/>
                  </a:lnTo>
                  <a:lnTo>
                    <a:pt x="7399" y="164366"/>
                  </a:lnTo>
                  <a:lnTo>
                    <a:pt x="9677" y="159097"/>
                  </a:lnTo>
                  <a:lnTo>
                    <a:pt x="12523" y="154355"/>
                  </a:lnTo>
                  <a:lnTo>
                    <a:pt x="15369" y="149614"/>
                  </a:lnTo>
                  <a:lnTo>
                    <a:pt x="18215" y="144872"/>
                  </a:lnTo>
                  <a:lnTo>
                    <a:pt x="21629" y="140131"/>
                  </a:lnTo>
                  <a:lnTo>
                    <a:pt x="25614" y="135389"/>
                  </a:lnTo>
                  <a:lnTo>
                    <a:pt x="29599" y="130647"/>
                  </a:lnTo>
                  <a:lnTo>
                    <a:pt x="34153" y="125906"/>
                  </a:lnTo>
                  <a:lnTo>
                    <a:pt x="38705" y="121691"/>
                  </a:lnTo>
                  <a:lnTo>
                    <a:pt x="43259" y="116949"/>
                  </a:lnTo>
                  <a:lnTo>
                    <a:pt x="48383" y="112208"/>
                  </a:lnTo>
                  <a:lnTo>
                    <a:pt x="54075" y="107993"/>
                  </a:lnTo>
                  <a:lnTo>
                    <a:pt x="59767" y="103779"/>
                  </a:lnTo>
                  <a:lnTo>
                    <a:pt x="65459" y="99564"/>
                  </a:lnTo>
                  <a:lnTo>
                    <a:pt x="71719" y="94822"/>
                  </a:lnTo>
                  <a:lnTo>
                    <a:pt x="78550" y="90608"/>
                  </a:lnTo>
                  <a:lnTo>
                    <a:pt x="85381" y="86920"/>
                  </a:lnTo>
                  <a:lnTo>
                    <a:pt x="92212" y="82705"/>
                  </a:lnTo>
                  <a:lnTo>
                    <a:pt x="99611" y="78490"/>
                  </a:lnTo>
                  <a:lnTo>
                    <a:pt x="107010" y="74802"/>
                  </a:lnTo>
                  <a:lnTo>
                    <a:pt x="114409" y="71114"/>
                  </a:lnTo>
                  <a:lnTo>
                    <a:pt x="122379" y="67427"/>
                  </a:lnTo>
                  <a:lnTo>
                    <a:pt x="130918" y="63729"/>
                  </a:lnTo>
                  <a:lnTo>
                    <a:pt x="139455" y="60047"/>
                  </a:lnTo>
                  <a:lnTo>
                    <a:pt x="147994" y="56366"/>
                  </a:lnTo>
                  <a:lnTo>
                    <a:pt x="156532" y="53192"/>
                  </a:lnTo>
                  <a:lnTo>
                    <a:pt x="165638" y="49511"/>
                  </a:lnTo>
                  <a:lnTo>
                    <a:pt x="175312" y="46368"/>
                  </a:lnTo>
                  <a:lnTo>
                    <a:pt x="184418" y="43195"/>
                  </a:lnTo>
                  <a:lnTo>
                    <a:pt x="194095" y="40021"/>
                  </a:lnTo>
                  <a:lnTo>
                    <a:pt x="203772" y="37387"/>
                  </a:lnTo>
                  <a:lnTo>
                    <a:pt x="214020" y="34245"/>
                  </a:lnTo>
                  <a:lnTo>
                    <a:pt x="224268" y="31610"/>
                  </a:lnTo>
                  <a:lnTo>
                    <a:pt x="234517" y="28976"/>
                  </a:lnTo>
                  <a:lnTo>
                    <a:pt x="244765" y="26342"/>
                  </a:lnTo>
                  <a:lnTo>
                    <a:pt x="255584" y="24216"/>
                  </a:lnTo>
                  <a:lnTo>
                    <a:pt x="266372" y="22121"/>
                  </a:lnTo>
                  <a:lnTo>
                    <a:pt x="277192" y="19487"/>
                  </a:lnTo>
                  <a:lnTo>
                    <a:pt x="288582" y="17392"/>
                  </a:lnTo>
                  <a:lnTo>
                    <a:pt x="299972" y="15805"/>
                  </a:lnTo>
                  <a:lnTo>
                    <a:pt x="310792" y="13679"/>
                  </a:lnTo>
                  <a:lnTo>
                    <a:pt x="322722" y="12124"/>
                  </a:lnTo>
                  <a:lnTo>
                    <a:pt x="334112" y="10537"/>
                  </a:lnTo>
                  <a:lnTo>
                    <a:pt x="345503" y="8950"/>
                  </a:lnTo>
                  <a:lnTo>
                    <a:pt x="357464" y="7363"/>
                  </a:lnTo>
                  <a:lnTo>
                    <a:pt x="369426" y="6316"/>
                  </a:lnTo>
                  <a:lnTo>
                    <a:pt x="380785" y="4729"/>
                  </a:lnTo>
                  <a:lnTo>
                    <a:pt x="392746" y="3682"/>
                  </a:lnTo>
                  <a:lnTo>
                    <a:pt x="404707" y="3142"/>
                  </a:lnTo>
                  <a:lnTo>
                    <a:pt x="417240" y="2095"/>
                  </a:lnTo>
                  <a:lnTo>
                    <a:pt x="429170" y="1587"/>
                  </a:lnTo>
                  <a:lnTo>
                    <a:pt x="441132" y="1047"/>
                  </a:lnTo>
                  <a:lnTo>
                    <a:pt x="453665" y="508"/>
                  </a:lnTo>
                  <a:lnTo>
                    <a:pt x="465594" y="0"/>
                  </a:lnTo>
                  <a:lnTo>
                    <a:pt x="490089" y="0"/>
                  </a:lnTo>
                  <a:lnTo>
                    <a:pt x="514551" y="0"/>
                  </a:lnTo>
                  <a:lnTo>
                    <a:pt x="526513" y="508"/>
                  </a:lnTo>
                  <a:lnTo>
                    <a:pt x="539045" y="1047"/>
                  </a:lnTo>
                  <a:lnTo>
                    <a:pt x="550975" y="1587"/>
                  </a:lnTo>
                  <a:lnTo>
                    <a:pt x="562937" y="2095"/>
                  </a:lnTo>
                  <a:lnTo>
                    <a:pt x="575470" y="3142"/>
                  </a:lnTo>
                  <a:lnTo>
                    <a:pt x="587431" y="3682"/>
                  </a:lnTo>
                  <a:lnTo>
                    <a:pt x="599361" y="4729"/>
                  </a:lnTo>
                  <a:lnTo>
                    <a:pt x="610752" y="6316"/>
                  </a:lnTo>
                  <a:lnTo>
                    <a:pt x="622713" y="7363"/>
                  </a:lnTo>
                  <a:lnTo>
                    <a:pt x="634674" y="8950"/>
                  </a:lnTo>
                  <a:lnTo>
                    <a:pt x="646033" y="10537"/>
                  </a:lnTo>
                  <a:lnTo>
                    <a:pt x="657995" y="12124"/>
                  </a:lnTo>
                  <a:lnTo>
                    <a:pt x="669385" y="13679"/>
                  </a:lnTo>
                  <a:lnTo>
                    <a:pt x="680205" y="15805"/>
                  </a:lnTo>
                  <a:lnTo>
                    <a:pt x="691564" y="17392"/>
                  </a:lnTo>
                  <a:lnTo>
                    <a:pt x="702954" y="19487"/>
                  </a:lnTo>
                  <a:lnTo>
                    <a:pt x="713773" y="22121"/>
                  </a:lnTo>
                  <a:lnTo>
                    <a:pt x="724593" y="24216"/>
                  </a:lnTo>
                  <a:lnTo>
                    <a:pt x="735412" y="26342"/>
                  </a:lnTo>
                  <a:lnTo>
                    <a:pt x="745660" y="28976"/>
                  </a:lnTo>
                  <a:lnTo>
                    <a:pt x="755909" y="31610"/>
                  </a:lnTo>
                  <a:lnTo>
                    <a:pt x="766157" y="34245"/>
                  </a:lnTo>
                  <a:lnTo>
                    <a:pt x="776405" y="37387"/>
                  </a:lnTo>
                  <a:lnTo>
                    <a:pt x="786051" y="40021"/>
                  </a:lnTo>
                  <a:lnTo>
                    <a:pt x="795728" y="43195"/>
                  </a:lnTo>
                  <a:lnTo>
                    <a:pt x="804865" y="46368"/>
                  </a:lnTo>
                  <a:lnTo>
                    <a:pt x="814511" y="49511"/>
                  </a:lnTo>
                  <a:lnTo>
                    <a:pt x="823649" y="53192"/>
                  </a:lnTo>
                  <a:lnTo>
                    <a:pt x="832183" y="56366"/>
                  </a:lnTo>
                  <a:lnTo>
                    <a:pt x="840718" y="60047"/>
                  </a:lnTo>
                  <a:lnTo>
                    <a:pt x="849253" y="63729"/>
                  </a:lnTo>
                  <a:lnTo>
                    <a:pt x="857788" y="67427"/>
                  </a:lnTo>
                  <a:lnTo>
                    <a:pt x="865752" y="71114"/>
                  </a:lnTo>
                  <a:lnTo>
                    <a:pt x="873145" y="74802"/>
                  </a:lnTo>
                  <a:lnTo>
                    <a:pt x="880569" y="78490"/>
                  </a:lnTo>
                  <a:lnTo>
                    <a:pt x="887962" y="82705"/>
                  </a:lnTo>
                  <a:lnTo>
                    <a:pt x="894783" y="86920"/>
                  </a:lnTo>
                  <a:lnTo>
                    <a:pt x="901605" y="90608"/>
                  </a:lnTo>
                  <a:lnTo>
                    <a:pt x="908459" y="94822"/>
                  </a:lnTo>
                  <a:lnTo>
                    <a:pt x="914709" y="99564"/>
                  </a:lnTo>
                  <a:lnTo>
                    <a:pt x="920388" y="103779"/>
                  </a:lnTo>
                  <a:lnTo>
                    <a:pt x="926099" y="107993"/>
                  </a:lnTo>
                  <a:lnTo>
                    <a:pt x="931779" y="112208"/>
                  </a:lnTo>
                  <a:lnTo>
                    <a:pt x="936919" y="116949"/>
                  </a:lnTo>
                  <a:lnTo>
                    <a:pt x="941456" y="121691"/>
                  </a:lnTo>
                  <a:lnTo>
                    <a:pt x="946025" y="125906"/>
                  </a:lnTo>
                  <a:lnTo>
                    <a:pt x="950562" y="130647"/>
                  </a:lnTo>
                  <a:lnTo>
                    <a:pt x="954560" y="135389"/>
                  </a:lnTo>
                  <a:lnTo>
                    <a:pt x="958526" y="140131"/>
                  </a:lnTo>
                  <a:lnTo>
                    <a:pt x="961953" y="144872"/>
                  </a:lnTo>
                  <a:lnTo>
                    <a:pt x="964808" y="149614"/>
                  </a:lnTo>
                  <a:lnTo>
                    <a:pt x="967632" y="154355"/>
                  </a:lnTo>
                  <a:lnTo>
                    <a:pt x="970487" y="159097"/>
                  </a:lnTo>
                  <a:lnTo>
                    <a:pt x="972772" y="164366"/>
                  </a:lnTo>
                  <a:lnTo>
                    <a:pt x="974485" y="169107"/>
                  </a:lnTo>
                  <a:lnTo>
                    <a:pt x="976166" y="173849"/>
                  </a:lnTo>
                  <a:lnTo>
                    <a:pt x="977880" y="178590"/>
                  </a:lnTo>
                  <a:lnTo>
                    <a:pt x="979022" y="183859"/>
                  </a:lnTo>
                  <a:lnTo>
                    <a:pt x="979593" y="188601"/>
                  </a:lnTo>
                  <a:lnTo>
                    <a:pt x="980165" y="193869"/>
                  </a:lnTo>
                  <a:lnTo>
                    <a:pt x="980165" y="198610"/>
                  </a:lnTo>
                  <a:lnTo>
                    <a:pt x="980165" y="203352"/>
                  </a:lnTo>
                  <a:lnTo>
                    <a:pt x="979593" y="208620"/>
                  </a:lnTo>
                  <a:lnTo>
                    <a:pt x="979022" y="213362"/>
                  </a:lnTo>
                  <a:lnTo>
                    <a:pt x="977880" y="218630"/>
                  </a:lnTo>
                  <a:lnTo>
                    <a:pt x="976166" y="223372"/>
                  </a:lnTo>
                  <a:lnTo>
                    <a:pt x="974485" y="228114"/>
                  </a:lnTo>
                  <a:lnTo>
                    <a:pt x="972772" y="232855"/>
                  </a:lnTo>
                  <a:lnTo>
                    <a:pt x="970487" y="238123"/>
                  </a:lnTo>
                  <a:lnTo>
                    <a:pt x="967632" y="242865"/>
                  </a:lnTo>
                  <a:lnTo>
                    <a:pt x="964808" y="247607"/>
                  </a:lnTo>
                  <a:lnTo>
                    <a:pt x="961953" y="252348"/>
                  </a:lnTo>
                  <a:lnTo>
                    <a:pt x="958526" y="257090"/>
                  </a:lnTo>
                  <a:lnTo>
                    <a:pt x="954560" y="261832"/>
                  </a:lnTo>
                  <a:lnTo>
                    <a:pt x="950562" y="266573"/>
                  </a:lnTo>
                  <a:lnTo>
                    <a:pt x="946025" y="271315"/>
                  </a:lnTo>
                  <a:lnTo>
                    <a:pt x="941456" y="275529"/>
                  </a:lnTo>
                  <a:lnTo>
                    <a:pt x="936919" y="280271"/>
                  </a:lnTo>
                  <a:lnTo>
                    <a:pt x="931779" y="285012"/>
                  </a:lnTo>
                  <a:lnTo>
                    <a:pt x="926099" y="289227"/>
                  </a:lnTo>
                  <a:lnTo>
                    <a:pt x="920388" y="293442"/>
                  </a:lnTo>
                  <a:lnTo>
                    <a:pt x="914709" y="297654"/>
                  </a:lnTo>
                  <a:lnTo>
                    <a:pt x="908459" y="302395"/>
                  </a:lnTo>
                  <a:lnTo>
                    <a:pt x="901605" y="306610"/>
                  </a:lnTo>
                  <a:lnTo>
                    <a:pt x="894783" y="310298"/>
                  </a:lnTo>
                  <a:lnTo>
                    <a:pt x="887962" y="314513"/>
                  </a:lnTo>
                  <a:lnTo>
                    <a:pt x="880569" y="318727"/>
                  </a:lnTo>
                  <a:lnTo>
                    <a:pt x="873145" y="322415"/>
                  </a:lnTo>
                  <a:lnTo>
                    <a:pt x="865752" y="326103"/>
                  </a:lnTo>
                  <a:lnTo>
                    <a:pt x="857788" y="329791"/>
                  </a:lnTo>
                  <a:lnTo>
                    <a:pt x="849253" y="333479"/>
                  </a:lnTo>
                  <a:lnTo>
                    <a:pt x="840718" y="337167"/>
                  </a:lnTo>
                  <a:lnTo>
                    <a:pt x="832183" y="340855"/>
                  </a:lnTo>
                  <a:lnTo>
                    <a:pt x="823649" y="344016"/>
                  </a:lnTo>
                  <a:lnTo>
                    <a:pt x="814511" y="347704"/>
                  </a:lnTo>
                  <a:lnTo>
                    <a:pt x="804865" y="350866"/>
                  </a:lnTo>
                  <a:lnTo>
                    <a:pt x="795728" y="354027"/>
                  </a:lnTo>
                  <a:lnTo>
                    <a:pt x="786051" y="357188"/>
                  </a:lnTo>
                  <a:lnTo>
                    <a:pt x="776405" y="359823"/>
                  </a:lnTo>
                  <a:lnTo>
                    <a:pt x="766157" y="362984"/>
                  </a:lnTo>
                  <a:lnTo>
                    <a:pt x="755909" y="365618"/>
                  </a:lnTo>
                  <a:lnTo>
                    <a:pt x="745660" y="368252"/>
                  </a:lnTo>
                  <a:lnTo>
                    <a:pt x="735412" y="370886"/>
                  </a:lnTo>
                  <a:lnTo>
                    <a:pt x="724593" y="372994"/>
                  </a:lnTo>
                  <a:lnTo>
                    <a:pt x="713773" y="375101"/>
                  </a:lnTo>
                  <a:lnTo>
                    <a:pt x="702954" y="377735"/>
                  </a:lnTo>
                  <a:lnTo>
                    <a:pt x="691564" y="379842"/>
                  </a:lnTo>
                  <a:lnTo>
                    <a:pt x="680205" y="381423"/>
                  </a:lnTo>
                  <a:lnTo>
                    <a:pt x="675321" y="382374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23" name="Shape 128"/>
            <p:cNvSpPr/>
            <p:nvPr/>
          </p:nvSpPr>
          <p:spPr>
            <a:xfrm>
              <a:off x="3122202" y="1205406"/>
              <a:ext cx="488385" cy="808695"/>
            </a:xfrm>
            <a:custGeom>
              <a:avLst/>
              <a:gdLst/>
              <a:ahLst/>
              <a:cxnLst/>
              <a:rect l="0" t="0" r="0" b="0"/>
              <a:pathLst>
                <a:path w="488385" h="808695">
                  <a:moveTo>
                    <a:pt x="55213" y="0"/>
                  </a:moveTo>
                  <a:lnTo>
                    <a:pt x="488385" y="0"/>
                  </a:lnTo>
                  <a:lnTo>
                    <a:pt x="488385" y="808695"/>
                  </a:lnTo>
                  <a:lnTo>
                    <a:pt x="0" y="808695"/>
                  </a:lnTo>
                  <a:lnTo>
                    <a:pt x="24475" y="717551"/>
                  </a:lnTo>
                  <a:lnTo>
                    <a:pt x="46104" y="639575"/>
                  </a:lnTo>
                  <a:lnTo>
                    <a:pt x="61474" y="562135"/>
                  </a:lnTo>
                  <a:lnTo>
                    <a:pt x="73429" y="484157"/>
                  </a:lnTo>
                  <a:lnTo>
                    <a:pt x="79689" y="421982"/>
                  </a:lnTo>
                  <a:lnTo>
                    <a:pt x="82535" y="373011"/>
                  </a:lnTo>
                  <a:lnTo>
                    <a:pt x="81964" y="306617"/>
                  </a:lnTo>
                  <a:lnTo>
                    <a:pt x="77411" y="241809"/>
                  </a:lnTo>
                  <a:lnTo>
                    <a:pt x="72858" y="173319"/>
                  </a:lnTo>
                  <a:lnTo>
                    <a:pt x="68873" y="110637"/>
                  </a:lnTo>
                  <a:lnTo>
                    <a:pt x="55213" y="0"/>
                  </a:ln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20202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24" name="Shape 129"/>
            <p:cNvSpPr/>
            <p:nvPr/>
          </p:nvSpPr>
          <p:spPr>
            <a:xfrm>
              <a:off x="3122202" y="1205406"/>
              <a:ext cx="488385" cy="808695"/>
            </a:xfrm>
            <a:custGeom>
              <a:avLst/>
              <a:gdLst/>
              <a:ahLst/>
              <a:cxnLst/>
              <a:rect l="0" t="0" r="0" b="0"/>
              <a:pathLst>
                <a:path w="488385" h="808695">
                  <a:moveTo>
                    <a:pt x="55213" y="0"/>
                  </a:moveTo>
                  <a:lnTo>
                    <a:pt x="68873" y="110637"/>
                  </a:lnTo>
                  <a:lnTo>
                    <a:pt x="72858" y="173319"/>
                  </a:lnTo>
                  <a:lnTo>
                    <a:pt x="77411" y="241809"/>
                  </a:lnTo>
                  <a:lnTo>
                    <a:pt x="81964" y="306617"/>
                  </a:lnTo>
                  <a:lnTo>
                    <a:pt x="82535" y="373011"/>
                  </a:lnTo>
                  <a:lnTo>
                    <a:pt x="79689" y="421982"/>
                  </a:lnTo>
                  <a:lnTo>
                    <a:pt x="73429" y="484157"/>
                  </a:lnTo>
                  <a:lnTo>
                    <a:pt x="61474" y="562135"/>
                  </a:lnTo>
                  <a:lnTo>
                    <a:pt x="46104" y="639575"/>
                  </a:lnTo>
                  <a:lnTo>
                    <a:pt x="24475" y="717551"/>
                  </a:lnTo>
                  <a:lnTo>
                    <a:pt x="0" y="808695"/>
                  </a:lnTo>
                  <a:lnTo>
                    <a:pt x="488385" y="808695"/>
                  </a:lnTo>
                  <a:lnTo>
                    <a:pt x="488385" y="0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25" name="Shape 130"/>
            <p:cNvSpPr/>
            <p:nvPr/>
          </p:nvSpPr>
          <p:spPr>
            <a:xfrm>
              <a:off x="3606018" y="1205406"/>
              <a:ext cx="488394" cy="808695"/>
            </a:xfrm>
            <a:custGeom>
              <a:avLst/>
              <a:gdLst/>
              <a:ahLst/>
              <a:cxnLst/>
              <a:rect l="0" t="0" r="0" b="0"/>
              <a:pathLst>
                <a:path w="488394" h="808695">
                  <a:moveTo>
                    <a:pt x="0" y="0"/>
                  </a:moveTo>
                  <a:lnTo>
                    <a:pt x="432584" y="0"/>
                  </a:lnTo>
                  <a:lnTo>
                    <a:pt x="418941" y="110637"/>
                  </a:lnTo>
                  <a:lnTo>
                    <a:pt x="414943" y="173319"/>
                  </a:lnTo>
                  <a:lnTo>
                    <a:pt x="410406" y="241809"/>
                  </a:lnTo>
                  <a:lnTo>
                    <a:pt x="405837" y="306617"/>
                  </a:lnTo>
                  <a:lnTo>
                    <a:pt x="405266" y="373011"/>
                  </a:lnTo>
                  <a:lnTo>
                    <a:pt x="408122" y="421982"/>
                  </a:lnTo>
                  <a:lnTo>
                    <a:pt x="414372" y="484157"/>
                  </a:lnTo>
                  <a:lnTo>
                    <a:pt x="426905" y="562135"/>
                  </a:lnTo>
                  <a:lnTo>
                    <a:pt x="442261" y="639575"/>
                  </a:lnTo>
                  <a:lnTo>
                    <a:pt x="463329" y="717551"/>
                  </a:lnTo>
                  <a:lnTo>
                    <a:pt x="488394" y="808695"/>
                  </a:lnTo>
                  <a:lnTo>
                    <a:pt x="0" y="808695"/>
                  </a:lnTo>
                  <a:lnTo>
                    <a:pt x="0" y="0"/>
                  </a:ln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20202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26" name="Shape 131"/>
            <p:cNvSpPr/>
            <p:nvPr/>
          </p:nvSpPr>
          <p:spPr>
            <a:xfrm>
              <a:off x="3606018" y="1205406"/>
              <a:ext cx="488394" cy="808695"/>
            </a:xfrm>
            <a:custGeom>
              <a:avLst/>
              <a:gdLst/>
              <a:ahLst/>
              <a:cxnLst/>
              <a:rect l="0" t="0" r="0" b="0"/>
              <a:pathLst>
                <a:path w="488394" h="808695">
                  <a:moveTo>
                    <a:pt x="432584" y="0"/>
                  </a:moveTo>
                  <a:lnTo>
                    <a:pt x="418941" y="110637"/>
                  </a:lnTo>
                  <a:lnTo>
                    <a:pt x="414943" y="173319"/>
                  </a:lnTo>
                  <a:lnTo>
                    <a:pt x="410406" y="241809"/>
                  </a:lnTo>
                  <a:lnTo>
                    <a:pt x="405837" y="306617"/>
                  </a:lnTo>
                  <a:lnTo>
                    <a:pt x="405266" y="373011"/>
                  </a:lnTo>
                  <a:lnTo>
                    <a:pt x="408122" y="421982"/>
                  </a:lnTo>
                  <a:lnTo>
                    <a:pt x="414372" y="484157"/>
                  </a:lnTo>
                  <a:lnTo>
                    <a:pt x="426905" y="562135"/>
                  </a:lnTo>
                  <a:lnTo>
                    <a:pt x="442261" y="639575"/>
                  </a:lnTo>
                  <a:lnTo>
                    <a:pt x="463329" y="717551"/>
                  </a:lnTo>
                  <a:lnTo>
                    <a:pt x="488394" y="808695"/>
                  </a:lnTo>
                  <a:lnTo>
                    <a:pt x="0" y="808695"/>
                  </a:lnTo>
                  <a:lnTo>
                    <a:pt x="0" y="0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27" name="Shape 132"/>
            <p:cNvSpPr/>
            <p:nvPr/>
          </p:nvSpPr>
          <p:spPr>
            <a:xfrm>
              <a:off x="3124480" y="2005672"/>
              <a:ext cx="968219" cy="18966"/>
            </a:xfrm>
            <a:custGeom>
              <a:avLst/>
              <a:gdLst/>
              <a:ahLst/>
              <a:cxnLst/>
              <a:rect l="0" t="0" r="0" b="0"/>
              <a:pathLst>
                <a:path w="968219" h="18966">
                  <a:moveTo>
                    <a:pt x="4553" y="0"/>
                  </a:moveTo>
                  <a:lnTo>
                    <a:pt x="965934" y="0"/>
                  </a:lnTo>
                  <a:lnTo>
                    <a:pt x="968219" y="18966"/>
                  </a:lnTo>
                  <a:lnTo>
                    <a:pt x="0" y="18966"/>
                  </a:lnTo>
                  <a:lnTo>
                    <a:pt x="4553" y="0"/>
                  </a:ln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20202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28" name="Shape 28114"/>
            <p:cNvSpPr/>
            <p:nvPr/>
          </p:nvSpPr>
          <p:spPr>
            <a:xfrm>
              <a:off x="3555379" y="1179048"/>
              <a:ext cx="75136" cy="836633"/>
            </a:xfrm>
            <a:custGeom>
              <a:avLst/>
              <a:gdLst/>
              <a:ahLst/>
              <a:cxnLst/>
              <a:rect l="0" t="0" r="0" b="0"/>
              <a:pathLst>
                <a:path w="75136" h="836633">
                  <a:moveTo>
                    <a:pt x="0" y="0"/>
                  </a:moveTo>
                  <a:lnTo>
                    <a:pt x="75136" y="0"/>
                  </a:lnTo>
                  <a:lnTo>
                    <a:pt x="75136" y="836633"/>
                  </a:lnTo>
                  <a:lnTo>
                    <a:pt x="0" y="836633"/>
                  </a:lnTo>
                  <a:lnTo>
                    <a:pt x="0" y="0"/>
                  </a:lnTo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20202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29" name="Shape 134"/>
            <p:cNvSpPr/>
            <p:nvPr/>
          </p:nvSpPr>
          <p:spPr>
            <a:xfrm>
              <a:off x="3176845" y="1236477"/>
              <a:ext cx="170746" cy="911966"/>
            </a:xfrm>
            <a:custGeom>
              <a:avLst/>
              <a:gdLst/>
              <a:ahLst/>
              <a:cxnLst/>
              <a:rect l="0" t="0" r="0" b="0"/>
              <a:pathLst>
                <a:path w="170746" h="911966">
                  <a:moveTo>
                    <a:pt x="52367" y="0"/>
                  </a:moveTo>
                  <a:lnTo>
                    <a:pt x="170746" y="13171"/>
                  </a:lnTo>
                  <a:lnTo>
                    <a:pt x="140604" y="197566"/>
                  </a:lnTo>
                  <a:lnTo>
                    <a:pt x="124073" y="342448"/>
                  </a:lnTo>
                  <a:lnTo>
                    <a:pt x="114967" y="457846"/>
                  </a:lnTo>
                  <a:lnTo>
                    <a:pt x="109856" y="522622"/>
                  </a:lnTo>
                  <a:lnTo>
                    <a:pt x="103025" y="617994"/>
                  </a:lnTo>
                  <a:lnTo>
                    <a:pt x="91641" y="780785"/>
                  </a:lnTo>
                  <a:lnTo>
                    <a:pt x="82535" y="911966"/>
                  </a:lnTo>
                  <a:lnTo>
                    <a:pt x="47815" y="894053"/>
                  </a:lnTo>
                  <a:lnTo>
                    <a:pt x="19922" y="878778"/>
                  </a:lnTo>
                  <a:lnTo>
                    <a:pt x="0" y="862446"/>
                  </a:lnTo>
                  <a:lnTo>
                    <a:pt x="25046" y="767614"/>
                  </a:lnTo>
                  <a:lnTo>
                    <a:pt x="47815" y="685953"/>
                  </a:lnTo>
                  <a:lnTo>
                    <a:pt x="64320" y="604822"/>
                  </a:lnTo>
                  <a:lnTo>
                    <a:pt x="76275" y="523162"/>
                  </a:lnTo>
                  <a:lnTo>
                    <a:pt x="83106" y="458893"/>
                  </a:lnTo>
                  <a:lnTo>
                    <a:pt x="86520" y="407796"/>
                  </a:lnTo>
                  <a:lnTo>
                    <a:pt x="85381" y="338227"/>
                  </a:lnTo>
                  <a:lnTo>
                    <a:pt x="80260" y="269230"/>
                  </a:lnTo>
                  <a:lnTo>
                    <a:pt x="75704" y="198106"/>
                  </a:lnTo>
                  <a:lnTo>
                    <a:pt x="71722" y="133298"/>
                  </a:lnTo>
                  <a:lnTo>
                    <a:pt x="52367" y="0"/>
                  </a:ln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0606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30" name="Shape 135"/>
            <p:cNvSpPr/>
            <p:nvPr/>
          </p:nvSpPr>
          <p:spPr>
            <a:xfrm>
              <a:off x="2972503" y="1097404"/>
              <a:ext cx="1236861" cy="256027"/>
            </a:xfrm>
            <a:custGeom>
              <a:avLst/>
              <a:gdLst/>
              <a:ahLst/>
              <a:cxnLst/>
              <a:rect l="0" t="0" r="0" b="0"/>
              <a:pathLst>
                <a:path w="1236861" h="256027">
                  <a:moveTo>
                    <a:pt x="618444" y="0"/>
                  </a:moveTo>
                  <a:cubicBezTo>
                    <a:pt x="960000" y="0"/>
                    <a:pt x="1236861" y="57318"/>
                    <a:pt x="1236861" y="128029"/>
                  </a:cubicBezTo>
                  <a:cubicBezTo>
                    <a:pt x="1236861" y="198709"/>
                    <a:pt x="960000" y="256027"/>
                    <a:pt x="618444" y="256027"/>
                  </a:cubicBezTo>
                  <a:cubicBezTo>
                    <a:pt x="276882" y="256027"/>
                    <a:pt x="0" y="198709"/>
                    <a:pt x="0" y="128029"/>
                  </a:cubicBezTo>
                  <a:cubicBezTo>
                    <a:pt x="0" y="57318"/>
                    <a:pt x="276882" y="0"/>
                    <a:pt x="618444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0606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31" name="Shape 136"/>
            <p:cNvSpPr/>
            <p:nvPr/>
          </p:nvSpPr>
          <p:spPr>
            <a:xfrm>
              <a:off x="2971737" y="1097404"/>
              <a:ext cx="1268943" cy="286590"/>
            </a:xfrm>
            <a:custGeom>
              <a:avLst/>
              <a:gdLst/>
              <a:ahLst/>
              <a:cxnLst/>
              <a:rect l="0" t="0" r="0" b="0"/>
              <a:pathLst>
                <a:path w="1268943" h="286590">
                  <a:moveTo>
                    <a:pt x="0" y="137206"/>
                  </a:moveTo>
                  <a:lnTo>
                    <a:pt x="197" y="135932"/>
                  </a:lnTo>
                  <a:lnTo>
                    <a:pt x="1335" y="132758"/>
                  </a:lnTo>
                  <a:lnTo>
                    <a:pt x="3043" y="129077"/>
                  </a:lnTo>
                  <a:lnTo>
                    <a:pt x="4750" y="125395"/>
                  </a:lnTo>
                  <a:lnTo>
                    <a:pt x="6458" y="121682"/>
                  </a:lnTo>
                  <a:lnTo>
                    <a:pt x="9304" y="118540"/>
                  </a:lnTo>
                  <a:lnTo>
                    <a:pt x="12150" y="114858"/>
                  </a:lnTo>
                  <a:lnTo>
                    <a:pt x="15565" y="111145"/>
                  </a:lnTo>
                  <a:lnTo>
                    <a:pt x="18981" y="108003"/>
                  </a:lnTo>
                  <a:lnTo>
                    <a:pt x="23534" y="104322"/>
                  </a:lnTo>
                  <a:lnTo>
                    <a:pt x="28088" y="101147"/>
                  </a:lnTo>
                  <a:lnTo>
                    <a:pt x="32642" y="97466"/>
                  </a:lnTo>
                  <a:lnTo>
                    <a:pt x="37763" y="94292"/>
                  </a:lnTo>
                  <a:lnTo>
                    <a:pt x="43455" y="91150"/>
                  </a:lnTo>
                  <a:lnTo>
                    <a:pt x="49718" y="87437"/>
                  </a:lnTo>
                  <a:lnTo>
                    <a:pt x="55978" y="84295"/>
                  </a:lnTo>
                  <a:lnTo>
                    <a:pt x="62238" y="81121"/>
                  </a:lnTo>
                  <a:lnTo>
                    <a:pt x="69641" y="77979"/>
                  </a:lnTo>
                  <a:lnTo>
                    <a:pt x="77040" y="74806"/>
                  </a:lnTo>
                  <a:lnTo>
                    <a:pt x="84439" y="71632"/>
                  </a:lnTo>
                  <a:lnTo>
                    <a:pt x="92977" y="68490"/>
                  </a:lnTo>
                  <a:lnTo>
                    <a:pt x="100947" y="65316"/>
                  </a:lnTo>
                  <a:lnTo>
                    <a:pt x="110053" y="62681"/>
                  </a:lnTo>
                  <a:lnTo>
                    <a:pt x="119159" y="59540"/>
                  </a:lnTo>
                  <a:lnTo>
                    <a:pt x="128268" y="56905"/>
                  </a:lnTo>
                  <a:lnTo>
                    <a:pt x="137942" y="53732"/>
                  </a:lnTo>
                  <a:lnTo>
                    <a:pt x="148190" y="51097"/>
                  </a:lnTo>
                  <a:lnTo>
                    <a:pt x="158436" y="48463"/>
                  </a:lnTo>
                  <a:lnTo>
                    <a:pt x="169249" y="45829"/>
                  </a:lnTo>
                  <a:lnTo>
                    <a:pt x="180065" y="43195"/>
                  </a:lnTo>
                  <a:lnTo>
                    <a:pt x="190878" y="40561"/>
                  </a:lnTo>
                  <a:lnTo>
                    <a:pt x="202833" y="38466"/>
                  </a:lnTo>
                  <a:lnTo>
                    <a:pt x="214217" y="35832"/>
                  </a:lnTo>
                  <a:lnTo>
                    <a:pt x="226169" y="33705"/>
                  </a:lnTo>
                  <a:lnTo>
                    <a:pt x="238692" y="31071"/>
                  </a:lnTo>
                  <a:lnTo>
                    <a:pt x="251216" y="28977"/>
                  </a:lnTo>
                  <a:lnTo>
                    <a:pt x="263735" y="26850"/>
                  </a:lnTo>
                  <a:lnTo>
                    <a:pt x="276830" y="24755"/>
                  </a:lnTo>
                  <a:lnTo>
                    <a:pt x="289921" y="22661"/>
                  </a:lnTo>
                  <a:lnTo>
                    <a:pt x="303580" y="21074"/>
                  </a:lnTo>
                  <a:lnTo>
                    <a:pt x="316671" y="18947"/>
                  </a:lnTo>
                  <a:lnTo>
                    <a:pt x="330895" y="17392"/>
                  </a:lnTo>
                  <a:lnTo>
                    <a:pt x="344570" y="15805"/>
                  </a:lnTo>
                  <a:lnTo>
                    <a:pt x="358784" y="14219"/>
                  </a:lnTo>
                  <a:lnTo>
                    <a:pt x="373030" y="12632"/>
                  </a:lnTo>
                  <a:lnTo>
                    <a:pt x="387815" y="11045"/>
                  </a:lnTo>
                  <a:lnTo>
                    <a:pt x="402633" y="9997"/>
                  </a:lnTo>
                  <a:lnTo>
                    <a:pt x="417418" y="8410"/>
                  </a:lnTo>
                  <a:lnTo>
                    <a:pt x="432235" y="7363"/>
                  </a:lnTo>
                  <a:lnTo>
                    <a:pt x="447021" y="6316"/>
                  </a:lnTo>
                  <a:lnTo>
                    <a:pt x="462377" y="5269"/>
                  </a:lnTo>
                  <a:lnTo>
                    <a:pt x="477765" y="4221"/>
                  </a:lnTo>
                  <a:lnTo>
                    <a:pt x="493122" y="3682"/>
                  </a:lnTo>
                  <a:lnTo>
                    <a:pt x="508478" y="2634"/>
                  </a:lnTo>
                  <a:lnTo>
                    <a:pt x="523866" y="2094"/>
                  </a:lnTo>
                  <a:lnTo>
                    <a:pt x="539794" y="1587"/>
                  </a:lnTo>
                  <a:lnTo>
                    <a:pt x="555182" y="1047"/>
                  </a:lnTo>
                  <a:lnTo>
                    <a:pt x="571110" y="508"/>
                  </a:lnTo>
                  <a:lnTo>
                    <a:pt x="587038" y="508"/>
                  </a:lnTo>
                  <a:lnTo>
                    <a:pt x="602426" y="0"/>
                  </a:lnTo>
                  <a:lnTo>
                    <a:pt x="634281" y="0"/>
                  </a:lnTo>
                  <a:lnTo>
                    <a:pt x="666168" y="0"/>
                  </a:lnTo>
                  <a:lnTo>
                    <a:pt x="681525" y="508"/>
                  </a:lnTo>
                  <a:lnTo>
                    <a:pt x="697452" y="508"/>
                  </a:lnTo>
                  <a:lnTo>
                    <a:pt x="713412" y="1047"/>
                  </a:lnTo>
                  <a:lnTo>
                    <a:pt x="728768" y="1587"/>
                  </a:lnTo>
                  <a:lnTo>
                    <a:pt x="744696" y="2094"/>
                  </a:lnTo>
                  <a:lnTo>
                    <a:pt x="760084" y="2634"/>
                  </a:lnTo>
                  <a:lnTo>
                    <a:pt x="775441" y="3682"/>
                  </a:lnTo>
                  <a:lnTo>
                    <a:pt x="790829" y="4221"/>
                  </a:lnTo>
                  <a:lnTo>
                    <a:pt x="806185" y="5269"/>
                  </a:lnTo>
                  <a:lnTo>
                    <a:pt x="821542" y="6316"/>
                  </a:lnTo>
                  <a:lnTo>
                    <a:pt x="836359" y="7363"/>
                  </a:lnTo>
                  <a:lnTo>
                    <a:pt x="851144" y="8410"/>
                  </a:lnTo>
                  <a:lnTo>
                    <a:pt x="865962" y="9997"/>
                  </a:lnTo>
                  <a:lnTo>
                    <a:pt x="880747" y="11045"/>
                  </a:lnTo>
                  <a:lnTo>
                    <a:pt x="895564" y="12632"/>
                  </a:lnTo>
                  <a:lnTo>
                    <a:pt x="909778" y="14219"/>
                  </a:lnTo>
                  <a:lnTo>
                    <a:pt x="924024" y="15805"/>
                  </a:lnTo>
                  <a:lnTo>
                    <a:pt x="937668" y="17392"/>
                  </a:lnTo>
                  <a:lnTo>
                    <a:pt x="951914" y="18947"/>
                  </a:lnTo>
                  <a:lnTo>
                    <a:pt x="964986" y="21074"/>
                  </a:lnTo>
                  <a:lnTo>
                    <a:pt x="978660" y="22661"/>
                  </a:lnTo>
                  <a:lnTo>
                    <a:pt x="991733" y="24755"/>
                  </a:lnTo>
                  <a:lnTo>
                    <a:pt x="1004836" y="26850"/>
                  </a:lnTo>
                  <a:lnTo>
                    <a:pt x="1017369" y="28977"/>
                  </a:lnTo>
                  <a:lnTo>
                    <a:pt x="1029870" y="31071"/>
                  </a:lnTo>
                  <a:lnTo>
                    <a:pt x="1042403" y="33705"/>
                  </a:lnTo>
                  <a:lnTo>
                    <a:pt x="1054364" y="35832"/>
                  </a:lnTo>
                  <a:lnTo>
                    <a:pt x="1065755" y="38466"/>
                  </a:lnTo>
                  <a:lnTo>
                    <a:pt x="1077685" y="40561"/>
                  </a:lnTo>
                  <a:lnTo>
                    <a:pt x="1088504" y="43195"/>
                  </a:lnTo>
                  <a:lnTo>
                    <a:pt x="1099324" y="45829"/>
                  </a:lnTo>
                  <a:lnTo>
                    <a:pt x="1110143" y="48463"/>
                  </a:lnTo>
                  <a:lnTo>
                    <a:pt x="1120391" y="51097"/>
                  </a:lnTo>
                  <a:lnTo>
                    <a:pt x="1130639" y="53732"/>
                  </a:lnTo>
                  <a:lnTo>
                    <a:pt x="1140317" y="56905"/>
                  </a:lnTo>
                  <a:lnTo>
                    <a:pt x="1149423" y="59540"/>
                  </a:lnTo>
                  <a:lnTo>
                    <a:pt x="1158529" y="62681"/>
                  </a:lnTo>
                  <a:lnTo>
                    <a:pt x="1167635" y="65316"/>
                  </a:lnTo>
                  <a:lnTo>
                    <a:pt x="1175598" y="68490"/>
                  </a:lnTo>
                  <a:lnTo>
                    <a:pt x="1184133" y="71632"/>
                  </a:lnTo>
                  <a:lnTo>
                    <a:pt x="1191526" y="74806"/>
                  </a:lnTo>
                  <a:lnTo>
                    <a:pt x="1198919" y="77979"/>
                  </a:lnTo>
                  <a:lnTo>
                    <a:pt x="1206343" y="81121"/>
                  </a:lnTo>
                  <a:lnTo>
                    <a:pt x="1212593" y="84295"/>
                  </a:lnTo>
                  <a:lnTo>
                    <a:pt x="1218844" y="87437"/>
                  </a:lnTo>
                  <a:lnTo>
                    <a:pt x="1225126" y="91150"/>
                  </a:lnTo>
                  <a:lnTo>
                    <a:pt x="1230806" y="94292"/>
                  </a:lnTo>
                  <a:lnTo>
                    <a:pt x="1235946" y="97466"/>
                  </a:lnTo>
                  <a:lnTo>
                    <a:pt x="1240483" y="101147"/>
                  </a:lnTo>
                  <a:lnTo>
                    <a:pt x="1245052" y="104322"/>
                  </a:lnTo>
                  <a:lnTo>
                    <a:pt x="1249589" y="108003"/>
                  </a:lnTo>
                  <a:lnTo>
                    <a:pt x="1253015" y="111145"/>
                  </a:lnTo>
                  <a:lnTo>
                    <a:pt x="1256410" y="114858"/>
                  </a:lnTo>
                  <a:lnTo>
                    <a:pt x="1259266" y="118540"/>
                  </a:lnTo>
                  <a:lnTo>
                    <a:pt x="1262121" y="121682"/>
                  </a:lnTo>
                  <a:lnTo>
                    <a:pt x="1263835" y="125395"/>
                  </a:lnTo>
                  <a:lnTo>
                    <a:pt x="1265517" y="129077"/>
                  </a:lnTo>
                  <a:lnTo>
                    <a:pt x="1267230" y="132758"/>
                  </a:lnTo>
                  <a:lnTo>
                    <a:pt x="1268372" y="135932"/>
                  </a:lnTo>
                  <a:lnTo>
                    <a:pt x="1268943" y="139614"/>
                  </a:lnTo>
                  <a:lnTo>
                    <a:pt x="1268943" y="143295"/>
                  </a:lnTo>
                  <a:lnTo>
                    <a:pt x="1268943" y="146977"/>
                  </a:lnTo>
                  <a:lnTo>
                    <a:pt x="1268372" y="150658"/>
                  </a:lnTo>
                  <a:lnTo>
                    <a:pt x="1267230" y="153832"/>
                  </a:lnTo>
                  <a:lnTo>
                    <a:pt x="1265517" y="157514"/>
                  </a:lnTo>
                  <a:lnTo>
                    <a:pt x="1263835" y="161195"/>
                  </a:lnTo>
                  <a:lnTo>
                    <a:pt x="1262121" y="164908"/>
                  </a:lnTo>
                  <a:lnTo>
                    <a:pt x="1259266" y="168050"/>
                  </a:lnTo>
                  <a:lnTo>
                    <a:pt x="1256410" y="171732"/>
                  </a:lnTo>
                  <a:lnTo>
                    <a:pt x="1253015" y="174906"/>
                  </a:lnTo>
                  <a:lnTo>
                    <a:pt x="1249589" y="178587"/>
                  </a:lnTo>
                  <a:lnTo>
                    <a:pt x="1245052" y="182269"/>
                  </a:lnTo>
                  <a:lnTo>
                    <a:pt x="1240483" y="185443"/>
                  </a:lnTo>
                  <a:lnTo>
                    <a:pt x="1235946" y="189124"/>
                  </a:lnTo>
                  <a:lnTo>
                    <a:pt x="1230806" y="192298"/>
                  </a:lnTo>
                  <a:lnTo>
                    <a:pt x="1225126" y="195440"/>
                  </a:lnTo>
                  <a:lnTo>
                    <a:pt x="1218844" y="199153"/>
                  </a:lnTo>
                  <a:lnTo>
                    <a:pt x="1212593" y="202295"/>
                  </a:lnTo>
                  <a:lnTo>
                    <a:pt x="1206343" y="205469"/>
                  </a:lnTo>
                  <a:lnTo>
                    <a:pt x="1198919" y="208611"/>
                  </a:lnTo>
                  <a:lnTo>
                    <a:pt x="1191526" y="211785"/>
                  </a:lnTo>
                  <a:lnTo>
                    <a:pt x="1184133" y="214958"/>
                  </a:lnTo>
                  <a:lnTo>
                    <a:pt x="1175598" y="218100"/>
                  </a:lnTo>
                  <a:lnTo>
                    <a:pt x="1167635" y="221274"/>
                  </a:lnTo>
                  <a:lnTo>
                    <a:pt x="1158529" y="223908"/>
                  </a:lnTo>
                  <a:lnTo>
                    <a:pt x="1149423" y="227050"/>
                  </a:lnTo>
                  <a:lnTo>
                    <a:pt x="1140317" y="229684"/>
                  </a:lnTo>
                  <a:lnTo>
                    <a:pt x="1130639" y="232858"/>
                  </a:lnTo>
                  <a:lnTo>
                    <a:pt x="1120391" y="235493"/>
                  </a:lnTo>
                  <a:lnTo>
                    <a:pt x="1110143" y="238127"/>
                  </a:lnTo>
                  <a:lnTo>
                    <a:pt x="1099324" y="240761"/>
                  </a:lnTo>
                  <a:lnTo>
                    <a:pt x="1088504" y="243395"/>
                  </a:lnTo>
                  <a:lnTo>
                    <a:pt x="1077685" y="246030"/>
                  </a:lnTo>
                  <a:lnTo>
                    <a:pt x="1065755" y="248124"/>
                  </a:lnTo>
                  <a:lnTo>
                    <a:pt x="1054364" y="250758"/>
                  </a:lnTo>
                  <a:lnTo>
                    <a:pt x="1042403" y="252885"/>
                  </a:lnTo>
                  <a:lnTo>
                    <a:pt x="1029870" y="255519"/>
                  </a:lnTo>
                  <a:lnTo>
                    <a:pt x="1017369" y="257614"/>
                  </a:lnTo>
                  <a:lnTo>
                    <a:pt x="1004836" y="259740"/>
                  </a:lnTo>
                  <a:lnTo>
                    <a:pt x="991733" y="261835"/>
                  </a:lnTo>
                  <a:lnTo>
                    <a:pt x="978660" y="263422"/>
                  </a:lnTo>
                  <a:lnTo>
                    <a:pt x="964986" y="265516"/>
                  </a:lnTo>
                  <a:lnTo>
                    <a:pt x="951914" y="267643"/>
                  </a:lnTo>
                  <a:lnTo>
                    <a:pt x="937668" y="269198"/>
                  </a:lnTo>
                  <a:lnTo>
                    <a:pt x="924024" y="270785"/>
                  </a:lnTo>
                  <a:lnTo>
                    <a:pt x="909778" y="272372"/>
                  </a:lnTo>
                  <a:lnTo>
                    <a:pt x="895564" y="273958"/>
                  </a:lnTo>
                  <a:lnTo>
                    <a:pt x="880747" y="275545"/>
                  </a:lnTo>
                  <a:lnTo>
                    <a:pt x="865962" y="276593"/>
                  </a:lnTo>
                  <a:lnTo>
                    <a:pt x="851144" y="278180"/>
                  </a:lnTo>
                  <a:lnTo>
                    <a:pt x="836359" y="279227"/>
                  </a:lnTo>
                  <a:lnTo>
                    <a:pt x="821542" y="280274"/>
                  </a:lnTo>
                  <a:lnTo>
                    <a:pt x="806185" y="281322"/>
                  </a:lnTo>
                  <a:lnTo>
                    <a:pt x="790829" y="282369"/>
                  </a:lnTo>
                  <a:lnTo>
                    <a:pt x="775441" y="282908"/>
                  </a:lnTo>
                  <a:lnTo>
                    <a:pt x="760084" y="283956"/>
                  </a:lnTo>
                  <a:lnTo>
                    <a:pt x="744696" y="284495"/>
                  </a:lnTo>
                  <a:lnTo>
                    <a:pt x="728768" y="285003"/>
                  </a:lnTo>
                  <a:lnTo>
                    <a:pt x="713412" y="285543"/>
                  </a:lnTo>
                  <a:lnTo>
                    <a:pt x="697452" y="286082"/>
                  </a:lnTo>
                  <a:lnTo>
                    <a:pt x="681525" y="286082"/>
                  </a:lnTo>
                  <a:lnTo>
                    <a:pt x="666168" y="286590"/>
                  </a:lnTo>
                  <a:lnTo>
                    <a:pt x="634281" y="286590"/>
                  </a:lnTo>
                  <a:lnTo>
                    <a:pt x="602426" y="286590"/>
                  </a:lnTo>
                  <a:lnTo>
                    <a:pt x="587038" y="286082"/>
                  </a:lnTo>
                  <a:lnTo>
                    <a:pt x="571110" y="286082"/>
                  </a:lnTo>
                  <a:lnTo>
                    <a:pt x="555182" y="285543"/>
                  </a:lnTo>
                  <a:lnTo>
                    <a:pt x="539794" y="285003"/>
                  </a:lnTo>
                  <a:lnTo>
                    <a:pt x="523866" y="284495"/>
                  </a:lnTo>
                  <a:lnTo>
                    <a:pt x="508478" y="283956"/>
                  </a:lnTo>
                  <a:lnTo>
                    <a:pt x="493122" y="282908"/>
                  </a:lnTo>
                  <a:lnTo>
                    <a:pt x="477765" y="282369"/>
                  </a:lnTo>
                  <a:lnTo>
                    <a:pt x="462377" y="281322"/>
                  </a:lnTo>
                  <a:lnTo>
                    <a:pt x="447021" y="280274"/>
                  </a:lnTo>
                  <a:lnTo>
                    <a:pt x="432235" y="279227"/>
                  </a:lnTo>
                  <a:lnTo>
                    <a:pt x="417418" y="278180"/>
                  </a:lnTo>
                  <a:lnTo>
                    <a:pt x="402633" y="276593"/>
                  </a:lnTo>
                  <a:lnTo>
                    <a:pt x="387815" y="275545"/>
                  </a:lnTo>
                  <a:lnTo>
                    <a:pt x="373030" y="273958"/>
                  </a:lnTo>
                  <a:lnTo>
                    <a:pt x="358784" y="272372"/>
                  </a:lnTo>
                  <a:lnTo>
                    <a:pt x="344570" y="270785"/>
                  </a:lnTo>
                  <a:lnTo>
                    <a:pt x="330895" y="269198"/>
                  </a:lnTo>
                  <a:lnTo>
                    <a:pt x="316671" y="267643"/>
                  </a:lnTo>
                  <a:lnTo>
                    <a:pt x="303580" y="265516"/>
                  </a:lnTo>
                  <a:lnTo>
                    <a:pt x="289921" y="263422"/>
                  </a:lnTo>
                  <a:lnTo>
                    <a:pt x="276830" y="261835"/>
                  </a:lnTo>
                  <a:lnTo>
                    <a:pt x="263735" y="259740"/>
                  </a:lnTo>
                  <a:lnTo>
                    <a:pt x="251216" y="257614"/>
                  </a:lnTo>
                  <a:lnTo>
                    <a:pt x="238692" y="255519"/>
                  </a:lnTo>
                  <a:lnTo>
                    <a:pt x="226169" y="252885"/>
                  </a:lnTo>
                  <a:lnTo>
                    <a:pt x="214217" y="250758"/>
                  </a:lnTo>
                  <a:lnTo>
                    <a:pt x="202833" y="248124"/>
                  </a:lnTo>
                  <a:lnTo>
                    <a:pt x="190878" y="246030"/>
                  </a:lnTo>
                  <a:lnTo>
                    <a:pt x="180065" y="243395"/>
                  </a:lnTo>
                  <a:lnTo>
                    <a:pt x="169249" y="240761"/>
                  </a:lnTo>
                  <a:lnTo>
                    <a:pt x="158436" y="238127"/>
                  </a:lnTo>
                  <a:lnTo>
                    <a:pt x="148190" y="235493"/>
                  </a:lnTo>
                  <a:lnTo>
                    <a:pt x="137942" y="232858"/>
                  </a:lnTo>
                  <a:lnTo>
                    <a:pt x="128268" y="229684"/>
                  </a:lnTo>
                  <a:lnTo>
                    <a:pt x="119159" y="227050"/>
                  </a:lnTo>
                  <a:lnTo>
                    <a:pt x="110053" y="223908"/>
                  </a:lnTo>
                  <a:lnTo>
                    <a:pt x="100947" y="221274"/>
                  </a:lnTo>
                  <a:lnTo>
                    <a:pt x="92977" y="218100"/>
                  </a:lnTo>
                  <a:lnTo>
                    <a:pt x="84439" y="214958"/>
                  </a:lnTo>
                  <a:lnTo>
                    <a:pt x="77040" y="211785"/>
                  </a:lnTo>
                  <a:lnTo>
                    <a:pt x="69641" y="208611"/>
                  </a:lnTo>
                  <a:lnTo>
                    <a:pt x="62238" y="205469"/>
                  </a:lnTo>
                  <a:lnTo>
                    <a:pt x="55978" y="202295"/>
                  </a:lnTo>
                  <a:lnTo>
                    <a:pt x="49718" y="199153"/>
                  </a:lnTo>
                  <a:lnTo>
                    <a:pt x="43455" y="195440"/>
                  </a:lnTo>
                  <a:lnTo>
                    <a:pt x="37763" y="192298"/>
                  </a:lnTo>
                  <a:lnTo>
                    <a:pt x="32642" y="189124"/>
                  </a:lnTo>
                  <a:lnTo>
                    <a:pt x="28088" y="185443"/>
                  </a:lnTo>
                  <a:lnTo>
                    <a:pt x="23534" y="182269"/>
                  </a:lnTo>
                  <a:lnTo>
                    <a:pt x="18981" y="178587"/>
                  </a:lnTo>
                  <a:lnTo>
                    <a:pt x="15565" y="174906"/>
                  </a:lnTo>
                  <a:lnTo>
                    <a:pt x="12150" y="171732"/>
                  </a:lnTo>
                  <a:lnTo>
                    <a:pt x="9304" y="168050"/>
                  </a:lnTo>
                  <a:lnTo>
                    <a:pt x="6458" y="164908"/>
                  </a:lnTo>
                  <a:lnTo>
                    <a:pt x="4750" y="161195"/>
                  </a:lnTo>
                  <a:lnTo>
                    <a:pt x="3043" y="157514"/>
                  </a:lnTo>
                  <a:lnTo>
                    <a:pt x="1335" y="153832"/>
                  </a:lnTo>
                  <a:lnTo>
                    <a:pt x="197" y="150658"/>
                  </a:lnTo>
                  <a:lnTo>
                    <a:pt x="0" y="149384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32" name="Shape 137"/>
            <p:cNvSpPr/>
            <p:nvPr/>
          </p:nvSpPr>
          <p:spPr>
            <a:xfrm>
              <a:off x="3174570" y="1113209"/>
              <a:ext cx="840712" cy="152784"/>
            </a:xfrm>
            <a:custGeom>
              <a:avLst/>
              <a:gdLst/>
              <a:ahLst/>
              <a:cxnLst/>
              <a:rect l="0" t="0" r="0" b="0"/>
              <a:pathLst>
                <a:path w="840712" h="152784">
                  <a:moveTo>
                    <a:pt x="420343" y="0"/>
                  </a:moveTo>
                  <a:cubicBezTo>
                    <a:pt x="652499" y="0"/>
                    <a:pt x="840712" y="34213"/>
                    <a:pt x="840712" y="76392"/>
                  </a:cubicBezTo>
                  <a:cubicBezTo>
                    <a:pt x="840712" y="118571"/>
                    <a:pt x="652499" y="152784"/>
                    <a:pt x="420343" y="152784"/>
                  </a:cubicBezTo>
                  <a:cubicBezTo>
                    <a:pt x="188187" y="152784"/>
                    <a:pt x="0" y="118571"/>
                    <a:pt x="0" y="76392"/>
                  </a:cubicBezTo>
                  <a:cubicBezTo>
                    <a:pt x="0" y="34213"/>
                    <a:pt x="188187" y="0"/>
                    <a:pt x="420343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33" name="Shape 138"/>
            <p:cNvSpPr/>
            <p:nvPr/>
          </p:nvSpPr>
          <p:spPr>
            <a:xfrm>
              <a:off x="3175137" y="1112669"/>
              <a:ext cx="872031" cy="185443"/>
            </a:xfrm>
            <a:custGeom>
              <a:avLst/>
              <a:gdLst/>
              <a:ahLst/>
              <a:cxnLst/>
              <a:rect l="0" t="0" r="0" b="0"/>
              <a:pathLst>
                <a:path w="872031" h="185443">
                  <a:moveTo>
                    <a:pt x="872031" y="92737"/>
                  </a:moveTo>
                  <a:lnTo>
                    <a:pt x="872031" y="90611"/>
                  </a:lnTo>
                  <a:lnTo>
                    <a:pt x="871460" y="87976"/>
                  </a:lnTo>
                  <a:lnTo>
                    <a:pt x="870889" y="85882"/>
                  </a:lnTo>
                  <a:lnTo>
                    <a:pt x="869747" y="83248"/>
                  </a:lnTo>
                  <a:lnTo>
                    <a:pt x="868604" y="81153"/>
                  </a:lnTo>
                  <a:lnTo>
                    <a:pt x="866891" y="79027"/>
                  </a:lnTo>
                  <a:lnTo>
                    <a:pt x="865178" y="76392"/>
                  </a:lnTo>
                  <a:lnTo>
                    <a:pt x="863464" y="74298"/>
                  </a:lnTo>
                  <a:lnTo>
                    <a:pt x="861212" y="72171"/>
                  </a:lnTo>
                  <a:lnTo>
                    <a:pt x="858356" y="70076"/>
                  </a:lnTo>
                  <a:lnTo>
                    <a:pt x="855501" y="67442"/>
                  </a:lnTo>
                  <a:lnTo>
                    <a:pt x="852677" y="65348"/>
                  </a:lnTo>
                  <a:lnTo>
                    <a:pt x="849250" y="63221"/>
                  </a:lnTo>
                  <a:lnTo>
                    <a:pt x="845824" y="61127"/>
                  </a:lnTo>
                  <a:lnTo>
                    <a:pt x="841858" y="59000"/>
                  </a:lnTo>
                  <a:lnTo>
                    <a:pt x="837860" y="56905"/>
                  </a:lnTo>
                  <a:lnTo>
                    <a:pt x="833323" y="54811"/>
                  </a:lnTo>
                  <a:lnTo>
                    <a:pt x="828754" y="52684"/>
                  </a:lnTo>
                  <a:lnTo>
                    <a:pt x="824217" y="50590"/>
                  </a:lnTo>
                  <a:lnTo>
                    <a:pt x="819076" y="48463"/>
                  </a:lnTo>
                  <a:lnTo>
                    <a:pt x="813397" y="46368"/>
                  </a:lnTo>
                  <a:lnTo>
                    <a:pt x="808257" y="44274"/>
                  </a:lnTo>
                  <a:lnTo>
                    <a:pt x="802007" y="42147"/>
                  </a:lnTo>
                  <a:lnTo>
                    <a:pt x="796327" y="40561"/>
                  </a:lnTo>
                  <a:lnTo>
                    <a:pt x="790045" y="38466"/>
                  </a:lnTo>
                  <a:lnTo>
                    <a:pt x="783795" y="36879"/>
                  </a:lnTo>
                  <a:lnTo>
                    <a:pt x="776973" y="34784"/>
                  </a:lnTo>
                  <a:lnTo>
                    <a:pt x="770120" y="33198"/>
                  </a:lnTo>
                  <a:lnTo>
                    <a:pt x="762727" y="31610"/>
                  </a:lnTo>
                  <a:lnTo>
                    <a:pt x="755905" y="29516"/>
                  </a:lnTo>
                  <a:lnTo>
                    <a:pt x="747942" y="27929"/>
                  </a:lnTo>
                  <a:lnTo>
                    <a:pt x="740517" y="26342"/>
                  </a:lnTo>
                  <a:lnTo>
                    <a:pt x="732553" y="24755"/>
                  </a:lnTo>
                  <a:lnTo>
                    <a:pt x="724590" y="23200"/>
                  </a:lnTo>
                  <a:lnTo>
                    <a:pt x="716055" y="21613"/>
                  </a:lnTo>
                  <a:lnTo>
                    <a:pt x="708091" y="20027"/>
                  </a:lnTo>
                  <a:lnTo>
                    <a:pt x="698985" y="18979"/>
                  </a:lnTo>
                  <a:lnTo>
                    <a:pt x="690450" y="17392"/>
                  </a:lnTo>
                  <a:lnTo>
                    <a:pt x="681915" y="16345"/>
                  </a:lnTo>
                  <a:lnTo>
                    <a:pt x="672809" y="14758"/>
                  </a:lnTo>
                  <a:lnTo>
                    <a:pt x="663132" y="13711"/>
                  </a:lnTo>
                  <a:lnTo>
                    <a:pt x="654026" y="12663"/>
                  </a:lnTo>
                  <a:lnTo>
                    <a:pt x="644349" y="11076"/>
                  </a:lnTo>
                  <a:lnTo>
                    <a:pt x="634671" y="10029"/>
                  </a:lnTo>
                  <a:lnTo>
                    <a:pt x="624994" y="8950"/>
                  </a:lnTo>
                  <a:lnTo>
                    <a:pt x="615317" y="8442"/>
                  </a:lnTo>
                  <a:lnTo>
                    <a:pt x="605640" y="7395"/>
                  </a:lnTo>
                  <a:lnTo>
                    <a:pt x="595392" y="6316"/>
                  </a:lnTo>
                  <a:lnTo>
                    <a:pt x="585144" y="5808"/>
                  </a:lnTo>
                  <a:lnTo>
                    <a:pt x="574895" y="4761"/>
                  </a:lnTo>
                  <a:lnTo>
                    <a:pt x="564647" y="4221"/>
                  </a:lnTo>
                  <a:lnTo>
                    <a:pt x="553828" y="3682"/>
                  </a:lnTo>
                  <a:lnTo>
                    <a:pt x="543580" y="2634"/>
                  </a:lnTo>
                  <a:lnTo>
                    <a:pt x="532760" y="2127"/>
                  </a:lnTo>
                  <a:lnTo>
                    <a:pt x="522512" y="1587"/>
                  </a:lnTo>
                  <a:lnTo>
                    <a:pt x="511724" y="1587"/>
                  </a:lnTo>
                  <a:lnTo>
                    <a:pt x="500905" y="1047"/>
                  </a:lnTo>
                  <a:lnTo>
                    <a:pt x="490086" y="540"/>
                  </a:lnTo>
                  <a:lnTo>
                    <a:pt x="479266" y="540"/>
                  </a:lnTo>
                  <a:lnTo>
                    <a:pt x="468447" y="0"/>
                  </a:lnTo>
                  <a:lnTo>
                    <a:pt x="436020" y="0"/>
                  </a:lnTo>
                  <a:lnTo>
                    <a:pt x="436020" y="0"/>
                  </a:lnTo>
                  <a:lnTo>
                    <a:pt x="403562" y="0"/>
                  </a:lnTo>
                  <a:lnTo>
                    <a:pt x="392743" y="540"/>
                  </a:lnTo>
                  <a:lnTo>
                    <a:pt x="381924" y="540"/>
                  </a:lnTo>
                  <a:lnTo>
                    <a:pt x="371104" y="1047"/>
                  </a:lnTo>
                  <a:lnTo>
                    <a:pt x="360317" y="1587"/>
                  </a:lnTo>
                  <a:lnTo>
                    <a:pt x="349497" y="1587"/>
                  </a:lnTo>
                  <a:lnTo>
                    <a:pt x="339249" y="2127"/>
                  </a:lnTo>
                  <a:lnTo>
                    <a:pt x="328430" y="2634"/>
                  </a:lnTo>
                  <a:lnTo>
                    <a:pt x="318181" y="3682"/>
                  </a:lnTo>
                  <a:lnTo>
                    <a:pt x="307362" y="4221"/>
                  </a:lnTo>
                  <a:lnTo>
                    <a:pt x="297114" y="4761"/>
                  </a:lnTo>
                  <a:lnTo>
                    <a:pt x="286865" y="5808"/>
                  </a:lnTo>
                  <a:lnTo>
                    <a:pt x="276617" y="6316"/>
                  </a:lnTo>
                  <a:lnTo>
                    <a:pt x="266401" y="7395"/>
                  </a:lnTo>
                  <a:lnTo>
                    <a:pt x="256723" y="8442"/>
                  </a:lnTo>
                  <a:lnTo>
                    <a:pt x="247047" y="8950"/>
                  </a:lnTo>
                  <a:lnTo>
                    <a:pt x="237369" y="10029"/>
                  </a:lnTo>
                  <a:lnTo>
                    <a:pt x="227692" y="11076"/>
                  </a:lnTo>
                  <a:lnTo>
                    <a:pt x="218015" y="12663"/>
                  </a:lnTo>
                  <a:lnTo>
                    <a:pt x="208909" y="13711"/>
                  </a:lnTo>
                  <a:lnTo>
                    <a:pt x="199232" y="14758"/>
                  </a:lnTo>
                  <a:lnTo>
                    <a:pt x="190126" y="16345"/>
                  </a:lnTo>
                  <a:lnTo>
                    <a:pt x="181591" y="17392"/>
                  </a:lnTo>
                  <a:lnTo>
                    <a:pt x="172453" y="18979"/>
                  </a:lnTo>
                  <a:lnTo>
                    <a:pt x="163918" y="20027"/>
                  </a:lnTo>
                  <a:lnTo>
                    <a:pt x="155954" y="21613"/>
                  </a:lnTo>
                  <a:lnTo>
                    <a:pt x="147420" y="23200"/>
                  </a:lnTo>
                  <a:lnTo>
                    <a:pt x="139456" y="24755"/>
                  </a:lnTo>
                  <a:lnTo>
                    <a:pt x="131492" y="26342"/>
                  </a:lnTo>
                  <a:lnTo>
                    <a:pt x="124099" y="27929"/>
                  </a:lnTo>
                  <a:lnTo>
                    <a:pt x="116104" y="29516"/>
                  </a:lnTo>
                  <a:lnTo>
                    <a:pt x="109288" y="31610"/>
                  </a:lnTo>
                  <a:lnTo>
                    <a:pt x="101886" y="33198"/>
                  </a:lnTo>
                  <a:lnTo>
                    <a:pt x="95058" y="34784"/>
                  </a:lnTo>
                  <a:lnTo>
                    <a:pt x="88227" y="36879"/>
                  </a:lnTo>
                  <a:lnTo>
                    <a:pt x="81967" y="38466"/>
                  </a:lnTo>
                  <a:lnTo>
                    <a:pt x="75704" y="40561"/>
                  </a:lnTo>
                  <a:lnTo>
                    <a:pt x="70012" y="42147"/>
                  </a:lnTo>
                  <a:lnTo>
                    <a:pt x="63752" y="44274"/>
                  </a:lnTo>
                  <a:lnTo>
                    <a:pt x="58628" y="46368"/>
                  </a:lnTo>
                  <a:lnTo>
                    <a:pt x="52936" y="48463"/>
                  </a:lnTo>
                  <a:lnTo>
                    <a:pt x="47815" y="50590"/>
                  </a:lnTo>
                  <a:lnTo>
                    <a:pt x="43259" y="52684"/>
                  </a:lnTo>
                  <a:lnTo>
                    <a:pt x="38705" y="54811"/>
                  </a:lnTo>
                  <a:lnTo>
                    <a:pt x="34153" y="56905"/>
                  </a:lnTo>
                  <a:lnTo>
                    <a:pt x="30168" y="59000"/>
                  </a:lnTo>
                  <a:lnTo>
                    <a:pt x="26186" y="61127"/>
                  </a:lnTo>
                  <a:lnTo>
                    <a:pt x="22768" y="63221"/>
                  </a:lnTo>
                  <a:lnTo>
                    <a:pt x="19355" y="65348"/>
                  </a:lnTo>
                  <a:lnTo>
                    <a:pt x="16508" y="67442"/>
                  </a:lnTo>
                  <a:lnTo>
                    <a:pt x="13662" y="70076"/>
                  </a:lnTo>
                  <a:lnTo>
                    <a:pt x="10816" y="72171"/>
                  </a:lnTo>
                  <a:lnTo>
                    <a:pt x="8538" y="74298"/>
                  </a:lnTo>
                  <a:lnTo>
                    <a:pt x="6831" y="76392"/>
                  </a:lnTo>
                  <a:lnTo>
                    <a:pt x="5124" y="79027"/>
                  </a:lnTo>
                  <a:lnTo>
                    <a:pt x="3417" y="81153"/>
                  </a:lnTo>
                  <a:lnTo>
                    <a:pt x="2278" y="83248"/>
                  </a:lnTo>
                  <a:lnTo>
                    <a:pt x="1139" y="85882"/>
                  </a:lnTo>
                  <a:lnTo>
                    <a:pt x="571" y="87976"/>
                  </a:lnTo>
                  <a:lnTo>
                    <a:pt x="0" y="90611"/>
                  </a:lnTo>
                  <a:lnTo>
                    <a:pt x="0" y="92737"/>
                  </a:lnTo>
                  <a:lnTo>
                    <a:pt x="0" y="92737"/>
                  </a:lnTo>
                  <a:lnTo>
                    <a:pt x="0" y="94832"/>
                  </a:lnTo>
                  <a:lnTo>
                    <a:pt x="571" y="97466"/>
                  </a:lnTo>
                  <a:lnTo>
                    <a:pt x="1139" y="99592"/>
                  </a:lnTo>
                  <a:lnTo>
                    <a:pt x="2278" y="102227"/>
                  </a:lnTo>
                  <a:lnTo>
                    <a:pt x="3417" y="104322"/>
                  </a:lnTo>
                  <a:lnTo>
                    <a:pt x="5124" y="106416"/>
                  </a:lnTo>
                  <a:lnTo>
                    <a:pt x="6831" y="109050"/>
                  </a:lnTo>
                  <a:lnTo>
                    <a:pt x="8538" y="111177"/>
                  </a:lnTo>
                  <a:lnTo>
                    <a:pt x="10816" y="113271"/>
                  </a:lnTo>
                  <a:lnTo>
                    <a:pt x="13662" y="115398"/>
                  </a:lnTo>
                  <a:lnTo>
                    <a:pt x="16508" y="118032"/>
                  </a:lnTo>
                  <a:lnTo>
                    <a:pt x="19355" y="120127"/>
                  </a:lnTo>
                  <a:lnTo>
                    <a:pt x="22768" y="122221"/>
                  </a:lnTo>
                  <a:lnTo>
                    <a:pt x="26186" y="124348"/>
                  </a:lnTo>
                  <a:lnTo>
                    <a:pt x="30168" y="126442"/>
                  </a:lnTo>
                  <a:lnTo>
                    <a:pt x="34153" y="128569"/>
                  </a:lnTo>
                  <a:lnTo>
                    <a:pt x="38705" y="130663"/>
                  </a:lnTo>
                  <a:lnTo>
                    <a:pt x="43259" y="132758"/>
                  </a:lnTo>
                  <a:lnTo>
                    <a:pt x="47815" y="134885"/>
                  </a:lnTo>
                  <a:lnTo>
                    <a:pt x="52936" y="136979"/>
                  </a:lnTo>
                  <a:lnTo>
                    <a:pt x="58628" y="139105"/>
                  </a:lnTo>
                  <a:lnTo>
                    <a:pt x="63752" y="141200"/>
                  </a:lnTo>
                  <a:lnTo>
                    <a:pt x="70012" y="143295"/>
                  </a:lnTo>
                  <a:lnTo>
                    <a:pt x="75704" y="144882"/>
                  </a:lnTo>
                  <a:lnTo>
                    <a:pt x="81967" y="147008"/>
                  </a:lnTo>
                  <a:lnTo>
                    <a:pt x="88227" y="148563"/>
                  </a:lnTo>
                  <a:lnTo>
                    <a:pt x="95058" y="150690"/>
                  </a:lnTo>
                  <a:lnTo>
                    <a:pt x="101886" y="152277"/>
                  </a:lnTo>
                  <a:lnTo>
                    <a:pt x="109288" y="153832"/>
                  </a:lnTo>
                  <a:lnTo>
                    <a:pt x="116104" y="155958"/>
                  </a:lnTo>
                  <a:lnTo>
                    <a:pt x="124099" y="157545"/>
                  </a:lnTo>
                  <a:lnTo>
                    <a:pt x="131492" y="159100"/>
                  </a:lnTo>
                  <a:lnTo>
                    <a:pt x="139456" y="160687"/>
                  </a:lnTo>
                  <a:lnTo>
                    <a:pt x="147420" y="162274"/>
                  </a:lnTo>
                  <a:lnTo>
                    <a:pt x="155954" y="163861"/>
                  </a:lnTo>
                  <a:lnTo>
                    <a:pt x="163918" y="165448"/>
                  </a:lnTo>
                  <a:lnTo>
                    <a:pt x="172453" y="166495"/>
                  </a:lnTo>
                  <a:lnTo>
                    <a:pt x="181591" y="168082"/>
                  </a:lnTo>
                  <a:lnTo>
                    <a:pt x="190126" y="169129"/>
                  </a:lnTo>
                  <a:lnTo>
                    <a:pt x="199232" y="170716"/>
                  </a:lnTo>
                  <a:lnTo>
                    <a:pt x="208909" y="171764"/>
                  </a:lnTo>
                  <a:lnTo>
                    <a:pt x="218015" y="172811"/>
                  </a:lnTo>
                  <a:lnTo>
                    <a:pt x="227692" y="174398"/>
                  </a:lnTo>
                  <a:lnTo>
                    <a:pt x="237369" y="175445"/>
                  </a:lnTo>
                  <a:lnTo>
                    <a:pt x="247047" y="176492"/>
                  </a:lnTo>
                  <a:lnTo>
                    <a:pt x="256723" y="177032"/>
                  </a:lnTo>
                  <a:lnTo>
                    <a:pt x="266401" y="178079"/>
                  </a:lnTo>
                  <a:lnTo>
                    <a:pt x="276617" y="179127"/>
                  </a:lnTo>
                  <a:lnTo>
                    <a:pt x="286865" y="179666"/>
                  </a:lnTo>
                  <a:lnTo>
                    <a:pt x="297114" y="180714"/>
                  </a:lnTo>
                  <a:lnTo>
                    <a:pt x="307362" y="181253"/>
                  </a:lnTo>
                  <a:lnTo>
                    <a:pt x="318181" y="181761"/>
                  </a:lnTo>
                  <a:lnTo>
                    <a:pt x="328430" y="182808"/>
                  </a:lnTo>
                  <a:lnTo>
                    <a:pt x="339249" y="183348"/>
                  </a:lnTo>
                  <a:lnTo>
                    <a:pt x="349497" y="183887"/>
                  </a:lnTo>
                  <a:lnTo>
                    <a:pt x="360317" y="183887"/>
                  </a:lnTo>
                  <a:lnTo>
                    <a:pt x="371104" y="184395"/>
                  </a:lnTo>
                  <a:lnTo>
                    <a:pt x="381924" y="184934"/>
                  </a:lnTo>
                  <a:lnTo>
                    <a:pt x="392743" y="184934"/>
                  </a:lnTo>
                  <a:lnTo>
                    <a:pt x="403562" y="185443"/>
                  </a:lnTo>
                  <a:lnTo>
                    <a:pt x="436020" y="185443"/>
                  </a:lnTo>
                  <a:lnTo>
                    <a:pt x="436020" y="185443"/>
                  </a:lnTo>
                  <a:lnTo>
                    <a:pt x="468447" y="185443"/>
                  </a:lnTo>
                  <a:lnTo>
                    <a:pt x="479266" y="184934"/>
                  </a:lnTo>
                  <a:lnTo>
                    <a:pt x="490086" y="184934"/>
                  </a:lnTo>
                  <a:lnTo>
                    <a:pt x="500905" y="184395"/>
                  </a:lnTo>
                  <a:lnTo>
                    <a:pt x="511724" y="183887"/>
                  </a:lnTo>
                  <a:lnTo>
                    <a:pt x="522512" y="183887"/>
                  </a:lnTo>
                  <a:lnTo>
                    <a:pt x="532760" y="183348"/>
                  </a:lnTo>
                  <a:lnTo>
                    <a:pt x="543580" y="182808"/>
                  </a:lnTo>
                  <a:lnTo>
                    <a:pt x="553828" y="181761"/>
                  </a:lnTo>
                  <a:lnTo>
                    <a:pt x="564647" y="181253"/>
                  </a:lnTo>
                  <a:lnTo>
                    <a:pt x="574895" y="180714"/>
                  </a:lnTo>
                  <a:lnTo>
                    <a:pt x="585144" y="179666"/>
                  </a:lnTo>
                  <a:lnTo>
                    <a:pt x="595392" y="179127"/>
                  </a:lnTo>
                  <a:lnTo>
                    <a:pt x="605640" y="178079"/>
                  </a:lnTo>
                  <a:lnTo>
                    <a:pt x="615317" y="177032"/>
                  </a:lnTo>
                  <a:lnTo>
                    <a:pt x="624994" y="176492"/>
                  </a:lnTo>
                  <a:lnTo>
                    <a:pt x="634671" y="175445"/>
                  </a:lnTo>
                  <a:lnTo>
                    <a:pt x="644349" y="174398"/>
                  </a:lnTo>
                  <a:lnTo>
                    <a:pt x="654026" y="172811"/>
                  </a:lnTo>
                  <a:lnTo>
                    <a:pt x="663132" y="171764"/>
                  </a:lnTo>
                  <a:lnTo>
                    <a:pt x="672809" y="170716"/>
                  </a:lnTo>
                  <a:lnTo>
                    <a:pt x="681915" y="169129"/>
                  </a:lnTo>
                  <a:lnTo>
                    <a:pt x="690450" y="168082"/>
                  </a:lnTo>
                  <a:lnTo>
                    <a:pt x="698985" y="166495"/>
                  </a:lnTo>
                  <a:lnTo>
                    <a:pt x="708091" y="165448"/>
                  </a:lnTo>
                  <a:lnTo>
                    <a:pt x="716055" y="163861"/>
                  </a:lnTo>
                  <a:lnTo>
                    <a:pt x="724590" y="162274"/>
                  </a:lnTo>
                  <a:lnTo>
                    <a:pt x="732553" y="160687"/>
                  </a:lnTo>
                  <a:lnTo>
                    <a:pt x="740517" y="159100"/>
                  </a:lnTo>
                  <a:lnTo>
                    <a:pt x="747942" y="157545"/>
                  </a:lnTo>
                  <a:lnTo>
                    <a:pt x="755905" y="155958"/>
                  </a:lnTo>
                  <a:lnTo>
                    <a:pt x="762727" y="153832"/>
                  </a:lnTo>
                  <a:lnTo>
                    <a:pt x="770120" y="152277"/>
                  </a:lnTo>
                  <a:lnTo>
                    <a:pt x="776973" y="150690"/>
                  </a:lnTo>
                  <a:lnTo>
                    <a:pt x="783795" y="148563"/>
                  </a:lnTo>
                  <a:lnTo>
                    <a:pt x="790045" y="147008"/>
                  </a:lnTo>
                  <a:lnTo>
                    <a:pt x="796327" y="144882"/>
                  </a:lnTo>
                  <a:lnTo>
                    <a:pt x="802007" y="143295"/>
                  </a:lnTo>
                  <a:lnTo>
                    <a:pt x="808257" y="141200"/>
                  </a:lnTo>
                  <a:lnTo>
                    <a:pt x="813397" y="139105"/>
                  </a:lnTo>
                  <a:lnTo>
                    <a:pt x="819076" y="136979"/>
                  </a:lnTo>
                  <a:lnTo>
                    <a:pt x="824217" y="134885"/>
                  </a:lnTo>
                  <a:lnTo>
                    <a:pt x="828754" y="132758"/>
                  </a:lnTo>
                  <a:lnTo>
                    <a:pt x="833323" y="130663"/>
                  </a:lnTo>
                  <a:lnTo>
                    <a:pt x="837860" y="128569"/>
                  </a:lnTo>
                  <a:lnTo>
                    <a:pt x="841858" y="126442"/>
                  </a:lnTo>
                  <a:lnTo>
                    <a:pt x="845824" y="124348"/>
                  </a:lnTo>
                  <a:lnTo>
                    <a:pt x="849250" y="122221"/>
                  </a:lnTo>
                  <a:lnTo>
                    <a:pt x="852677" y="120127"/>
                  </a:lnTo>
                  <a:lnTo>
                    <a:pt x="855501" y="118032"/>
                  </a:lnTo>
                  <a:lnTo>
                    <a:pt x="858356" y="115398"/>
                  </a:lnTo>
                  <a:lnTo>
                    <a:pt x="861212" y="113271"/>
                  </a:lnTo>
                  <a:lnTo>
                    <a:pt x="863464" y="111177"/>
                  </a:lnTo>
                  <a:lnTo>
                    <a:pt x="865178" y="109050"/>
                  </a:lnTo>
                  <a:lnTo>
                    <a:pt x="866891" y="106416"/>
                  </a:lnTo>
                  <a:lnTo>
                    <a:pt x="868604" y="104322"/>
                  </a:lnTo>
                  <a:lnTo>
                    <a:pt x="869747" y="102227"/>
                  </a:lnTo>
                  <a:lnTo>
                    <a:pt x="870889" y="99592"/>
                  </a:lnTo>
                  <a:lnTo>
                    <a:pt x="871460" y="97466"/>
                  </a:lnTo>
                  <a:lnTo>
                    <a:pt x="872031" y="94832"/>
                  </a:lnTo>
                  <a:lnTo>
                    <a:pt x="872031" y="92737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34" name="Shape 139"/>
            <p:cNvSpPr/>
            <p:nvPr/>
          </p:nvSpPr>
          <p:spPr>
            <a:xfrm>
              <a:off x="4866236" y="383531"/>
              <a:ext cx="37566" cy="33706"/>
            </a:xfrm>
            <a:custGeom>
              <a:avLst/>
              <a:gdLst/>
              <a:ahLst/>
              <a:cxnLst/>
              <a:rect l="0" t="0" r="0" b="0"/>
              <a:pathLst>
                <a:path w="37566" h="33706">
                  <a:moveTo>
                    <a:pt x="18783" y="0"/>
                  </a:moveTo>
                  <a:cubicBezTo>
                    <a:pt x="29158" y="0"/>
                    <a:pt x="37566" y="7554"/>
                    <a:pt x="37566" y="16853"/>
                  </a:cubicBezTo>
                  <a:cubicBezTo>
                    <a:pt x="37566" y="26184"/>
                    <a:pt x="29158" y="33706"/>
                    <a:pt x="18783" y="33706"/>
                  </a:cubicBezTo>
                  <a:cubicBezTo>
                    <a:pt x="8408" y="33706"/>
                    <a:pt x="0" y="26184"/>
                    <a:pt x="0" y="16853"/>
                  </a:cubicBezTo>
                  <a:cubicBezTo>
                    <a:pt x="0" y="7554"/>
                    <a:pt x="8408" y="0"/>
                    <a:pt x="18783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35" name="Shape 140"/>
            <p:cNvSpPr/>
            <p:nvPr/>
          </p:nvSpPr>
          <p:spPr>
            <a:xfrm>
              <a:off x="4866236" y="382484"/>
              <a:ext cx="62981" cy="66363"/>
            </a:xfrm>
            <a:custGeom>
              <a:avLst/>
              <a:gdLst/>
              <a:ahLst/>
              <a:cxnLst/>
              <a:rect l="0" t="0" r="0" b="0"/>
              <a:pathLst>
                <a:path w="62981" h="66363">
                  <a:moveTo>
                    <a:pt x="62981" y="52409"/>
                  </a:moveTo>
                  <a:lnTo>
                    <a:pt x="62029" y="53732"/>
                  </a:lnTo>
                  <a:lnTo>
                    <a:pt x="60886" y="54779"/>
                  </a:lnTo>
                  <a:lnTo>
                    <a:pt x="59776" y="55826"/>
                  </a:lnTo>
                  <a:lnTo>
                    <a:pt x="58634" y="57414"/>
                  </a:lnTo>
                  <a:lnTo>
                    <a:pt x="57491" y="58461"/>
                  </a:lnTo>
                  <a:lnTo>
                    <a:pt x="55778" y="59540"/>
                  </a:lnTo>
                  <a:lnTo>
                    <a:pt x="54636" y="60587"/>
                  </a:lnTo>
                  <a:lnTo>
                    <a:pt x="52922" y="61095"/>
                  </a:lnTo>
                  <a:lnTo>
                    <a:pt x="51781" y="62174"/>
                  </a:lnTo>
                  <a:lnTo>
                    <a:pt x="50098" y="63221"/>
                  </a:lnTo>
                  <a:lnTo>
                    <a:pt x="48385" y="63729"/>
                  </a:lnTo>
                  <a:lnTo>
                    <a:pt x="46672" y="64269"/>
                  </a:lnTo>
                  <a:lnTo>
                    <a:pt x="44958" y="64808"/>
                  </a:lnTo>
                  <a:lnTo>
                    <a:pt x="43245" y="65316"/>
                  </a:lnTo>
                  <a:lnTo>
                    <a:pt x="41564" y="65856"/>
                  </a:lnTo>
                  <a:lnTo>
                    <a:pt x="39850" y="65856"/>
                  </a:lnTo>
                  <a:lnTo>
                    <a:pt x="38137" y="66363"/>
                  </a:lnTo>
                  <a:lnTo>
                    <a:pt x="34710" y="66363"/>
                  </a:lnTo>
                  <a:lnTo>
                    <a:pt x="31316" y="66363"/>
                  </a:lnTo>
                  <a:lnTo>
                    <a:pt x="29602" y="65856"/>
                  </a:lnTo>
                  <a:lnTo>
                    <a:pt x="27889" y="65856"/>
                  </a:lnTo>
                  <a:lnTo>
                    <a:pt x="26176" y="65316"/>
                  </a:lnTo>
                  <a:lnTo>
                    <a:pt x="24462" y="64808"/>
                  </a:lnTo>
                  <a:lnTo>
                    <a:pt x="22749" y="64269"/>
                  </a:lnTo>
                  <a:lnTo>
                    <a:pt x="21067" y="63729"/>
                  </a:lnTo>
                  <a:lnTo>
                    <a:pt x="19354" y="63221"/>
                  </a:lnTo>
                  <a:lnTo>
                    <a:pt x="17641" y="62174"/>
                  </a:lnTo>
                  <a:lnTo>
                    <a:pt x="16498" y="61095"/>
                  </a:lnTo>
                  <a:lnTo>
                    <a:pt x="14785" y="60587"/>
                  </a:lnTo>
                  <a:lnTo>
                    <a:pt x="13643" y="59540"/>
                  </a:lnTo>
                  <a:lnTo>
                    <a:pt x="11961" y="58461"/>
                  </a:lnTo>
                  <a:lnTo>
                    <a:pt x="10819" y="57414"/>
                  </a:lnTo>
                  <a:lnTo>
                    <a:pt x="9677" y="55826"/>
                  </a:lnTo>
                  <a:lnTo>
                    <a:pt x="8535" y="54779"/>
                  </a:lnTo>
                  <a:lnTo>
                    <a:pt x="7393" y="53732"/>
                  </a:lnTo>
                  <a:lnTo>
                    <a:pt x="6250" y="52145"/>
                  </a:lnTo>
                  <a:lnTo>
                    <a:pt x="5108" y="50558"/>
                  </a:lnTo>
                  <a:lnTo>
                    <a:pt x="4537" y="49511"/>
                  </a:lnTo>
                  <a:lnTo>
                    <a:pt x="3427" y="47924"/>
                  </a:lnTo>
                  <a:lnTo>
                    <a:pt x="2855" y="46368"/>
                  </a:lnTo>
                  <a:lnTo>
                    <a:pt x="2284" y="44782"/>
                  </a:lnTo>
                  <a:lnTo>
                    <a:pt x="1713" y="43195"/>
                  </a:lnTo>
                  <a:lnTo>
                    <a:pt x="1142" y="41608"/>
                  </a:lnTo>
                  <a:lnTo>
                    <a:pt x="571" y="40021"/>
                  </a:lnTo>
                  <a:lnTo>
                    <a:pt x="571" y="38466"/>
                  </a:lnTo>
                  <a:lnTo>
                    <a:pt x="0" y="36340"/>
                  </a:lnTo>
                  <a:lnTo>
                    <a:pt x="0" y="33198"/>
                  </a:lnTo>
                  <a:lnTo>
                    <a:pt x="0" y="30024"/>
                  </a:lnTo>
                  <a:lnTo>
                    <a:pt x="571" y="27929"/>
                  </a:lnTo>
                  <a:lnTo>
                    <a:pt x="571" y="26342"/>
                  </a:lnTo>
                  <a:lnTo>
                    <a:pt x="1142" y="24755"/>
                  </a:lnTo>
                  <a:lnTo>
                    <a:pt x="1713" y="23168"/>
                  </a:lnTo>
                  <a:lnTo>
                    <a:pt x="2284" y="21582"/>
                  </a:lnTo>
                  <a:lnTo>
                    <a:pt x="2855" y="20027"/>
                  </a:lnTo>
                  <a:lnTo>
                    <a:pt x="3427" y="18440"/>
                  </a:lnTo>
                  <a:lnTo>
                    <a:pt x="4537" y="16852"/>
                  </a:lnTo>
                  <a:lnTo>
                    <a:pt x="5108" y="15805"/>
                  </a:lnTo>
                  <a:lnTo>
                    <a:pt x="6250" y="14219"/>
                  </a:lnTo>
                  <a:lnTo>
                    <a:pt x="7393" y="12632"/>
                  </a:lnTo>
                  <a:lnTo>
                    <a:pt x="8535" y="11584"/>
                  </a:lnTo>
                  <a:lnTo>
                    <a:pt x="9677" y="10537"/>
                  </a:lnTo>
                  <a:lnTo>
                    <a:pt x="10819" y="8950"/>
                  </a:lnTo>
                  <a:lnTo>
                    <a:pt x="11961" y="7903"/>
                  </a:lnTo>
                  <a:lnTo>
                    <a:pt x="13643" y="6855"/>
                  </a:lnTo>
                  <a:lnTo>
                    <a:pt x="14785" y="5776"/>
                  </a:lnTo>
                  <a:lnTo>
                    <a:pt x="16498" y="5269"/>
                  </a:lnTo>
                  <a:lnTo>
                    <a:pt x="17641" y="4221"/>
                  </a:lnTo>
                  <a:lnTo>
                    <a:pt x="19354" y="3142"/>
                  </a:lnTo>
                  <a:lnTo>
                    <a:pt x="21067" y="2634"/>
                  </a:lnTo>
                  <a:lnTo>
                    <a:pt x="22749" y="2095"/>
                  </a:lnTo>
                  <a:lnTo>
                    <a:pt x="24462" y="1587"/>
                  </a:lnTo>
                  <a:lnTo>
                    <a:pt x="26176" y="1047"/>
                  </a:lnTo>
                  <a:lnTo>
                    <a:pt x="27889" y="508"/>
                  </a:lnTo>
                  <a:lnTo>
                    <a:pt x="29602" y="508"/>
                  </a:lnTo>
                  <a:lnTo>
                    <a:pt x="31316" y="0"/>
                  </a:lnTo>
                  <a:lnTo>
                    <a:pt x="34710" y="0"/>
                  </a:lnTo>
                  <a:lnTo>
                    <a:pt x="38137" y="0"/>
                  </a:lnTo>
                  <a:lnTo>
                    <a:pt x="39850" y="508"/>
                  </a:lnTo>
                  <a:lnTo>
                    <a:pt x="41564" y="508"/>
                  </a:lnTo>
                  <a:lnTo>
                    <a:pt x="43245" y="1047"/>
                  </a:lnTo>
                  <a:lnTo>
                    <a:pt x="44958" y="1587"/>
                  </a:lnTo>
                  <a:lnTo>
                    <a:pt x="46672" y="2095"/>
                  </a:lnTo>
                  <a:lnTo>
                    <a:pt x="48385" y="2634"/>
                  </a:lnTo>
                  <a:lnTo>
                    <a:pt x="50098" y="3142"/>
                  </a:lnTo>
                  <a:lnTo>
                    <a:pt x="51781" y="4221"/>
                  </a:lnTo>
                  <a:lnTo>
                    <a:pt x="52922" y="5269"/>
                  </a:lnTo>
                  <a:lnTo>
                    <a:pt x="54636" y="5776"/>
                  </a:lnTo>
                  <a:lnTo>
                    <a:pt x="55778" y="6855"/>
                  </a:lnTo>
                  <a:lnTo>
                    <a:pt x="57491" y="7903"/>
                  </a:lnTo>
                  <a:lnTo>
                    <a:pt x="58634" y="8950"/>
                  </a:lnTo>
                  <a:lnTo>
                    <a:pt x="59776" y="10537"/>
                  </a:lnTo>
                  <a:lnTo>
                    <a:pt x="60886" y="11584"/>
                  </a:lnTo>
                  <a:lnTo>
                    <a:pt x="62029" y="12632"/>
                  </a:lnTo>
                  <a:lnTo>
                    <a:pt x="62981" y="13954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36" name="Shape 141"/>
            <p:cNvSpPr/>
            <p:nvPr/>
          </p:nvSpPr>
          <p:spPr>
            <a:xfrm>
              <a:off x="3777922" y="389847"/>
              <a:ext cx="1141807" cy="731772"/>
            </a:xfrm>
            <a:custGeom>
              <a:avLst/>
              <a:gdLst/>
              <a:ahLst/>
              <a:cxnLst/>
              <a:rect l="0" t="0" r="0" b="0"/>
              <a:pathLst>
                <a:path w="1141807" h="731772">
                  <a:moveTo>
                    <a:pt x="1105383" y="0"/>
                  </a:moveTo>
                  <a:lnTo>
                    <a:pt x="1141807" y="44782"/>
                  </a:lnTo>
                  <a:lnTo>
                    <a:pt x="56921" y="731772"/>
                  </a:lnTo>
                  <a:lnTo>
                    <a:pt x="0" y="639067"/>
                  </a:lnTo>
                  <a:lnTo>
                    <a:pt x="1105383" y="0"/>
                  </a:ln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37" name="Shape 142"/>
            <p:cNvSpPr/>
            <p:nvPr/>
          </p:nvSpPr>
          <p:spPr>
            <a:xfrm>
              <a:off x="3777922" y="389847"/>
              <a:ext cx="1141807" cy="731772"/>
            </a:xfrm>
            <a:custGeom>
              <a:avLst/>
              <a:gdLst/>
              <a:ahLst/>
              <a:cxnLst/>
              <a:rect l="0" t="0" r="0" b="0"/>
              <a:pathLst>
                <a:path w="1141807" h="731772">
                  <a:moveTo>
                    <a:pt x="0" y="639067"/>
                  </a:moveTo>
                  <a:lnTo>
                    <a:pt x="1105383" y="0"/>
                  </a:lnTo>
                  <a:lnTo>
                    <a:pt x="1141807" y="44782"/>
                  </a:lnTo>
                  <a:lnTo>
                    <a:pt x="56921" y="731772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38" name="Shape 143"/>
            <p:cNvSpPr/>
            <p:nvPr/>
          </p:nvSpPr>
          <p:spPr>
            <a:xfrm>
              <a:off x="4878197" y="388260"/>
              <a:ext cx="48386" cy="54811"/>
            </a:xfrm>
            <a:custGeom>
              <a:avLst/>
              <a:gdLst/>
              <a:ahLst/>
              <a:cxnLst/>
              <a:rect l="0" t="0" r="0" b="0"/>
              <a:pathLst>
                <a:path w="48386" h="54811">
                  <a:moveTo>
                    <a:pt x="14785" y="0"/>
                  </a:moveTo>
                  <a:lnTo>
                    <a:pt x="48386" y="42687"/>
                  </a:lnTo>
                  <a:lnTo>
                    <a:pt x="30142" y="54811"/>
                  </a:lnTo>
                  <a:lnTo>
                    <a:pt x="0" y="10537"/>
                  </a:lnTo>
                  <a:lnTo>
                    <a:pt x="14785" y="0"/>
                  </a:ln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39" name="Shape 144"/>
            <p:cNvSpPr/>
            <p:nvPr/>
          </p:nvSpPr>
          <p:spPr>
            <a:xfrm>
              <a:off x="4878197" y="388260"/>
              <a:ext cx="48386" cy="54811"/>
            </a:xfrm>
            <a:custGeom>
              <a:avLst/>
              <a:gdLst/>
              <a:ahLst/>
              <a:cxnLst/>
              <a:rect l="0" t="0" r="0" b="0"/>
              <a:pathLst>
                <a:path w="48386" h="54811">
                  <a:moveTo>
                    <a:pt x="0" y="10537"/>
                  </a:moveTo>
                  <a:lnTo>
                    <a:pt x="14785" y="0"/>
                  </a:lnTo>
                  <a:lnTo>
                    <a:pt x="48386" y="42687"/>
                  </a:lnTo>
                  <a:lnTo>
                    <a:pt x="30142" y="54811"/>
                  </a:lnTo>
                  <a:close/>
                </a:path>
              </a:pathLst>
            </a:custGeom>
            <a:ln w="31728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40" name="Shape 145"/>
            <p:cNvSpPr/>
            <p:nvPr/>
          </p:nvSpPr>
          <p:spPr>
            <a:xfrm>
              <a:off x="4014139" y="397749"/>
              <a:ext cx="915014" cy="552138"/>
            </a:xfrm>
            <a:custGeom>
              <a:avLst/>
              <a:gdLst/>
              <a:ahLst/>
              <a:cxnLst/>
              <a:rect l="0" t="0" r="0" b="0"/>
              <a:pathLst>
                <a:path w="915014" h="552138">
                  <a:moveTo>
                    <a:pt x="912444" y="0"/>
                  </a:moveTo>
                  <a:lnTo>
                    <a:pt x="915014" y="4397"/>
                  </a:lnTo>
                  <a:lnTo>
                    <a:pt x="915014" y="6312"/>
                  </a:lnTo>
                  <a:lnTo>
                    <a:pt x="21068" y="552138"/>
                  </a:lnTo>
                  <a:lnTo>
                    <a:pt x="0" y="544235"/>
                  </a:lnTo>
                  <a:lnTo>
                    <a:pt x="912444" y="0"/>
                  </a:ln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41" name="Shape 146"/>
            <p:cNvSpPr/>
            <p:nvPr/>
          </p:nvSpPr>
          <p:spPr>
            <a:xfrm>
              <a:off x="4014139" y="397749"/>
              <a:ext cx="915077" cy="552138"/>
            </a:xfrm>
            <a:custGeom>
              <a:avLst/>
              <a:gdLst/>
              <a:ahLst/>
              <a:cxnLst/>
              <a:rect l="0" t="0" r="0" b="0"/>
              <a:pathLst>
                <a:path w="915077" h="552138">
                  <a:moveTo>
                    <a:pt x="915077" y="6273"/>
                  </a:moveTo>
                  <a:lnTo>
                    <a:pt x="21068" y="552138"/>
                  </a:lnTo>
                  <a:lnTo>
                    <a:pt x="0" y="544235"/>
                  </a:lnTo>
                  <a:lnTo>
                    <a:pt x="912444" y="0"/>
                  </a:lnTo>
                  <a:lnTo>
                    <a:pt x="915077" y="4506"/>
                  </a:lnTo>
                </a:path>
              </a:pathLst>
            </a:custGeom>
            <a:ln w="31728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42" name="Shape 147"/>
            <p:cNvSpPr/>
            <p:nvPr/>
          </p:nvSpPr>
          <p:spPr>
            <a:xfrm>
              <a:off x="3791026" y="893521"/>
              <a:ext cx="284603" cy="223369"/>
            </a:xfrm>
            <a:custGeom>
              <a:avLst/>
              <a:gdLst/>
              <a:ahLst/>
              <a:cxnLst/>
              <a:rect l="0" t="0" r="0" b="0"/>
              <a:pathLst>
                <a:path w="284603" h="223369">
                  <a:moveTo>
                    <a:pt x="222543" y="0"/>
                  </a:moveTo>
                  <a:lnTo>
                    <a:pt x="234504" y="0"/>
                  </a:lnTo>
                  <a:lnTo>
                    <a:pt x="247005" y="7363"/>
                  </a:lnTo>
                  <a:lnTo>
                    <a:pt x="258395" y="15266"/>
                  </a:lnTo>
                  <a:lnTo>
                    <a:pt x="267502" y="25803"/>
                  </a:lnTo>
                  <a:lnTo>
                    <a:pt x="273784" y="35292"/>
                  </a:lnTo>
                  <a:lnTo>
                    <a:pt x="279463" y="45829"/>
                  </a:lnTo>
                  <a:lnTo>
                    <a:pt x="284603" y="60047"/>
                  </a:lnTo>
                  <a:lnTo>
                    <a:pt x="284603" y="75853"/>
                  </a:lnTo>
                  <a:lnTo>
                    <a:pt x="51210" y="223369"/>
                  </a:lnTo>
                  <a:lnTo>
                    <a:pt x="0" y="126950"/>
                  </a:lnTo>
                  <a:lnTo>
                    <a:pt x="222543" y="0"/>
                  </a:ln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43" name="Shape 148"/>
            <p:cNvSpPr/>
            <p:nvPr/>
          </p:nvSpPr>
          <p:spPr>
            <a:xfrm>
              <a:off x="3791026" y="893521"/>
              <a:ext cx="284603" cy="223369"/>
            </a:xfrm>
            <a:custGeom>
              <a:avLst/>
              <a:gdLst/>
              <a:ahLst/>
              <a:cxnLst/>
              <a:rect l="0" t="0" r="0" b="0"/>
              <a:pathLst>
                <a:path w="284603" h="223369">
                  <a:moveTo>
                    <a:pt x="0" y="126950"/>
                  </a:moveTo>
                  <a:lnTo>
                    <a:pt x="222543" y="0"/>
                  </a:lnTo>
                  <a:lnTo>
                    <a:pt x="234504" y="0"/>
                  </a:lnTo>
                  <a:lnTo>
                    <a:pt x="247005" y="7363"/>
                  </a:lnTo>
                  <a:lnTo>
                    <a:pt x="258395" y="15266"/>
                  </a:lnTo>
                  <a:lnTo>
                    <a:pt x="267502" y="25803"/>
                  </a:lnTo>
                  <a:lnTo>
                    <a:pt x="273784" y="35292"/>
                  </a:lnTo>
                  <a:lnTo>
                    <a:pt x="279463" y="45829"/>
                  </a:lnTo>
                  <a:lnTo>
                    <a:pt x="284603" y="60047"/>
                  </a:lnTo>
                  <a:lnTo>
                    <a:pt x="284603" y="75853"/>
                  </a:lnTo>
                  <a:lnTo>
                    <a:pt x="51210" y="223369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44" name="Shape 149"/>
            <p:cNvSpPr/>
            <p:nvPr/>
          </p:nvSpPr>
          <p:spPr>
            <a:xfrm>
              <a:off x="3753459" y="1014156"/>
              <a:ext cx="83096" cy="87469"/>
            </a:xfrm>
            <a:custGeom>
              <a:avLst/>
              <a:gdLst/>
              <a:ahLst/>
              <a:cxnLst/>
              <a:rect l="0" t="0" r="0" b="0"/>
              <a:pathLst>
                <a:path w="83096" h="87469">
                  <a:moveTo>
                    <a:pt x="41532" y="0"/>
                  </a:moveTo>
                  <a:cubicBezTo>
                    <a:pt x="64472" y="0"/>
                    <a:pt x="83096" y="19582"/>
                    <a:pt x="83096" y="43735"/>
                  </a:cubicBezTo>
                  <a:cubicBezTo>
                    <a:pt x="83096" y="67887"/>
                    <a:pt x="64472" y="87469"/>
                    <a:pt x="41532" y="87469"/>
                  </a:cubicBezTo>
                  <a:cubicBezTo>
                    <a:pt x="18593" y="87469"/>
                    <a:pt x="0" y="67887"/>
                    <a:pt x="0" y="43735"/>
                  </a:cubicBezTo>
                  <a:cubicBezTo>
                    <a:pt x="0" y="19582"/>
                    <a:pt x="18593" y="0"/>
                    <a:pt x="41532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0E0E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45" name="Shape 150"/>
            <p:cNvSpPr/>
            <p:nvPr/>
          </p:nvSpPr>
          <p:spPr>
            <a:xfrm>
              <a:off x="3753459" y="1014156"/>
              <a:ext cx="114952" cy="119079"/>
            </a:xfrm>
            <a:custGeom>
              <a:avLst/>
              <a:gdLst/>
              <a:ahLst/>
              <a:cxnLst/>
              <a:rect l="0" t="0" r="0" b="0"/>
              <a:pathLst>
                <a:path w="114952" h="119079">
                  <a:moveTo>
                    <a:pt x="114952" y="59540"/>
                  </a:moveTo>
                  <a:lnTo>
                    <a:pt x="114952" y="56366"/>
                  </a:lnTo>
                  <a:lnTo>
                    <a:pt x="114381" y="53732"/>
                  </a:lnTo>
                  <a:lnTo>
                    <a:pt x="114381" y="50590"/>
                  </a:lnTo>
                  <a:lnTo>
                    <a:pt x="113841" y="47416"/>
                  </a:lnTo>
                  <a:lnTo>
                    <a:pt x="113270" y="44782"/>
                  </a:lnTo>
                  <a:lnTo>
                    <a:pt x="112128" y="41608"/>
                  </a:lnTo>
                  <a:lnTo>
                    <a:pt x="111557" y="38974"/>
                  </a:lnTo>
                  <a:lnTo>
                    <a:pt x="110415" y="35832"/>
                  </a:lnTo>
                  <a:lnTo>
                    <a:pt x="109272" y="33198"/>
                  </a:lnTo>
                  <a:lnTo>
                    <a:pt x="107559" y="30563"/>
                  </a:lnTo>
                  <a:lnTo>
                    <a:pt x="106417" y="27929"/>
                  </a:lnTo>
                  <a:lnTo>
                    <a:pt x="104704" y="25295"/>
                  </a:lnTo>
                  <a:lnTo>
                    <a:pt x="103022" y="23168"/>
                  </a:lnTo>
                  <a:lnTo>
                    <a:pt x="101309" y="20534"/>
                  </a:lnTo>
                  <a:lnTo>
                    <a:pt x="99024" y="18440"/>
                  </a:lnTo>
                  <a:lnTo>
                    <a:pt x="97311" y="16345"/>
                  </a:lnTo>
                  <a:lnTo>
                    <a:pt x="95058" y="14219"/>
                  </a:lnTo>
                  <a:lnTo>
                    <a:pt x="92773" y="12632"/>
                  </a:lnTo>
                  <a:lnTo>
                    <a:pt x="90489" y="10537"/>
                  </a:lnTo>
                  <a:lnTo>
                    <a:pt x="87633" y="8950"/>
                  </a:lnTo>
                  <a:lnTo>
                    <a:pt x="85381" y="7363"/>
                  </a:lnTo>
                  <a:lnTo>
                    <a:pt x="82525" y="6316"/>
                  </a:lnTo>
                  <a:lnTo>
                    <a:pt x="80241" y="4729"/>
                  </a:lnTo>
                  <a:lnTo>
                    <a:pt x="77385" y="3682"/>
                  </a:lnTo>
                  <a:lnTo>
                    <a:pt x="74561" y="2634"/>
                  </a:lnTo>
                  <a:lnTo>
                    <a:pt x="71706" y="2095"/>
                  </a:lnTo>
                  <a:lnTo>
                    <a:pt x="68850" y="1047"/>
                  </a:lnTo>
                  <a:lnTo>
                    <a:pt x="66027" y="540"/>
                  </a:lnTo>
                  <a:lnTo>
                    <a:pt x="63171" y="540"/>
                  </a:lnTo>
                  <a:lnTo>
                    <a:pt x="60316" y="0"/>
                  </a:lnTo>
                  <a:lnTo>
                    <a:pt x="57460" y="0"/>
                  </a:lnTo>
                  <a:lnTo>
                    <a:pt x="57460" y="0"/>
                  </a:lnTo>
                  <a:lnTo>
                    <a:pt x="54636" y="0"/>
                  </a:lnTo>
                  <a:lnTo>
                    <a:pt x="51781" y="540"/>
                  </a:lnTo>
                  <a:lnTo>
                    <a:pt x="48925" y="540"/>
                  </a:lnTo>
                  <a:lnTo>
                    <a:pt x="46101" y="1047"/>
                  </a:lnTo>
                  <a:lnTo>
                    <a:pt x="43245" y="2095"/>
                  </a:lnTo>
                  <a:lnTo>
                    <a:pt x="40390" y="2634"/>
                  </a:lnTo>
                  <a:lnTo>
                    <a:pt x="37566" y="3682"/>
                  </a:lnTo>
                  <a:lnTo>
                    <a:pt x="34711" y="4729"/>
                  </a:lnTo>
                  <a:lnTo>
                    <a:pt x="32426" y="6316"/>
                  </a:lnTo>
                  <a:lnTo>
                    <a:pt x="29571" y="7363"/>
                  </a:lnTo>
                  <a:lnTo>
                    <a:pt x="27318" y="8950"/>
                  </a:lnTo>
                  <a:lnTo>
                    <a:pt x="24462" y="10537"/>
                  </a:lnTo>
                  <a:lnTo>
                    <a:pt x="22178" y="12632"/>
                  </a:lnTo>
                  <a:lnTo>
                    <a:pt x="19894" y="14219"/>
                  </a:lnTo>
                  <a:lnTo>
                    <a:pt x="17641" y="16345"/>
                  </a:lnTo>
                  <a:lnTo>
                    <a:pt x="15928" y="18440"/>
                  </a:lnTo>
                  <a:lnTo>
                    <a:pt x="13643" y="20534"/>
                  </a:lnTo>
                  <a:lnTo>
                    <a:pt x="11930" y="23168"/>
                  </a:lnTo>
                  <a:lnTo>
                    <a:pt x="10216" y="25295"/>
                  </a:lnTo>
                  <a:lnTo>
                    <a:pt x="8535" y="27929"/>
                  </a:lnTo>
                  <a:lnTo>
                    <a:pt x="7393" y="30563"/>
                  </a:lnTo>
                  <a:lnTo>
                    <a:pt x="5679" y="33198"/>
                  </a:lnTo>
                  <a:lnTo>
                    <a:pt x="4537" y="35832"/>
                  </a:lnTo>
                  <a:lnTo>
                    <a:pt x="3395" y="38974"/>
                  </a:lnTo>
                  <a:lnTo>
                    <a:pt x="2824" y="41608"/>
                  </a:lnTo>
                  <a:lnTo>
                    <a:pt x="1681" y="44782"/>
                  </a:lnTo>
                  <a:lnTo>
                    <a:pt x="1110" y="47416"/>
                  </a:lnTo>
                  <a:lnTo>
                    <a:pt x="571" y="50590"/>
                  </a:lnTo>
                  <a:lnTo>
                    <a:pt x="571" y="53732"/>
                  </a:lnTo>
                  <a:lnTo>
                    <a:pt x="0" y="56366"/>
                  </a:lnTo>
                  <a:lnTo>
                    <a:pt x="0" y="59540"/>
                  </a:lnTo>
                  <a:lnTo>
                    <a:pt x="0" y="59540"/>
                  </a:lnTo>
                  <a:lnTo>
                    <a:pt x="0" y="62681"/>
                  </a:lnTo>
                  <a:lnTo>
                    <a:pt x="571" y="65316"/>
                  </a:lnTo>
                  <a:lnTo>
                    <a:pt x="571" y="68490"/>
                  </a:lnTo>
                  <a:lnTo>
                    <a:pt x="1110" y="71663"/>
                  </a:lnTo>
                  <a:lnTo>
                    <a:pt x="1681" y="74298"/>
                  </a:lnTo>
                  <a:lnTo>
                    <a:pt x="2824" y="77439"/>
                  </a:lnTo>
                  <a:lnTo>
                    <a:pt x="3395" y="80074"/>
                  </a:lnTo>
                  <a:lnTo>
                    <a:pt x="4537" y="83248"/>
                  </a:lnTo>
                  <a:lnTo>
                    <a:pt x="5679" y="85882"/>
                  </a:lnTo>
                  <a:lnTo>
                    <a:pt x="7393" y="88516"/>
                  </a:lnTo>
                  <a:lnTo>
                    <a:pt x="8535" y="91150"/>
                  </a:lnTo>
                  <a:lnTo>
                    <a:pt x="10216" y="93785"/>
                  </a:lnTo>
                  <a:lnTo>
                    <a:pt x="11930" y="95879"/>
                  </a:lnTo>
                  <a:lnTo>
                    <a:pt x="13643" y="98513"/>
                  </a:lnTo>
                  <a:lnTo>
                    <a:pt x="15928" y="100640"/>
                  </a:lnTo>
                  <a:lnTo>
                    <a:pt x="17641" y="102734"/>
                  </a:lnTo>
                  <a:lnTo>
                    <a:pt x="19894" y="104829"/>
                  </a:lnTo>
                  <a:lnTo>
                    <a:pt x="22178" y="106416"/>
                  </a:lnTo>
                  <a:lnTo>
                    <a:pt x="24462" y="108542"/>
                  </a:lnTo>
                  <a:lnTo>
                    <a:pt x="27318" y="110098"/>
                  </a:lnTo>
                  <a:lnTo>
                    <a:pt x="29571" y="111685"/>
                  </a:lnTo>
                  <a:lnTo>
                    <a:pt x="32426" y="112732"/>
                  </a:lnTo>
                  <a:lnTo>
                    <a:pt x="34711" y="114319"/>
                  </a:lnTo>
                  <a:lnTo>
                    <a:pt x="37566" y="115366"/>
                  </a:lnTo>
                  <a:lnTo>
                    <a:pt x="40390" y="116445"/>
                  </a:lnTo>
                  <a:lnTo>
                    <a:pt x="43245" y="116953"/>
                  </a:lnTo>
                  <a:lnTo>
                    <a:pt x="46101" y="118000"/>
                  </a:lnTo>
                  <a:lnTo>
                    <a:pt x="48925" y="118540"/>
                  </a:lnTo>
                  <a:lnTo>
                    <a:pt x="51781" y="118540"/>
                  </a:lnTo>
                  <a:lnTo>
                    <a:pt x="54636" y="119079"/>
                  </a:lnTo>
                  <a:lnTo>
                    <a:pt x="57460" y="119079"/>
                  </a:lnTo>
                  <a:lnTo>
                    <a:pt x="57460" y="119079"/>
                  </a:lnTo>
                  <a:lnTo>
                    <a:pt x="60316" y="119079"/>
                  </a:lnTo>
                  <a:lnTo>
                    <a:pt x="63171" y="118540"/>
                  </a:lnTo>
                  <a:lnTo>
                    <a:pt x="66027" y="118540"/>
                  </a:lnTo>
                  <a:lnTo>
                    <a:pt x="68850" y="118000"/>
                  </a:lnTo>
                  <a:lnTo>
                    <a:pt x="71706" y="116953"/>
                  </a:lnTo>
                  <a:lnTo>
                    <a:pt x="74561" y="116445"/>
                  </a:lnTo>
                  <a:lnTo>
                    <a:pt x="77385" y="115366"/>
                  </a:lnTo>
                  <a:lnTo>
                    <a:pt x="80241" y="114319"/>
                  </a:lnTo>
                  <a:lnTo>
                    <a:pt x="82525" y="112732"/>
                  </a:lnTo>
                  <a:lnTo>
                    <a:pt x="85381" y="111685"/>
                  </a:lnTo>
                  <a:lnTo>
                    <a:pt x="87633" y="110098"/>
                  </a:lnTo>
                  <a:lnTo>
                    <a:pt x="90489" y="108542"/>
                  </a:lnTo>
                  <a:lnTo>
                    <a:pt x="92773" y="106416"/>
                  </a:lnTo>
                  <a:lnTo>
                    <a:pt x="95058" y="104829"/>
                  </a:lnTo>
                  <a:lnTo>
                    <a:pt x="97311" y="102734"/>
                  </a:lnTo>
                  <a:lnTo>
                    <a:pt x="99024" y="100640"/>
                  </a:lnTo>
                  <a:lnTo>
                    <a:pt x="101309" y="98513"/>
                  </a:lnTo>
                  <a:lnTo>
                    <a:pt x="103022" y="95879"/>
                  </a:lnTo>
                  <a:lnTo>
                    <a:pt x="104704" y="93785"/>
                  </a:lnTo>
                  <a:lnTo>
                    <a:pt x="106417" y="91150"/>
                  </a:lnTo>
                  <a:lnTo>
                    <a:pt x="107559" y="88516"/>
                  </a:lnTo>
                  <a:lnTo>
                    <a:pt x="109272" y="85882"/>
                  </a:lnTo>
                  <a:lnTo>
                    <a:pt x="110415" y="83248"/>
                  </a:lnTo>
                  <a:lnTo>
                    <a:pt x="111557" y="80074"/>
                  </a:lnTo>
                  <a:lnTo>
                    <a:pt x="112128" y="77439"/>
                  </a:lnTo>
                  <a:lnTo>
                    <a:pt x="113270" y="74298"/>
                  </a:lnTo>
                  <a:lnTo>
                    <a:pt x="113841" y="71663"/>
                  </a:lnTo>
                  <a:lnTo>
                    <a:pt x="114381" y="68490"/>
                  </a:lnTo>
                  <a:lnTo>
                    <a:pt x="114381" y="65316"/>
                  </a:lnTo>
                  <a:lnTo>
                    <a:pt x="114952" y="62681"/>
                  </a:lnTo>
                  <a:lnTo>
                    <a:pt x="114952" y="59540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46" name="Shape 151"/>
            <p:cNvSpPr/>
            <p:nvPr/>
          </p:nvSpPr>
          <p:spPr>
            <a:xfrm>
              <a:off x="3573020" y="1141646"/>
              <a:ext cx="138875" cy="114858"/>
            </a:xfrm>
            <a:custGeom>
              <a:avLst/>
              <a:gdLst/>
              <a:ahLst/>
              <a:cxnLst/>
              <a:rect l="0" t="0" r="0" b="0"/>
              <a:pathLst>
                <a:path w="138875" h="114858">
                  <a:moveTo>
                    <a:pt x="68850" y="0"/>
                  </a:moveTo>
                  <a:lnTo>
                    <a:pt x="90489" y="40560"/>
                  </a:lnTo>
                  <a:lnTo>
                    <a:pt x="138875" y="40560"/>
                  </a:lnTo>
                  <a:lnTo>
                    <a:pt x="97311" y="67442"/>
                  </a:lnTo>
                  <a:lnTo>
                    <a:pt x="110985" y="114858"/>
                  </a:lnTo>
                  <a:lnTo>
                    <a:pt x="68850" y="87976"/>
                  </a:lnTo>
                  <a:lnTo>
                    <a:pt x="27318" y="114858"/>
                  </a:lnTo>
                  <a:lnTo>
                    <a:pt x="40961" y="67442"/>
                  </a:lnTo>
                  <a:lnTo>
                    <a:pt x="0" y="40560"/>
                  </a:lnTo>
                  <a:lnTo>
                    <a:pt x="48386" y="40560"/>
                  </a:lnTo>
                  <a:lnTo>
                    <a:pt x="68850" y="0"/>
                  </a:ln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47" name="Shape 152"/>
            <p:cNvSpPr/>
            <p:nvPr/>
          </p:nvSpPr>
          <p:spPr>
            <a:xfrm>
              <a:off x="3573020" y="1141646"/>
              <a:ext cx="138875" cy="114858"/>
            </a:xfrm>
            <a:custGeom>
              <a:avLst/>
              <a:gdLst/>
              <a:ahLst/>
              <a:cxnLst/>
              <a:rect l="0" t="0" r="0" b="0"/>
              <a:pathLst>
                <a:path w="138875" h="114858">
                  <a:moveTo>
                    <a:pt x="68850" y="0"/>
                  </a:moveTo>
                  <a:lnTo>
                    <a:pt x="48386" y="40560"/>
                  </a:lnTo>
                  <a:lnTo>
                    <a:pt x="0" y="40560"/>
                  </a:lnTo>
                  <a:lnTo>
                    <a:pt x="40961" y="67442"/>
                  </a:lnTo>
                  <a:lnTo>
                    <a:pt x="27318" y="114858"/>
                  </a:lnTo>
                  <a:lnTo>
                    <a:pt x="68850" y="87976"/>
                  </a:lnTo>
                  <a:lnTo>
                    <a:pt x="110985" y="114858"/>
                  </a:lnTo>
                  <a:lnTo>
                    <a:pt x="97311" y="67442"/>
                  </a:lnTo>
                  <a:lnTo>
                    <a:pt x="138875" y="40560"/>
                  </a:lnTo>
                  <a:lnTo>
                    <a:pt x="90489" y="40560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48" name="Shape 153"/>
            <p:cNvSpPr/>
            <p:nvPr/>
          </p:nvSpPr>
          <p:spPr>
            <a:xfrm>
              <a:off x="3355015" y="1106893"/>
              <a:ext cx="151979" cy="159100"/>
            </a:xfrm>
            <a:custGeom>
              <a:avLst/>
              <a:gdLst/>
              <a:ahLst/>
              <a:cxnLst/>
              <a:rect l="0" t="0" r="0" b="0"/>
              <a:pathLst>
                <a:path w="151979" h="159100">
                  <a:moveTo>
                    <a:pt x="50639" y="0"/>
                  </a:moveTo>
                  <a:lnTo>
                    <a:pt x="42675" y="15266"/>
                  </a:lnTo>
                  <a:lnTo>
                    <a:pt x="38138" y="28437"/>
                  </a:lnTo>
                  <a:lnTo>
                    <a:pt x="35853" y="41069"/>
                  </a:lnTo>
                  <a:lnTo>
                    <a:pt x="34140" y="55319"/>
                  </a:lnTo>
                  <a:lnTo>
                    <a:pt x="34140" y="67950"/>
                  </a:lnTo>
                  <a:lnTo>
                    <a:pt x="35853" y="80582"/>
                  </a:lnTo>
                  <a:lnTo>
                    <a:pt x="39819" y="91658"/>
                  </a:lnTo>
                  <a:lnTo>
                    <a:pt x="45531" y="102195"/>
                  </a:lnTo>
                  <a:lnTo>
                    <a:pt x="53494" y="110098"/>
                  </a:lnTo>
                  <a:lnTo>
                    <a:pt x="62600" y="116953"/>
                  </a:lnTo>
                  <a:lnTo>
                    <a:pt x="75133" y="122221"/>
                  </a:lnTo>
                  <a:lnTo>
                    <a:pt x="88205" y="124856"/>
                  </a:lnTo>
                  <a:lnTo>
                    <a:pt x="102451" y="126443"/>
                  </a:lnTo>
                  <a:lnTo>
                    <a:pt x="116665" y="126443"/>
                  </a:lnTo>
                  <a:lnTo>
                    <a:pt x="130911" y="125903"/>
                  </a:lnTo>
                  <a:lnTo>
                    <a:pt x="151979" y="123269"/>
                  </a:lnTo>
                  <a:lnTo>
                    <a:pt x="143983" y="132219"/>
                  </a:lnTo>
                  <a:lnTo>
                    <a:pt x="135448" y="140661"/>
                  </a:lnTo>
                  <a:lnTo>
                    <a:pt x="124661" y="148564"/>
                  </a:lnTo>
                  <a:lnTo>
                    <a:pt x="113270" y="154340"/>
                  </a:lnTo>
                  <a:lnTo>
                    <a:pt x="97882" y="158053"/>
                  </a:lnTo>
                  <a:lnTo>
                    <a:pt x="83668" y="159100"/>
                  </a:lnTo>
                  <a:lnTo>
                    <a:pt x="68851" y="159100"/>
                  </a:lnTo>
                  <a:lnTo>
                    <a:pt x="55207" y="155419"/>
                  </a:lnTo>
                  <a:lnTo>
                    <a:pt x="43246" y="149611"/>
                  </a:lnTo>
                  <a:lnTo>
                    <a:pt x="32998" y="142756"/>
                  </a:lnTo>
                  <a:lnTo>
                    <a:pt x="24463" y="135900"/>
                  </a:lnTo>
                  <a:lnTo>
                    <a:pt x="14786" y="124856"/>
                  </a:lnTo>
                  <a:lnTo>
                    <a:pt x="7964" y="113779"/>
                  </a:lnTo>
                  <a:lnTo>
                    <a:pt x="2824" y="101148"/>
                  </a:lnTo>
                  <a:lnTo>
                    <a:pt x="0" y="86390"/>
                  </a:lnTo>
                  <a:lnTo>
                    <a:pt x="0" y="73758"/>
                  </a:lnTo>
                  <a:lnTo>
                    <a:pt x="1143" y="59000"/>
                  </a:lnTo>
                  <a:lnTo>
                    <a:pt x="5109" y="46337"/>
                  </a:lnTo>
                  <a:lnTo>
                    <a:pt x="11359" y="33166"/>
                  </a:lnTo>
                  <a:lnTo>
                    <a:pt x="19926" y="22121"/>
                  </a:lnTo>
                  <a:lnTo>
                    <a:pt x="27318" y="13679"/>
                  </a:lnTo>
                  <a:lnTo>
                    <a:pt x="37567" y="6316"/>
                  </a:lnTo>
                  <a:lnTo>
                    <a:pt x="50639" y="0"/>
                  </a:ln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49" name="Shape 154"/>
            <p:cNvSpPr/>
            <p:nvPr/>
          </p:nvSpPr>
          <p:spPr>
            <a:xfrm>
              <a:off x="3355015" y="1106893"/>
              <a:ext cx="151979" cy="159100"/>
            </a:xfrm>
            <a:custGeom>
              <a:avLst/>
              <a:gdLst/>
              <a:ahLst/>
              <a:cxnLst/>
              <a:rect l="0" t="0" r="0" b="0"/>
              <a:pathLst>
                <a:path w="151979" h="159100">
                  <a:moveTo>
                    <a:pt x="50639" y="0"/>
                  </a:moveTo>
                  <a:lnTo>
                    <a:pt x="37567" y="6316"/>
                  </a:lnTo>
                  <a:lnTo>
                    <a:pt x="27318" y="13679"/>
                  </a:lnTo>
                  <a:lnTo>
                    <a:pt x="19926" y="22121"/>
                  </a:lnTo>
                  <a:lnTo>
                    <a:pt x="11359" y="33166"/>
                  </a:lnTo>
                  <a:lnTo>
                    <a:pt x="5109" y="46337"/>
                  </a:lnTo>
                  <a:lnTo>
                    <a:pt x="1143" y="59000"/>
                  </a:lnTo>
                  <a:lnTo>
                    <a:pt x="0" y="73758"/>
                  </a:lnTo>
                  <a:lnTo>
                    <a:pt x="0" y="86390"/>
                  </a:lnTo>
                  <a:lnTo>
                    <a:pt x="2824" y="101148"/>
                  </a:lnTo>
                  <a:lnTo>
                    <a:pt x="7964" y="113779"/>
                  </a:lnTo>
                  <a:lnTo>
                    <a:pt x="14786" y="124856"/>
                  </a:lnTo>
                  <a:lnTo>
                    <a:pt x="24463" y="135900"/>
                  </a:lnTo>
                  <a:lnTo>
                    <a:pt x="32998" y="142756"/>
                  </a:lnTo>
                  <a:lnTo>
                    <a:pt x="43246" y="149611"/>
                  </a:lnTo>
                  <a:lnTo>
                    <a:pt x="55207" y="155419"/>
                  </a:lnTo>
                  <a:lnTo>
                    <a:pt x="68851" y="159100"/>
                  </a:lnTo>
                  <a:lnTo>
                    <a:pt x="83668" y="159100"/>
                  </a:lnTo>
                  <a:lnTo>
                    <a:pt x="97882" y="158053"/>
                  </a:lnTo>
                  <a:lnTo>
                    <a:pt x="113270" y="154340"/>
                  </a:lnTo>
                  <a:lnTo>
                    <a:pt x="124661" y="148564"/>
                  </a:lnTo>
                  <a:lnTo>
                    <a:pt x="135448" y="140661"/>
                  </a:lnTo>
                  <a:lnTo>
                    <a:pt x="143983" y="132219"/>
                  </a:lnTo>
                  <a:lnTo>
                    <a:pt x="151979" y="123269"/>
                  </a:lnTo>
                  <a:lnTo>
                    <a:pt x="130911" y="125903"/>
                  </a:lnTo>
                  <a:lnTo>
                    <a:pt x="116665" y="126443"/>
                  </a:lnTo>
                  <a:lnTo>
                    <a:pt x="102451" y="126443"/>
                  </a:lnTo>
                  <a:lnTo>
                    <a:pt x="88205" y="124856"/>
                  </a:lnTo>
                  <a:lnTo>
                    <a:pt x="75133" y="122221"/>
                  </a:lnTo>
                  <a:lnTo>
                    <a:pt x="62600" y="116953"/>
                  </a:lnTo>
                  <a:lnTo>
                    <a:pt x="53494" y="110098"/>
                  </a:lnTo>
                  <a:lnTo>
                    <a:pt x="45531" y="102195"/>
                  </a:lnTo>
                  <a:lnTo>
                    <a:pt x="39819" y="91658"/>
                  </a:lnTo>
                  <a:lnTo>
                    <a:pt x="35853" y="80582"/>
                  </a:lnTo>
                  <a:lnTo>
                    <a:pt x="34140" y="67950"/>
                  </a:lnTo>
                  <a:lnTo>
                    <a:pt x="34140" y="55319"/>
                  </a:lnTo>
                  <a:lnTo>
                    <a:pt x="35853" y="41069"/>
                  </a:lnTo>
                  <a:lnTo>
                    <a:pt x="38138" y="28437"/>
                  </a:lnTo>
                  <a:lnTo>
                    <a:pt x="42675" y="15266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50" name="Shape 155"/>
            <p:cNvSpPr/>
            <p:nvPr/>
          </p:nvSpPr>
          <p:spPr>
            <a:xfrm>
              <a:off x="3555379" y="1009935"/>
              <a:ext cx="99024" cy="93245"/>
            </a:xfrm>
            <a:custGeom>
              <a:avLst/>
              <a:gdLst/>
              <a:ahLst/>
              <a:cxnLst/>
              <a:rect l="0" t="0" r="0" b="0"/>
              <a:pathLst>
                <a:path w="99024" h="93245">
                  <a:moveTo>
                    <a:pt x="49496" y="0"/>
                  </a:moveTo>
                  <a:cubicBezTo>
                    <a:pt x="76846" y="0"/>
                    <a:pt x="99024" y="20884"/>
                    <a:pt x="99024" y="46622"/>
                  </a:cubicBezTo>
                  <a:cubicBezTo>
                    <a:pt x="99024" y="72393"/>
                    <a:pt x="76846" y="93245"/>
                    <a:pt x="49496" y="93245"/>
                  </a:cubicBezTo>
                  <a:cubicBezTo>
                    <a:pt x="22146" y="93245"/>
                    <a:pt x="0" y="72393"/>
                    <a:pt x="0" y="46622"/>
                  </a:cubicBezTo>
                  <a:cubicBezTo>
                    <a:pt x="0" y="20884"/>
                    <a:pt x="22146" y="0"/>
                    <a:pt x="49496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51" name="Shape 156"/>
            <p:cNvSpPr/>
            <p:nvPr/>
          </p:nvSpPr>
          <p:spPr>
            <a:xfrm>
              <a:off x="3555919" y="1009427"/>
              <a:ext cx="128658" cy="124316"/>
            </a:xfrm>
            <a:custGeom>
              <a:avLst/>
              <a:gdLst/>
              <a:ahLst/>
              <a:cxnLst/>
              <a:rect l="0" t="0" r="0" b="0"/>
              <a:pathLst>
                <a:path w="128658" h="124316">
                  <a:moveTo>
                    <a:pt x="128658" y="62142"/>
                  </a:moveTo>
                  <a:lnTo>
                    <a:pt x="128658" y="59000"/>
                  </a:lnTo>
                  <a:lnTo>
                    <a:pt x="128087" y="55826"/>
                  </a:lnTo>
                  <a:lnTo>
                    <a:pt x="128087" y="52684"/>
                  </a:lnTo>
                  <a:lnTo>
                    <a:pt x="127516" y="49511"/>
                  </a:lnTo>
                  <a:lnTo>
                    <a:pt x="126374" y="46337"/>
                  </a:lnTo>
                  <a:lnTo>
                    <a:pt x="125803" y="43702"/>
                  </a:lnTo>
                  <a:lnTo>
                    <a:pt x="124661" y="40561"/>
                  </a:lnTo>
                  <a:lnTo>
                    <a:pt x="123518" y="37387"/>
                  </a:lnTo>
                  <a:lnTo>
                    <a:pt x="121837" y="34753"/>
                  </a:lnTo>
                  <a:lnTo>
                    <a:pt x="120695" y="32118"/>
                  </a:lnTo>
                  <a:lnTo>
                    <a:pt x="118981" y="29484"/>
                  </a:lnTo>
                  <a:lnTo>
                    <a:pt x="117268" y="26850"/>
                  </a:lnTo>
                  <a:lnTo>
                    <a:pt x="114984" y="24216"/>
                  </a:lnTo>
                  <a:lnTo>
                    <a:pt x="113270" y="21581"/>
                  </a:lnTo>
                  <a:lnTo>
                    <a:pt x="111017" y="19487"/>
                  </a:lnTo>
                  <a:lnTo>
                    <a:pt x="108733" y="16853"/>
                  </a:lnTo>
                  <a:lnTo>
                    <a:pt x="106449" y="14726"/>
                  </a:lnTo>
                  <a:lnTo>
                    <a:pt x="103625" y="13171"/>
                  </a:lnTo>
                  <a:lnTo>
                    <a:pt x="101340" y="11045"/>
                  </a:lnTo>
                  <a:lnTo>
                    <a:pt x="98485" y="9458"/>
                  </a:lnTo>
                  <a:lnTo>
                    <a:pt x="95629" y="7903"/>
                  </a:lnTo>
                  <a:lnTo>
                    <a:pt x="92805" y="6316"/>
                  </a:lnTo>
                  <a:lnTo>
                    <a:pt x="89950" y="5268"/>
                  </a:lnTo>
                  <a:lnTo>
                    <a:pt x="86523" y="3682"/>
                  </a:lnTo>
                  <a:lnTo>
                    <a:pt x="83700" y="2634"/>
                  </a:lnTo>
                  <a:lnTo>
                    <a:pt x="80273" y="2095"/>
                  </a:lnTo>
                  <a:lnTo>
                    <a:pt x="77417" y="1047"/>
                  </a:lnTo>
                  <a:lnTo>
                    <a:pt x="74022" y="508"/>
                  </a:lnTo>
                  <a:lnTo>
                    <a:pt x="70596" y="508"/>
                  </a:lnTo>
                  <a:lnTo>
                    <a:pt x="67740" y="0"/>
                  </a:lnTo>
                  <a:lnTo>
                    <a:pt x="64345" y="0"/>
                  </a:lnTo>
                  <a:lnTo>
                    <a:pt x="64345" y="0"/>
                  </a:lnTo>
                  <a:lnTo>
                    <a:pt x="60918" y="0"/>
                  </a:lnTo>
                  <a:lnTo>
                    <a:pt x="58063" y="508"/>
                  </a:lnTo>
                  <a:lnTo>
                    <a:pt x="54668" y="508"/>
                  </a:lnTo>
                  <a:lnTo>
                    <a:pt x="51241" y="1047"/>
                  </a:lnTo>
                  <a:lnTo>
                    <a:pt x="48386" y="2095"/>
                  </a:lnTo>
                  <a:lnTo>
                    <a:pt x="44991" y="2634"/>
                  </a:lnTo>
                  <a:lnTo>
                    <a:pt x="42135" y="3682"/>
                  </a:lnTo>
                  <a:lnTo>
                    <a:pt x="38708" y="5268"/>
                  </a:lnTo>
                  <a:lnTo>
                    <a:pt x="35885" y="6316"/>
                  </a:lnTo>
                  <a:lnTo>
                    <a:pt x="33029" y="7903"/>
                  </a:lnTo>
                  <a:lnTo>
                    <a:pt x="30174" y="9458"/>
                  </a:lnTo>
                  <a:lnTo>
                    <a:pt x="27350" y="11045"/>
                  </a:lnTo>
                  <a:lnTo>
                    <a:pt x="25066" y="13171"/>
                  </a:lnTo>
                  <a:lnTo>
                    <a:pt x="22210" y="14726"/>
                  </a:lnTo>
                  <a:lnTo>
                    <a:pt x="19926" y="16853"/>
                  </a:lnTo>
                  <a:lnTo>
                    <a:pt x="17673" y="19487"/>
                  </a:lnTo>
                  <a:lnTo>
                    <a:pt x="15388" y="21581"/>
                  </a:lnTo>
                  <a:lnTo>
                    <a:pt x="13675" y="24216"/>
                  </a:lnTo>
                  <a:lnTo>
                    <a:pt x="11390" y="26850"/>
                  </a:lnTo>
                  <a:lnTo>
                    <a:pt x="9677" y="29484"/>
                  </a:lnTo>
                  <a:lnTo>
                    <a:pt x="7996" y="32118"/>
                  </a:lnTo>
                  <a:lnTo>
                    <a:pt x="6853" y="34753"/>
                  </a:lnTo>
                  <a:lnTo>
                    <a:pt x="5140" y="37387"/>
                  </a:lnTo>
                  <a:lnTo>
                    <a:pt x="3998" y="40561"/>
                  </a:lnTo>
                  <a:lnTo>
                    <a:pt x="2856" y="43702"/>
                  </a:lnTo>
                  <a:lnTo>
                    <a:pt x="2284" y="46337"/>
                  </a:lnTo>
                  <a:lnTo>
                    <a:pt x="1142" y="49511"/>
                  </a:lnTo>
                  <a:lnTo>
                    <a:pt x="571" y="52684"/>
                  </a:lnTo>
                  <a:lnTo>
                    <a:pt x="571" y="55826"/>
                  </a:lnTo>
                  <a:lnTo>
                    <a:pt x="0" y="59000"/>
                  </a:lnTo>
                  <a:lnTo>
                    <a:pt x="0" y="62142"/>
                  </a:lnTo>
                  <a:lnTo>
                    <a:pt x="0" y="62142"/>
                  </a:lnTo>
                  <a:lnTo>
                    <a:pt x="0" y="65316"/>
                  </a:lnTo>
                  <a:lnTo>
                    <a:pt x="571" y="68490"/>
                  </a:lnTo>
                  <a:lnTo>
                    <a:pt x="571" y="71632"/>
                  </a:lnTo>
                  <a:lnTo>
                    <a:pt x="1142" y="74805"/>
                  </a:lnTo>
                  <a:lnTo>
                    <a:pt x="2284" y="77948"/>
                  </a:lnTo>
                  <a:lnTo>
                    <a:pt x="2856" y="80582"/>
                  </a:lnTo>
                  <a:lnTo>
                    <a:pt x="3998" y="83755"/>
                  </a:lnTo>
                  <a:lnTo>
                    <a:pt x="5140" y="86929"/>
                  </a:lnTo>
                  <a:lnTo>
                    <a:pt x="6853" y="89563"/>
                  </a:lnTo>
                  <a:lnTo>
                    <a:pt x="7996" y="92197"/>
                  </a:lnTo>
                  <a:lnTo>
                    <a:pt x="9677" y="94832"/>
                  </a:lnTo>
                  <a:lnTo>
                    <a:pt x="11390" y="97466"/>
                  </a:lnTo>
                  <a:lnTo>
                    <a:pt x="13675" y="100100"/>
                  </a:lnTo>
                  <a:lnTo>
                    <a:pt x="15388" y="102734"/>
                  </a:lnTo>
                  <a:lnTo>
                    <a:pt x="17673" y="104829"/>
                  </a:lnTo>
                  <a:lnTo>
                    <a:pt x="19926" y="107463"/>
                  </a:lnTo>
                  <a:lnTo>
                    <a:pt x="22210" y="109558"/>
                  </a:lnTo>
                  <a:lnTo>
                    <a:pt x="25066" y="111145"/>
                  </a:lnTo>
                  <a:lnTo>
                    <a:pt x="27350" y="113271"/>
                  </a:lnTo>
                  <a:lnTo>
                    <a:pt x="30174" y="114826"/>
                  </a:lnTo>
                  <a:lnTo>
                    <a:pt x="33029" y="116413"/>
                  </a:lnTo>
                  <a:lnTo>
                    <a:pt x="35885" y="118000"/>
                  </a:lnTo>
                  <a:lnTo>
                    <a:pt x="38708" y="119047"/>
                  </a:lnTo>
                  <a:lnTo>
                    <a:pt x="42135" y="120635"/>
                  </a:lnTo>
                  <a:lnTo>
                    <a:pt x="44991" y="121682"/>
                  </a:lnTo>
                  <a:lnTo>
                    <a:pt x="48386" y="122221"/>
                  </a:lnTo>
                  <a:lnTo>
                    <a:pt x="51241" y="123269"/>
                  </a:lnTo>
                  <a:lnTo>
                    <a:pt x="54668" y="123808"/>
                  </a:lnTo>
                  <a:lnTo>
                    <a:pt x="58063" y="123808"/>
                  </a:lnTo>
                  <a:lnTo>
                    <a:pt x="60918" y="124316"/>
                  </a:lnTo>
                  <a:lnTo>
                    <a:pt x="64345" y="124316"/>
                  </a:lnTo>
                  <a:lnTo>
                    <a:pt x="64345" y="124316"/>
                  </a:lnTo>
                  <a:lnTo>
                    <a:pt x="67740" y="124316"/>
                  </a:lnTo>
                  <a:lnTo>
                    <a:pt x="70596" y="123808"/>
                  </a:lnTo>
                  <a:lnTo>
                    <a:pt x="74022" y="123808"/>
                  </a:lnTo>
                  <a:lnTo>
                    <a:pt x="77417" y="123269"/>
                  </a:lnTo>
                  <a:lnTo>
                    <a:pt x="80273" y="122221"/>
                  </a:lnTo>
                  <a:lnTo>
                    <a:pt x="83700" y="121682"/>
                  </a:lnTo>
                  <a:lnTo>
                    <a:pt x="86523" y="120635"/>
                  </a:lnTo>
                  <a:lnTo>
                    <a:pt x="89950" y="119047"/>
                  </a:lnTo>
                  <a:lnTo>
                    <a:pt x="92805" y="118000"/>
                  </a:lnTo>
                  <a:lnTo>
                    <a:pt x="95629" y="116413"/>
                  </a:lnTo>
                  <a:lnTo>
                    <a:pt x="98485" y="114826"/>
                  </a:lnTo>
                  <a:lnTo>
                    <a:pt x="101340" y="113271"/>
                  </a:lnTo>
                  <a:lnTo>
                    <a:pt x="103625" y="111145"/>
                  </a:lnTo>
                  <a:lnTo>
                    <a:pt x="106449" y="109558"/>
                  </a:lnTo>
                  <a:lnTo>
                    <a:pt x="108733" y="107463"/>
                  </a:lnTo>
                  <a:lnTo>
                    <a:pt x="111017" y="104829"/>
                  </a:lnTo>
                  <a:lnTo>
                    <a:pt x="113270" y="102734"/>
                  </a:lnTo>
                  <a:lnTo>
                    <a:pt x="114984" y="100100"/>
                  </a:lnTo>
                  <a:lnTo>
                    <a:pt x="117268" y="97466"/>
                  </a:lnTo>
                  <a:lnTo>
                    <a:pt x="118981" y="94832"/>
                  </a:lnTo>
                  <a:lnTo>
                    <a:pt x="120695" y="92197"/>
                  </a:lnTo>
                  <a:lnTo>
                    <a:pt x="121837" y="89563"/>
                  </a:lnTo>
                  <a:lnTo>
                    <a:pt x="123518" y="86929"/>
                  </a:lnTo>
                  <a:lnTo>
                    <a:pt x="124661" y="83755"/>
                  </a:lnTo>
                  <a:lnTo>
                    <a:pt x="125803" y="80582"/>
                  </a:lnTo>
                  <a:lnTo>
                    <a:pt x="126374" y="77948"/>
                  </a:lnTo>
                  <a:lnTo>
                    <a:pt x="127516" y="74805"/>
                  </a:lnTo>
                  <a:lnTo>
                    <a:pt x="128087" y="71632"/>
                  </a:lnTo>
                  <a:lnTo>
                    <a:pt x="128087" y="68490"/>
                  </a:lnTo>
                  <a:lnTo>
                    <a:pt x="128658" y="65316"/>
                  </a:lnTo>
                  <a:lnTo>
                    <a:pt x="128658" y="62142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52" name="Shape 157"/>
            <p:cNvSpPr/>
            <p:nvPr/>
          </p:nvSpPr>
          <p:spPr>
            <a:xfrm>
              <a:off x="3561059" y="1014156"/>
              <a:ext cx="73419" cy="81121"/>
            </a:xfrm>
            <a:custGeom>
              <a:avLst/>
              <a:gdLst/>
              <a:ahLst/>
              <a:cxnLst/>
              <a:rect l="0" t="0" r="0" b="0"/>
              <a:pathLst>
                <a:path w="73419" h="81121">
                  <a:moveTo>
                    <a:pt x="36710" y="0"/>
                  </a:moveTo>
                  <a:cubicBezTo>
                    <a:pt x="56984" y="0"/>
                    <a:pt x="73419" y="18154"/>
                    <a:pt x="73419" y="40561"/>
                  </a:cubicBezTo>
                  <a:cubicBezTo>
                    <a:pt x="73419" y="62967"/>
                    <a:pt x="56984" y="81121"/>
                    <a:pt x="36710" y="81121"/>
                  </a:cubicBezTo>
                  <a:cubicBezTo>
                    <a:pt x="16435" y="81121"/>
                    <a:pt x="0" y="62967"/>
                    <a:pt x="0" y="40561"/>
                  </a:cubicBezTo>
                  <a:cubicBezTo>
                    <a:pt x="0" y="18154"/>
                    <a:pt x="16435" y="0"/>
                    <a:pt x="36710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53" name="Shape 158"/>
            <p:cNvSpPr/>
            <p:nvPr/>
          </p:nvSpPr>
          <p:spPr>
            <a:xfrm>
              <a:off x="3561059" y="1014156"/>
              <a:ext cx="73419" cy="81121"/>
            </a:xfrm>
            <a:custGeom>
              <a:avLst/>
              <a:gdLst/>
              <a:ahLst/>
              <a:cxnLst/>
              <a:rect l="0" t="0" r="0" b="0"/>
              <a:pathLst>
                <a:path w="73419" h="81121">
                  <a:moveTo>
                    <a:pt x="73419" y="40561"/>
                  </a:moveTo>
                  <a:cubicBezTo>
                    <a:pt x="73419" y="62967"/>
                    <a:pt x="56984" y="81121"/>
                    <a:pt x="36710" y="81121"/>
                  </a:cubicBezTo>
                  <a:cubicBezTo>
                    <a:pt x="16435" y="81121"/>
                    <a:pt x="0" y="62967"/>
                    <a:pt x="0" y="40561"/>
                  </a:cubicBezTo>
                  <a:cubicBezTo>
                    <a:pt x="0" y="18154"/>
                    <a:pt x="16435" y="0"/>
                    <a:pt x="36710" y="0"/>
                  </a:cubicBezTo>
                  <a:cubicBezTo>
                    <a:pt x="56984" y="0"/>
                    <a:pt x="73419" y="18154"/>
                    <a:pt x="73419" y="40561"/>
                  </a:cubicBezTo>
                  <a:close/>
                </a:path>
              </a:pathLst>
            </a:custGeom>
            <a:ln w="31728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54" name="Shape 159"/>
            <p:cNvSpPr/>
            <p:nvPr/>
          </p:nvSpPr>
          <p:spPr>
            <a:xfrm>
              <a:off x="3573020" y="1034690"/>
              <a:ext cx="22749" cy="24247"/>
            </a:xfrm>
            <a:custGeom>
              <a:avLst/>
              <a:gdLst/>
              <a:ahLst/>
              <a:cxnLst/>
              <a:rect l="0" t="0" r="0" b="0"/>
              <a:pathLst>
                <a:path w="22749" h="24247">
                  <a:moveTo>
                    <a:pt x="22749" y="12124"/>
                  </a:moveTo>
                  <a:lnTo>
                    <a:pt x="22749" y="9489"/>
                  </a:lnTo>
                  <a:lnTo>
                    <a:pt x="22178" y="8982"/>
                  </a:lnTo>
                  <a:lnTo>
                    <a:pt x="22178" y="7903"/>
                  </a:lnTo>
                  <a:lnTo>
                    <a:pt x="21607" y="7395"/>
                  </a:lnTo>
                  <a:lnTo>
                    <a:pt x="21607" y="6347"/>
                  </a:lnTo>
                  <a:lnTo>
                    <a:pt x="21036" y="5808"/>
                  </a:lnTo>
                  <a:lnTo>
                    <a:pt x="20465" y="5268"/>
                  </a:lnTo>
                  <a:lnTo>
                    <a:pt x="20465" y="4761"/>
                  </a:lnTo>
                  <a:lnTo>
                    <a:pt x="19925" y="4221"/>
                  </a:lnTo>
                  <a:lnTo>
                    <a:pt x="19354" y="3713"/>
                  </a:lnTo>
                  <a:lnTo>
                    <a:pt x="19354" y="3173"/>
                  </a:lnTo>
                  <a:lnTo>
                    <a:pt x="18783" y="3173"/>
                  </a:lnTo>
                  <a:lnTo>
                    <a:pt x="18212" y="2634"/>
                  </a:lnTo>
                  <a:lnTo>
                    <a:pt x="17641" y="2126"/>
                  </a:lnTo>
                  <a:lnTo>
                    <a:pt x="17641" y="1587"/>
                  </a:lnTo>
                  <a:lnTo>
                    <a:pt x="17070" y="1587"/>
                  </a:lnTo>
                  <a:lnTo>
                    <a:pt x="16499" y="1079"/>
                  </a:lnTo>
                  <a:lnTo>
                    <a:pt x="15927" y="1079"/>
                  </a:lnTo>
                  <a:lnTo>
                    <a:pt x="15356" y="540"/>
                  </a:lnTo>
                  <a:lnTo>
                    <a:pt x="14214" y="540"/>
                  </a:lnTo>
                  <a:lnTo>
                    <a:pt x="13643" y="0"/>
                  </a:lnTo>
                  <a:lnTo>
                    <a:pt x="11359" y="0"/>
                  </a:lnTo>
                  <a:lnTo>
                    <a:pt x="11359" y="0"/>
                  </a:lnTo>
                  <a:lnTo>
                    <a:pt x="9106" y="0"/>
                  </a:lnTo>
                  <a:lnTo>
                    <a:pt x="8535" y="540"/>
                  </a:lnTo>
                  <a:lnTo>
                    <a:pt x="7393" y="540"/>
                  </a:lnTo>
                  <a:lnTo>
                    <a:pt x="6822" y="1079"/>
                  </a:lnTo>
                  <a:lnTo>
                    <a:pt x="6250" y="1079"/>
                  </a:lnTo>
                  <a:lnTo>
                    <a:pt x="5679" y="1587"/>
                  </a:lnTo>
                  <a:lnTo>
                    <a:pt x="5108" y="1587"/>
                  </a:lnTo>
                  <a:lnTo>
                    <a:pt x="5108" y="2126"/>
                  </a:lnTo>
                  <a:lnTo>
                    <a:pt x="4537" y="2634"/>
                  </a:lnTo>
                  <a:lnTo>
                    <a:pt x="3966" y="3173"/>
                  </a:lnTo>
                  <a:lnTo>
                    <a:pt x="3395" y="3173"/>
                  </a:lnTo>
                  <a:lnTo>
                    <a:pt x="3395" y="3713"/>
                  </a:lnTo>
                  <a:lnTo>
                    <a:pt x="2824" y="4221"/>
                  </a:lnTo>
                  <a:lnTo>
                    <a:pt x="2253" y="4761"/>
                  </a:lnTo>
                  <a:lnTo>
                    <a:pt x="2253" y="5268"/>
                  </a:lnTo>
                  <a:lnTo>
                    <a:pt x="1682" y="5808"/>
                  </a:lnTo>
                  <a:lnTo>
                    <a:pt x="1682" y="6347"/>
                  </a:lnTo>
                  <a:lnTo>
                    <a:pt x="1142" y="6855"/>
                  </a:lnTo>
                  <a:lnTo>
                    <a:pt x="1142" y="7395"/>
                  </a:lnTo>
                  <a:lnTo>
                    <a:pt x="571" y="7903"/>
                  </a:lnTo>
                  <a:lnTo>
                    <a:pt x="571" y="8982"/>
                  </a:lnTo>
                  <a:lnTo>
                    <a:pt x="0" y="9489"/>
                  </a:lnTo>
                  <a:lnTo>
                    <a:pt x="0" y="12124"/>
                  </a:lnTo>
                  <a:lnTo>
                    <a:pt x="0" y="12124"/>
                  </a:lnTo>
                  <a:lnTo>
                    <a:pt x="0" y="14758"/>
                  </a:lnTo>
                  <a:lnTo>
                    <a:pt x="571" y="15298"/>
                  </a:lnTo>
                  <a:lnTo>
                    <a:pt x="571" y="16345"/>
                  </a:lnTo>
                  <a:lnTo>
                    <a:pt x="1142" y="16884"/>
                  </a:lnTo>
                  <a:lnTo>
                    <a:pt x="1142" y="17392"/>
                  </a:lnTo>
                  <a:lnTo>
                    <a:pt x="1682" y="17931"/>
                  </a:lnTo>
                  <a:lnTo>
                    <a:pt x="1682" y="18439"/>
                  </a:lnTo>
                  <a:lnTo>
                    <a:pt x="2253" y="18979"/>
                  </a:lnTo>
                  <a:lnTo>
                    <a:pt x="2253" y="19519"/>
                  </a:lnTo>
                  <a:lnTo>
                    <a:pt x="2824" y="20026"/>
                  </a:lnTo>
                  <a:lnTo>
                    <a:pt x="3395" y="20566"/>
                  </a:lnTo>
                  <a:lnTo>
                    <a:pt x="3395" y="21074"/>
                  </a:lnTo>
                  <a:lnTo>
                    <a:pt x="3966" y="21074"/>
                  </a:lnTo>
                  <a:lnTo>
                    <a:pt x="4537" y="21613"/>
                  </a:lnTo>
                  <a:lnTo>
                    <a:pt x="5108" y="22153"/>
                  </a:lnTo>
                  <a:lnTo>
                    <a:pt x="5108" y="22661"/>
                  </a:lnTo>
                  <a:lnTo>
                    <a:pt x="5679" y="22661"/>
                  </a:lnTo>
                  <a:lnTo>
                    <a:pt x="6250" y="23200"/>
                  </a:lnTo>
                  <a:lnTo>
                    <a:pt x="6822" y="23200"/>
                  </a:lnTo>
                  <a:lnTo>
                    <a:pt x="7393" y="23708"/>
                  </a:lnTo>
                  <a:lnTo>
                    <a:pt x="8535" y="23708"/>
                  </a:lnTo>
                  <a:lnTo>
                    <a:pt x="9106" y="24247"/>
                  </a:lnTo>
                  <a:lnTo>
                    <a:pt x="11359" y="24247"/>
                  </a:lnTo>
                  <a:lnTo>
                    <a:pt x="11359" y="24247"/>
                  </a:lnTo>
                  <a:lnTo>
                    <a:pt x="13643" y="24247"/>
                  </a:lnTo>
                  <a:lnTo>
                    <a:pt x="14214" y="23708"/>
                  </a:lnTo>
                  <a:lnTo>
                    <a:pt x="15356" y="23708"/>
                  </a:lnTo>
                  <a:lnTo>
                    <a:pt x="15927" y="23200"/>
                  </a:lnTo>
                  <a:lnTo>
                    <a:pt x="16499" y="23200"/>
                  </a:lnTo>
                  <a:lnTo>
                    <a:pt x="17070" y="22661"/>
                  </a:lnTo>
                  <a:lnTo>
                    <a:pt x="17641" y="22661"/>
                  </a:lnTo>
                  <a:lnTo>
                    <a:pt x="17641" y="22153"/>
                  </a:lnTo>
                  <a:lnTo>
                    <a:pt x="18212" y="21613"/>
                  </a:lnTo>
                  <a:lnTo>
                    <a:pt x="18783" y="21074"/>
                  </a:lnTo>
                  <a:lnTo>
                    <a:pt x="19354" y="21074"/>
                  </a:lnTo>
                  <a:lnTo>
                    <a:pt x="19354" y="20566"/>
                  </a:lnTo>
                  <a:lnTo>
                    <a:pt x="19925" y="20026"/>
                  </a:lnTo>
                  <a:lnTo>
                    <a:pt x="20465" y="19519"/>
                  </a:lnTo>
                  <a:lnTo>
                    <a:pt x="20465" y="18979"/>
                  </a:lnTo>
                  <a:lnTo>
                    <a:pt x="21036" y="18439"/>
                  </a:lnTo>
                  <a:lnTo>
                    <a:pt x="21607" y="17931"/>
                  </a:lnTo>
                  <a:lnTo>
                    <a:pt x="21607" y="16884"/>
                  </a:lnTo>
                  <a:lnTo>
                    <a:pt x="22178" y="16345"/>
                  </a:lnTo>
                  <a:lnTo>
                    <a:pt x="22178" y="15298"/>
                  </a:lnTo>
                  <a:lnTo>
                    <a:pt x="22749" y="14758"/>
                  </a:lnTo>
                  <a:lnTo>
                    <a:pt x="22749" y="12124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4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55" name="Shape 160"/>
            <p:cNvSpPr/>
            <p:nvPr/>
          </p:nvSpPr>
          <p:spPr>
            <a:xfrm>
              <a:off x="3595199" y="1019964"/>
              <a:ext cx="21639" cy="21074"/>
            </a:xfrm>
            <a:custGeom>
              <a:avLst/>
              <a:gdLst/>
              <a:ahLst/>
              <a:cxnLst/>
              <a:rect l="0" t="0" r="0" b="0"/>
              <a:pathLst>
                <a:path w="21639" h="21074">
                  <a:moveTo>
                    <a:pt x="21639" y="10537"/>
                  </a:moveTo>
                  <a:lnTo>
                    <a:pt x="21639" y="8410"/>
                  </a:lnTo>
                  <a:lnTo>
                    <a:pt x="21068" y="7903"/>
                  </a:lnTo>
                  <a:lnTo>
                    <a:pt x="21068" y="6824"/>
                  </a:lnTo>
                  <a:lnTo>
                    <a:pt x="20496" y="6316"/>
                  </a:lnTo>
                  <a:lnTo>
                    <a:pt x="20496" y="5268"/>
                  </a:lnTo>
                  <a:lnTo>
                    <a:pt x="19925" y="4729"/>
                  </a:lnTo>
                  <a:lnTo>
                    <a:pt x="19925" y="4729"/>
                  </a:lnTo>
                  <a:lnTo>
                    <a:pt x="19354" y="4189"/>
                  </a:lnTo>
                  <a:lnTo>
                    <a:pt x="18783" y="3682"/>
                  </a:lnTo>
                  <a:lnTo>
                    <a:pt x="18783" y="3142"/>
                  </a:lnTo>
                  <a:lnTo>
                    <a:pt x="18212" y="3142"/>
                  </a:lnTo>
                  <a:lnTo>
                    <a:pt x="17641" y="2634"/>
                  </a:lnTo>
                  <a:lnTo>
                    <a:pt x="17641" y="2094"/>
                  </a:lnTo>
                  <a:lnTo>
                    <a:pt x="17070" y="2094"/>
                  </a:lnTo>
                  <a:lnTo>
                    <a:pt x="16530" y="1555"/>
                  </a:lnTo>
                  <a:lnTo>
                    <a:pt x="15959" y="1555"/>
                  </a:lnTo>
                  <a:lnTo>
                    <a:pt x="15388" y="1047"/>
                  </a:lnTo>
                  <a:lnTo>
                    <a:pt x="14817" y="1047"/>
                  </a:lnTo>
                  <a:lnTo>
                    <a:pt x="14817" y="508"/>
                  </a:lnTo>
                  <a:lnTo>
                    <a:pt x="13675" y="508"/>
                  </a:lnTo>
                  <a:lnTo>
                    <a:pt x="13104" y="0"/>
                  </a:lnTo>
                  <a:lnTo>
                    <a:pt x="10819" y="0"/>
                  </a:lnTo>
                  <a:lnTo>
                    <a:pt x="10819" y="0"/>
                  </a:lnTo>
                  <a:lnTo>
                    <a:pt x="8535" y="0"/>
                  </a:lnTo>
                  <a:lnTo>
                    <a:pt x="7964" y="508"/>
                  </a:lnTo>
                  <a:lnTo>
                    <a:pt x="6853" y="508"/>
                  </a:lnTo>
                  <a:lnTo>
                    <a:pt x="6853" y="1047"/>
                  </a:lnTo>
                  <a:lnTo>
                    <a:pt x="6282" y="1047"/>
                  </a:lnTo>
                  <a:lnTo>
                    <a:pt x="5711" y="1555"/>
                  </a:lnTo>
                  <a:lnTo>
                    <a:pt x="5140" y="1555"/>
                  </a:lnTo>
                  <a:lnTo>
                    <a:pt x="4569" y="2094"/>
                  </a:lnTo>
                  <a:lnTo>
                    <a:pt x="3998" y="2094"/>
                  </a:lnTo>
                  <a:lnTo>
                    <a:pt x="3998" y="2634"/>
                  </a:lnTo>
                  <a:lnTo>
                    <a:pt x="3427" y="3142"/>
                  </a:lnTo>
                  <a:lnTo>
                    <a:pt x="2856" y="3142"/>
                  </a:lnTo>
                  <a:lnTo>
                    <a:pt x="2856" y="3682"/>
                  </a:lnTo>
                  <a:lnTo>
                    <a:pt x="2284" y="4189"/>
                  </a:lnTo>
                  <a:lnTo>
                    <a:pt x="1713" y="4729"/>
                  </a:lnTo>
                  <a:lnTo>
                    <a:pt x="1713" y="4729"/>
                  </a:lnTo>
                  <a:lnTo>
                    <a:pt x="1142" y="5268"/>
                  </a:lnTo>
                  <a:lnTo>
                    <a:pt x="1142" y="6316"/>
                  </a:lnTo>
                  <a:lnTo>
                    <a:pt x="571" y="6824"/>
                  </a:lnTo>
                  <a:lnTo>
                    <a:pt x="571" y="7903"/>
                  </a:lnTo>
                  <a:lnTo>
                    <a:pt x="0" y="8410"/>
                  </a:lnTo>
                  <a:lnTo>
                    <a:pt x="0" y="10537"/>
                  </a:lnTo>
                  <a:lnTo>
                    <a:pt x="0" y="10537"/>
                  </a:lnTo>
                  <a:lnTo>
                    <a:pt x="0" y="12631"/>
                  </a:lnTo>
                  <a:lnTo>
                    <a:pt x="571" y="13171"/>
                  </a:lnTo>
                  <a:lnTo>
                    <a:pt x="571" y="14219"/>
                  </a:lnTo>
                  <a:lnTo>
                    <a:pt x="1142" y="14726"/>
                  </a:lnTo>
                  <a:lnTo>
                    <a:pt x="1142" y="15805"/>
                  </a:lnTo>
                  <a:lnTo>
                    <a:pt x="1713" y="16313"/>
                  </a:lnTo>
                  <a:lnTo>
                    <a:pt x="1713" y="16313"/>
                  </a:lnTo>
                  <a:lnTo>
                    <a:pt x="2284" y="16852"/>
                  </a:lnTo>
                  <a:lnTo>
                    <a:pt x="2856" y="17360"/>
                  </a:lnTo>
                  <a:lnTo>
                    <a:pt x="2856" y="17900"/>
                  </a:lnTo>
                  <a:lnTo>
                    <a:pt x="3427" y="17900"/>
                  </a:lnTo>
                  <a:lnTo>
                    <a:pt x="3998" y="18439"/>
                  </a:lnTo>
                  <a:lnTo>
                    <a:pt x="3998" y="18947"/>
                  </a:lnTo>
                  <a:lnTo>
                    <a:pt x="4569" y="18947"/>
                  </a:lnTo>
                  <a:lnTo>
                    <a:pt x="5140" y="19487"/>
                  </a:lnTo>
                  <a:lnTo>
                    <a:pt x="5711" y="19995"/>
                  </a:lnTo>
                  <a:lnTo>
                    <a:pt x="6853" y="19995"/>
                  </a:lnTo>
                  <a:lnTo>
                    <a:pt x="6853" y="20534"/>
                  </a:lnTo>
                  <a:lnTo>
                    <a:pt x="7964" y="20534"/>
                  </a:lnTo>
                  <a:lnTo>
                    <a:pt x="8535" y="21074"/>
                  </a:lnTo>
                  <a:lnTo>
                    <a:pt x="10819" y="21074"/>
                  </a:lnTo>
                  <a:lnTo>
                    <a:pt x="10819" y="21074"/>
                  </a:lnTo>
                  <a:lnTo>
                    <a:pt x="13104" y="21074"/>
                  </a:lnTo>
                  <a:lnTo>
                    <a:pt x="13675" y="20534"/>
                  </a:lnTo>
                  <a:lnTo>
                    <a:pt x="14817" y="20534"/>
                  </a:lnTo>
                  <a:lnTo>
                    <a:pt x="14817" y="19995"/>
                  </a:lnTo>
                  <a:lnTo>
                    <a:pt x="15959" y="19995"/>
                  </a:lnTo>
                  <a:lnTo>
                    <a:pt x="16530" y="19487"/>
                  </a:lnTo>
                  <a:lnTo>
                    <a:pt x="17070" y="18947"/>
                  </a:lnTo>
                  <a:lnTo>
                    <a:pt x="17641" y="18947"/>
                  </a:lnTo>
                  <a:lnTo>
                    <a:pt x="17641" y="18439"/>
                  </a:lnTo>
                  <a:lnTo>
                    <a:pt x="18212" y="17900"/>
                  </a:lnTo>
                  <a:lnTo>
                    <a:pt x="18783" y="17900"/>
                  </a:lnTo>
                  <a:lnTo>
                    <a:pt x="18783" y="17360"/>
                  </a:lnTo>
                  <a:lnTo>
                    <a:pt x="19354" y="16852"/>
                  </a:lnTo>
                  <a:lnTo>
                    <a:pt x="19925" y="16313"/>
                  </a:lnTo>
                  <a:lnTo>
                    <a:pt x="19925" y="16313"/>
                  </a:lnTo>
                  <a:lnTo>
                    <a:pt x="20496" y="15805"/>
                  </a:lnTo>
                  <a:lnTo>
                    <a:pt x="20496" y="14726"/>
                  </a:lnTo>
                  <a:lnTo>
                    <a:pt x="21068" y="14219"/>
                  </a:lnTo>
                  <a:lnTo>
                    <a:pt x="21068" y="13171"/>
                  </a:lnTo>
                  <a:lnTo>
                    <a:pt x="21639" y="12631"/>
                  </a:lnTo>
                  <a:lnTo>
                    <a:pt x="21639" y="10537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4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56" name="Shape 161"/>
            <p:cNvSpPr/>
            <p:nvPr/>
          </p:nvSpPr>
          <p:spPr>
            <a:xfrm>
              <a:off x="3595769" y="1102132"/>
              <a:ext cx="20497" cy="21074"/>
            </a:xfrm>
            <a:custGeom>
              <a:avLst/>
              <a:gdLst/>
              <a:ahLst/>
              <a:cxnLst/>
              <a:rect l="0" t="0" r="0" b="0"/>
              <a:pathLst>
                <a:path w="20497" h="21074">
                  <a:moveTo>
                    <a:pt x="20497" y="10537"/>
                  </a:moveTo>
                  <a:lnTo>
                    <a:pt x="20497" y="8442"/>
                  </a:lnTo>
                  <a:lnTo>
                    <a:pt x="19926" y="7903"/>
                  </a:lnTo>
                  <a:lnTo>
                    <a:pt x="19926" y="6316"/>
                  </a:lnTo>
                  <a:lnTo>
                    <a:pt x="19354" y="5808"/>
                  </a:lnTo>
                  <a:lnTo>
                    <a:pt x="19354" y="5269"/>
                  </a:lnTo>
                  <a:lnTo>
                    <a:pt x="18783" y="4761"/>
                  </a:lnTo>
                  <a:lnTo>
                    <a:pt x="18783" y="4761"/>
                  </a:lnTo>
                  <a:lnTo>
                    <a:pt x="18212" y="4221"/>
                  </a:lnTo>
                  <a:lnTo>
                    <a:pt x="18212" y="3682"/>
                  </a:lnTo>
                  <a:lnTo>
                    <a:pt x="17641" y="3174"/>
                  </a:lnTo>
                  <a:lnTo>
                    <a:pt x="17070" y="3174"/>
                  </a:lnTo>
                  <a:lnTo>
                    <a:pt x="17070" y="2634"/>
                  </a:lnTo>
                  <a:lnTo>
                    <a:pt x="16499" y="2127"/>
                  </a:lnTo>
                  <a:lnTo>
                    <a:pt x="15959" y="2127"/>
                  </a:lnTo>
                  <a:lnTo>
                    <a:pt x="15959" y="1587"/>
                  </a:lnTo>
                  <a:lnTo>
                    <a:pt x="15388" y="1048"/>
                  </a:lnTo>
                  <a:lnTo>
                    <a:pt x="14246" y="1048"/>
                  </a:lnTo>
                  <a:lnTo>
                    <a:pt x="13675" y="540"/>
                  </a:lnTo>
                  <a:lnTo>
                    <a:pt x="12533" y="540"/>
                  </a:lnTo>
                  <a:lnTo>
                    <a:pt x="12533" y="0"/>
                  </a:lnTo>
                  <a:lnTo>
                    <a:pt x="10248" y="0"/>
                  </a:lnTo>
                  <a:lnTo>
                    <a:pt x="10248" y="0"/>
                  </a:lnTo>
                  <a:lnTo>
                    <a:pt x="7964" y="0"/>
                  </a:lnTo>
                  <a:lnTo>
                    <a:pt x="7964" y="540"/>
                  </a:lnTo>
                  <a:lnTo>
                    <a:pt x="6853" y="540"/>
                  </a:lnTo>
                  <a:lnTo>
                    <a:pt x="6282" y="1048"/>
                  </a:lnTo>
                  <a:lnTo>
                    <a:pt x="5140" y="1048"/>
                  </a:lnTo>
                  <a:lnTo>
                    <a:pt x="4569" y="1587"/>
                  </a:lnTo>
                  <a:lnTo>
                    <a:pt x="4569" y="2127"/>
                  </a:lnTo>
                  <a:lnTo>
                    <a:pt x="3998" y="2127"/>
                  </a:lnTo>
                  <a:lnTo>
                    <a:pt x="3427" y="2634"/>
                  </a:lnTo>
                  <a:lnTo>
                    <a:pt x="3427" y="3174"/>
                  </a:lnTo>
                  <a:lnTo>
                    <a:pt x="2856" y="3174"/>
                  </a:lnTo>
                  <a:lnTo>
                    <a:pt x="2285" y="3682"/>
                  </a:lnTo>
                  <a:lnTo>
                    <a:pt x="2285" y="4221"/>
                  </a:lnTo>
                  <a:lnTo>
                    <a:pt x="1713" y="4761"/>
                  </a:lnTo>
                  <a:lnTo>
                    <a:pt x="1713" y="4761"/>
                  </a:lnTo>
                  <a:lnTo>
                    <a:pt x="1142" y="5269"/>
                  </a:lnTo>
                  <a:lnTo>
                    <a:pt x="1142" y="5808"/>
                  </a:lnTo>
                  <a:lnTo>
                    <a:pt x="571" y="6316"/>
                  </a:lnTo>
                  <a:lnTo>
                    <a:pt x="571" y="7903"/>
                  </a:lnTo>
                  <a:lnTo>
                    <a:pt x="0" y="8442"/>
                  </a:lnTo>
                  <a:lnTo>
                    <a:pt x="0" y="10537"/>
                  </a:lnTo>
                  <a:lnTo>
                    <a:pt x="0" y="10537"/>
                  </a:lnTo>
                  <a:lnTo>
                    <a:pt x="0" y="12664"/>
                  </a:lnTo>
                  <a:lnTo>
                    <a:pt x="571" y="13171"/>
                  </a:lnTo>
                  <a:lnTo>
                    <a:pt x="571" y="14758"/>
                  </a:lnTo>
                  <a:lnTo>
                    <a:pt x="1142" y="15298"/>
                  </a:lnTo>
                  <a:lnTo>
                    <a:pt x="1142" y="15806"/>
                  </a:lnTo>
                  <a:lnTo>
                    <a:pt x="1713" y="16345"/>
                  </a:lnTo>
                  <a:lnTo>
                    <a:pt x="1713" y="16345"/>
                  </a:lnTo>
                  <a:lnTo>
                    <a:pt x="2285" y="16853"/>
                  </a:lnTo>
                  <a:lnTo>
                    <a:pt x="2285" y="17392"/>
                  </a:lnTo>
                  <a:lnTo>
                    <a:pt x="2856" y="17932"/>
                  </a:lnTo>
                  <a:lnTo>
                    <a:pt x="3427" y="17932"/>
                  </a:lnTo>
                  <a:lnTo>
                    <a:pt x="3427" y="18440"/>
                  </a:lnTo>
                  <a:lnTo>
                    <a:pt x="3998" y="18979"/>
                  </a:lnTo>
                  <a:lnTo>
                    <a:pt x="4569" y="18979"/>
                  </a:lnTo>
                  <a:lnTo>
                    <a:pt x="4569" y="19487"/>
                  </a:lnTo>
                  <a:lnTo>
                    <a:pt x="5140" y="19487"/>
                  </a:lnTo>
                  <a:lnTo>
                    <a:pt x="5711" y="20026"/>
                  </a:lnTo>
                  <a:lnTo>
                    <a:pt x="6282" y="20026"/>
                  </a:lnTo>
                  <a:lnTo>
                    <a:pt x="6853" y="20566"/>
                  </a:lnTo>
                  <a:lnTo>
                    <a:pt x="7964" y="20566"/>
                  </a:lnTo>
                  <a:lnTo>
                    <a:pt x="7964" y="21074"/>
                  </a:lnTo>
                  <a:lnTo>
                    <a:pt x="10248" y="21074"/>
                  </a:lnTo>
                  <a:lnTo>
                    <a:pt x="10248" y="21074"/>
                  </a:lnTo>
                  <a:lnTo>
                    <a:pt x="12533" y="21074"/>
                  </a:lnTo>
                  <a:lnTo>
                    <a:pt x="12533" y="20566"/>
                  </a:lnTo>
                  <a:lnTo>
                    <a:pt x="13675" y="20566"/>
                  </a:lnTo>
                  <a:lnTo>
                    <a:pt x="14246" y="20026"/>
                  </a:lnTo>
                  <a:lnTo>
                    <a:pt x="14817" y="20026"/>
                  </a:lnTo>
                  <a:lnTo>
                    <a:pt x="15388" y="19487"/>
                  </a:lnTo>
                  <a:lnTo>
                    <a:pt x="15959" y="19487"/>
                  </a:lnTo>
                  <a:lnTo>
                    <a:pt x="15959" y="18979"/>
                  </a:lnTo>
                  <a:lnTo>
                    <a:pt x="16499" y="18979"/>
                  </a:lnTo>
                  <a:lnTo>
                    <a:pt x="17070" y="18440"/>
                  </a:lnTo>
                  <a:lnTo>
                    <a:pt x="17070" y="17932"/>
                  </a:lnTo>
                  <a:lnTo>
                    <a:pt x="17641" y="17932"/>
                  </a:lnTo>
                  <a:lnTo>
                    <a:pt x="18212" y="17392"/>
                  </a:lnTo>
                  <a:lnTo>
                    <a:pt x="18212" y="16853"/>
                  </a:lnTo>
                  <a:lnTo>
                    <a:pt x="18783" y="16345"/>
                  </a:lnTo>
                  <a:lnTo>
                    <a:pt x="18783" y="16345"/>
                  </a:lnTo>
                  <a:lnTo>
                    <a:pt x="19354" y="15806"/>
                  </a:lnTo>
                  <a:lnTo>
                    <a:pt x="19354" y="15298"/>
                  </a:lnTo>
                  <a:lnTo>
                    <a:pt x="19926" y="14758"/>
                  </a:lnTo>
                  <a:lnTo>
                    <a:pt x="19926" y="13171"/>
                  </a:lnTo>
                  <a:lnTo>
                    <a:pt x="20497" y="12664"/>
                  </a:lnTo>
                  <a:lnTo>
                    <a:pt x="20497" y="10537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4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57" name="Shape 162"/>
            <p:cNvSpPr/>
            <p:nvPr/>
          </p:nvSpPr>
          <p:spPr>
            <a:xfrm>
              <a:off x="3594627" y="1039451"/>
              <a:ext cx="26208" cy="24216"/>
            </a:xfrm>
            <a:custGeom>
              <a:avLst/>
              <a:gdLst/>
              <a:ahLst/>
              <a:cxnLst/>
              <a:rect l="0" t="0" r="0" b="0"/>
              <a:pathLst>
                <a:path w="26208" h="24216">
                  <a:moveTo>
                    <a:pt x="26208" y="12124"/>
                  </a:moveTo>
                  <a:lnTo>
                    <a:pt x="26208" y="9489"/>
                  </a:lnTo>
                  <a:lnTo>
                    <a:pt x="25636" y="8950"/>
                  </a:lnTo>
                  <a:lnTo>
                    <a:pt x="25636" y="7903"/>
                  </a:lnTo>
                  <a:lnTo>
                    <a:pt x="25066" y="7363"/>
                  </a:lnTo>
                  <a:lnTo>
                    <a:pt x="25066" y="6855"/>
                  </a:lnTo>
                  <a:lnTo>
                    <a:pt x="24494" y="6316"/>
                  </a:lnTo>
                  <a:lnTo>
                    <a:pt x="24494" y="5776"/>
                  </a:lnTo>
                  <a:lnTo>
                    <a:pt x="23923" y="5268"/>
                  </a:lnTo>
                  <a:lnTo>
                    <a:pt x="23352" y="4729"/>
                  </a:lnTo>
                  <a:lnTo>
                    <a:pt x="22781" y="4221"/>
                  </a:lnTo>
                  <a:lnTo>
                    <a:pt x="22781" y="3682"/>
                  </a:lnTo>
                  <a:lnTo>
                    <a:pt x="22210" y="3142"/>
                  </a:lnTo>
                  <a:lnTo>
                    <a:pt x="21639" y="3142"/>
                  </a:lnTo>
                  <a:lnTo>
                    <a:pt x="21068" y="2634"/>
                  </a:lnTo>
                  <a:lnTo>
                    <a:pt x="20496" y="2094"/>
                  </a:lnTo>
                  <a:lnTo>
                    <a:pt x="19926" y="1587"/>
                  </a:lnTo>
                  <a:lnTo>
                    <a:pt x="19354" y="1587"/>
                  </a:lnTo>
                  <a:lnTo>
                    <a:pt x="18783" y="1047"/>
                  </a:lnTo>
                  <a:lnTo>
                    <a:pt x="18212" y="1047"/>
                  </a:lnTo>
                  <a:lnTo>
                    <a:pt x="17641" y="508"/>
                  </a:lnTo>
                  <a:lnTo>
                    <a:pt x="16530" y="508"/>
                  </a:lnTo>
                  <a:lnTo>
                    <a:pt x="15959" y="0"/>
                  </a:lnTo>
                  <a:lnTo>
                    <a:pt x="13104" y="0"/>
                  </a:lnTo>
                  <a:lnTo>
                    <a:pt x="13104" y="0"/>
                  </a:lnTo>
                  <a:lnTo>
                    <a:pt x="10248" y="0"/>
                  </a:lnTo>
                  <a:lnTo>
                    <a:pt x="9677" y="508"/>
                  </a:lnTo>
                  <a:lnTo>
                    <a:pt x="8535" y="508"/>
                  </a:lnTo>
                  <a:lnTo>
                    <a:pt x="7996" y="1047"/>
                  </a:lnTo>
                  <a:lnTo>
                    <a:pt x="7424" y="1047"/>
                  </a:lnTo>
                  <a:lnTo>
                    <a:pt x="6853" y="1587"/>
                  </a:lnTo>
                  <a:lnTo>
                    <a:pt x="6282" y="1587"/>
                  </a:lnTo>
                  <a:lnTo>
                    <a:pt x="5711" y="2094"/>
                  </a:lnTo>
                  <a:lnTo>
                    <a:pt x="5140" y="2634"/>
                  </a:lnTo>
                  <a:lnTo>
                    <a:pt x="4569" y="3142"/>
                  </a:lnTo>
                  <a:lnTo>
                    <a:pt x="3998" y="3142"/>
                  </a:lnTo>
                  <a:lnTo>
                    <a:pt x="3427" y="3682"/>
                  </a:lnTo>
                  <a:lnTo>
                    <a:pt x="3427" y="4221"/>
                  </a:lnTo>
                  <a:lnTo>
                    <a:pt x="2856" y="4729"/>
                  </a:lnTo>
                  <a:lnTo>
                    <a:pt x="2284" y="5268"/>
                  </a:lnTo>
                  <a:lnTo>
                    <a:pt x="1713" y="5776"/>
                  </a:lnTo>
                  <a:lnTo>
                    <a:pt x="1713" y="6316"/>
                  </a:lnTo>
                  <a:lnTo>
                    <a:pt x="1142" y="6855"/>
                  </a:lnTo>
                  <a:lnTo>
                    <a:pt x="1142" y="7363"/>
                  </a:lnTo>
                  <a:lnTo>
                    <a:pt x="571" y="7903"/>
                  </a:lnTo>
                  <a:lnTo>
                    <a:pt x="571" y="8950"/>
                  </a:lnTo>
                  <a:lnTo>
                    <a:pt x="0" y="9489"/>
                  </a:lnTo>
                  <a:lnTo>
                    <a:pt x="0" y="12124"/>
                  </a:lnTo>
                  <a:lnTo>
                    <a:pt x="0" y="12124"/>
                  </a:lnTo>
                  <a:lnTo>
                    <a:pt x="0" y="14758"/>
                  </a:lnTo>
                  <a:lnTo>
                    <a:pt x="571" y="15266"/>
                  </a:lnTo>
                  <a:lnTo>
                    <a:pt x="571" y="16313"/>
                  </a:lnTo>
                  <a:lnTo>
                    <a:pt x="1142" y="16852"/>
                  </a:lnTo>
                  <a:lnTo>
                    <a:pt x="1142" y="17392"/>
                  </a:lnTo>
                  <a:lnTo>
                    <a:pt x="1713" y="17900"/>
                  </a:lnTo>
                  <a:lnTo>
                    <a:pt x="1713" y="18440"/>
                  </a:lnTo>
                  <a:lnTo>
                    <a:pt x="2284" y="18947"/>
                  </a:lnTo>
                  <a:lnTo>
                    <a:pt x="2856" y="19487"/>
                  </a:lnTo>
                  <a:lnTo>
                    <a:pt x="3427" y="20026"/>
                  </a:lnTo>
                  <a:lnTo>
                    <a:pt x="3427" y="20534"/>
                  </a:lnTo>
                  <a:lnTo>
                    <a:pt x="3998" y="21074"/>
                  </a:lnTo>
                  <a:lnTo>
                    <a:pt x="4569" y="21074"/>
                  </a:lnTo>
                  <a:lnTo>
                    <a:pt x="5140" y="21582"/>
                  </a:lnTo>
                  <a:lnTo>
                    <a:pt x="5711" y="22121"/>
                  </a:lnTo>
                  <a:lnTo>
                    <a:pt x="6282" y="22660"/>
                  </a:lnTo>
                  <a:lnTo>
                    <a:pt x="6853" y="22660"/>
                  </a:lnTo>
                  <a:lnTo>
                    <a:pt x="7424" y="23168"/>
                  </a:lnTo>
                  <a:lnTo>
                    <a:pt x="7996" y="23168"/>
                  </a:lnTo>
                  <a:lnTo>
                    <a:pt x="8535" y="23708"/>
                  </a:lnTo>
                  <a:lnTo>
                    <a:pt x="9677" y="23708"/>
                  </a:lnTo>
                  <a:lnTo>
                    <a:pt x="10248" y="24216"/>
                  </a:lnTo>
                  <a:lnTo>
                    <a:pt x="13104" y="24216"/>
                  </a:lnTo>
                  <a:lnTo>
                    <a:pt x="13104" y="24216"/>
                  </a:lnTo>
                  <a:lnTo>
                    <a:pt x="15959" y="24216"/>
                  </a:lnTo>
                  <a:lnTo>
                    <a:pt x="16530" y="23708"/>
                  </a:lnTo>
                  <a:lnTo>
                    <a:pt x="17641" y="23708"/>
                  </a:lnTo>
                  <a:lnTo>
                    <a:pt x="18212" y="23168"/>
                  </a:lnTo>
                  <a:lnTo>
                    <a:pt x="18783" y="23168"/>
                  </a:lnTo>
                  <a:lnTo>
                    <a:pt x="19354" y="22660"/>
                  </a:lnTo>
                  <a:lnTo>
                    <a:pt x="19926" y="22660"/>
                  </a:lnTo>
                  <a:lnTo>
                    <a:pt x="20496" y="22121"/>
                  </a:lnTo>
                  <a:lnTo>
                    <a:pt x="21068" y="21582"/>
                  </a:lnTo>
                  <a:lnTo>
                    <a:pt x="21639" y="21074"/>
                  </a:lnTo>
                  <a:lnTo>
                    <a:pt x="22210" y="21074"/>
                  </a:lnTo>
                  <a:lnTo>
                    <a:pt x="22781" y="20534"/>
                  </a:lnTo>
                  <a:lnTo>
                    <a:pt x="22781" y="20026"/>
                  </a:lnTo>
                  <a:lnTo>
                    <a:pt x="23352" y="19487"/>
                  </a:lnTo>
                  <a:lnTo>
                    <a:pt x="23923" y="18947"/>
                  </a:lnTo>
                  <a:lnTo>
                    <a:pt x="24494" y="18440"/>
                  </a:lnTo>
                  <a:lnTo>
                    <a:pt x="24494" y="17900"/>
                  </a:lnTo>
                  <a:lnTo>
                    <a:pt x="25066" y="17392"/>
                  </a:lnTo>
                  <a:lnTo>
                    <a:pt x="25066" y="16852"/>
                  </a:lnTo>
                  <a:lnTo>
                    <a:pt x="25636" y="16313"/>
                  </a:lnTo>
                  <a:lnTo>
                    <a:pt x="25636" y="15266"/>
                  </a:lnTo>
                  <a:lnTo>
                    <a:pt x="26208" y="14758"/>
                  </a:lnTo>
                  <a:lnTo>
                    <a:pt x="26208" y="12124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4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58" name="Shape 163"/>
            <p:cNvSpPr/>
            <p:nvPr/>
          </p:nvSpPr>
          <p:spPr>
            <a:xfrm>
              <a:off x="3561630" y="1059477"/>
              <a:ext cx="21639" cy="21074"/>
            </a:xfrm>
            <a:custGeom>
              <a:avLst/>
              <a:gdLst/>
              <a:ahLst/>
              <a:cxnLst/>
              <a:rect l="0" t="0" r="0" b="0"/>
              <a:pathLst>
                <a:path w="21639" h="21074">
                  <a:moveTo>
                    <a:pt x="21639" y="10537"/>
                  </a:moveTo>
                  <a:lnTo>
                    <a:pt x="21639" y="8410"/>
                  </a:lnTo>
                  <a:lnTo>
                    <a:pt x="21067" y="7903"/>
                  </a:lnTo>
                  <a:lnTo>
                    <a:pt x="21067" y="6824"/>
                  </a:lnTo>
                  <a:lnTo>
                    <a:pt x="20496" y="6316"/>
                  </a:lnTo>
                  <a:lnTo>
                    <a:pt x="20496" y="5268"/>
                  </a:lnTo>
                  <a:lnTo>
                    <a:pt x="19925" y="4729"/>
                  </a:lnTo>
                  <a:lnTo>
                    <a:pt x="19925" y="4729"/>
                  </a:lnTo>
                  <a:lnTo>
                    <a:pt x="19354" y="4190"/>
                  </a:lnTo>
                  <a:lnTo>
                    <a:pt x="18783" y="3682"/>
                  </a:lnTo>
                  <a:lnTo>
                    <a:pt x="18783" y="3142"/>
                  </a:lnTo>
                  <a:lnTo>
                    <a:pt x="18212" y="3142"/>
                  </a:lnTo>
                  <a:lnTo>
                    <a:pt x="17641" y="2634"/>
                  </a:lnTo>
                  <a:lnTo>
                    <a:pt x="17641" y="2095"/>
                  </a:lnTo>
                  <a:lnTo>
                    <a:pt x="17070" y="2095"/>
                  </a:lnTo>
                  <a:lnTo>
                    <a:pt x="16499" y="1555"/>
                  </a:lnTo>
                  <a:lnTo>
                    <a:pt x="15927" y="1047"/>
                  </a:lnTo>
                  <a:lnTo>
                    <a:pt x="14785" y="1047"/>
                  </a:lnTo>
                  <a:lnTo>
                    <a:pt x="14785" y="508"/>
                  </a:lnTo>
                  <a:lnTo>
                    <a:pt x="13643" y="508"/>
                  </a:lnTo>
                  <a:lnTo>
                    <a:pt x="13072" y="0"/>
                  </a:lnTo>
                  <a:lnTo>
                    <a:pt x="10819" y="0"/>
                  </a:lnTo>
                  <a:lnTo>
                    <a:pt x="10819" y="0"/>
                  </a:lnTo>
                  <a:lnTo>
                    <a:pt x="8535" y="0"/>
                  </a:lnTo>
                  <a:lnTo>
                    <a:pt x="7963" y="508"/>
                  </a:lnTo>
                  <a:lnTo>
                    <a:pt x="6821" y="508"/>
                  </a:lnTo>
                  <a:lnTo>
                    <a:pt x="6821" y="1047"/>
                  </a:lnTo>
                  <a:lnTo>
                    <a:pt x="5679" y="1047"/>
                  </a:lnTo>
                  <a:lnTo>
                    <a:pt x="5108" y="1555"/>
                  </a:lnTo>
                  <a:lnTo>
                    <a:pt x="4537" y="2095"/>
                  </a:lnTo>
                  <a:lnTo>
                    <a:pt x="3966" y="2095"/>
                  </a:lnTo>
                  <a:lnTo>
                    <a:pt x="3966" y="2634"/>
                  </a:lnTo>
                  <a:lnTo>
                    <a:pt x="3395" y="3142"/>
                  </a:lnTo>
                  <a:lnTo>
                    <a:pt x="2855" y="3142"/>
                  </a:lnTo>
                  <a:lnTo>
                    <a:pt x="2855" y="3682"/>
                  </a:lnTo>
                  <a:lnTo>
                    <a:pt x="2284" y="4190"/>
                  </a:lnTo>
                  <a:lnTo>
                    <a:pt x="1713" y="4729"/>
                  </a:lnTo>
                  <a:lnTo>
                    <a:pt x="1713" y="4729"/>
                  </a:lnTo>
                  <a:lnTo>
                    <a:pt x="1142" y="5268"/>
                  </a:lnTo>
                  <a:lnTo>
                    <a:pt x="1142" y="6316"/>
                  </a:lnTo>
                  <a:lnTo>
                    <a:pt x="571" y="6824"/>
                  </a:lnTo>
                  <a:lnTo>
                    <a:pt x="571" y="7903"/>
                  </a:lnTo>
                  <a:lnTo>
                    <a:pt x="0" y="8410"/>
                  </a:lnTo>
                  <a:lnTo>
                    <a:pt x="0" y="10537"/>
                  </a:lnTo>
                  <a:lnTo>
                    <a:pt x="0" y="10537"/>
                  </a:lnTo>
                  <a:lnTo>
                    <a:pt x="0" y="12632"/>
                  </a:lnTo>
                  <a:lnTo>
                    <a:pt x="571" y="13171"/>
                  </a:lnTo>
                  <a:lnTo>
                    <a:pt x="571" y="14219"/>
                  </a:lnTo>
                  <a:lnTo>
                    <a:pt x="1142" y="14726"/>
                  </a:lnTo>
                  <a:lnTo>
                    <a:pt x="1142" y="15805"/>
                  </a:lnTo>
                  <a:lnTo>
                    <a:pt x="1713" y="16313"/>
                  </a:lnTo>
                  <a:lnTo>
                    <a:pt x="1713" y="16313"/>
                  </a:lnTo>
                  <a:lnTo>
                    <a:pt x="2284" y="16852"/>
                  </a:lnTo>
                  <a:lnTo>
                    <a:pt x="2855" y="17360"/>
                  </a:lnTo>
                  <a:lnTo>
                    <a:pt x="2855" y="17900"/>
                  </a:lnTo>
                  <a:lnTo>
                    <a:pt x="3395" y="17900"/>
                  </a:lnTo>
                  <a:lnTo>
                    <a:pt x="3966" y="18440"/>
                  </a:lnTo>
                  <a:lnTo>
                    <a:pt x="3966" y="18947"/>
                  </a:lnTo>
                  <a:lnTo>
                    <a:pt x="4537" y="18947"/>
                  </a:lnTo>
                  <a:lnTo>
                    <a:pt x="5108" y="19487"/>
                  </a:lnTo>
                  <a:lnTo>
                    <a:pt x="5679" y="19487"/>
                  </a:lnTo>
                  <a:lnTo>
                    <a:pt x="6250" y="19995"/>
                  </a:lnTo>
                  <a:lnTo>
                    <a:pt x="6821" y="19995"/>
                  </a:lnTo>
                  <a:lnTo>
                    <a:pt x="6821" y="20534"/>
                  </a:lnTo>
                  <a:lnTo>
                    <a:pt x="7963" y="20534"/>
                  </a:lnTo>
                  <a:lnTo>
                    <a:pt x="8535" y="21074"/>
                  </a:lnTo>
                  <a:lnTo>
                    <a:pt x="10819" y="21074"/>
                  </a:lnTo>
                  <a:lnTo>
                    <a:pt x="10819" y="21074"/>
                  </a:lnTo>
                  <a:lnTo>
                    <a:pt x="13072" y="21074"/>
                  </a:lnTo>
                  <a:lnTo>
                    <a:pt x="13643" y="20534"/>
                  </a:lnTo>
                  <a:lnTo>
                    <a:pt x="14785" y="20534"/>
                  </a:lnTo>
                  <a:lnTo>
                    <a:pt x="14785" y="19995"/>
                  </a:lnTo>
                  <a:lnTo>
                    <a:pt x="15356" y="19995"/>
                  </a:lnTo>
                  <a:lnTo>
                    <a:pt x="15927" y="19487"/>
                  </a:lnTo>
                  <a:lnTo>
                    <a:pt x="16499" y="19487"/>
                  </a:lnTo>
                  <a:lnTo>
                    <a:pt x="17070" y="18947"/>
                  </a:lnTo>
                  <a:lnTo>
                    <a:pt x="17641" y="18947"/>
                  </a:lnTo>
                  <a:lnTo>
                    <a:pt x="17641" y="18440"/>
                  </a:lnTo>
                  <a:lnTo>
                    <a:pt x="18212" y="17900"/>
                  </a:lnTo>
                  <a:lnTo>
                    <a:pt x="18783" y="17900"/>
                  </a:lnTo>
                  <a:lnTo>
                    <a:pt x="18783" y="17360"/>
                  </a:lnTo>
                  <a:lnTo>
                    <a:pt x="19354" y="16852"/>
                  </a:lnTo>
                  <a:lnTo>
                    <a:pt x="19925" y="16313"/>
                  </a:lnTo>
                  <a:lnTo>
                    <a:pt x="19925" y="16313"/>
                  </a:lnTo>
                  <a:lnTo>
                    <a:pt x="20496" y="15805"/>
                  </a:lnTo>
                  <a:lnTo>
                    <a:pt x="20496" y="14726"/>
                  </a:lnTo>
                  <a:lnTo>
                    <a:pt x="21067" y="14219"/>
                  </a:lnTo>
                  <a:lnTo>
                    <a:pt x="21067" y="13171"/>
                  </a:lnTo>
                  <a:lnTo>
                    <a:pt x="21639" y="12632"/>
                  </a:lnTo>
                  <a:lnTo>
                    <a:pt x="21639" y="10537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4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59" name="Shape 164"/>
            <p:cNvSpPr/>
            <p:nvPr/>
          </p:nvSpPr>
          <p:spPr>
            <a:xfrm>
              <a:off x="3571878" y="1086867"/>
              <a:ext cx="25033" cy="23169"/>
            </a:xfrm>
            <a:custGeom>
              <a:avLst/>
              <a:gdLst/>
              <a:ahLst/>
              <a:cxnLst/>
              <a:rect l="0" t="0" r="0" b="0"/>
              <a:pathLst>
                <a:path w="25033" h="23169">
                  <a:moveTo>
                    <a:pt x="25033" y="11584"/>
                  </a:moveTo>
                  <a:lnTo>
                    <a:pt x="25033" y="9490"/>
                  </a:lnTo>
                  <a:lnTo>
                    <a:pt x="24462" y="8411"/>
                  </a:lnTo>
                  <a:lnTo>
                    <a:pt x="24462" y="7363"/>
                  </a:lnTo>
                  <a:lnTo>
                    <a:pt x="23891" y="6855"/>
                  </a:lnTo>
                  <a:lnTo>
                    <a:pt x="23891" y="6316"/>
                  </a:lnTo>
                  <a:lnTo>
                    <a:pt x="23320" y="5776"/>
                  </a:lnTo>
                  <a:lnTo>
                    <a:pt x="23320" y="5269"/>
                  </a:lnTo>
                  <a:lnTo>
                    <a:pt x="22749" y="4729"/>
                  </a:lnTo>
                  <a:lnTo>
                    <a:pt x="22178" y="4729"/>
                  </a:lnTo>
                  <a:lnTo>
                    <a:pt x="22178" y="4221"/>
                  </a:lnTo>
                  <a:lnTo>
                    <a:pt x="21607" y="3682"/>
                  </a:lnTo>
                  <a:lnTo>
                    <a:pt x="21067" y="3142"/>
                  </a:lnTo>
                  <a:lnTo>
                    <a:pt x="20496" y="2634"/>
                  </a:lnTo>
                  <a:lnTo>
                    <a:pt x="19925" y="2634"/>
                  </a:lnTo>
                  <a:lnTo>
                    <a:pt x="19925" y="2095"/>
                  </a:lnTo>
                  <a:lnTo>
                    <a:pt x="19354" y="1587"/>
                  </a:lnTo>
                  <a:lnTo>
                    <a:pt x="18783" y="1587"/>
                  </a:lnTo>
                  <a:lnTo>
                    <a:pt x="18212" y="1048"/>
                  </a:lnTo>
                  <a:lnTo>
                    <a:pt x="17641" y="1048"/>
                  </a:lnTo>
                  <a:lnTo>
                    <a:pt x="17070" y="508"/>
                  </a:lnTo>
                  <a:lnTo>
                    <a:pt x="15928" y="508"/>
                  </a:lnTo>
                  <a:lnTo>
                    <a:pt x="14785" y="0"/>
                  </a:lnTo>
                  <a:lnTo>
                    <a:pt x="12501" y="0"/>
                  </a:lnTo>
                  <a:lnTo>
                    <a:pt x="12501" y="0"/>
                  </a:lnTo>
                  <a:lnTo>
                    <a:pt x="10248" y="0"/>
                  </a:lnTo>
                  <a:lnTo>
                    <a:pt x="9106" y="508"/>
                  </a:lnTo>
                  <a:lnTo>
                    <a:pt x="7964" y="508"/>
                  </a:lnTo>
                  <a:lnTo>
                    <a:pt x="7393" y="1048"/>
                  </a:lnTo>
                  <a:lnTo>
                    <a:pt x="6821" y="1048"/>
                  </a:lnTo>
                  <a:lnTo>
                    <a:pt x="6250" y="1587"/>
                  </a:lnTo>
                  <a:lnTo>
                    <a:pt x="5679" y="1587"/>
                  </a:lnTo>
                  <a:lnTo>
                    <a:pt x="5108" y="2095"/>
                  </a:lnTo>
                  <a:lnTo>
                    <a:pt x="5108" y="2634"/>
                  </a:lnTo>
                  <a:lnTo>
                    <a:pt x="4537" y="2634"/>
                  </a:lnTo>
                  <a:lnTo>
                    <a:pt x="3966" y="3142"/>
                  </a:lnTo>
                  <a:lnTo>
                    <a:pt x="3395" y="3682"/>
                  </a:lnTo>
                  <a:lnTo>
                    <a:pt x="2824" y="4221"/>
                  </a:lnTo>
                  <a:lnTo>
                    <a:pt x="2824" y="4729"/>
                  </a:lnTo>
                  <a:lnTo>
                    <a:pt x="2284" y="4729"/>
                  </a:lnTo>
                  <a:lnTo>
                    <a:pt x="1713" y="5269"/>
                  </a:lnTo>
                  <a:lnTo>
                    <a:pt x="1713" y="5776"/>
                  </a:lnTo>
                  <a:lnTo>
                    <a:pt x="1142" y="6316"/>
                  </a:lnTo>
                  <a:lnTo>
                    <a:pt x="1142" y="6855"/>
                  </a:lnTo>
                  <a:lnTo>
                    <a:pt x="571" y="7363"/>
                  </a:lnTo>
                  <a:lnTo>
                    <a:pt x="571" y="8411"/>
                  </a:lnTo>
                  <a:lnTo>
                    <a:pt x="0" y="9490"/>
                  </a:lnTo>
                  <a:lnTo>
                    <a:pt x="0" y="11584"/>
                  </a:lnTo>
                  <a:lnTo>
                    <a:pt x="0" y="11584"/>
                  </a:lnTo>
                  <a:lnTo>
                    <a:pt x="0" y="13679"/>
                  </a:lnTo>
                  <a:lnTo>
                    <a:pt x="571" y="14758"/>
                  </a:lnTo>
                  <a:lnTo>
                    <a:pt x="571" y="15806"/>
                  </a:lnTo>
                  <a:lnTo>
                    <a:pt x="1142" y="16313"/>
                  </a:lnTo>
                  <a:lnTo>
                    <a:pt x="1142" y="16853"/>
                  </a:lnTo>
                  <a:lnTo>
                    <a:pt x="1713" y="17392"/>
                  </a:lnTo>
                  <a:lnTo>
                    <a:pt x="1713" y="17900"/>
                  </a:lnTo>
                  <a:lnTo>
                    <a:pt x="2284" y="18440"/>
                  </a:lnTo>
                  <a:lnTo>
                    <a:pt x="2824" y="18440"/>
                  </a:lnTo>
                  <a:lnTo>
                    <a:pt x="2824" y="18947"/>
                  </a:lnTo>
                  <a:lnTo>
                    <a:pt x="3395" y="19487"/>
                  </a:lnTo>
                  <a:lnTo>
                    <a:pt x="3966" y="20026"/>
                  </a:lnTo>
                  <a:lnTo>
                    <a:pt x="4537" y="20534"/>
                  </a:lnTo>
                  <a:lnTo>
                    <a:pt x="5108" y="20534"/>
                  </a:lnTo>
                  <a:lnTo>
                    <a:pt x="5108" y="21074"/>
                  </a:lnTo>
                  <a:lnTo>
                    <a:pt x="5679" y="21582"/>
                  </a:lnTo>
                  <a:lnTo>
                    <a:pt x="6250" y="21582"/>
                  </a:lnTo>
                  <a:lnTo>
                    <a:pt x="6821" y="22121"/>
                  </a:lnTo>
                  <a:lnTo>
                    <a:pt x="7393" y="22121"/>
                  </a:lnTo>
                  <a:lnTo>
                    <a:pt x="7964" y="22661"/>
                  </a:lnTo>
                  <a:lnTo>
                    <a:pt x="9106" y="22661"/>
                  </a:lnTo>
                  <a:lnTo>
                    <a:pt x="10248" y="23169"/>
                  </a:lnTo>
                  <a:lnTo>
                    <a:pt x="12501" y="23169"/>
                  </a:lnTo>
                  <a:lnTo>
                    <a:pt x="12501" y="23169"/>
                  </a:lnTo>
                  <a:lnTo>
                    <a:pt x="14785" y="23169"/>
                  </a:lnTo>
                  <a:lnTo>
                    <a:pt x="15928" y="22661"/>
                  </a:lnTo>
                  <a:lnTo>
                    <a:pt x="17070" y="22661"/>
                  </a:lnTo>
                  <a:lnTo>
                    <a:pt x="17641" y="22121"/>
                  </a:lnTo>
                  <a:lnTo>
                    <a:pt x="18212" y="22121"/>
                  </a:lnTo>
                  <a:lnTo>
                    <a:pt x="18783" y="21582"/>
                  </a:lnTo>
                  <a:lnTo>
                    <a:pt x="19354" y="21582"/>
                  </a:lnTo>
                  <a:lnTo>
                    <a:pt x="19925" y="21074"/>
                  </a:lnTo>
                  <a:lnTo>
                    <a:pt x="19925" y="20534"/>
                  </a:lnTo>
                  <a:lnTo>
                    <a:pt x="20496" y="20534"/>
                  </a:lnTo>
                  <a:lnTo>
                    <a:pt x="21067" y="20026"/>
                  </a:lnTo>
                  <a:lnTo>
                    <a:pt x="21607" y="19487"/>
                  </a:lnTo>
                  <a:lnTo>
                    <a:pt x="22178" y="18947"/>
                  </a:lnTo>
                  <a:lnTo>
                    <a:pt x="22178" y="18440"/>
                  </a:lnTo>
                  <a:lnTo>
                    <a:pt x="22749" y="18440"/>
                  </a:lnTo>
                  <a:lnTo>
                    <a:pt x="23320" y="17900"/>
                  </a:lnTo>
                  <a:lnTo>
                    <a:pt x="23320" y="17392"/>
                  </a:lnTo>
                  <a:lnTo>
                    <a:pt x="23891" y="16853"/>
                  </a:lnTo>
                  <a:lnTo>
                    <a:pt x="23891" y="16313"/>
                  </a:lnTo>
                  <a:lnTo>
                    <a:pt x="24462" y="15806"/>
                  </a:lnTo>
                  <a:lnTo>
                    <a:pt x="24462" y="14758"/>
                  </a:lnTo>
                  <a:lnTo>
                    <a:pt x="25033" y="13679"/>
                  </a:lnTo>
                  <a:lnTo>
                    <a:pt x="25033" y="11584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4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60" name="Shape 165"/>
            <p:cNvSpPr/>
            <p:nvPr/>
          </p:nvSpPr>
          <p:spPr>
            <a:xfrm>
              <a:off x="3626514" y="1085280"/>
              <a:ext cx="26176" cy="28437"/>
            </a:xfrm>
            <a:custGeom>
              <a:avLst/>
              <a:gdLst/>
              <a:ahLst/>
              <a:cxnLst/>
              <a:rect l="0" t="0" r="0" b="0"/>
              <a:pathLst>
                <a:path w="26176" h="28437">
                  <a:moveTo>
                    <a:pt x="26176" y="14218"/>
                  </a:moveTo>
                  <a:lnTo>
                    <a:pt x="26176" y="11584"/>
                  </a:lnTo>
                  <a:lnTo>
                    <a:pt x="25605" y="10537"/>
                  </a:lnTo>
                  <a:lnTo>
                    <a:pt x="25605" y="9490"/>
                  </a:lnTo>
                  <a:lnTo>
                    <a:pt x="25033" y="8442"/>
                  </a:lnTo>
                  <a:lnTo>
                    <a:pt x="25033" y="7903"/>
                  </a:lnTo>
                  <a:lnTo>
                    <a:pt x="24462" y="7363"/>
                  </a:lnTo>
                  <a:lnTo>
                    <a:pt x="24462" y="6855"/>
                  </a:lnTo>
                  <a:lnTo>
                    <a:pt x="23891" y="6316"/>
                  </a:lnTo>
                  <a:lnTo>
                    <a:pt x="23352" y="5268"/>
                  </a:lnTo>
                  <a:lnTo>
                    <a:pt x="22781" y="4729"/>
                  </a:lnTo>
                  <a:lnTo>
                    <a:pt x="22781" y="4221"/>
                  </a:lnTo>
                  <a:lnTo>
                    <a:pt x="22209" y="3682"/>
                  </a:lnTo>
                  <a:lnTo>
                    <a:pt x="21639" y="3682"/>
                  </a:lnTo>
                  <a:lnTo>
                    <a:pt x="21067" y="3174"/>
                  </a:lnTo>
                  <a:lnTo>
                    <a:pt x="20496" y="2634"/>
                  </a:lnTo>
                  <a:lnTo>
                    <a:pt x="19925" y="2095"/>
                  </a:lnTo>
                  <a:lnTo>
                    <a:pt x="19354" y="1587"/>
                  </a:lnTo>
                  <a:lnTo>
                    <a:pt x="18783" y="1587"/>
                  </a:lnTo>
                  <a:lnTo>
                    <a:pt x="18212" y="1047"/>
                  </a:lnTo>
                  <a:lnTo>
                    <a:pt x="17641" y="1047"/>
                  </a:lnTo>
                  <a:lnTo>
                    <a:pt x="17070" y="540"/>
                  </a:lnTo>
                  <a:lnTo>
                    <a:pt x="15927" y="540"/>
                  </a:lnTo>
                  <a:lnTo>
                    <a:pt x="14785" y="0"/>
                  </a:lnTo>
                  <a:lnTo>
                    <a:pt x="13104" y="0"/>
                  </a:lnTo>
                  <a:lnTo>
                    <a:pt x="13104" y="0"/>
                  </a:lnTo>
                  <a:lnTo>
                    <a:pt x="11390" y="0"/>
                  </a:lnTo>
                  <a:lnTo>
                    <a:pt x="10248" y="540"/>
                  </a:lnTo>
                  <a:lnTo>
                    <a:pt x="9106" y="540"/>
                  </a:lnTo>
                  <a:lnTo>
                    <a:pt x="8535" y="1047"/>
                  </a:lnTo>
                  <a:lnTo>
                    <a:pt x="7963" y="1047"/>
                  </a:lnTo>
                  <a:lnTo>
                    <a:pt x="7393" y="1587"/>
                  </a:lnTo>
                  <a:lnTo>
                    <a:pt x="6821" y="1587"/>
                  </a:lnTo>
                  <a:lnTo>
                    <a:pt x="6250" y="2095"/>
                  </a:lnTo>
                  <a:lnTo>
                    <a:pt x="5679" y="2634"/>
                  </a:lnTo>
                  <a:lnTo>
                    <a:pt x="5108" y="3174"/>
                  </a:lnTo>
                  <a:lnTo>
                    <a:pt x="4569" y="3682"/>
                  </a:lnTo>
                  <a:lnTo>
                    <a:pt x="3997" y="3682"/>
                  </a:lnTo>
                  <a:lnTo>
                    <a:pt x="3427" y="4221"/>
                  </a:lnTo>
                  <a:lnTo>
                    <a:pt x="3427" y="4729"/>
                  </a:lnTo>
                  <a:lnTo>
                    <a:pt x="2855" y="5268"/>
                  </a:lnTo>
                  <a:lnTo>
                    <a:pt x="2284" y="6316"/>
                  </a:lnTo>
                  <a:lnTo>
                    <a:pt x="1713" y="6855"/>
                  </a:lnTo>
                  <a:lnTo>
                    <a:pt x="1713" y="7363"/>
                  </a:lnTo>
                  <a:lnTo>
                    <a:pt x="1142" y="7903"/>
                  </a:lnTo>
                  <a:lnTo>
                    <a:pt x="1142" y="8442"/>
                  </a:lnTo>
                  <a:lnTo>
                    <a:pt x="571" y="9490"/>
                  </a:lnTo>
                  <a:lnTo>
                    <a:pt x="571" y="10537"/>
                  </a:lnTo>
                  <a:lnTo>
                    <a:pt x="0" y="11584"/>
                  </a:lnTo>
                  <a:lnTo>
                    <a:pt x="0" y="14218"/>
                  </a:lnTo>
                  <a:lnTo>
                    <a:pt x="0" y="14218"/>
                  </a:lnTo>
                  <a:lnTo>
                    <a:pt x="0" y="16852"/>
                  </a:lnTo>
                  <a:lnTo>
                    <a:pt x="571" y="17900"/>
                  </a:lnTo>
                  <a:lnTo>
                    <a:pt x="571" y="18979"/>
                  </a:lnTo>
                  <a:lnTo>
                    <a:pt x="1142" y="20026"/>
                  </a:lnTo>
                  <a:lnTo>
                    <a:pt x="1142" y="20534"/>
                  </a:lnTo>
                  <a:lnTo>
                    <a:pt x="1713" y="21074"/>
                  </a:lnTo>
                  <a:lnTo>
                    <a:pt x="1713" y="21613"/>
                  </a:lnTo>
                  <a:lnTo>
                    <a:pt x="2284" y="22121"/>
                  </a:lnTo>
                  <a:lnTo>
                    <a:pt x="2855" y="23168"/>
                  </a:lnTo>
                  <a:lnTo>
                    <a:pt x="3427" y="23708"/>
                  </a:lnTo>
                  <a:lnTo>
                    <a:pt x="3427" y="24247"/>
                  </a:lnTo>
                  <a:lnTo>
                    <a:pt x="3997" y="24755"/>
                  </a:lnTo>
                  <a:lnTo>
                    <a:pt x="4569" y="24755"/>
                  </a:lnTo>
                  <a:lnTo>
                    <a:pt x="5108" y="25295"/>
                  </a:lnTo>
                  <a:lnTo>
                    <a:pt x="5679" y="25803"/>
                  </a:lnTo>
                  <a:lnTo>
                    <a:pt x="6250" y="26342"/>
                  </a:lnTo>
                  <a:lnTo>
                    <a:pt x="6821" y="26882"/>
                  </a:lnTo>
                  <a:lnTo>
                    <a:pt x="7393" y="26882"/>
                  </a:lnTo>
                  <a:lnTo>
                    <a:pt x="7963" y="27389"/>
                  </a:lnTo>
                  <a:lnTo>
                    <a:pt x="8535" y="27389"/>
                  </a:lnTo>
                  <a:lnTo>
                    <a:pt x="9106" y="27929"/>
                  </a:lnTo>
                  <a:lnTo>
                    <a:pt x="10248" y="27929"/>
                  </a:lnTo>
                  <a:lnTo>
                    <a:pt x="11390" y="28437"/>
                  </a:lnTo>
                  <a:lnTo>
                    <a:pt x="13104" y="28437"/>
                  </a:lnTo>
                  <a:lnTo>
                    <a:pt x="13104" y="28437"/>
                  </a:lnTo>
                  <a:lnTo>
                    <a:pt x="14785" y="28437"/>
                  </a:lnTo>
                  <a:lnTo>
                    <a:pt x="15927" y="27929"/>
                  </a:lnTo>
                  <a:lnTo>
                    <a:pt x="17070" y="27929"/>
                  </a:lnTo>
                  <a:lnTo>
                    <a:pt x="17641" y="27389"/>
                  </a:lnTo>
                  <a:lnTo>
                    <a:pt x="18212" y="27389"/>
                  </a:lnTo>
                  <a:lnTo>
                    <a:pt x="18783" y="26882"/>
                  </a:lnTo>
                  <a:lnTo>
                    <a:pt x="19354" y="26882"/>
                  </a:lnTo>
                  <a:lnTo>
                    <a:pt x="19925" y="26342"/>
                  </a:lnTo>
                  <a:lnTo>
                    <a:pt x="20496" y="25803"/>
                  </a:lnTo>
                  <a:lnTo>
                    <a:pt x="21067" y="25295"/>
                  </a:lnTo>
                  <a:lnTo>
                    <a:pt x="21639" y="24755"/>
                  </a:lnTo>
                  <a:lnTo>
                    <a:pt x="22209" y="24755"/>
                  </a:lnTo>
                  <a:lnTo>
                    <a:pt x="22781" y="24247"/>
                  </a:lnTo>
                  <a:lnTo>
                    <a:pt x="22781" y="23708"/>
                  </a:lnTo>
                  <a:lnTo>
                    <a:pt x="23352" y="23168"/>
                  </a:lnTo>
                  <a:lnTo>
                    <a:pt x="23891" y="22121"/>
                  </a:lnTo>
                  <a:lnTo>
                    <a:pt x="24462" y="21613"/>
                  </a:lnTo>
                  <a:lnTo>
                    <a:pt x="24462" y="21074"/>
                  </a:lnTo>
                  <a:lnTo>
                    <a:pt x="25033" y="20534"/>
                  </a:lnTo>
                  <a:lnTo>
                    <a:pt x="25033" y="20026"/>
                  </a:lnTo>
                  <a:lnTo>
                    <a:pt x="25605" y="18979"/>
                  </a:lnTo>
                  <a:lnTo>
                    <a:pt x="25605" y="17900"/>
                  </a:lnTo>
                  <a:lnTo>
                    <a:pt x="26176" y="16852"/>
                  </a:lnTo>
                  <a:lnTo>
                    <a:pt x="26176" y="14218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4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61" name="Shape 166"/>
            <p:cNvSpPr/>
            <p:nvPr/>
          </p:nvSpPr>
          <p:spPr>
            <a:xfrm>
              <a:off x="3652690" y="1064206"/>
              <a:ext cx="15959" cy="14758"/>
            </a:xfrm>
            <a:custGeom>
              <a:avLst/>
              <a:gdLst/>
              <a:ahLst/>
              <a:cxnLst/>
              <a:rect l="0" t="0" r="0" b="0"/>
              <a:pathLst>
                <a:path w="15959" h="14758">
                  <a:moveTo>
                    <a:pt x="15959" y="7363"/>
                  </a:moveTo>
                  <a:lnTo>
                    <a:pt x="15959" y="6855"/>
                  </a:lnTo>
                  <a:lnTo>
                    <a:pt x="15959" y="6855"/>
                  </a:lnTo>
                  <a:lnTo>
                    <a:pt x="15959" y="5269"/>
                  </a:lnTo>
                  <a:lnTo>
                    <a:pt x="15389" y="5269"/>
                  </a:lnTo>
                  <a:lnTo>
                    <a:pt x="15389" y="4221"/>
                  </a:lnTo>
                  <a:lnTo>
                    <a:pt x="15389" y="4221"/>
                  </a:lnTo>
                  <a:lnTo>
                    <a:pt x="14817" y="3682"/>
                  </a:lnTo>
                  <a:lnTo>
                    <a:pt x="14817" y="3682"/>
                  </a:lnTo>
                  <a:lnTo>
                    <a:pt x="14246" y="3174"/>
                  </a:lnTo>
                  <a:lnTo>
                    <a:pt x="14246" y="2634"/>
                  </a:lnTo>
                  <a:lnTo>
                    <a:pt x="14246" y="2634"/>
                  </a:lnTo>
                  <a:lnTo>
                    <a:pt x="13675" y="2095"/>
                  </a:lnTo>
                  <a:lnTo>
                    <a:pt x="13675" y="2095"/>
                  </a:lnTo>
                  <a:lnTo>
                    <a:pt x="13104" y="1587"/>
                  </a:lnTo>
                  <a:lnTo>
                    <a:pt x="13104" y="1587"/>
                  </a:lnTo>
                  <a:lnTo>
                    <a:pt x="12533" y="1048"/>
                  </a:lnTo>
                  <a:lnTo>
                    <a:pt x="11962" y="1048"/>
                  </a:lnTo>
                  <a:lnTo>
                    <a:pt x="11962" y="1048"/>
                  </a:lnTo>
                  <a:lnTo>
                    <a:pt x="11391" y="540"/>
                  </a:lnTo>
                  <a:lnTo>
                    <a:pt x="11391" y="540"/>
                  </a:lnTo>
                  <a:lnTo>
                    <a:pt x="10249" y="540"/>
                  </a:lnTo>
                  <a:lnTo>
                    <a:pt x="10249" y="0"/>
                  </a:lnTo>
                  <a:lnTo>
                    <a:pt x="8535" y="0"/>
                  </a:lnTo>
                  <a:lnTo>
                    <a:pt x="8535" y="0"/>
                  </a:lnTo>
                  <a:lnTo>
                    <a:pt x="7964" y="0"/>
                  </a:lnTo>
                  <a:lnTo>
                    <a:pt x="7964" y="0"/>
                  </a:lnTo>
                  <a:lnTo>
                    <a:pt x="7393" y="0"/>
                  </a:lnTo>
                  <a:lnTo>
                    <a:pt x="7393" y="0"/>
                  </a:lnTo>
                  <a:lnTo>
                    <a:pt x="5711" y="0"/>
                  </a:lnTo>
                  <a:lnTo>
                    <a:pt x="5711" y="540"/>
                  </a:lnTo>
                  <a:lnTo>
                    <a:pt x="4569" y="540"/>
                  </a:lnTo>
                  <a:lnTo>
                    <a:pt x="4569" y="540"/>
                  </a:lnTo>
                  <a:lnTo>
                    <a:pt x="3998" y="1048"/>
                  </a:lnTo>
                  <a:lnTo>
                    <a:pt x="3998" y="1048"/>
                  </a:lnTo>
                  <a:lnTo>
                    <a:pt x="3427" y="1048"/>
                  </a:lnTo>
                  <a:lnTo>
                    <a:pt x="2856" y="1587"/>
                  </a:lnTo>
                  <a:lnTo>
                    <a:pt x="2856" y="1587"/>
                  </a:lnTo>
                  <a:lnTo>
                    <a:pt x="2285" y="2095"/>
                  </a:lnTo>
                  <a:lnTo>
                    <a:pt x="2285" y="2095"/>
                  </a:lnTo>
                  <a:lnTo>
                    <a:pt x="1713" y="2634"/>
                  </a:lnTo>
                  <a:lnTo>
                    <a:pt x="1713" y="2634"/>
                  </a:lnTo>
                  <a:lnTo>
                    <a:pt x="1713" y="3174"/>
                  </a:lnTo>
                  <a:lnTo>
                    <a:pt x="1143" y="3682"/>
                  </a:lnTo>
                  <a:lnTo>
                    <a:pt x="1143" y="3682"/>
                  </a:lnTo>
                  <a:lnTo>
                    <a:pt x="571" y="4221"/>
                  </a:lnTo>
                  <a:lnTo>
                    <a:pt x="571" y="4221"/>
                  </a:lnTo>
                  <a:lnTo>
                    <a:pt x="571" y="5269"/>
                  </a:lnTo>
                  <a:lnTo>
                    <a:pt x="0" y="5269"/>
                  </a:lnTo>
                  <a:lnTo>
                    <a:pt x="0" y="6855"/>
                  </a:lnTo>
                  <a:lnTo>
                    <a:pt x="0" y="6855"/>
                  </a:lnTo>
                  <a:lnTo>
                    <a:pt x="0" y="7363"/>
                  </a:lnTo>
                  <a:lnTo>
                    <a:pt x="0" y="7363"/>
                  </a:lnTo>
                  <a:lnTo>
                    <a:pt x="0" y="7903"/>
                  </a:lnTo>
                  <a:lnTo>
                    <a:pt x="0" y="7903"/>
                  </a:lnTo>
                  <a:lnTo>
                    <a:pt x="0" y="8950"/>
                  </a:lnTo>
                  <a:lnTo>
                    <a:pt x="0" y="8950"/>
                  </a:lnTo>
                  <a:lnTo>
                    <a:pt x="571" y="9490"/>
                  </a:lnTo>
                  <a:lnTo>
                    <a:pt x="571" y="10537"/>
                  </a:lnTo>
                  <a:lnTo>
                    <a:pt x="571" y="10537"/>
                  </a:lnTo>
                  <a:lnTo>
                    <a:pt x="1143" y="11076"/>
                  </a:lnTo>
                  <a:lnTo>
                    <a:pt x="1143" y="11076"/>
                  </a:lnTo>
                  <a:lnTo>
                    <a:pt x="1713" y="11584"/>
                  </a:lnTo>
                  <a:lnTo>
                    <a:pt x="1713" y="12124"/>
                  </a:lnTo>
                  <a:lnTo>
                    <a:pt x="1713" y="12124"/>
                  </a:lnTo>
                  <a:lnTo>
                    <a:pt x="2285" y="12631"/>
                  </a:lnTo>
                  <a:lnTo>
                    <a:pt x="2285" y="12631"/>
                  </a:lnTo>
                  <a:lnTo>
                    <a:pt x="2856" y="13171"/>
                  </a:lnTo>
                  <a:lnTo>
                    <a:pt x="2856" y="13171"/>
                  </a:lnTo>
                  <a:lnTo>
                    <a:pt x="3427" y="13171"/>
                  </a:lnTo>
                  <a:lnTo>
                    <a:pt x="3998" y="13711"/>
                  </a:lnTo>
                  <a:lnTo>
                    <a:pt x="3998" y="13711"/>
                  </a:lnTo>
                  <a:lnTo>
                    <a:pt x="4569" y="14219"/>
                  </a:lnTo>
                  <a:lnTo>
                    <a:pt x="4569" y="14219"/>
                  </a:lnTo>
                  <a:lnTo>
                    <a:pt x="5711" y="14219"/>
                  </a:lnTo>
                  <a:lnTo>
                    <a:pt x="5711" y="14758"/>
                  </a:lnTo>
                  <a:lnTo>
                    <a:pt x="7393" y="14758"/>
                  </a:lnTo>
                  <a:lnTo>
                    <a:pt x="7393" y="14758"/>
                  </a:lnTo>
                  <a:lnTo>
                    <a:pt x="7964" y="14758"/>
                  </a:lnTo>
                  <a:lnTo>
                    <a:pt x="7964" y="14758"/>
                  </a:lnTo>
                  <a:lnTo>
                    <a:pt x="8535" y="14758"/>
                  </a:lnTo>
                  <a:lnTo>
                    <a:pt x="8535" y="14758"/>
                  </a:lnTo>
                  <a:lnTo>
                    <a:pt x="10249" y="14758"/>
                  </a:lnTo>
                  <a:lnTo>
                    <a:pt x="10249" y="14219"/>
                  </a:lnTo>
                  <a:lnTo>
                    <a:pt x="11391" y="14219"/>
                  </a:lnTo>
                  <a:lnTo>
                    <a:pt x="11391" y="14219"/>
                  </a:lnTo>
                  <a:lnTo>
                    <a:pt x="11962" y="13711"/>
                  </a:lnTo>
                  <a:lnTo>
                    <a:pt x="11962" y="13711"/>
                  </a:lnTo>
                  <a:lnTo>
                    <a:pt x="12533" y="13171"/>
                  </a:lnTo>
                  <a:lnTo>
                    <a:pt x="13104" y="13171"/>
                  </a:lnTo>
                  <a:lnTo>
                    <a:pt x="13104" y="13171"/>
                  </a:lnTo>
                  <a:lnTo>
                    <a:pt x="13675" y="12631"/>
                  </a:lnTo>
                  <a:lnTo>
                    <a:pt x="13675" y="12631"/>
                  </a:lnTo>
                  <a:lnTo>
                    <a:pt x="14246" y="12124"/>
                  </a:lnTo>
                  <a:lnTo>
                    <a:pt x="14246" y="12124"/>
                  </a:lnTo>
                  <a:lnTo>
                    <a:pt x="14246" y="11584"/>
                  </a:lnTo>
                  <a:lnTo>
                    <a:pt x="14817" y="11076"/>
                  </a:lnTo>
                  <a:lnTo>
                    <a:pt x="14817" y="11076"/>
                  </a:lnTo>
                  <a:lnTo>
                    <a:pt x="15389" y="10537"/>
                  </a:lnTo>
                  <a:lnTo>
                    <a:pt x="15389" y="10537"/>
                  </a:lnTo>
                  <a:lnTo>
                    <a:pt x="15389" y="9490"/>
                  </a:lnTo>
                  <a:lnTo>
                    <a:pt x="15959" y="8950"/>
                  </a:lnTo>
                  <a:lnTo>
                    <a:pt x="15959" y="8950"/>
                  </a:lnTo>
                  <a:lnTo>
                    <a:pt x="15959" y="7903"/>
                  </a:lnTo>
                  <a:lnTo>
                    <a:pt x="15959" y="7903"/>
                  </a:lnTo>
                  <a:lnTo>
                    <a:pt x="15959" y="7363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4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62" name="Shape 167"/>
            <p:cNvSpPr/>
            <p:nvPr/>
          </p:nvSpPr>
          <p:spPr>
            <a:xfrm>
              <a:off x="3648153" y="1034183"/>
              <a:ext cx="20496" cy="18947"/>
            </a:xfrm>
            <a:custGeom>
              <a:avLst/>
              <a:gdLst/>
              <a:ahLst/>
              <a:cxnLst/>
              <a:rect l="0" t="0" r="0" b="0"/>
              <a:pathLst>
                <a:path w="20496" h="18947">
                  <a:moveTo>
                    <a:pt x="20496" y="9489"/>
                  </a:moveTo>
                  <a:lnTo>
                    <a:pt x="20496" y="7363"/>
                  </a:lnTo>
                  <a:lnTo>
                    <a:pt x="19926" y="6855"/>
                  </a:lnTo>
                  <a:lnTo>
                    <a:pt x="19926" y="6855"/>
                  </a:lnTo>
                  <a:lnTo>
                    <a:pt x="19926" y="5776"/>
                  </a:lnTo>
                  <a:lnTo>
                    <a:pt x="19354" y="5268"/>
                  </a:lnTo>
                  <a:lnTo>
                    <a:pt x="19354" y="4729"/>
                  </a:lnTo>
                  <a:lnTo>
                    <a:pt x="18783" y="4221"/>
                  </a:lnTo>
                  <a:lnTo>
                    <a:pt x="18783" y="4221"/>
                  </a:lnTo>
                  <a:lnTo>
                    <a:pt x="18212" y="3681"/>
                  </a:lnTo>
                  <a:lnTo>
                    <a:pt x="18212" y="3142"/>
                  </a:lnTo>
                  <a:lnTo>
                    <a:pt x="17641" y="3142"/>
                  </a:lnTo>
                  <a:lnTo>
                    <a:pt x="17070" y="2634"/>
                  </a:lnTo>
                  <a:lnTo>
                    <a:pt x="17070" y="2094"/>
                  </a:lnTo>
                  <a:lnTo>
                    <a:pt x="16499" y="2094"/>
                  </a:lnTo>
                  <a:lnTo>
                    <a:pt x="15928" y="1587"/>
                  </a:lnTo>
                  <a:lnTo>
                    <a:pt x="15928" y="1587"/>
                  </a:lnTo>
                  <a:lnTo>
                    <a:pt x="15356" y="1047"/>
                  </a:lnTo>
                  <a:lnTo>
                    <a:pt x="14786" y="1047"/>
                  </a:lnTo>
                  <a:lnTo>
                    <a:pt x="14214" y="508"/>
                  </a:lnTo>
                  <a:lnTo>
                    <a:pt x="12501" y="508"/>
                  </a:lnTo>
                  <a:lnTo>
                    <a:pt x="12501" y="0"/>
                  </a:lnTo>
                  <a:lnTo>
                    <a:pt x="10248" y="0"/>
                  </a:lnTo>
                  <a:lnTo>
                    <a:pt x="10248" y="0"/>
                  </a:lnTo>
                  <a:lnTo>
                    <a:pt x="7964" y="0"/>
                  </a:lnTo>
                  <a:lnTo>
                    <a:pt x="7393" y="508"/>
                  </a:lnTo>
                  <a:lnTo>
                    <a:pt x="7393" y="508"/>
                  </a:lnTo>
                  <a:lnTo>
                    <a:pt x="6250" y="508"/>
                  </a:lnTo>
                  <a:lnTo>
                    <a:pt x="5679" y="1047"/>
                  </a:lnTo>
                  <a:lnTo>
                    <a:pt x="5108" y="1047"/>
                  </a:lnTo>
                  <a:lnTo>
                    <a:pt x="4537" y="1587"/>
                  </a:lnTo>
                  <a:lnTo>
                    <a:pt x="4537" y="1587"/>
                  </a:lnTo>
                  <a:lnTo>
                    <a:pt x="3966" y="2094"/>
                  </a:lnTo>
                  <a:lnTo>
                    <a:pt x="3395" y="2094"/>
                  </a:lnTo>
                  <a:lnTo>
                    <a:pt x="3395" y="2634"/>
                  </a:lnTo>
                  <a:lnTo>
                    <a:pt x="2824" y="3142"/>
                  </a:lnTo>
                  <a:lnTo>
                    <a:pt x="2253" y="3142"/>
                  </a:lnTo>
                  <a:lnTo>
                    <a:pt x="2253" y="3681"/>
                  </a:lnTo>
                  <a:lnTo>
                    <a:pt x="1713" y="4221"/>
                  </a:lnTo>
                  <a:lnTo>
                    <a:pt x="1713" y="4221"/>
                  </a:lnTo>
                  <a:lnTo>
                    <a:pt x="1142" y="4729"/>
                  </a:lnTo>
                  <a:lnTo>
                    <a:pt x="1142" y="5268"/>
                  </a:lnTo>
                  <a:lnTo>
                    <a:pt x="571" y="5776"/>
                  </a:lnTo>
                  <a:lnTo>
                    <a:pt x="571" y="6855"/>
                  </a:lnTo>
                  <a:lnTo>
                    <a:pt x="571" y="6855"/>
                  </a:lnTo>
                  <a:lnTo>
                    <a:pt x="0" y="7363"/>
                  </a:lnTo>
                  <a:lnTo>
                    <a:pt x="0" y="9489"/>
                  </a:lnTo>
                  <a:lnTo>
                    <a:pt x="0" y="9489"/>
                  </a:lnTo>
                  <a:lnTo>
                    <a:pt x="0" y="11584"/>
                  </a:lnTo>
                  <a:lnTo>
                    <a:pt x="571" y="11584"/>
                  </a:lnTo>
                  <a:lnTo>
                    <a:pt x="571" y="13171"/>
                  </a:lnTo>
                  <a:lnTo>
                    <a:pt x="1142" y="13679"/>
                  </a:lnTo>
                  <a:lnTo>
                    <a:pt x="1142" y="14218"/>
                  </a:lnTo>
                  <a:lnTo>
                    <a:pt x="1713" y="14758"/>
                  </a:lnTo>
                  <a:lnTo>
                    <a:pt x="1713" y="14758"/>
                  </a:lnTo>
                  <a:lnTo>
                    <a:pt x="2253" y="15266"/>
                  </a:lnTo>
                  <a:lnTo>
                    <a:pt x="2253" y="15805"/>
                  </a:lnTo>
                  <a:lnTo>
                    <a:pt x="2824" y="15805"/>
                  </a:lnTo>
                  <a:lnTo>
                    <a:pt x="3395" y="16313"/>
                  </a:lnTo>
                  <a:lnTo>
                    <a:pt x="3395" y="16852"/>
                  </a:lnTo>
                  <a:lnTo>
                    <a:pt x="3966" y="16852"/>
                  </a:lnTo>
                  <a:lnTo>
                    <a:pt x="4537" y="17392"/>
                  </a:lnTo>
                  <a:lnTo>
                    <a:pt x="4537" y="17392"/>
                  </a:lnTo>
                  <a:lnTo>
                    <a:pt x="5108" y="17900"/>
                  </a:lnTo>
                  <a:lnTo>
                    <a:pt x="5679" y="17900"/>
                  </a:lnTo>
                  <a:lnTo>
                    <a:pt x="6250" y="18439"/>
                  </a:lnTo>
                  <a:lnTo>
                    <a:pt x="7393" y="18439"/>
                  </a:lnTo>
                  <a:lnTo>
                    <a:pt x="7393" y="18439"/>
                  </a:lnTo>
                  <a:lnTo>
                    <a:pt x="7964" y="18947"/>
                  </a:lnTo>
                  <a:lnTo>
                    <a:pt x="10248" y="18947"/>
                  </a:lnTo>
                  <a:lnTo>
                    <a:pt x="10248" y="18947"/>
                  </a:lnTo>
                  <a:lnTo>
                    <a:pt x="12501" y="18947"/>
                  </a:lnTo>
                  <a:lnTo>
                    <a:pt x="12501" y="18439"/>
                  </a:lnTo>
                  <a:lnTo>
                    <a:pt x="14214" y="18439"/>
                  </a:lnTo>
                  <a:lnTo>
                    <a:pt x="14786" y="17900"/>
                  </a:lnTo>
                  <a:lnTo>
                    <a:pt x="15356" y="17900"/>
                  </a:lnTo>
                  <a:lnTo>
                    <a:pt x="15928" y="17392"/>
                  </a:lnTo>
                  <a:lnTo>
                    <a:pt x="15928" y="17392"/>
                  </a:lnTo>
                  <a:lnTo>
                    <a:pt x="16499" y="16852"/>
                  </a:lnTo>
                  <a:lnTo>
                    <a:pt x="17070" y="16852"/>
                  </a:lnTo>
                  <a:lnTo>
                    <a:pt x="17070" y="16313"/>
                  </a:lnTo>
                  <a:lnTo>
                    <a:pt x="17641" y="15805"/>
                  </a:lnTo>
                  <a:lnTo>
                    <a:pt x="18212" y="15805"/>
                  </a:lnTo>
                  <a:lnTo>
                    <a:pt x="18212" y="15266"/>
                  </a:lnTo>
                  <a:lnTo>
                    <a:pt x="18783" y="14758"/>
                  </a:lnTo>
                  <a:lnTo>
                    <a:pt x="18783" y="14758"/>
                  </a:lnTo>
                  <a:lnTo>
                    <a:pt x="19354" y="14218"/>
                  </a:lnTo>
                  <a:lnTo>
                    <a:pt x="19354" y="13679"/>
                  </a:lnTo>
                  <a:lnTo>
                    <a:pt x="19926" y="13171"/>
                  </a:lnTo>
                  <a:lnTo>
                    <a:pt x="19926" y="11584"/>
                  </a:lnTo>
                  <a:lnTo>
                    <a:pt x="20496" y="11584"/>
                  </a:lnTo>
                  <a:lnTo>
                    <a:pt x="20496" y="9489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4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63" name="Shape 168"/>
            <p:cNvSpPr/>
            <p:nvPr/>
          </p:nvSpPr>
          <p:spPr>
            <a:xfrm>
              <a:off x="3661796" y="1046814"/>
              <a:ext cx="15959" cy="17931"/>
            </a:xfrm>
            <a:custGeom>
              <a:avLst/>
              <a:gdLst/>
              <a:ahLst/>
              <a:cxnLst/>
              <a:rect l="0" t="0" r="0" b="0"/>
              <a:pathLst>
                <a:path w="15959" h="17931">
                  <a:moveTo>
                    <a:pt x="15959" y="8950"/>
                  </a:moveTo>
                  <a:lnTo>
                    <a:pt x="15959" y="7395"/>
                  </a:lnTo>
                  <a:lnTo>
                    <a:pt x="15959" y="7395"/>
                  </a:lnTo>
                  <a:lnTo>
                    <a:pt x="15959" y="6855"/>
                  </a:lnTo>
                  <a:lnTo>
                    <a:pt x="15388" y="6316"/>
                  </a:lnTo>
                  <a:lnTo>
                    <a:pt x="15388" y="5268"/>
                  </a:lnTo>
                  <a:lnTo>
                    <a:pt x="15388" y="5268"/>
                  </a:lnTo>
                  <a:lnTo>
                    <a:pt x="14817" y="4761"/>
                  </a:lnTo>
                  <a:lnTo>
                    <a:pt x="14817" y="4221"/>
                  </a:lnTo>
                  <a:lnTo>
                    <a:pt x="14246" y="3682"/>
                  </a:lnTo>
                  <a:lnTo>
                    <a:pt x="14246" y="3682"/>
                  </a:lnTo>
                  <a:lnTo>
                    <a:pt x="14246" y="3174"/>
                  </a:lnTo>
                  <a:lnTo>
                    <a:pt x="13675" y="2634"/>
                  </a:lnTo>
                  <a:lnTo>
                    <a:pt x="13675" y="2634"/>
                  </a:lnTo>
                  <a:lnTo>
                    <a:pt x="13104" y="2126"/>
                  </a:lnTo>
                  <a:lnTo>
                    <a:pt x="13104" y="2126"/>
                  </a:lnTo>
                  <a:lnTo>
                    <a:pt x="12533" y="1587"/>
                  </a:lnTo>
                  <a:lnTo>
                    <a:pt x="11962" y="1587"/>
                  </a:lnTo>
                  <a:lnTo>
                    <a:pt x="11962" y="1047"/>
                  </a:lnTo>
                  <a:lnTo>
                    <a:pt x="11391" y="1047"/>
                  </a:lnTo>
                  <a:lnTo>
                    <a:pt x="11391" y="540"/>
                  </a:lnTo>
                  <a:lnTo>
                    <a:pt x="10248" y="540"/>
                  </a:lnTo>
                  <a:lnTo>
                    <a:pt x="10248" y="540"/>
                  </a:lnTo>
                  <a:lnTo>
                    <a:pt x="9677" y="0"/>
                  </a:lnTo>
                  <a:lnTo>
                    <a:pt x="8535" y="0"/>
                  </a:lnTo>
                  <a:lnTo>
                    <a:pt x="8535" y="0"/>
                  </a:lnTo>
                  <a:lnTo>
                    <a:pt x="7964" y="0"/>
                  </a:lnTo>
                  <a:lnTo>
                    <a:pt x="7964" y="0"/>
                  </a:lnTo>
                  <a:lnTo>
                    <a:pt x="7393" y="0"/>
                  </a:lnTo>
                  <a:lnTo>
                    <a:pt x="7393" y="0"/>
                  </a:lnTo>
                  <a:lnTo>
                    <a:pt x="6283" y="0"/>
                  </a:lnTo>
                  <a:lnTo>
                    <a:pt x="5711" y="540"/>
                  </a:lnTo>
                  <a:lnTo>
                    <a:pt x="5711" y="540"/>
                  </a:lnTo>
                  <a:lnTo>
                    <a:pt x="4569" y="540"/>
                  </a:lnTo>
                  <a:lnTo>
                    <a:pt x="4569" y="1047"/>
                  </a:lnTo>
                  <a:lnTo>
                    <a:pt x="3998" y="1047"/>
                  </a:lnTo>
                  <a:lnTo>
                    <a:pt x="3998" y="1587"/>
                  </a:lnTo>
                  <a:lnTo>
                    <a:pt x="3427" y="1587"/>
                  </a:lnTo>
                  <a:lnTo>
                    <a:pt x="2856" y="2126"/>
                  </a:lnTo>
                  <a:lnTo>
                    <a:pt x="2856" y="2126"/>
                  </a:lnTo>
                  <a:lnTo>
                    <a:pt x="2285" y="2634"/>
                  </a:lnTo>
                  <a:lnTo>
                    <a:pt x="2285" y="2634"/>
                  </a:lnTo>
                  <a:lnTo>
                    <a:pt x="1713" y="3174"/>
                  </a:lnTo>
                  <a:lnTo>
                    <a:pt x="1713" y="3682"/>
                  </a:lnTo>
                  <a:lnTo>
                    <a:pt x="1143" y="3682"/>
                  </a:lnTo>
                  <a:lnTo>
                    <a:pt x="1143" y="4761"/>
                  </a:lnTo>
                  <a:lnTo>
                    <a:pt x="571" y="5268"/>
                  </a:lnTo>
                  <a:lnTo>
                    <a:pt x="571" y="5268"/>
                  </a:lnTo>
                  <a:lnTo>
                    <a:pt x="571" y="6316"/>
                  </a:lnTo>
                  <a:lnTo>
                    <a:pt x="0" y="6855"/>
                  </a:lnTo>
                  <a:lnTo>
                    <a:pt x="0" y="7395"/>
                  </a:lnTo>
                  <a:lnTo>
                    <a:pt x="0" y="7395"/>
                  </a:lnTo>
                  <a:lnTo>
                    <a:pt x="0" y="8950"/>
                  </a:lnTo>
                  <a:lnTo>
                    <a:pt x="0" y="8950"/>
                  </a:lnTo>
                  <a:lnTo>
                    <a:pt x="0" y="10537"/>
                  </a:lnTo>
                  <a:lnTo>
                    <a:pt x="0" y="10537"/>
                  </a:lnTo>
                  <a:lnTo>
                    <a:pt x="0" y="11076"/>
                  </a:lnTo>
                  <a:lnTo>
                    <a:pt x="571" y="11584"/>
                  </a:lnTo>
                  <a:lnTo>
                    <a:pt x="571" y="12663"/>
                  </a:lnTo>
                  <a:lnTo>
                    <a:pt x="571" y="12663"/>
                  </a:lnTo>
                  <a:lnTo>
                    <a:pt x="1143" y="13171"/>
                  </a:lnTo>
                  <a:lnTo>
                    <a:pt x="1143" y="14219"/>
                  </a:lnTo>
                  <a:lnTo>
                    <a:pt x="1713" y="14219"/>
                  </a:lnTo>
                  <a:lnTo>
                    <a:pt x="1713" y="14758"/>
                  </a:lnTo>
                  <a:lnTo>
                    <a:pt x="2285" y="15297"/>
                  </a:lnTo>
                  <a:lnTo>
                    <a:pt x="2285" y="15297"/>
                  </a:lnTo>
                  <a:lnTo>
                    <a:pt x="2856" y="15805"/>
                  </a:lnTo>
                  <a:lnTo>
                    <a:pt x="2856" y="15805"/>
                  </a:lnTo>
                  <a:lnTo>
                    <a:pt x="3427" y="16345"/>
                  </a:lnTo>
                  <a:lnTo>
                    <a:pt x="3998" y="16345"/>
                  </a:lnTo>
                  <a:lnTo>
                    <a:pt x="3998" y="16853"/>
                  </a:lnTo>
                  <a:lnTo>
                    <a:pt x="4569" y="16853"/>
                  </a:lnTo>
                  <a:lnTo>
                    <a:pt x="4569" y="17392"/>
                  </a:lnTo>
                  <a:lnTo>
                    <a:pt x="5711" y="17392"/>
                  </a:lnTo>
                  <a:lnTo>
                    <a:pt x="5711" y="17392"/>
                  </a:lnTo>
                  <a:lnTo>
                    <a:pt x="6283" y="17931"/>
                  </a:lnTo>
                  <a:lnTo>
                    <a:pt x="7393" y="17931"/>
                  </a:lnTo>
                  <a:lnTo>
                    <a:pt x="7393" y="17931"/>
                  </a:lnTo>
                  <a:lnTo>
                    <a:pt x="7964" y="17931"/>
                  </a:lnTo>
                  <a:lnTo>
                    <a:pt x="7964" y="17931"/>
                  </a:lnTo>
                  <a:lnTo>
                    <a:pt x="8535" y="17931"/>
                  </a:lnTo>
                  <a:lnTo>
                    <a:pt x="8535" y="17931"/>
                  </a:lnTo>
                  <a:lnTo>
                    <a:pt x="9677" y="17931"/>
                  </a:lnTo>
                  <a:lnTo>
                    <a:pt x="10248" y="17392"/>
                  </a:lnTo>
                  <a:lnTo>
                    <a:pt x="10248" y="17392"/>
                  </a:lnTo>
                  <a:lnTo>
                    <a:pt x="11391" y="17392"/>
                  </a:lnTo>
                  <a:lnTo>
                    <a:pt x="11391" y="16853"/>
                  </a:lnTo>
                  <a:lnTo>
                    <a:pt x="11962" y="16853"/>
                  </a:lnTo>
                  <a:lnTo>
                    <a:pt x="11962" y="16345"/>
                  </a:lnTo>
                  <a:lnTo>
                    <a:pt x="12533" y="16345"/>
                  </a:lnTo>
                  <a:lnTo>
                    <a:pt x="13104" y="15805"/>
                  </a:lnTo>
                  <a:lnTo>
                    <a:pt x="13104" y="15805"/>
                  </a:lnTo>
                  <a:lnTo>
                    <a:pt x="13675" y="15297"/>
                  </a:lnTo>
                  <a:lnTo>
                    <a:pt x="13675" y="15297"/>
                  </a:lnTo>
                  <a:lnTo>
                    <a:pt x="14246" y="14758"/>
                  </a:lnTo>
                  <a:lnTo>
                    <a:pt x="14246" y="14219"/>
                  </a:lnTo>
                  <a:lnTo>
                    <a:pt x="14246" y="14219"/>
                  </a:lnTo>
                  <a:lnTo>
                    <a:pt x="14817" y="13710"/>
                  </a:lnTo>
                  <a:lnTo>
                    <a:pt x="14817" y="13171"/>
                  </a:lnTo>
                  <a:lnTo>
                    <a:pt x="15388" y="12663"/>
                  </a:lnTo>
                  <a:lnTo>
                    <a:pt x="15388" y="12663"/>
                  </a:lnTo>
                  <a:lnTo>
                    <a:pt x="15388" y="11584"/>
                  </a:lnTo>
                  <a:lnTo>
                    <a:pt x="15959" y="11076"/>
                  </a:lnTo>
                  <a:lnTo>
                    <a:pt x="15959" y="10537"/>
                  </a:lnTo>
                  <a:lnTo>
                    <a:pt x="15959" y="10537"/>
                  </a:lnTo>
                  <a:lnTo>
                    <a:pt x="15959" y="8950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4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64" name="Shape 169"/>
            <p:cNvSpPr/>
            <p:nvPr/>
          </p:nvSpPr>
          <p:spPr>
            <a:xfrm>
              <a:off x="3424436" y="1091088"/>
              <a:ext cx="116126" cy="96927"/>
            </a:xfrm>
            <a:custGeom>
              <a:avLst/>
              <a:gdLst/>
              <a:ahLst/>
              <a:cxnLst/>
              <a:rect l="0" t="0" r="0" b="0"/>
              <a:pathLst>
                <a:path w="116126" h="96927">
                  <a:moveTo>
                    <a:pt x="57492" y="0"/>
                  </a:moveTo>
                  <a:lnTo>
                    <a:pt x="75133" y="34245"/>
                  </a:lnTo>
                  <a:lnTo>
                    <a:pt x="116126" y="34245"/>
                  </a:lnTo>
                  <a:lnTo>
                    <a:pt x="81415" y="56874"/>
                  </a:lnTo>
                  <a:lnTo>
                    <a:pt x="92806" y="96927"/>
                  </a:lnTo>
                  <a:lnTo>
                    <a:pt x="57492" y="74266"/>
                  </a:lnTo>
                  <a:lnTo>
                    <a:pt x="23352" y="96927"/>
                  </a:lnTo>
                  <a:lnTo>
                    <a:pt x="34742" y="56874"/>
                  </a:lnTo>
                  <a:lnTo>
                    <a:pt x="0" y="34245"/>
                  </a:lnTo>
                  <a:lnTo>
                    <a:pt x="40993" y="34245"/>
                  </a:lnTo>
                  <a:lnTo>
                    <a:pt x="57492" y="0"/>
                  </a:ln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65" name="Shape 170"/>
            <p:cNvSpPr/>
            <p:nvPr/>
          </p:nvSpPr>
          <p:spPr>
            <a:xfrm>
              <a:off x="3424436" y="1091088"/>
              <a:ext cx="116126" cy="96927"/>
            </a:xfrm>
            <a:custGeom>
              <a:avLst/>
              <a:gdLst/>
              <a:ahLst/>
              <a:cxnLst/>
              <a:rect l="0" t="0" r="0" b="0"/>
              <a:pathLst>
                <a:path w="116126" h="96927">
                  <a:moveTo>
                    <a:pt x="57492" y="0"/>
                  </a:moveTo>
                  <a:lnTo>
                    <a:pt x="40993" y="34245"/>
                  </a:lnTo>
                  <a:lnTo>
                    <a:pt x="0" y="34245"/>
                  </a:lnTo>
                  <a:lnTo>
                    <a:pt x="34742" y="56874"/>
                  </a:lnTo>
                  <a:lnTo>
                    <a:pt x="23352" y="96927"/>
                  </a:lnTo>
                  <a:lnTo>
                    <a:pt x="57492" y="74266"/>
                  </a:lnTo>
                  <a:lnTo>
                    <a:pt x="92806" y="96927"/>
                  </a:lnTo>
                  <a:lnTo>
                    <a:pt x="81415" y="56874"/>
                  </a:lnTo>
                  <a:lnTo>
                    <a:pt x="116126" y="34245"/>
                  </a:lnTo>
                  <a:lnTo>
                    <a:pt x="75133" y="34245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66" name="Shape 171"/>
            <p:cNvSpPr/>
            <p:nvPr/>
          </p:nvSpPr>
          <p:spPr>
            <a:xfrm>
              <a:off x="3402258" y="963598"/>
              <a:ext cx="138875" cy="114826"/>
            </a:xfrm>
            <a:custGeom>
              <a:avLst/>
              <a:gdLst/>
              <a:ahLst/>
              <a:cxnLst/>
              <a:rect l="0" t="0" r="0" b="0"/>
              <a:pathLst>
                <a:path w="138875" h="114826">
                  <a:moveTo>
                    <a:pt x="69422" y="0"/>
                  </a:moveTo>
                  <a:lnTo>
                    <a:pt x="90489" y="41068"/>
                  </a:lnTo>
                  <a:lnTo>
                    <a:pt x="138875" y="41068"/>
                  </a:lnTo>
                  <a:lnTo>
                    <a:pt x="97311" y="67410"/>
                  </a:lnTo>
                  <a:lnTo>
                    <a:pt x="111557" y="114826"/>
                  </a:lnTo>
                  <a:lnTo>
                    <a:pt x="69422" y="88484"/>
                  </a:lnTo>
                  <a:lnTo>
                    <a:pt x="27889" y="114826"/>
                  </a:lnTo>
                  <a:lnTo>
                    <a:pt x="41532" y="67410"/>
                  </a:lnTo>
                  <a:lnTo>
                    <a:pt x="0" y="41068"/>
                  </a:lnTo>
                  <a:lnTo>
                    <a:pt x="48386" y="41068"/>
                  </a:lnTo>
                  <a:lnTo>
                    <a:pt x="69422" y="0"/>
                  </a:ln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67" name="Shape 172"/>
            <p:cNvSpPr/>
            <p:nvPr/>
          </p:nvSpPr>
          <p:spPr>
            <a:xfrm>
              <a:off x="3402258" y="963598"/>
              <a:ext cx="138875" cy="114826"/>
            </a:xfrm>
            <a:custGeom>
              <a:avLst/>
              <a:gdLst/>
              <a:ahLst/>
              <a:cxnLst/>
              <a:rect l="0" t="0" r="0" b="0"/>
              <a:pathLst>
                <a:path w="138875" h="114826">
                  <a:moveTo>
                    <a:pt x="69422" y="0"/>
                  </a:moveTo>
                  <a:lnTo>
                    <a:pt x="48386" y="41068"/>
                  </a:lnTo>
                  <a:lnTo>
                    <a:pt x="0" y="41068"/>
                  </a:lnTo>
                  <a:lnTo>
                    <a:pt x="41532" y="67410"/>
                  </a:lnTo>
                  <a:lnTo>
                    <a:pt x="27889" y="114826"/>
                  </a:lnTo>
                  <a:lnTo>
                    <a:pt x="69422" y="88484"/>
                  </a:lnTo>
                  <a:lnTo>
                    <a:pt x="111557" y="114826"/>
                  </a:lnTo>
                  <a:lnTo>
                    <a:pt x="97311" y="67410"/>
                  </a:lnTo>
                  <a:lnTo>
                    <a:pt x="138875" y="41068"/>
                  </a:lnTo>
                  <a:lnTo>
                    <a:pt x="90489" y="41068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68" name="Shape 173"/>
            <p:cNvSpPr/>
            <p:nvPr/>
          </p:nvSpPr>
          <p:spPr>
            <a:xfrm>
              <a:off x="3736929" y="1134283"/>
              <a:ext cx="133767" cy="130663"/>
            </a:xfrm>
            <a:custGeom>
              <a:avLst/>
              <a:gdLst/>
              <a:ahLst/>
              <a:cxnLst/>
              <a:rect l="0" t="0" r="0" b="0"/>
              <a:pathLst>
                <a:path w="133767" h="130663">
                  <a:moveTo>
                    <a:pt x="89379" y="0"/>
                  </a:moveTo>
                  <a:lnTo>
                    <a:pt x="100769" y="4729"/>
                  </a:lnTo>
                  <a:lnTo>
                    <a:pt x="109875" y="11045"/>
                  </a:lnTo>
                  <a:lnTo>
                    <a:pt x="116697" y="17392"/>
                  </a:lnTo>
                  <a:lnTo>
                    <a:pt x="123518" y="27389"/>
                  </a:lnTo>
                  <a:lnTo>
                    <a:pt x="129229" y="38466"/>
                  </a:lnTo>
                  <a:lnTo>
                    <a:pt x="133195" y="48463"/>
                  </a:lnTo>
                  <a:lnTo>
                    <a:pt x="133767" y="60587"/>
                  </a:lnTo>
                  <a:lnTo>
                    <a:pt x="133767" y="71124"/>
                  </a:lnTo>
                  <a:lnTo>
                    <a:pt x="131482" y="83248"/>
                  </a:lnTo>
                  <a:lnTo>
                    <a:pt x="126945" y="93784"/>
                  </a:lnTo>
                  <a:lnTo>
                    <a:pt x="120695" y="102734"/>
                  </a:lnTo>
                  <a:lnTo>
                    <a:pt x="112128" y="112224"/>
                  </a:lnTo>
                  <a:lnTo>
                    <a:pt x="104735" y="117492"/>
                  </a:lnTo>
                  <a:lnTo>
                    <a:pt x="95629" y="123268"/>
                  </a:lnTo>
                  <a:lnTo>
                    <a:pt x="85381" y="128029"/>
                  </a:lnTo>
                  <a:lnTo>
                    <a:pt x="72880" y="130663"/>
                  </a:lnTo>
                  <a:lnTo>
                    <a:pt x="47243" y="130663"/>
                  </a:lnTo>
                  <a:lnTo>
                    <a:pt x="34171" y="128029"/>
                  </a:lnTo>
                  <a:lnTo>
                    <a:pt x="23352" y="122761"/>
                  </a:lnTo>
                  <a:lnTo>
                    <a:pt x="14246" y="115905"/>
                  </a:lnTo>
                  <a:lnTo>
                    <a:pt x="6282" y="109589"/>
                  </a:lnTo>
                  <a:lnTo>
                    <a:pt x="0" y="102195"/>
                  </a:lnTo>
                  <a:lnTo>
                    <a:pt x="17641" y="103242"/>
                  </a:lnTo>
                  <a:lnTo>
                    <a:pt x="30745" y="104321"/>
                  </a:lnTo>
                  <a:lnTo>
                    <a:pt x="43277" y="104321"/>
                  </a:lnTo>
                  <a:lnTo>
                    <a:pt x="56349" y="102734"/>
                  </a:lnTo>
                  <a:lnTo>
                    <a:pt x="67740" y="100608"/>
                  </a:lnTo>
                  <a:lnTo>
                    <a:pt x="78559" y="95879"/>
                  </a:lnTo>
                  <a:lnTo>
                    <a:pt x="87094" y="90611"/>
                  </a:lnTo>
                  <a:lnTo>
                    <a:pt x="92805" y="84295"/>
                  </a:lnTo>
                  <a:lnTo>
                    <a:pt x="99056" y="75345"/>
                  </a:lnTo>
                  <a:lnTo>
                    <a:pt x="102451" y="66363"/>
                  </a:lnTo>
                  <a:lnTo>
                    <a:pt x="103593" y="55826"/>
                  </a:lnTo>
                  <a:lnTo>
                    <a:pt x="103593" y="45829"/>
                  </a:lnTo>
                  <a:lnTo>
                    <a:pt x="102451" y="33705"/>
                  </a:lnTo>
                  <a:lnTo>
                    <a:pt x="100198" y="23708"/>
                  </a:lnTo>
                  <a:lnTo>
                    <a:pt x="96200" y="12124"/>
                  </a:lnTo>
                  <a:lnTo>
                    <a:pt x="89379" y="0"/>
                  </a:ln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69" name="Shape 174"/>
            <p:cNvSpPr/>
            <p:nvPr/>
          </p:nvSpPr>
          <p:spPr>
            <a:xfrm>
              <a:off x="3736929" y="1134283"/>
              <a:ext cx="133767" cy="130663"/>
            </a:xfrm>
            <a:custGeom>
              <a:avLst/>
              <a:gdLst/>
              <a:ahLst/>
              <a:cxnLst/>
              <a:rect l="0" t="0" r="0" b="0"/>
              <a:pathLst>
                <a:path w="133767" h="130663">
                  <a:moveTo>
                    <a:pt x="89379" y="0"/>
                  </a:moveTo>
                  <a:lnTo>
                    <a:pt x="100769" y="4729"/>
                  </a:lnTo>
                  <a:lnTo>
                    <a:pt x="109875" y="11045"/>
                  </a:lnTo>
                  <a:lnTo>
                    <a:pt x="116697" y="17392"/>
                  </a:lnTo>
                  <a:lnTo>
                    <a:pt x="123518" y="27389"/>
                  </a:lnTo>
                  <a:lnTo>
                    <a:pt x="129229" y="38466"/>
                  </a:lnTo>
                  <a:lnTo>
                    <a:pt x="133195" y="48463"/>
                  </a:lnTo>
                  <a:lnTo>
                    <a:pt x="133767" y="60587"/>
                  </a:lnTo>
                  <a:lnTo>
                    <a:pt x="133767" y="71124"/>
                  </a:lnTo>
                  <a:lnTo>
                    <a:pt x="131482" y="83248"/>
                  </a:lnTo>
                  <a:lnTo>
                    <a:pt x="126945" y="93784"/>
                  </a:lnTo>
                  <a:lnTo>
                    <a:pt x="120695" y="102734"/>
                  </a:lnTo>
                  <a:lnTo>
                    <a:pt x="112128" y="112224"/>
                  </a:lnTo>
                  <a:lnTo>
                    <a:pt x="104735" y="117492"/>
                  </a:lnTo>
                  <a:lnTo>
                    <a:pt x="95629" y="123268"/>
                  </a:lnTo>
                  <a:lnTo>
                    <a:pt x="85381" y="128029"/>
                  </a:lnTo>
                  <a:lnTo>
                    <a:pt x="72880" y="130663"/>
                  </a:lnTo>
                  <a:lnTo>
                    <a:pt x="47243" y="130663"/>
                  </a:lnTo>
                  <a:lnTo>
                    <a:pt x="34171" y="128029"/>
                  </a:lnTo>
                  <a:lnTo>
                    <a:pt x="23352" y="122761"/>
                  </a:lnTo>
                  <a:lnTo>
                    <a:pt x="14246" y="115905"/>
                  </a:lnTo>
                  <a:lnTo>
                    <a:pt x="6282" y="109589"/>
                  </a:lnTo>
                  <a:lnTo>
                    <a:pt x="0" y="102195"/>
                  </a:lnTo>
                  <a:lnTo>
                    <a:pt x="17641" y="103242"/>
                  </a:lnTo>
                  <a:lnTo>
                    <a:pt x="30745" y="104321"/>
                  </a:lnTo>
                  <a:lnTo>
                    <a:pt x="43277" y="104321"/>
                  </a:lnTo>
                  <a:lnTo>
                    <a:pt x="56349" y="102734"/>
                  </a:lnTo>
                  <a:lnTo>
                    <a:pt x="67740" y="100608"/>
                  </a:lnTo>
                  <a:lnTo>
                    <a:pt x="78559" y="95879"/>
                  </a:lnTo>
                  <a:lnTo>
                    <a:pt x="87094" y="90611"/>
                  </a:lnTo>
                  <a:lnTo>
                    <a:pt x="92805" y="84295"/>
                  </a:lnTo>
                  <a:lnTo>
                    <a:pt x="99056" y="75345"/>
                  </a:lnTo>
                  <a:lnTo>
                    <a:pt x="102451" y="66363"/>
                  </a:lnTo>
                  <a:lnTo>
                    <a:pt x="103593" y="55826"/>
                  </a:lnTo>
                  <a:lnTo>
                    <a:pt x="103593" y="45829"/>
                  </a:lnTo>
                  <a:lnTo>
                    <a:pt x="102451" y="33705"/>
                  </a:lnTo>
                  <a:lnTo>
                    <a:pt x="100198" y="23708"/>
                  </a:lnTo>
                  <a:lnTo>
                    <a:pt x="96200" y="12124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70" name="Shape 175"/>
            <p:cNvSpPr/>
            <p:nvPr/>
          </p:nvSpPr>
          <p:spPr>
            <a:xfrm>
              <a:off x="3293525" y="942524"/>
              <a:ext cx="59205" cy="57921"/>
            </a:xfrm>
            <a:custGeom>
              <a:avLst/>
              <a:gdLst/>
              <a:ahLst/>
              <a:cxnLst/>
              <a:rect l="0" t="0" r="0" b="0"/>
              <a:pathLst>
                <a:path w="59205" h="57921">
                  <a:moveTo>
                    <a:pt x="29602" y="0"/>
                  </a:moveTo>
                  <a:cubicBezTo>
                    <a:pt x="45943" y="0"/>
                    <a:pt x="59205" y="12949"/>
                    <a:pt x="59205" y="28977"/>
                  </a:cubicBezTo>
                  <a:cubicBezTo>
                    <a:pt x="59205" y="44972"/>
                    <a:pt x="45943" y="57921"/>
                    <a:pt x="29602" y="57921"/>
                  </a:cubicBezTo>
                  <a:cubicBezTo>
                    <a:pt x="13262" y="57921"/>
                    <a:pt x="0" y="44972"/>
                    <a:pt x="0" y="28977"/>
                  </a:cubicBezTo>
                  <a:cubicBezTo>
                    <a:pt x="0" y="12949"/>
                    <a:pt x="13262" y="0"/>
                    <a:pt x="29602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71" name="Shape 176"/>
            <p:cNvSpPr/>
            <p:nvPr/>
          </p:nvSpPr>
          <p:spPr>
            <a:xfrm>
              <a:off x="3293525" y="942524"/>
              <a:ext cx="91092" cy="88484"/>
            </a:xfrm>
            <a:custGeom>
              <a:avLst/>
              <a:gdLst/>
              <a:ahLst/>
              <a:cxnLst/>
              <a:rect l="0" t="0" r="0" b="0"/>
              <a:pathLst>
                <a:path w="91092" h="88484">
                  <a:moveTo>
                    <a:pt x="91092" y="44242"/>
                  </a:moveTo>
                  <a:lnTo>
                    <a:pt x="91092" y="39482"/>
                  </a:lnTo>
                  <a:lnTo>
                    <a:pt x="90521" y="37387"/>
                  </a:lnTo>
                  <a:lnTo>
                    <a:pt x="89950" y="35292"/>
                  </a:lnTo>
                  <a:lnTo>
                    <a:pt x="89379" y="33166"/>
                  </a:lnTo>
                  <a:lnTo>
                    <a:pt x="88808" y="31071"/>
                  </a:lnTo>
                  <a:lnTo>
                    <a:pt x="88236" y="28977"/>
                  </a:lnTo>
                  <a:lnTo>
                    <a:pt x="87665" y="26850"/>
                  </a:lnTo>
                  <a:lnTo>
                    <a:pt x="86523" y="24755"/>
                  </a:lnTo>
                  <a:lnTo>
                    <a:pt x="85381" y="22629"/>
                  </a:lnTo>
                  <a:lnTo>
                    <a:pt x="84239" y="21074"/>
                  </a:lnTo>
                  <a:lnTo>
                    <a:pt x="83096" y="18947"/>
                  </a:lnTo>
                  <a:lnTo>
                    <a:pt x="81415" y="17361"/>
                  </a:lnTo>
                  <a:lnTo>
                    <a:pt x="80273" y="15266"/>
                  </a:lnTo>
                  <a:lnTo>
                    <a:pt x="78559" y="13679"/>
                  </a:lnTo>
                  <a:lnTo>
                    <a:pt x="76846" y="12092"/>
                  </a:lnTo>
                  <a:lnTo>
                    <a:pt x="75133" y="10537"/>
                  </a:lnTo>
                  <a:lnTo>
                    <a:pt x="73419" y="9458"/>
                  </a:lnTo>
                  <a:lnTo>
                    <a:pt x="71738" y="7903"/>
                  </a:lnTo>
                  <a:lnTo>
                    <a:pt x="69453" y="6824"/>
                  </a:lnTo>
                  <a:lnTo>
                    <a:pt x="67740" y="5776"/>
                  </a:lnTo>
                  <a:lnTo>
                    <a:pt x="65456" y="4729"/>
                  </a:lnTo>
                  <a:lnTo>
                    <a:pt x="63742" y="3682"/>
                  </a:lnTo>
                  <a:lnTo>
                    <a:pt x="61489" y="2634"/>
                  </a:lnTo>
                  <a:lnTo>
                    <a:pt x="59205" y="2095"/>
                  </a:lnTo>
                  <a:lnTo>
                    <a:pt x="56921" y="1555"/>
                  </a:lnTo>
                  <a:lnTo>
                    <a:pt x="54636" y="1048"/>
                  </a:lnTo>
                  <a:lnTo>
                    <a:pt x="52384" y="508"/>
                  </a:lnTo>
                  <a:lnTo>
                    <a:pt x="50099" y="0"/>
                  </a:lnTo>
                  <a:lnTo>
                    <a:pt x="45530" y="0"/>
                  </a:lnTo>
                  <a:lnTo>
                    <a:pt x="45530" y="0"/>
                  </a:lnTo>
                  <a:lnTo>
                    <a:pt x="40993" y="0"/>
                  </a:lnTo>
                  <a:lnTo>
                    <a:pt x="38708" y="508"/>
                  </a:lnTo>
                  <a:lnTo>
                    <a:pt x="36424" y="1048"/>
                  </a:lnTo>
                  <a:lnTo>
                    <a:pt x="34172" y="1555"/>
                  </a:lnTo>
                  <a:lnTo>
                    <a:pt x="31887" y="2095"/>
                  </a:lnTo>
                  <a:lnTo>
                    <a:pt x="29602" y="2634"/>
                  </a:lnTo>
                  <a:lnTo>
                    <a:pt x="27318" y="3682"/>
                  </a:lnTo>
                  <a:lnTo>
                    <a:pt x="25605" y="4729"/>
                  </a:lnTo>
                  <a:lnTo>
                    <a:pt x="23352" y="5776"/>
                  </a:lnTo>
                  <a:lnTo>
                    <a:pt x="21639" y="6824"/>
                  </a:lnTo>
                  <a:lnTo>
                    <a:pt x="19354" y="7903"/>
                  </a:lnTo>
                  <a:lnTo>
                    <a:pt x="17641" y="9458"/>
                  </a:lnTo>
                  <a:lnTo>
                    <a:pt x="15959" y="10537"/>
                  </a:lnTo>
                  <a:lnTo>
                    <a:pt x="14246" y="12092"/>
                  </a:lnTo>
                  <a:lnTo>
                    <a:pt x="12533" y="13679"/>
                  </a:lnTo>
                  <a:lnTo>
                    <a:pt x="10819" y="15266"/>
                  </a:lnTo>
                  <a:lnTo>
                    <a:pt x="9677" y="17361"/>
                  </a:lnTo>
                  <a:lnTo>
                    <a:pt x="7964" y="18947"/>
                  </a:lnTo>
                  <a:lnTo>
                    <a:pt x="6822" y="21074"/>
                  </a:lnTo>
                  <a:lnTo>
                    <a:pt x="5711" y="22629"/>
                  </a:lnTo>
                  <a:lnTo>
                    <a:pt x="4569" y="24755"/>
                  </a:lnTo>
                  <a:lnTo>
                    <a:pt x="3427" y="26850"/>
                  </a:lnTo>
                  <a:lnTo>
                    <a:pt x="2856" y="28977"/>
                  </a:lnTo>
                  <a:lnTo>
                    <a:pt x="2284" y="31071"/>
                  </a:lnTo>
                  <a:lnTo>
                    <a:pt x="1713" y="33166"/>
                  </a:lnTo>
                  <a:lnTo>
                    <a:pt x="1142" y="35292"/>
                  </a:lnTo>
                  <a:lnTo>
                    <a:pt x="571" y="37387"/>
                  </a:lnTo>
                  <a:lnTo>
                    <a:pt x="0" y="39482"/>
                  </a:lnTo>
                  <a:lnTo>
                    <a:pt x="0" y="44242"/>
                  </a:lnTo>
                  <a:lnTo>
                    <a:pt x="0" y="44242"/>
                  </a:lnTo>
                  <a:lnTo>
                    <a:pt x="0" y="48463"/>
                  </a:lnTo>
                  <a:lnTo>
                    <a:pt x="571" y="51098"/>
                  </a:lnTo>
                  <a:lnTo>
                    <a:pt x="1142" y="53192"/>
                  </a:lnTo>
                  <a:lnTo>
                    <a:pt x="1713" y="55319"/>
                  </a:lnTo>
                  <a:lnTo>
                    <a:pt x="2284" y="57413"/>
                  </a:lnTo>
                  <a:lnTo>
                    <a:pt x="2856" y="59508"/>
                  </a:lnTo>
                  <a:lnTo>
                    <a:pt x="3427" y="61635"/>
                  </a:lnTo>
                  <a:lnTo>
                    <a:pt x="4569" y="63729"/>
                  </a:lnTo>
                  <a:lnTo>
                    <a:pt x="5711" y="65824"/>
                  </a:lnTo>
                  <a:lnTo>
                    <a:pt x="6822" y="67411"/>
                  </a:lnTo>
                  <a:lnTo>
                    <a:pt x="7964" y="69537"/>
                  </a:lnTo>
                  <a:lnTo>
                    <a:pt x="9677" y="71092"/>
                  </a:lnTo>
                  <a:lnTo>
                    <a:pt x="10819" y="73218"/>
                  </a:lnTo>
                  <a:lnTo>
                    <a:pt x="12533" y="74806"/>
                  </a:lnTo>
                  <a:lnTo>
                    <a:pt x="14246" y="76361"/>
                  </a:lnTo>
                  <a:lnTo>
                    <a:pt x="15959" y="77948"/>
                  </a:lnTo>
                  <a:lnTo>
                    <a:pt x="17641" y="78995"/>
                  </a:lnTo>
                  <a:lnTo>
                    <a:pt x="19354" y="80582"/>
                  </a:lnTo>
                  <a:lnTo>
                    <a:pt x="21639" y="81629"/>
                  </a:lnTo>
                  <a:lnTo>
                    <a:pt x="23352" y="82708"/>
                  </a:lnTo>
                  <a:lnTo>
                    <a:pt x="25605" y="83756"/>
                  </a:lnTo>
                  <a:lnTo>
                    <a:pt x="27318" y="84803"/>
                  </a:lnTo>
                  <a:lnTo>
                    <a:pt x="29602" y="85850"/>
                  </a:lnTo>
                  <a:lnTo>
                    <a:pt x="31887" y="86390"/>
                  </a:lnTo>
                  <a:lnTo>
                    <a:pt x="34172" y="86897"/>
                  </a:lnTo>
                  <a:lnTo>
                    <a:pt x="36424" y="87437"/>
                  </a:lnTo>
                  <a:lnTo>
                    <a:pt x="38708" y="87976"/>
                  </a:lnTo>
                  <a:lnTo>
                    <a:pt x="40993" y="88484"/>
                  </a:lnTo>
                  <a:lnTo>
                    <a:pt x="45530" y="88484"/>
                  </a:lnTo>
                  <a:lnTo>
                    <a:pt x="45530" y="88484"/>
                  </a:lnTo>
                  <a:lnTo>
                    <a:pt x="50099" y="88484"/>
                  </a:lnTo>
                  <a:lnTo>
                    <a:pt x="52384" y="87976"/>
                  </a:lnTo>
                  <a:lnTo>
                    <a:pt x="54636" y="87437"/>
                  </a:lnTo>
                  <a:lnTo>
                    <a:pt x="56921" y="86897"/>
                  </a:lnTo>
                  <a:lnTo>
                    <a:pt x="59205" y="86390"/>
                  </a:lnTo>
                  <a:lnTo>
                    <a:pt x="61489" y="85850"/>
                  </a:lnTo>
                  <a:lnTo>
                    <a:pt x="63742" y="84803"/>
                  </a:lnTo>
                  <a:lnTo>
                    <a:pt x="65456" y="83756"/>
                  </a:lnTo>
                  <a:lnTo>
                    <a:pt x="67740" y="82708"/>
                  </a:lnTo>
                  <a:lnTo>
                    <a:pt x="69453" y="81629"/>
                  </a:lnTo>
                  <a:lnTo>
                    <a:pt x="71738" y="80582"/>
                  </a:lnTo>
                  <a:lnTo>
                    <a:pt x="73419" y="78995"/>
                  </a:lnTo>
                  <a:lnTo>
                    <a:pt x="75133" y="77948"/>
                  </a:lnTo>
                  <a:lnTo>
                    <a:pt x="76846" y="76361"/>
                  </a:lnTo>
                  <a:lnTo>
                    <a:pt x="78559" y="74806"/>
                  </a:lnTo>
                  <a:lnTo>
                    <a:pt x="80273" y="73218"/>
                  </a:lnTo>
                  <a:lnTo>
                    <a:pt x="81415" y="71092"/>
                  </a:lnTo>
                  <a:lnTo>
                    <a:pt x="83096" y="69537"/>
                  </a:lnTo>
                  <a:lnTo>
                    <a:pt x="84239" y="67411"/>
                  </a:lnTo>
                  <a:lnTo>
                    <a:pt x="85381" y="65824"/>
                  </a:lnTo>
                  <a:lnTo>
                    <a:pt x="86523" y="63729"/>
                  </a:lnTo>
                  <a:lnTo>
                    <a:pt x="87665" y="61635"/>
                  </a:lnTo>
                  <a:lnTo>
                    <a:pt x="88236" y="59508"/>
                  </a:lnTo>
                  <a:lnTo>
                    <a:pt x="88808" y="57413"/>
                  </a:lnTo>
                  <a:lnTo>
                    <a:pt x="89379" y="55319"/>
                  </a:lnTo>
                  <a:lnTo>
                    <a:pt x="89950" y="53192"/>
                  </a:lnTo>
                  <a:lnTo>
                    <a:pt x="90521" y="51098"/>
                  </a:lnTo>
                  <a:lnTo>
                    <a:pt x="91092" y="48463"/>
                  </a:lnTo>
                  <a:lnTo>
                    <a:pt x="91092" y="44242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72" name="Shape 177"/>
            <p:cNvSpPr/>
            <p:nvPr/>
          </p:nvSpPr>
          <p:spPr>
            <a:xfrm>
              <a:off x="3297523" y="946714"/>
              <a:ext cx="41532" cy="47416"/>
            </a:xfrm>
            <a:custGeom>
              <a:avLst/>
              <a:gdLst/>
              <a:ahLst/>
              <a:cxnLst/>
              <a:rect l="0" t="0" r="0" b="0"/>
              <a:pathLst>
                <a:path w="41532" h="47416">
                  <a:moveTo>
                    <a:pt x="20782" y="0"/>
                  </a:moveTo>
                  <a:cubicBezTo>
                    <a:pt x="32236" y="0"/>
                    <a:pt x="41532" y="10632"/>
                    <a:pt x="41532" y="23708"/>
                  </a:cubicBezTo>
                  <a:cubicBezTo>
                    <a:pt x="41532" y="36816"/>
                    <a:pt x="32236" y="47416"/>
                    <a:pt x="20782" y="47416"/>
                  </a:cubicBezTo>
                  <a:cubicBezTo>
                    <a:pt x="9296" y="47416"/>
                    <a:pt x="0" y="36816"/>
                    <a:pt x="0" y="23708"/>
                  </a:cubicBezTo>
                  <a:cubicBezTo>
                    <a:pt x="0" y="10632"/>
                    <a:pt x="9296" y="0"/>
                    <a:pt x="20782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73" name="Shape 178"/>
            <p:cNvSpPr/>
            <p:nvPr/>
          </p:nvSpPr>
          <p:spPr>
            <a:xfrm>
              <a:off x="3297523" y="946714"/>
              <a:ext cx="41532" cy="47416"/>
            </a:xfrm>
            <a:custGeom>
              <a:avLst/>
              <a:gdLst/>
              <a:ahLst/>
              <a:cxnLst/>
              <a:rect l="0" t="0" r="0" b="0"/>
              <a:pathLst>
                <a:path w="41532" h="47416">
                  <a:moveTo>
                    <a:pt x="41532" y="23708"/>
                  </a:moveTo>
                  <a:cubicBezTo>
                    <a:pt x="41532" y="36816"/>
                    <a:pt x="32236" y="47416"/>
                    <a:pt x="20782" y="47416"/>
                  </a:cubicBezTo>
                  <a:cubicBezTo>
                    <a:pt x="9296" y="47416"/>
                    <a:pt x="0" y="36816"/>
                    <a:pt x="0" y="23708"/>
                  </a:cubicBezTo>
                  <a:cubicBezTo>
                    <a:pt x="0" y="10632"/>
                    <a:pt x="9296" y="0"/>
                    <a:pt x="20782" y="0"/>
                  </a:cubicBezTo>
                  <a:cubicBezTo>
                    <a:pt x="32236" y="0"/>
                    <a:pt x="41532" y="10632"/>
                    <a:pt x="41532" y="23708"/>
                  </a:cubicBezTo>
                  <a:close/>
                </a:path>
              </a:pathLst>
            </a:custGeom>
            <a:ln w="31728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74" name="Shape 179"/>
            <p:cNvSpPr/>
            <p:nvPr/>
          </p:nvSpPr>
          <p:spPr>
            <a:xfrm>
              <a:off x="3304916" y="959885"/>
              <a:ext cx="18212" cy="18979"/>
            </a:xfrm>
            <a:custGeom>
              <a:avLst/>
              <a:gdLst/>
              <a:ahLst/>
              <a:cxnLst/>
              <a:rect l="0" t="0" r="0" b="0"/>
              <a:pathLst>
                <a:path w="18212" h="18979">
                  <a:moveTo>
                    <a:pt x="18212" y="9489"/>
                  </a:moveTo>
                  <a:lnTo>
                    <a:pt x="18212" y="7395"/>
                  </a:lnTo>
                  <a:lnTo>
                    <a:pt x="17641" y="6855"/>
                  </a:lnTo>
                  <a:lnTo>
                    <a:pt x="17641" y="6855"/>
                  </a:lnTo>
                  <a:lnTo>
                    <a:pt x="17641" y="5808"/>
                  </a:lnTo>
                  <a:lnTo>
                    <a:pt x="17070" y="5269"/>
                  </a:lnTo>
                  <a:lnTo>
                    <a:pt x="17070" y="4221"/>
                  </a:lnTo>
                  <a:lnTo>
                    <a:pt x="16499" y="4221"/>
                  </a:lnTo>
                  <a:lnTo>
                    <a:pt x="16499" y="3713"/>
                  </a:lnTo>
                  <a:lnTo>
                    <a:pt x="15928" y="3174"/>
                  </a:lnTo>
                  <a:lnTo>
                    <a:pt x="15928" y="3174"/>
                  </a:lnTo>
                  <a:lnTo>
                    <a:pt x="15356" y="2634"/>
                  </a:lnTo>
                  <a:lnTo>
                    <a:pt x="14786" y="2126"/>
                  </a:lnTo>
                  <a:lnTo>
                    <a:pt x="14786" y="2126"/>
                  </a:lnTo>
                  <a:lnTo>
                    <a:pt x="14214" y="1587"/>
                  </a:lnTo>
                  <a:lnTo>
                    <a:pt x="13675" y="1587"/>
                  </a:lnTo>
                  <a:lnTo>
                    <a:pt x="13675" y="1079"/>
                  </a:lnTo>
                  <a:lnTo>
                    <a:pt x="13104" y="1079"/>
                  </a:lnTo>
                  <a:lnTo>
                    <a:pt x="12533" y="540"/>
                  </a:lnTo>
                  <a:lnTo>
                    <a:pt x="12533" y="540"/>
                  </a:lnTo>
                  <a:lnTo>
                    <a:pt x="11390" y="540"/>
                  </a:lnTo>
                  <a:lnTo>
                    <a:pt x="10819" y="0"/>
                  </a:lnTo>
                  <a:lnTo>
                    <a:pt x="10248" y="0"/>
                  </a:lnTo>
                  <a:lnTo>
                    <a:pt x="10248" y="0"/>
                  </a:lnTo>
                  <a:lnTo>
                    <a:pt x="9106" y="0"/>
                  </a:lnTo>
                  <a:lnTo>
                    <a:pt x="9106" y="0"/>
                  </a:lnTo>
                  <a:lnTo>
                    <a:pt x="7964" y="0"/>
                  </a:lnTo>
                  <a:lnTo>
                    <a:pt x="7964" y="0"/>
                  </a:lnTo>
                  <a:lnTo>
                    <a:pt x="7393" y="0"/>
                  </a:lnTo>
                  <a:lnTo>
                    <a:pt x="6822" y="540"/>
                  </a:lnTo>
                  <a:lnTo>
                    <a:pt x="5679" y="540"/>
                  </a:lnTo>
                  <a:lnTo>
                    <a:pt x="5679" y="540"/>
                  </a:lnTo>
                  <a:lnTo>
                    <a:pt x="5108" y="1079"/>
                  </a:lnTo>
                  <a:lnTo>
                    <a:pt x="4569" y="1079"/>
                  </a:lnTo>
                  <a:lnTo>
                    <a:pt x="4569" y="1587"/>
                  </a:lnTo>
                  <a:lnTo>
                    <a:pt x="3998" y="1587"/>
                  </a:lnTo>
                  <a:lnTo>
                    <a:pt x="3427" y="2126"/>
                  </a:lnTo>
                  <a:lnTo>
                    <a:pt x="3427" y="2126"/>
                  </a:lnTo>
                  <a:lnTo>
                    <a:pt x="2856" y="2634"/>
                  </a:lnTo>
                  <a:lnTo>
                    <a:pt x="2284" y="3174"/>
                  </a:lnTo>
                  <a:lnTo>
                    <a:pt x="2284" y="3174"/>
                  </a:lnTo>
                  <a:lnTo>
                    <a:pt x="1713" y="3713"/>
                  </a:lnTo>
                  <a:lnTo>
                    <a:pt x="1713" y="4221"/>
                  </a:lnTo>
                  <a:lnTo>
                    <a:pt x="1142" y="4221"/>
                  </a:lnTo>
                  <a:lnTo>
                    <a:pt x="1142" y="5269"/>
                  </a:lnTo>
                  <a:lnTo>
                    <a:pt x="571" y="5808"/>
                  </a:lnTo>
                  <a:lnTo>
                    <a:pt x="571" y="6855"/>
                  </a:lnTo>
                  <a:lnTo>
                    <a:pt x="571" y="6855"/>
                  </a:lnTo>
                  <a:lnTo>
                    <a:pt x="0" y="7395"/>
                  </a:lnTo>
                  <a:lnTo>
                    <a:pt x="0" y="9489"/>
                  </a:lnTo>
                  <a:lnTo>
                    <a:pt x="0" y="9489"/>
                  </a:lnTo>
                  <a:lnTo>
                    <a:pt x="0" y="11616"/>
                  </a:lnTo>
                  <a:lnTo>
                    <a:pt x="571" y="11616"/>
                  </a:lnTo>
                  <a:lnTo>
                    <a:pt x="571" y="13171"/>
                  </a:lnTo>
                  <a:lnTo>
                    <a:pt x="1142" y="13711"/>
                  </a:lnTo>
                  <a:lnTo>
                    <a:pt x="1142" y="14758"/>
                  </a:lnTo>
                  <a:lnTo>
                    <a:pt x="1713" y="14758"/>
                  </a:lnTo>
                  <a:lnTo>
                    <a:pt x="1713" y="15298"/>
                  </a:lnTo>
                  <a:lnTo>
                    <a:pt x="2284" y="15805"/>
                  </a:lnTo>
                  <a:lnTo>
                    <a:pt x="2284" y="15805"/>
                  </a:lnTo>
                  <a:lnTo>
                    <a:pt x="2856" y="16345"/>
                  </a:lnTo>
                  <a:lnTo>
                    <a:pt x="3427" y="16884"/>
                  </a:lnTo>
                  <a:lnTo>
                    <a:pt x="3427" y="16884"/>
                  </a:lnTo>
                  <a:lnTo>
                    <a:pt x="3998" y="17392"/>
                  </a:lnTo>
                  <a:lnTo>
                    <a:pt x="4569" y="17392"/>
                  </a:lnTo>
                  <a:lnTo>
                    <a:pt x="4569" y="17931"/>
                  </a:lnTo>
                  <a:lnTo>
                    <a:pt x="5679" y="17931"/>
                  </a:lnTo>
                  <a:lnTo>
                    <a:pt x="5679" y="18440"/>
                  </a:lnTo>
                  <a:lnTo>
                    <a:pt x="6822" y="18440"/>
                  </a:lnTo>
                  <a:lnTo>
                    <a:pt x="7393" y="18979"/>
                  </a:lnTo>
                  <a:lnTo>
                    <a:pt x="7964" y="18979"/>
                  </a:lnTo>
                  <a:lnTo>
                    <a:pt x="7964" y="18979"/>
                  </a:lnTo>
                  <a:lnTo>
                    <a:pt x="9106" y="18979"/>
                  </a:lnTo>
                  <a:lnTo>
                    <a:pt x="9106" y="18979"/>
                  </a:lnTo>
                  <a:lnTo>
                    <a:pt x="10248" y="18979"/>
                  </a:lnTo>
                  <a:lnTo>
                    <a:pt x="10248" y="18979"/>
                  </a:lnTo>
                  <a:lnTo>
                    <a:pt x="10819" y="18979"/>
                  </a:lnTo>
                  <a:lnTo>
                    <a:pt x="11390" y="18440"/>
                  </a:lnTo>
                  <a:lnTo>
                    <a:pt x="12533" y="18440"/>
                  </a:lnTo>
                  <a:lnTo>
                    <a:pt x="12533" y="17931"/>
                  </a:lnTo>
                  <a:lnTo>
                    <a:pt x="13675" y="17931"/>
                  </a:lnTo>
                  <a:lnTo>
                    <a:pt x="13675" y="17392"/>
                  </a:lnTo>
                  <a:lnTo>
                    <a:pt x="14214" y="17392"/>
                  </a:lnTo>
                  <a:lnTo>
                    <a:pt x="14786" y="16884"/>
                  </a:lnTo>
                  <a:lnTo>
                    <a:pt x="14786" y="16884"/>
                  </a:lnTo>
                  <a:lnTo>
                    <a:pt x="15356" y="16345"/>
                  </a:lnTo>
                  <a:lnTo>
                    <a:pt x="15928" y="15805"/>
                  </a:lnTo>
                  <a:lnTo>
                    <a:pt x="15928" y="15805"/>
                  </a:lnTo>
                  <a:lnTo>
                    <a:pt x="16499" y="15298"/>
                  </a:lnTo>
                  <a:lnTo>
                    <a:pt x="16499" y="14758"/>
                  </a:lnTo>
                  <a:lnTo>
                    <a:pt x="17070" y="14758"/>
                  </a:lnTo>
                  <a:lnTo>
                    <a:pt x="17070" y="13711"/>
                  </a:lnTo>
                  <a:lnTo>
                    <a:pt x="17641" y="13171"/>
                  </a:lnTo>
                  <a:lnTo>
                    <a:pt x="17641" y="11616"/>
                  </a:lnTo>
                  <a:lnTo>
                    <a:pt x="18212" y="11616"/>
                  </a:lnTo>
                  <a:lnTo>
                    <a:pt x="18212" y="9489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4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75" name="Shape 180"/>
            <p:cNvSpPr/>
            <p:nvPr/>
          </p:nvSpPr>
          <p:spPr>
            <a:xfrm>
              <a:off x="3320272" y="949348"/>
              <a:ext cx="17102" cy="16885"/>
            </a:xfrm>
            <a:custGeom>
              <a:avLst/>
              <a:gdLst/>
              <a:ahLst/>
              <a:cxnLst/>
              <a:rect l="0" t="0" r="0" b="0"/>
              <a:pathLst>
                <a:path w="17102" h="16885">
                  <a:moveTo>
                    <a:pt x="17102" y="8442"/>
                  </a:moveTo>
                  <a:lnTo>
                    <a:pt x="17102" y="7395"/>
                  </a:lnTo>
                  <a:lnTo>
                    <a:pt x="17102" y="7395"/>
                  </a:lnTo>
                  <a:lnTo>
                    <a:pt x="17102" y="6348"/>
                  </a:lnTo>
                  <a:lnTo>
                    <a:pt x="16530" y="5808"/>
                  </a:lnTo>
                  <a:lnTo>
                    <a:pt x="16530" y="5269"/>
                  </a:lnTo>
                  <a:lnTo>
                    <a:pt x="16530" y="5269"/>
                  </a:lnTo>
                  <a:lnTo>
                    <a:pt x="15959" y="4761"/>
                  </a:lnTo>
                  <a:lnTo>
                    <a:pt x="15959" y="4221"/>
                  </a:lnTo>
                  <a:lnTo>
                    <a:pt x="15959" y="4221"/>
                  </a:lnTo>
                  <a:lnTo>
                    <a:pt x="15388" y="3713"/>
                  </a:lnTo>
                  <a:lnTo>
                    <a:pt x="15388" y="3174"/>
                  </a:lnTo>
                  <a:lnTo>
                    <a:pt x="14817" y="3174"/>
                  </a:lnTo>
                  <a:lnTo>
                    <a:pt x="14817" y="2634"/>
                  </a:lnTo>
                  <a:lnTo>
                    <a:pt x="14246" y="2127"/>
                  </a:lnTo>
                  <a:lnTo>
                    <a:pt x="14246" y="2127"/>
                  </a:lnTo>
                  <a:lnTo>
                    <a:pt x="13675" y="1587"/>
                  </a:lnTo>
                  <a:lnTo>
                    <a:pt x="13675" y="1587"/>
                  </a:lnTo>
                  <a:lnTo>
                    <a:pt x="13104" y="1079"/>
                  </a:lnTo>
                  <a:lnTo>
                    <a:pt x="12533" y="1079"/>
                  </a:lnTo>
                  <a:lnTo>
                    <a:pt x="12533" y="1079"/>
                  </a:lnTo>
                  <a:lnTo>
                    <a:pt x="11962" y="540"/>
                  </a:lnTo>
                  <a:lnTo>
                    <a:pt x="11391" y="540"/>
                  </a:lnTo>
                  <a:lnTo>
                    <a:pt x="11391" y="540"/>
                  </a:lnTo>
                  <a:lnTo>
                    <a:pt x="10819" y="540"/>
                  </a:lnTo>
                  <a:lnTo>
                    <a:pt x="10248" y="0"/>
                  </a:lnTo>
                  <a:lnTo>
                    <a:pt x="9677" y="0"/>
                  </a:lnTo>
                  <a:lnTo>
                    <a:pt x="9677" y="0"/>
                  </a:lnTo>
                  <a:lnTo>
                    <a:pt x="8535" y="0"/>
                  </a:lnTo>
                  <a:lnTo>
                    <a:pt x="8535" y="0"/>
                  </a:lnTo>
                  <a:lnTo>
                    <a:pt x="7425" y="0"/>
                  </a:lnTo>
                  <a:lnTo>
                    <a:pt x="7425" y="0"/>
                  </a:lnTo>
                  <a:lnTo>
                    <a:pt x="6853" y="0"/>
                  </a:lnTo>
                  <a:lnTo>
                    <a:pt x="6282" y="540"/>
                  </a:lnTo>
                  <a:lnTo>
                    <a:pt x="6282" y="540"/>
                  </a:lnTo>
                  <a:lnTo>
                    <a:pt x="5140" y="540"/>
                  </a:lnTo>
                  <a:lnTo>
                    <a:pt x="4569" y="1079"/>
                  </a:lnTo>
                  <a:lnTo>
                    <a:pt x="4569" y="1079"/>
                  </a:lnTo>
                  <a:lnTo>
                    <a:pt x="3998" y="1079"/>
                  </a:lnTo>
                  <a:lnTo>
                    <a:pt x="3427" y="1587"/>
                  </a:lnTo>
                  <a:lnTo>
                    <a:pt x="3427" y="1587"/>
                  </a:lnTo>
                  <a:lnTo>
                    <a:pt x="2856" y="2127"/>
                  </a:lnTo>
                  <a:lnTo>
                    <a:pt x="2856" y="2127"/>
                  </a:lnTo>
                  <a:lnTo>
                    <a:pt x="2285" y="2634"/>
                  </a:lnTo>
                  <a:lnTo>
                    <a:pt x="2285" y="3174"/>
                  </a:lnTo>
                  <a:lnTo>
                    <a:pt x="1713" y="3174"/>
                  </a:lnTo>
                  <a:lnTo>
                    <a:pt x="1713" y="3713"/>
                  </a:lnTo>
                  <a:lnTo>
                    <a:pt x="1142" y="4221"/>
                  </a:lnTo>
                  <a:lnTo>
                    <a:pt x="1142" y="4221"/>
                  </a:lnTo>
                  <a:lnTo>
                    <a:pt x="1142" y="4761"/>
                  </a:lnTo>
                  <a:lnTo>
                    <a:pt x="571" y="5269"/>
                  </a:lnTo>
                  <a:lnTo>
                    <a:pt x="571" y="5269"/>
                  </a:lnTo>
                  <a:lnTo>
                    <a:pt x="571" y="5808"/>
                  </a:lnTo>
                  <a:lnTo>
                    <a:pt x="0" y="6348"/>
                  </a:lnTo>
                  <a:lnTo>
                    <a:pt x="0" y="7395"/>
                  </a:lnTo>
                  <a:lnTo>
                    <a:pt x="0" y="7395"/>
                  </a:lnTo>
                  <a:lnTo>
                    <a:pt x="0" y="8442"/>
                  </a:lnTo>
                  <a:lnTo>
                    <a:pt x="0" y="8442"/>
                  </a:lnTo>
                  <a:lnTo>
                    <a:pt x="0" y="9490"/>
                  </a:lnTo>
                  <a:lnTo>
                    <a:pt x="0" y="9490"/>
                  </a:lnTo>
                  <a:lnTo>
                    <a:pt x="0" y="10537"/>
                  </a:lnTo>
                  <a:lnTo>
                    <a:pt x="571" y="11076"/>
                  </a:lnTo>
                  <a:lnTo>
                    <a:pt x="571" y="11616"/>
                  </a:lnTo>
                  <a:lnTo>
                    <a:pt x="571" y="11616"/>
                  </a:lnTo>
                  <a:lnTo>
                    <a:pt x="1142" y="12124"/>
                  </a:lnTo>
                  <a:lnTo>
                    <a:pt x="1142" y="12663"/>
                  </a:lnTo>
                  <a:lnTo>
                    <a:pt x="1142" y="12663"/>
                  </a:lnTo>
                  <a:lnTo>
                    <a:pt x="1713" y="13171"/>
                  </a:lnTo>
                  <a:lnTo>
                    <a:pt x="1713" y="13711"/>
                  </a:lnTo>
                  <a:lnTo>
                    <a:pt x="2285" y="13711"/>
                  </a:lnTo>
                  <a:lnTo>
                    <a:pt x="2285" y="14250"/>
                  </a:lnTo>
                  <a:lnTo>
                    <a:pt x="2856" y="14758"/>
                  </a:lnTo>
                  <a:lnTo>
                    <a:pt x="2856" y="14758"/>
                  </a:lnTo>
                  <a:lnTo>
                    <a:pt x="3427" y="15298"/>
                  </a:lnTo>
                  <a:lnTo>
                    <a:pt x="3427" y="15298"/>
                  </a:lnTo>
                  <a:lnTo>
                    <a:pt x="3998" y="15806"/>
                  </a:lnTo>
                  <a:lnTo>
                    <a:pt x="4569" y="15806"/>
                  </a:lnTo>
                  <a:lnTo>
                    <a:pt x="4569" y="15806"/>
                  </a:lnTo>
                  <a:lnTo>
                    <a:pt x="5140" y="16345"/>
                  </a:lnTo>
                  <a:lnTo>
                    <a:pt x="6282" y="16345"/>
                  </a:lnTo>
                  <a:lnTo>
                    <a:pt x="6282" y="16345"/>
                  </a:lnTo>
                  <a:lnTo>
                    <a:pt x="6853" y="16885"/>
                  </a:lnTo>
                  <a:lnTo>
                    <a:pt x="7425" y="16885"/>
                  </a:lnTo>
                  <a:lnTo>
                    <a:pt x="7425" y="16885"/>
                  </a:lnTo>
                  <a:lnTo>
                    <a:pt x="8535" y="16885"/>
                  </a:lnTo>
                  <a:lnTo>
                    <a:pt x="8535" y="16885"/>
                  </a:lnTo>
                  <a:lnTo>
                    <a:pt x="9677" y="16885"/>
                  </a:lnTo>
                  <a:lnTo>
                    <a:pt x="9677" y="16885"/>
                  </a:lnTo>
                  <a:lnTo>
                    <a:pt x="10248" y="16885"/>
                  </a:lnTo>
                  <a:lnTo>
                    <a:pt x="10819" y="16345"/>
                  </a:lnTo>
                  <a:lnTo>
                    <a:pt x="11391" y="16345"/>
                  </a:lnTo>
                  <a:lnTo>
                    <a:pt x="11391" y="16345"/>
                  </a:lnTo>
                  <a:lnTo>
                    <a:pt x="11962" y="16345"/>
                  </a:lnTo>
                  <a:lnTo>
                    <a:pt x="12533" y="15806"/>
                  </a:lnTo>
                  <a:lnTo>
                    <a:pt x="12533" y="15806"/>
                  </a:lnTo>
                  <a:lnTo>
                    <a:pt x="13104" y="15806"/>
                  </a:lnTo>
                  <a:lnTo>
                    <a:pt x="13675" y="15298"/>
                  </a:lnTo>
                  <a:lnTo>
                    <a:pt x="13675" y="15298"/>
                  </a:lnTo>
                  <a:lnTo>
                    <a:pt x="14246" y="14758"/>
                  </a:lnTo>
                  <a:lnTo>
                    <a:pt x="14246" y="14758"/>
                  </a:lnTo>
                  <a:lnTo>
                    <a:pt x="14817" y="14250"/>
                  </a:lnTo>
                  <a:lnTo>
                    <a:pt x="14817" y="13711"/>
                  </a:lnTo>
                  <a:lnTo>
                    <a:pt x="15388" y="13711"/>
                  </a:lnTo>
                  <a:lnTo>
                    <a:pt x="15388" y="13171"/>
                  </a:lnTo>
                  <a:lnTo>
                    <a:pt x="15959" y="12663"/>
                  </a:lnTo>
                  <a:lnTo>
                    <a:pt x="15959" y="12663"/>
                  </a:lnTo>
                  <a:lnTo>
                    <a:pt x="15959" y="12124"/>
                  </a:lnTo>
                  <a:lnTo>
                    <a:pt x="16530" y="11616"/>
                  </a:lnTo>
                  <a:lnTo>
                    <a:pt x="16530" y="11616"/>
                  </a:lnTo>
                  <a:lnTo>
                    <a:pt x="16530" y="11076"/>
                  </a:lnTo>
                  <a:lnTo>
                    <a:pt x="17102" y="10537"/>
                  </a:lnTo>
                  <a:lnTo>
                    <a:pt x="17102" y="9490"/>
                  </a:lnTo>
                  <a:lnTo>
                    <a:pt x="17102" y="9490"/>
                  </a:lnTo>
                  <a:lnTo>
                    <a:pt x="17102" y="8442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4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76" name="Shape 181"/>
            <p:cNvSpPr/>
            <p:nvPr/>
          </p:nvSpPr>
          <p:spPr>
            <a:xfrm>
              <a:off x="3320844" y="1007301"/>
              <a:ext cx="15959" cy="16853"/>
            </a:xfrm>
            <a:custGeom>
              <a:avLst/>
              <a:gdLst/>
              <a:ahLst/>
              <a:cxnLst/>
              <a:rect l="0" t="0" r="0" b="0"/>
              <a:pathLst>
                <a:path w="15959" h="16853">
                  <a:moveTo>
                    <a:pt x="15959" y="8442"/>
                  </a:moveTo>
                  <a:lnTo>
                    <a:pt x="15959" y="7395"/>
                  </a:lnTo>
                  <a:lnTo>
                    <a:pt x="15959" y="7395"/>
                  </a:lnTo>
                  <a:lnTo>
                    <a:pt x="15959" y="6316"/>
                  </a:lnTo>
                  <a:lnTo>
                    <a:pt x="15388" y="5808"/>
                  </a:lnTo>
                  <a:lnTo>
                    <a:pt x="15388" y="5269"/>
                  </a:lnTo>
                  <a:lnTo>
                    <a:pt x="15388" y="5269"/>
                  </a:lnTo>
                  <a:lnTo>
                    <a:pt x="15388" y="4761"/>
                  </a:lnTo>
                  <a:lnTo>
                    <a:pt x="14817" y="4221"/>
                  </a:lnTo>
                  <a:lnTo>
                    <a:pt x="14817" y="4221"/>
                  </a:lnTo>
                  <a:lnTo>
                    <a:pt x="14246" y="3682"/>
                  </a:lnTo>
                  <a:lnTo>
                    <a:pt x="14246" y="3174"/>
                  </a:lnTo>
                  <a:lnTo>
                    <a:pt x="14246" y="3174"/>
                  </a:lnTo>
                  <a:lnTo>
                    <a:pt x="13675" y="2634"/>
                  </a:lnTo>
                  <a:lnTo>
                    <a:pt x="13675" y="2127"/>
                  </a:lnTo>
                  <a:lnTo>
                    <a:pt x="13104" y="2127"/>
                  </a:lnTo>
                  <a:lnTo>
                    <a:pt x="13104" y="1587"/>
                  </a:lnTo>
                  <a:lnTo>
                    <a:pt x="12533" y="1587"/>
                  </a:lnTo>
                  <a:lnTo>
                    <a:pt x="11962" y="1048"/>
                  </a:lnTo>
                  <a:lnTo>
                    <a:pt x="11962" y="1048"/>
                  </a:lnTo>
                  <a:lnTo>
                    <a:pt x="11390" y="1048"/>
                  </a:lnTo>
                  <a:lnTo>
                    <a:pt x="11390" y="540"/>
                  </a:lnTo>
                  <a:lnTo>
                    <a:pt x="10248" y="540"/>
                  </a:lnTo>
                  <a:lnTo>
                    <a:pt x="10248" y="540"/>
                  </a:lnTo>
                  <a:lnTo>
                    <a:pt x="9677" y="0"/>
                  </a:lnTo>
                  <a:lnTo>
                    <a:pt x="8535" y="0"/>
                  </a:lnTo>
                  <a:lnTo>
                    <a:pt x="8535" y="0"/>
                  </a:lnTo>
                  <a:lnTo>
                    <a:pt x="7964" y="0"/>
                  </a:lnTo>
                  <a:lnTo>
                    <a:pt x="7964" y="0"/>
                  </a:lnTo>
                  <a:lnTo>
                    <a:pt x="7424" y="0"/>
                  </a:lnTo>
                  <a:lnTo>
                    <a:pt x="7424" y="0"/>
                  </a:lnTo>
                  <a:lnTo>
                    <a:pt x="6282" y="0"/>
                  </a:lnTo>
                  <a:lnTo>
                    <a:pt x="5711" y="540"/>
                  </a:lnTo>
                  <a:lnTo>
                    <a:pt x="5711" y="540"/>
                  </a:lnTo>
                  <a:lnTo>
                    <a:pt x="4569" y="540"/>
                  </a:lnTo>
                  <a:lnTo>
                    <a:pt x="4569" y="1048"/>
                  </a:lnTo>
                  <a:lnTo>
                    <a:pt x="3998" y="1048"/>
                  </a:lnTo>
                  <a:lnTo>
                    <a:pt x="3998" y="1048"/>
                  </a:lnTo>
                  <a:lnTo>
                    <a:pt x="3427" y="1587"/>
                  </a:lnTo>
                  <a:lnTo>
                    <a:pt x="2856" y="1587"/>
                  </a:lnTo>
                  <a:lnTo>
                    <a:pt x="2856" y="2127"/>
                  </a:lnTo>
                  <a:lnTo>
                    <a:pt x="2284" y="2127"/>
                  </a:lnTo>
                  <a:lnTo>
                    <a:pt x="2284" y="2634"/>
                  </a:lnTo>
                  <a:lnTo>
                    <a:pt x="1713" y="3174"/>
                  </a:lnTo>
                  <a:lnTo>
                    <a:pt x="1713" y="3174"/>
                  </a:lnTo>
                  <a:lnTo>
                    <a:pt x="1713" y="3682"/>
                  </a:lnTo>
                  <a:lnTo>
                    <a:pt x="1142" y="4221"/>
                  </a:lnTo>
                  <a:lnTo>
                    <a:pt x="1142" y="4221"/>
                  </a:lnTo>
                  <a:lnTo>
                    <a:pt x="571" y="4761"/>
                  </a:lnTo>
                  <a:lnTo>
                    <a:pt x="571" y="5269"/>
                  </a:lnTo>
                  <a:lnTo>
                    <a:pt x="571" y="5269"/>
                  </a:lnTo>
                  <a:lnTo>
                    <a:pt x="571" y="5808"/>
                  </a:lnTo>
                  <a:lnTo>
                    <a:pt x="0" y="6316"/>
                  </a:lnTo>
                  <a:lnTo>
                    <a:pt x="0" y="7395"/>
                  </a:lnTo>
                  <a:lnTo>
                    <a:pt x="0" y="7395"/>
                  </a:lnTo>
                  <a:lnTo>
                    <a:pt x="0" y="8442"/>
                  </a:lnTo>
                  <a:lnTo>
                    <a:pt x="0" y="8442"/>
                  </a:lnTo>
                  <a:lnTo>
                    <a:pt x="0" y="9490"/>
                  </a:lnTo>
                  <a:lnTo>
                    <a:pt x="0" y="9490"/>
                  </a:lnTo>
                  <a:lnTo>
                    <a:pt x="0" y="10537"/>
                  </a:lnTo>
                  <a:lnTo>
                    <a:pt x="571" y="11076"/>
                  </a:lnTo>
                  <a:lnTo>
                    <a:pt x="571" y="11585"/>
                  </a:lnTo>
                  <a:lnTo>
                    <a:pt x="571" y="11585"/>
                  </a:lnTo>
                  <a:lnTo>
                    <a:pt x="571" y="12124"/>
                  </a:lnTo>
                  <a:lnTo>
                    <a:pt x="1142" y="12664"/>
                  </a:lnTo>
                  <a:lnTo>
                    <a:pt x="1142" y="12664"/>
                  </a:lnTo>
                  <a:lnTo>
                    <a:pt x="1713" y="13171"/>
                  </a:lnTo>
                  <a:lnTo>
                    <a:pt x="1713" y="13711"/>
                  </a:lnTo>
                  <a:lnTo>
                    <a:pt x="1713" y="13711"/>
                  </a:lnTo>
                  <a:lnTo>
                    <a:pt x="2284" y="14219"/>
                  </a:lnTo>
                  <a:lnTo>
                    <a:pt x="2284" y="14758"/>
                  </a:lnTo>
                  <a:lnTo>
                    <a:pt x="2856" y="14758"/>
                  </a:lnTo>
                  <a:lnTo>
                    <a:pt x="2856" y="15298"/>
                  </a:lnTo>
                  <a:lnTo>
                    <a:pt x="3427" y="15298"/>
                  </a:lnTo>
                  <a:lnTo>
                    <a:pt x="3998" y="15806"/>
                  </a:lnTo>
                  <a:lnTo>
                    <a:pt x="3998" y="15806"/>
                  </a:lnTo>
                  <a:lnTo>
                    <a:pt x="4569" y="15806"/>
                  </a:lnTo>
                  <a:lnTo>
                    <a:pt x="4569" y="16345"/>
                  </a:lnTo>
                  <a:lnTo>
                    <a:pt x="5711" y="16345"/>
                  </a:lnTo>
                  <a:lnTo>
                    <a:pt x="5711" y="16345"/>
                  </a:lnTo>
                  <a:lnTo>
                    <a:pt x="6282" y="16853"/>
                  </a:lnTo>
                  <a:lnTo>
                    <a:pt x="7424" y="16853"/>
                  </a:lnTo>
                  <a:lnTo>
                    <a:pt x="7424" y="16853"/>
                  </a:lnTo>
                  <a:lnTo>
                    <a:pt x="7964" y="16853"/>
                  </a:lnTo>
                  <a:lnTo>
                    <a:pt x="7964" y="16853"/>
                  </a:lnTo>
                  <a:lnTo>
                    <a:pt x="8535" y="16853"/>
                  </a:lnTo>
                  <a:lnTo>
                    <a:pt x="8535" y="16853"/>
                  </a:lnTo>
                  <a:lnTo>
                    <a:pt x="9677" y="16853"/>
                  </a:lnTo>
                  <a:lnTo>
                    <a:pt x="10248" y="16345"/>
                  </a:lnTo>
                  <a:lnTo>
                    <a:pt x="10248" y="16345"/>
                  </a:lnTo>
                  <a:lnTo>
                    <a:pt x="11390" y="16345"/>
                  </a:lnTo>
                  <a:lnTo>
                    <a:pt x="11390" y="15806"/>
                  </a:lnTo>
                  <a:lnTo>
                    <a:pt x="11962" y="15806"/>
                  </a:lnTo>
                  <a:lnTo>
                    <a:pt x="11962" y="15806"/>
                  </a:lnTo>
                  <a:lnTo>
                    <a:pt x="12533" y="15298"/>
                  </a:lnTo>
                  <a:lnTo>
                    <a:pt x="13104" y="15298"/>
                  </a:lnTo>
                  <a:lnTo>
                    <a:pt x="13104" y="14758"/>
                  </a:lnTo>
                  <a:lnTo>
                    <a:pt x="13675" y="14758"/>
                  </a:lnTo>
                  <a:lnTo>
                    <a:pt x="13675" y="14219"/>
                  </a:lnTo>
                  <a:lnTo>
                    <a:pt x="14246" y="13711"/>
                  </a:lnTo>
                  <a:lnTo>
                    <a:pt x="14246" y="13711"/>
                  </a:lnTo>
                  <a:lnTo>
                    <a:pt x="14246" y="13171"/>
                  </a:lnTo>
                  <a:lnTo>
                    <a:pt x="14817" y="12664"/>
                  </a:lnTo>
                  <a:lnTo>
                    <a:pt x="14817" y="12664"/>
                  </a:lnTo>
                  <a:lnTo>
                    <a:pt x="15388" y="12124"/>
                  </a:lnTo>
                  <a:lnTo>
                    <a:pt x="15388" y="11585"/>
                  </a:lnTo>
                  <a:lnTo>
                    <a:pt x="15388" y="11585"/>
                  </a:lnTo>
                  <a:lnTo>
                    <a:pt x="15388" y="11076"/>
                  </a:lnTo>
                  <a:lnTo>
                    <a:pt x="15959" y="10537"/>
                  </a:lnTo>
                  <a:lnTo>
                    <a:pt x="15959" y="9490"/>
                  </a:lnTo>
                  <a:lnTo>
                    <a:pt x="15959" y="9490"/>
                  </a:lnTo>
                  <a:lnTo>
                    <a:pt x="15959" y="8442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4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77" name="Shape 182"/>
            <p:cNvSpPr/>
            <p:nvPr/>
          </p:nvSpPr>
          <p:spPr>
            <a:xfrm>
              <a:off x="3320272" y="963059"/>
              <a:ext cx="20497" cy="18947"/>
            </a:xfrm>
            <a:custGeom>
              <a:avLst/>
              <a:gdLst/>
              <a:ahLst/>
              <a:cxnLst/>
              <a:rect l="0" t="0" r="0" b="0"/>
              <a:pathLst>
                <a:path w="20497" h="18947">
                  <a:moveTo>
                    <a:pt x="20497" y="9489"/>
                  </a:moveTo>
                  <a:lnTo>
                    <a:pt x="20497" y="7363"/>
                  </a:lnTo>
                  <a:lnTo>
                    <a:pt x="19926" y="6855"/>
                  </a:lnTo>
                  <a:lnTo>
                    <a:pt x="19926" y="6855"/>
                  </a:lnTo>
                  <a:lnTo>
                    <a:pt x="19926" y="5808"/>
                  </a:lnTo>
                  <a:lnTo>
                    <a:pt x="19354" y="5268"/>
                  </a:lnTo>
                  <a:lnTo>
                    <a:pt x="19354" y="4729"/>
                  </a:lnTo>
                  <a:lnTo>
                    <a:pt x="18783" y="4221"/>
                  </a:lnTo>
                  <a:lnTo>
                    <a:pt x="18783" y="4221"/>
                  </a:lnTo>
                  <a:lnTo>
                    <a:pt x="18212" y="3682"/>
                  </a:lnTo>
                  <a:lnTo>
                    <a:pt x="18212" y="3174"/>
                  </a:lnTo>
                  <a:lnTo>
                    <a:pt x="17673" y="3174"/>
                  </a:lnTo>
                  <a:lnTo>
                    <a:pt x="17102" y="2634"/>
                  </a:lnTo>
                  <a:lnTo>
                    <a:pt x="17102" y="2095"/>
                  </a:lnTo>
                  <a:lnTo>
                    <a:pt x="16530" y="2095"/>
                  </a:lnTo>
                  <a:lnTo>
                    <a:pt x="15959" y="1587"/>
                  </a:lnTo>
                  <a:lnTo>
                    <a:pt x="15959" y="1587"/>
                  </a:lnTo>
                  <a:lnTo>
                    <a:pt x="15388" y="1047"/>
                  </a:lnTo>
                  <a:lnTo>
                    <a:pt x="14817" y="1047"/>
                  </a:lnTo>
                  <a:lnTo>
                    <a:pt x="14246" y="540"/>
                  </a:lnTo>
                  <a:lnTo>
                    <a:pt x="12533" y="540"/>
                  </a:lnTo>
                  <a:lnTo>
                    <a:pt x="12533" y="0"/>
                  </a:lnTo>
                  <a:lnTo>
                    <a:pt x="10248" y="0"/>
                  </a:lnTo>
                  <a:lnTo>
                    <a:pt x="10248" y="0"/>
                  </a:lnTo>
                  <a:lnTo>
                    <a:pt x="7996" y="0"/>
                  </a:lnTo>
                  <a:lnTo>
                    <a:pt x="7425" y="540"/>
                  </a:lnTo>
                  <a:lnTo>
                    <a:pt x="7425" y="540"/>
                  </a:lnTo>
                  <a:lnTo>
                    <a:pt x="6282" y="540"/>
                  </a:lnTo>
                  <a:lnTo>
                    <a:pt x="5711" y="1047"/>
                  </a:lnTo>
                  <a:lnTo>
                    <a:pt x="5140" y="1047"/>
                  </a:lnTo>
                  <a:lnTo>
                    <a:pt x="4569" y="1587"/>
                  </a:lnTo>
                  <a:lnTo>
                    <a:pt x="4569" y="1587"/>
                  </a:lnTo>
                  <a:lnTo>
                    <a:pt x="3998" y="2095"/>
                  </a:lnTo>
                  <a:lnTo>
                    <a:pt x="3427" y="2095"/>
                  </a:lnTo>
                  <a:lnTo>
                    <a:pt x="3427" y="2634"/>
                  </a:lnTo>
                  <a:lnTo>
                    <a:pt x="2856" y="3174"/>
                  </a:lnTo>
                  <a:lnTo>
                    <a:pt x="2285" y="3174"/>
                  </a:lnTo>
                  <a:lnTo>
                    <a:pt x="2285" y="3682"/>
                  </a:lnTo>
                  <a:lnTo>
                    <a:pt x="1713" y="4221"/>
                  </a:lnTo>
                  <a:lnTo>
                    <a:pt x="1713" y="4221"/>
                  </a:lnTo>
                  <a:lnTo>
                    <a:pt x="1142" y="4729"/>
                  </a:lnTo>
                  <a:lnTo>
                    <a:pt x="1142" y="5268"/>
                  </a:lnTo>
                  <a:lnTo>
                    <a:pt x="571" y="5808"/>
                  </a:lnTo>
                  <a:lnTo>
                    <a:pt x="571" y="6855"/>
                  </a:lnTo>
                  <a:lnTo>
                    <a:pt x="571" y="6855"/>
                  </a:lnTo>
                  <a:lnTo>
                    <a:pt x="0" y="7363"/>
                  </a:lnTo>
                  <a:lnTo>
                    <a:pt x="0" y="9489"/>
                  </a:lnTo>
                  <a:lnTo>
                    <a:pt x="0" y="9489"/>
                  </a:lnTo>
                  <a:lnTo>
                    <a:pt x="0" y="11584"/>
                  </a:lnTo>
                  <a:lnTo>
                    <a:pt x="571" y="11584"/>
                  </a:lnTo>
                  <a:lnTo>
                    <a:pt x="571" y="13171"/>
                  </a:lnTo>
                  <a:lnTo>
                    <a:pt x="1142" y="13710"/>
                  </a:lnTo>
                  <a:lnTo>
                    <a:pt x="1142" y="14219"/>
                  </a:lnTo>
                  <a:lnTo>
                    <a:pt x="1713" y="14758"/>
                  </a:lnTo>
                  <a:lnTo>
                    <a:pt x="1713" y="14758"/>
                  </a:lnTo>
                  <a:lnTo>
                    <a:pt x="2285" y="15266"/>
                  </a:lnTo>
                  <a:lnTo>
                    <a:pt x="2285" y="15805"/>
                  </a:lnTo>
                  <a:lnTo>
                    <a:pt x="2856" y="15805"/>
                  </a:lnTo>
                  <a:lnTo>
                    <a:pt x="3427" y="16313"/>
                  </a:lnTo>
                  <a:lnTo>
                    <a:pt x="3427" y="16852"/>
                  </a:lnTo>
                  <a:lnTo>
                    <a:pt x="3998" y="16852"/>
                  </a:lnTo>
                  <a:lnTo>
                    <a:pt x="4569" y="17392"/>
                  </a:lnTo>
                  <a:lnTo>
                    <a:pt x="4569" y="17392"/>
                  </a:lnTo>
                  <a:lnTo>
                    <a:pt x="5140" y="17900"/>
                  </a:lnTo>
                  <a:lnTo>
                    <a:pt x="5711" y="17900"/>
                  </a:lnTo>
                  <a:lnTo>
                    <a:pt x="6282" y="18440"/>
                  </a:lnTo>
                  <a:lnTo>
                    <a:pt x="7425" y="18440"/>
                  </a:lnTo>
                  <a:lnTo>
                    <a:pt x="7425" y="18440"/>
                  </a:lnTo>
                  <a:lnTo>
                    <a:pt x="7996" y="18947"/>
                  </a:lnTo>
                  <a:lnTo>
                    <a:pt x="10248" y="18947"/>
                  </a:lnTo>
                  <a:lnTo>
                    <a:pt x="10248" y="18947"/>
                  </a:lnTo>
                  <a:lnTo>
                    <a:pt x="12533" y="18947"/>
                  </a:lnTo>
                  <a:lnTo>
                    <a:pt x="12533" y="18440"/>
                  </a:lnTo>
                  <a:lnTo>
                    <a:pt x="14246" y="18440"/>
                  </a:lnTo>
                  <a:lnTo>
                    <a:pt x="14817" y="17900"/>
                  </a:lnTo>
                  <a:lnTo>
                    <a:pt x="15388" y="17900"/>
                  </a:lnTo>
                  <a:lnTo>
                    <a:pt x="15959" y="17392"/>
                  </a:lnTo>
                  <a:lnTo>
                    <a:pt x="15959" y="17392"/>
                  </a:lnTo>
                  <a:lnTo>
                    <a:pt x="16530" y="16852"/>
                  </a:lnTo>
                  <a:lnTo>
                    <a:pt x="17102" y="16852"/>
                  </a:lnTo>
                  <a:lnTo>
                    <a:pt x="17102" y="16313"/>
                  </a:lnTo>
                  <a:lnTo>
                    <a:pt x="17673" y="15805"/>
                  </a:lnTo>
                  <a:lnTo>
                    <a:pt x="18212" y="15805"/>
                  </a:lnTo>
                  <a:lnTo>
                    <a:pt x="18212" y="15266"/>
                  </a:lnTo>
                  <a:lnTo>
                    <a:pt x="18783" y="14758"/>
                  </a:lnTo>
                  <a:lnTo>
                    <a:pt x="18783" y="14758"/>
                  </a:lnTo>
                  <a:lnTo>
                    <a:pt x="19354" y="14219"/>
                  </a:lnTo>
                  <a:lnTo>
                    <a:pt x="19354" y="13710"/>
                  </a:lnTo>
                  <a:lnTo>
                    <a:pt x="19926" y="13171"/>
                  </a:lnTo>
                  <a:lnTo>
                    <a:pt x="19926" y="11584"/>
                  </a:lnTo>
                  <a:lnTo>
                    <a:pt x="20497" y="11584"/>
                  </a:lnTo>
                  <a:lnTo>
                    <a:pt x="20497" y="9489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4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78" name="Shape 183"/>
            <p:cNvSpPr/>
            <p:nvPr/>
          </p:nvSpPr>
          <p:spPr>
            <a:xfrm>
              <a:off x="3296952" y="977816"/>
              <a:ext cx="17070" cy="15806"/>
            </a:xfrm>
            <a:custGeom>
              <a:avLst/>
              <a:gdLst/>
              <a:ahLst/>
              <a:cxnLst/>
              <a:rect l="0" t="0" r="0" b="0"/>
              <a:pathLst>
                <a:path w="17070" h="15806">
                  <a:moveTo>
                    <a:pt x="17070" y="7903"/>
                  </a:moveTo>
                  <a:lnTo>
                    <a:pt x="17070" y="6855"/>
                  </a:lnTo>
                  <a:lnTo>
                    <a:pt x="17070" y="6855"/>
                  </a:lnTo>
                  <a:lnTo>
                    <a:pt x="17070" y="5776"/>
                  </a:lnTo>
                  <a:lnTo>
                    <a:pt x="16499" y="5776"/>
                  </a:lnTo>
                  <a:lnTo>
                    <a:pt x="16499" y="4729"/>
                  </a:lnTo>
                  <a:lnTo>
                    <a:pt x="15928" y="4190"/>
                  </a:lnTo>
                  <a:lnTo>
                    <a:pt x="15928" y="4190"/>
                  </a:lnTo>
                  <a:lnTo>
                    <a:pt x="15928" y="3682"/>
                  </a:lnTo>
                  <a:lnTo>
                    <a:pt x="15357" y="3142"/>
                  </a:lnTo>
                  <a:lnTo>
                    <a:pt x="15357" y="3142"/>
                  </a:lnTo>
                  <a:lnTo>
                    <a:pt x="14786" y="2634"/>
                  </a:lnTo>
                  <a:lnTo>
                    <a:pt x="14786" y="2634"/>
                  </a:lnTo>
                  <a:lnTo>
                    <a:pt x="14214" y="2095"/>
                  </a:lnTo>
                  <a:lnTo>
                    <a:pt x="14214" y="2095"/>
                  </a:lnTo>
                  <a:lnTo>
                    <a:pt x="13643" y="1555"/>
                  </a:lnTo>
                  <a:lnTo>
                    <a:pt x="13643" y="1555"/>
                  </a:lnTo>
                  <a:lnTo>
                    <a:pt x="13072" y="1048"/>
                  </a:lnTo>
                  <a:lnTo>
                    <a:pt x="12533" y="1048"/>
                  </a:lnTo>
                  <a:lnTo>
                    <a:pt x="12533" y="1048"/>
                  </a:lnTo>
                  <a:lnTo>
                    <a:pt x="11962" y="508"/>
                  </a:lnTo>
                  <a:lnTo>
                    <a:pt x="10819" y="508"/>
                  </a:lnTo>
                  <a:lnTo>
                    <a:pt x="10819" y="0"/>
                  </a:lnTo>
                  <a:lnTo>
                    <a:pt x="9677" y="0"/>
                  </a:lnTo>
                  <a:lnTo>
                    <a:pt x="9677" y="0"/>
                  </a:lnTo>
                  <a:lnTo>
                    <a:pt x="8535" y="0"/>
                  </a:lnTo>
                  <a:lnTo>
                    <a:pt x="8535" y="0"/>
                  </a:lnTo>
                  <a:lnTo>
                    <a:pt x="7393" y="0"/>
                  </a:lnTo>
                  <a:lnTo>
                    <a:pt x="7393" y="0"/>
                  </a:lnTo>
                  <a:lnTo>
                    <a:pt x="6250" y="0"/>
                  </a:lnTo>
                  <a:lnTo>
                    <a:pt x="6250" y="508"/>
                  </a:lnTo>
                  <a:lnTo>
                    <a:pt x="5108" y="508"/>
                  </a:lnTo>
                  <a:lnTo>
                    <a:pt x="4537" y="1048"/>
                  </a:lnTo>
                  <a:lnTo>
                    <a:pt x="4537" y="1048"/>
                  </a:lnTo>
                  <a:lnTo>
                    <a:pt x="3966" y="1048"/>
                  </a:lnTo>
                  <a:lnTo>
                    <a:pt x="3395" y="1555"/>
                  </a:lnTo>
                  <a:lnTo>
                    <a:pt x="3395" y="1555"/>
                  </a:lnTo>
                  <a:lnTo>
                    <a:pt x="2856" y="2095"/>
                  </a:lnTo>
                  <a:lnTo>
                    <a:pt x="2856" y="2095"/>
                  </a:lnTo>
                  <a:lnTo>
                    <a:pt x="2284" y="2634"/>
                  </a:lnTo>
                  <a:lnTo>
                    <a:pt x="2284" y="2634"/>
                  </a:lnTo>
                  <a:lnTo>
                    <a:pt x="1713" y="3142"/>
                  </a:lnTo>
                  <a:lnTo>
                    <a:pt x="1713" y="3142"/>
                  </a:lnTo>
                  <a:lnTo>
                    <a:pt x="1142" y="3682"/>
                  </a:lnTo>
                  <a:lnTo>
                    <a:pt x="1142" y="4190"/>
                  </a:lnTo>
                  <a:lnTo>
                    <a:pt x="1142" y="4190"/>
                  </a:lnTo>
                  <a:lnTo>
                    <a:pt x="571" y="4729"/>
                  </a:lnTo>
                  <a:lnTo>
                    <a:pt x="571" y="5776"/>
                  </a:lnTo>
                  <a:lnTo>
                    <a:pt x="0" y="5776"/>
                  </a:lnTo>
                  <a:lnTo>
                    <a:pt x="0" y="6855"/>
                  </a:lnTo>
                  <a:lnTo>
                    <a:pt x="0" y="6855"/>
                  </a:lnTo>
                  <a:lnTo>
                    <a:pt x="0" y="7903"/>
                  </a:lnTo>
                  <a:lnTo>
                    <a:pt x="0" y="7903"/>
                  </a:lnTo>
                  <a:lnTo>
                    <a:pt x="0" y="8950"/>
                  </a:lnTo>
                  <a:lnTo>
                    <a:pt x="0" y="8950"/>
                  </a:lnTo>
                  <a:lnTo>
                    <a:pt x="0" y="9997"/>
                  </a:lnTo>
                  <a:lnTo>
                    <a:pt x="571" y="10537"/>
                  </a:lnTo>
                  <a:lnTo>
                    <a:pt x="571" y="10537"/>
                  </a:lnTo>
                  <a:lnTo>
                    <a:pt x="571" y="11045"/>
                  </a:lnTo>
                  <a:lnTo>
                    <a:pt x="1142" y="11585"/>
                  </a:lnTo>
                  <a:lnTo>
                    <a:pt x="1142" y="11585"/>
                  </a:lnTo>
                  <a:lnTo>
                    <a:pt x="1142" y="12124"/>
                  </a:lnTo>
                  <a:lnTo>
                    <a:pt x="1713" y="12632"/>
                  </a:lnTo>
                  <a:lnTo>
                    <a:pt x="1713" y="12632"/>
                  </a:lnTo>
                  <a:lnTo>
                    <a:pt x="2284" y="13171"/>
                  </a:lnTo>
                  <a:lnTo>
                    <a:pt x="2284" y="13171"/>
                  </a:lnTo>
                  <a:lnTo>
                    <a:pt x="2856" y="13679"/>
                  </a:lnTo>
                  <a:lnTo>
                    <a:pt x="2856" y="13679"/>
                  </a:lnTo>
                  <a:lnTo>
                    <a:pt x="3395" y="14219"/>
                  </a:lnTo>
                  <a:lnTo>
                    <a:pt x="3395" y="14219"/>
                  </a:lnTo>
                  <a:lnTo>
                    <a:pt x="3966" y="14758"/>
                  </a:lnTo>
                  <a:lnTo>
                    <a:pt x="4537" y="14758"/>
                  </a:lnTo>
                  <a:lnTo>
                    <a:pt x="4537" y="14758"/>
                  </a:lnTo>
                  <a:lnTo>
                    <a:pt x="5108" y="15266"/>
                  </a:lnTo>
                  <a:lnTo>
                    <a:pt x="6250" y="15266"/>
                  </a:lnTo>
                  <a:lnTo>
                    <a:pt x="6250" y="15806"/>
                  </a:lnTo>
                  <a:lnTo>
                    <a:pt x="7393" y="15806"/>
                  </a:lnTo>
                  <a:lnTo>
                    <a:pt x="7393" y="15806"/>
                  </a:lnTo>
                  <a:lnTo>
                    <a:pt x="8535" y="15806"/>
                  </a:lnTo>
                  <a:lnTo>
                    <a:pt x="8535" y="15806"/>
                  </a:lnTo>
                  <a:lnTo>
                    <a:pt x="9677" y="15806"/>
                  </a:lnTo>
                  <a:lnTo>
                    <a:pt x="9677" y="15806"/>
                  </a:lnTo>
                  <a:lnTo>
                    <a:pt x="10819" y="15806"/>
                  </a:lnTo>
                  <a:lnTo>
                    <a:pt x="10819" y="15266"/>
                  </a:lnTo>
                  <a:lnTo>
                    <a:pt x="11962" y="15266"/>
                  </a:lnTo>
                  <a:lnTo>
                    <a:pt x="12533" y="14758"/>
                  </a:lnTo>
                  <a:lnTo>
                    <a:pt x="12533" y="14758"/>
                  </a:lnTo>
                  <a:lnTo>
                    <a:pt x="13072" y="14758"/>
                  </a:lnTo>
                  <a:lnTo>
                    <a:pt x="13643" y="14219"/>
                  </a:lnTo>
                  <a:lnTo>
                    <a:pt x="13643" y="14219"/>
                  </a:lnTo>
                  <a:lnTo>
                    <a:pt x="14214" y="13679"/>
                  </a:lnTo>
                  <a:lnTo>
                    <a:pt x="14214" y="13679"/>
                  </a:lnTo>
                  <a:lnTo>
                    <a:pt x="14786" y="13171"/>
                  </a:lnTo>
                  <a:lnTo>
                    <a:pt x="14786" y="13171"/>
                  </a:lnTo>
                  <a:lnTo>
                    <a:pt x="15357" y="12632"/>
                  </a:lnTo>
                  <a:lnTo>
                    <a:pt x="15357" y="12632"/>
                  </a:lnTo>
                  <a:lnTo>
                    <a:pt x="15928" y="12124"/>
                  </a:lnTo>
                  <a:lnTo>
                    <a:pt x="15928" y="11585"/>
                  </a:lnTo>
                  <a:lnTo>
                    <a:pt x="15928" y="11585"/>
                  </a:lnTo>
                  <a:lnTo>
                    <a:pt x="16499" y="11045"/>
                  </a:lnTo>
                  <a:lnTo>
                    <a:pt x="16499" y="10537"/>
                  </a:lnTo>
                  <a:lnTo>
                    <a:pt x="16499" y="10537"/>
                  </a:lnTo>
                  <a:lnTo>
                    <a:pt x="17070" y="9997"/>
                  </a:lnTo>
                  <a:lnTo>
                    <a:pt x="17070" y="8950"/>
                  </a:lnTo>
                  <a:lnTo>
                    <a:pt x="17070" y="8950"/>
                  </a:lnTo>
                  <a:lnTo>
                    <a:pt x="17070" y="7903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4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79" name="Shape 184"/>
            <p:cNvSpPr/>
            <p:nvPr/>
          </p:nvSpPr>
          <p:spPr>
            <a:xfrm>
              <a:off x="3303202" y="995716"/>
              <a:ext cx="20497" cy="18979"/>
            </a:xfrm>
            <a:custGeom>
              <a:avLst/>
              <a:gdLst/>
              <a:ahLst/>
              <a:cxnLst/>
              <a:rect l="0" t="0" r="0" b="0"/>
              <a:pathLst>
                <a:path w="20497" h="18979">
                  <a:moveTo>
                    <a:pt x="20497" y="9490"/>
                  </a:moveTo>
                  <a:lnTo>
                    <a:pt x="20497" y="7364"/>
                  </a:lnTo>
                  <a:lnTo>
                    <a:pt x="19926" y="7364"/>
                  </a:lnTo>
                  <a:lnTo>
                    <a:pt x="19926" y="5808"/>
                  </a:lnTo>
                  <a:lnTo>
                    <a:pt x="19355" y="5269"/>
                  </a:lnTo>
                  <a:lnTo>
                    <a:pt x="19355" y="4729"/>
                  </a:lnTo>
                  <a:lnTo>
                    <a:pt x="18783" y="4221"/>
                  </a:lnTo>
                  <a:lnTo>
                    <a:pt x="18783" y="4221"/>
                  </a:lnTo>
                  <a:lnTo>
                    <a:pt x="18212" y="3682"/>
                  </a:lnTo>
                  <a:lnTo>
                    <a:pt x="18212" y="3174"/>
                  </a:lnTo>
                  <a:lnTo>
                    <a:pt x="17641" y="3174"/>
                  </a:lnTo>
                  <a:lnTo>
                    <a:pt x="17070" y="2634"/>
                  </a:lnTo>
                  <a:lnTo>
                    <a:pt x="17070" y="2127"/>
                  </a:lnTo>
                  <a:lnTo>
                    <a:pt x="16499" y="2127"/>
                  </a:lnTo>
                  <a:lnTo>
                    <a:pt x="15928" y="1587"/>
                  </a:lnTo>
                  <a:lnTo>
                    <a:pt x="15928" y="1587"/>
                  </a:lnTo>
                  <a:lnTo>
                    <a:pt x="15389" y="1048"/>
                  </a:lnTo>
                  <a:lnTo>
                    <a:pt x="14817" y="1048"/>
                  </a:lnTo>
                  <a:lnTo>
                    <a:pt x="14246" y="540"/>
                  </a:lnTo>
                  <a:lnTo>
                    <a:pt x="12533" y="540"/>
                  </a:lnTo>
                  <a:lnTo>
                    <a:pt x="12533" y="0"/>
                  </a:lnTo>
                  <a:lnTo>
                    <a:pt x="10249" y="0"/>
                  </a:lnTo>
                  <a:lnTo>
                    <a:pt x="10249" y="0"/>
                  </a:lnTo>
                  <a:lnTo>
                    <a:pt x="7964" y="0"/>
                  </a:lnTo>
                  <a:lnTo>
                    <a:pt x="7393" y="540"/>
                  </a:lnTo>
                  <a:lnTo>
                    <a:pt x="7393" y="540"/>
                  </a:lnTo>
                  <a:lnTo>
                    <a:pt x="6283" y="540"/>
                  </a:lnTo>
                  <a:lnTo>
                    <a:pt x="5711" y="1048"/>
                  </a:lnTo>
                  <a:lnTo>
                    <a:pt x="5140" y="1048"/>
                  </a:lnTo>
                  <a:lnTo>
                    <a:pt x="4569" y="1587"/>
                  </a:lnTo>
                  <a:lnTo>
                    <a:pt x="4569" y="1587"/>
                  </a:lnTo>
                  <a:lnTo>
                    <a:pt x="3998" y="2127"/>
                  </a:lnTo>
                  <a:lnTo>
                    <a:pt x="3427" y="2127"/>
                  </a:lnTo>
                  <a:lnTo>
                    <a:pt x="3427" y="2634"/>
                  </a:lnTo>
                  <a:lnTo>
                    <a:pt x="2856" y="3174"/>
                  </a:lnTo>
                  <a:lnTo>
                    <a:pt x="2285" y="3174"/>
                  </a:lnTo>
                  <a:lnTo>
                    <a:pt x="2285" y="3682"/>
                  </a:lnTo>
                  <a:lnTo>
                    <a:pt x="1713" y="4221"/>
                  </a:lnTo>
                  <a:lnTo>
                    <a:pt x="1713" y="4221"/>
                  </a:lnTo>
                  <a:lnTo>
                    <a:pt x="1143" y="4729"/>
                  </a:lnTo>
                  <a:lnTo>
                    <a:pt x="1143" y="5269"/>
                  </a:lnTo>
                  <a:lnTo>
                    <a:pt x="571" y="5808"/>
                  </a:lnTo>
                  <a:lnTo>
                    <a:pt x="571" y="7364"/>
                  </a:lnTo>
                  <a:lnTo>
                    <a:pt x="0" y="7364"/>
                  </a:lnTo>
                  <a:lnTo>
                    <a:pt x="0" y="9490"/>
                  </a:lnTo>
                  <a:lnTo>
                    <a:pt x="0" y="9490"/>
                  </a:lnTo>
                  <a:lnTo>
                    <a:pt x="0" y="11584"/>
                  </a:lnTo>
                  <a:lnTo>
                    <a:pt x="571" y="12124"/>
                  </a:lnTo>
                  <a:lnTo>
                    <a:pt x="571" y="12124"/>
                  </a:lnTo>
                  <a:lnTo>
                    <a:pt x="571" y="13171"/>
                  </a:lnTo>
                  <a:lnTo>
                    <a:pt x="1143" y="13711"/>
                  </a:lnTo>
                  <a:lnTo>
                    <a:pt x="1143" y="14219"/>
                  </a:lnTo>
                  <a:lnTo>
                    <a:pt x="1713" y="14758"/>
                  </a:lnTo>
                  <a:lnTo>
                    <a:pt x="1713" y="14758"/>
                  </a:lnTo>
                  <a:lnTo>
                    <a:pt x="2285" y="15266"/>
                  </a:lnTo>
                  <a:lnTo>
                    <a:pt x="2285" y="15806"/>
                  </a:lnTo>
                  <a:lnTo>
                    <a:pt x="2856" y="15806"/>
                  </a:lnTo>
                  <a:lnTo>
                    <a:pt x="3427" y="16345"/>
                  </a:lnTo>
                  <a:lnTo>
                    <a:pt x="3427" y="16853"/>
                  </a:lnTo>
                  <a:lnTo>
                    <a:pt x="3998" y="16853"/>
                  </a:lnTo>
                  <a:lnTo>
                    <a:pt x="4569" y="17392"/>
                  </a:lnTo>
                  <a:lnTo>
                    <a:pt x="4569" y="17392"/>
                  </a:lnTo>
                  <a:lnTo>
                    <a:pt x="5140" y="17900"/>
                  </a:lnTo>
                  <a:lnTo>
                    <a:pt x="5711" y="17900"/>
                  </a:lnTo>
                  <a:lnTo>
                    <a:pt x="6283" y="18440"/>
                  </a:lnTo>
                  <a:lnTo>
                    <a:pt x="7393" y="18440"/>
                  </a:lnTo>
                  <a:lnTo>
                    <a:pt x="7393" y="18440"/>
                  </a:lnTo>
                  <a:lnTo>
                    <a:pt x="7964" y="18979"/>
                  </a:lnTo>
                  <a:lnTo>
                    <a:pt x="10249" y="18979"/>
                  </a:lnTo>
                  <a:lnTo>
                    <a:pt x="10249" y="18979"/>
                  </a:lnTo>
                  <a:lnTo>
                    <a:pt x="12533" y="18979"/>
                  </a:lnTo>
                  <a:lnTo>
                    <a:pt x="12533" y="18440"/>
                  </a:lnTo>
                  <a:lnTo>
                    <a:pt x="14246" y="18440"/>
                  </a:lnTo>
                  <a:lnTo>
                    <a:pt x="14817" y="17900"/>
                  </a:lnTo>
                  <a:lnTo>
                    <a:pt x="15389" y="17900"/>
                  </a:lnTo>
                  <a:lnTo>
                    <a:pt x="15928" y="17392"/>
                  </a:lnTo>
                  <a:lnTo>
                    <a:pt x="15928" y="17392"/>
                  </a:lnTo>
                  <a:lnTo>
                    <a:pt x="16499" y="16853"/>
                  </a:lnTo>
                  <a:lnTo>
                    <a:pt x="17070" y="16853"/>
                  </a:lnTo>
                  <a:lnTo>
                    <a:pt x="17070" y="16345"/>
                  </a:lnTo>
                  <a:lnTo>
                    <a:pt x="17641" y="15806"/>
                  </a:lnTo>
                  <a:lnTo>
                    <a:pt x="18212" y="15806"/>
                  </a:lnTo>
                  <a:lnTo>
                    <a:pt x="18212" y="15266"/>
                  </a:lnTo>
                  <a:lnTo>
                    <a:pt x="18783" y="14758"/>
                  </a:lnTo>
                  <a:lnTo>
                    <a:pt x="18783" y="14758"/>
                  </a:lnTo>
                  <a:lnTo>
                    <a:pt x="19355" y="14219"/>
                  </a:lnTo>
                  <a:lnTo>
                    <a:pt x="19355" y="13711"/>
                  </a:lnTo>
                  <a:lnTo>
                    <a:pt x="19926" y="13171"/>
                  </a:lnTo>
                  <a:lnTo>
                    <a:pt x="19926" y="12124"/>
                  </a:lnTo>
                  <a:lnTo>
                    <a:pt x="19926" y="12124"/>
                  </a:lnTo>
                  <a:lnTo>
                    <a:pt x="20497" y="11584"/>
                  </a:lnTo>
                  <a:lnTo>
                    <a:pt x="20497" y="9490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4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80" name="Shape 185"/>
            <p:cNvSpPr/>
            <p:nvPr/>
          </p:nvSpPr>
          <p:spPr>
            <a:xfrm>
              <a:off x="3341911" y="995209"/>
              <a:ext cx="20496" cy="22121"/>
            </a:xfrm>
            <a:custGeom>
              <a:avLst/>
              <a:gdLst/>
              <a:ahLst/>
              <a:cxnLst/>
              <a:rect l="0" t="0" r="0" b="0"/>
              <a:pathLst>
                <a:path w="20496" h="22121">
                  <a:moveTo>
                    <a:pt x="20496" y="11045"/>
                  </a:moveTo>
                  <a:lnTo>
                    <a:pt x="20496" y="8950"/>
                  </a:lnTo>
                  <a:lnTo>
                    <a:pt x="19925" y="8411"/>
                  </a:lnTo>
                  <a:lnTo>
                    <a:pt x="19925" y="6824"/>
                  </a:lnTo>
                  <a:lnTo>
                    <a:pt x="19354" y="6316"/>
                  </a:lnTo>
                  <a:lnTo>
                    <a:pt x="19354" y="5776"/>
                  </a:lnTo>
                  <a:lnTo>
                    <a:pt x="18783" y="5237"/>
                  </a:lnTo>
                  <a:lnTo>
                    <a:pt x="18783" y="4729"/>
                  </a:lnTo>
                  <a:lnTo>
                    <a:pt x="18212" y="4189"/>
                  </a:lnTo>
                  <a:lnTo>
                    <a:pt x="18212" y="3682"/>
                  </a:lnTo>
                  <a:lnTo>
                    <a:pt x="17641" y="3682"/>
                  </a:lnTo>
                  <a:lnTo>
                    <a:pt x="17070" y="3142"/>
                  </a:lnTo>
                  <a:lnTo>
                    <a:pt x="17070" y="2634"/>
                  </a:lnTo>
                  <a:lnTo>
                    <a:pt x="16499" y="2095"/>
                  </a:lnTo>
                  <a:lnTo>
                    <a:pt x="15927" y="2095"/>
                  </a:lnTo>
                  <a:lnTo>
                    <a:pt x="15927" y="1555"/>
                  </a:lnTo>
                  <a:lnTo>
                    <a:pt x="15356" y="1555"/>
                  </a:lnTo>
                  <a:lnTo>
                    <a:pt x="14817" y="1048"/>
                  </a:lnTo>
                  <a:lnTo>
                    <a:pt x="14246" y="1048"/>
                  </a:lnTo>
                  <a:lnTo>
                    <a:pt x="13675" y="508"/>
                  </a:lnTo>
                  <a:lnTo>
                    <a:pt x="13103" y="508"/>
                  </a:lnTo>
                  <a:lnTo>
                    <a:pt x="13103" y="508"/>
                  </a:lnTo>
                  <a:lnTo>
                    <a:pt x="12533" y="0"/>
                  </a:lnTo>
                  <a:lnTo>
                    <a:pt x="10248" y="0"/>
                  </a:lnTo>
                  <a:lnTo>
                    <a:pt x="10248" y="0"/>
                  </a:lnTo>
                  <a:lnTo>
                    <a:pt x="7964" y="0"/>
                  </a:lnTo>
                  <a:lnTo>
                    <a:pt x="7964" y="508"/>
                  </a:lnTo>
                  <a:lnTo>
                    <a:pt x="6821" y="508"/>
                  </a:lnTo>
                  <a:lnTo>
                    <a:pt x="6250" y="1048"/>
                  </a:lnTo>
                  <a:lnTo>
                    <a:pt x="5679" y="1048"/>
                  </a:lnTo>
                  <a:lnTo>
                    <a:pt x="5140" y="1555"/>
                  </a:lnTo>
                  <a:lnTo>
                    <a:pt x="4569" y="1555"/>
                  </a:lnTo>
                  <a:lnTo>
                    <a:pt x="4569" y="2095"/>
                  </a:lnTo>
                  <a:lnTo>
                    <a:pt x="3998" y="2095"/>
                  </a:lnTo>
                  <a:lnTo>
                    <a:pt x="3427" y="2634"/>
                  </a:lnTo>
                  <a:lnTo>
                    <a:pt x="3427" y="3142"/>
                  </a:lnTo>
                  <a:lnTo>
                    <a:pt x="2855" y="3682"/>
                  </a:lnTo>
                  <a:lnTo>
                    <a:pt x="2284" y="3682"/>
                  </a:lnTo>
                  <a:lnTo>
                    <a:pt x="2284" y="4189"/>
                  </a:lnTo>
                  <a:lnTo>
                    <a:pt x="1713" y="4729"/>
                  </a:lnTo>
                  <a:lnTo>
                    <a:pt x="1713" y="5237"/>
                  </a:lnTo>
                  <a:lnTo>
                    <a:pt x="1142" y="5776"/>
                  </a:lnTo>
                  <a:lnTo>
                    <a:pt x="1142" y="6824"/>
                  </a:lnTo>
                  <a:lnTo>
                    <a:pt x="571" y="7363"/>
                  </a:lnTo>
                  <a:lnTo>
                    <a:pt x="571" y="8411"/>
                  </a:lnTo>
                  <a:lnTo>
                    <a:pt x="0" y="8950"/>
                  </a:lnTo>
                  <a:lnTo>
                    <a:pt x="0" y="11045"/>
                  </a:lnTo>
                  <a:lnTo>
                    <a:pt x="0" y="11045"/>
                  </a:lnTo>
                  <a:lnTo>
                    <a:pt x="0" y="13140"/>
                  </a:lnTo>
                  <a:lnTo>
                    <a:pt x="571" y="13679"/>
                  </a:lnTo>
                  <a:lnTo>
                    <a:pt x="571" y="14726"/>
                  </a:lnTo>
                  <a:lnTo>
                    <a:pt x="1142" y="15266"/>
                  </a:lnTo>
                  <a:lnTo>
                    <a:pt x="1142" y="16313"/>
                  </a:lnTo>
                  <a:lnTo>
                    <a:pt x="1713" y="16853"/>
                  </a:lnTo>
                  <a:lnTo>
                    <a:pt x="1713" y="17361"/>
                  </a:lnTo>
                  <a:lnTo>
                    <a:pt x="2284" y="17900"/>
                  </a:lnTo>
                  <a:lnTo>
                    <a:pt x="2284" y="18408"/>
                  </a:lnTo>
                  <a:lnTo>
                    <a:pt x="2855" y="18408"/>
                  </a:lnTo>
                  <a:lnTo>
                    <a:pt x="3427" y="18947"/>
                  </a:lnTo>
                  <a:lnTo>
                    <a:pt x="3427" y="19487"/>
                  </a:lnTo>
                  <a:lnTo>
                    <a:pt x="3998" y="19995"/>
                  </a:lnTo>
                  <a:lnTo>
                    <a:pt x="4569" y="19995"/>
                  </a:lnTo>
                  <a:lnTo>
                    <a:pt x="4569" y="20534"/>
                  </a:lnTo>
                  <a:lnTo>
                    <a:pt x="5140" y="20534"/>
                  </a:lnTo>
                  <a:lnTo>
                    <a:pt x="5679" y="21042"/>
                  </a:lnTo>
                  <a:lnTo>
                    <a:pt x="6250" y="21042"/>
                  </a:lnTo>
                  <a:lnTo>
                    <a:pt x="6821" y="21582"/>
                  </a:lnTo>
                  <a:lnTo>
                    <a:pt x="7964" y="21582"/>
                  </a:lnTo>
                  <a:lnTo>
                    <a:pt x="7964" y="22121"/>
                  </a:lnTo>
                  <a:lnTo>
                    <a:pt x="10248" y="22121"/>
                  </a:lnTo>
                  <a:lnTo>
                    <a:pt x="10248" y="22121"/>
                  </a:lnTo>
                  <a:lnTo>
                    <a:pt x="12533" y="22121"/>
                  </a:lnTo>
                  <a:lnTo>
                    <a:pt x="13103" y="21582"/>
                  </a:lnTo>
                  <a:lnTo>
                    <a:pt x="13103" y="21582"/>
                  </a:lnTo>
                  <a:lnTo>
                    <a:pt x="13675" y="21582"/>
                  </a:lnTo>
                  <a:lnTo>
                    <a:pt x="14246" y="21042"/>
                  </a:lnTo>
                  <a:lnTo>
                    <a:pt x="14817" y="21042"/>
                  </a:lnTo>
                  <a:lnTo>
                    <a:pt x="15356" y="20534"/>
                  </a:lnTo>
                  <a:lnTo>
                    <a:pt x="15927" y="20534"/>
                  </a:lnTo>
                  <a:lnTo>
                    <a:pt x="15927" y="19995"/>
                  </a:lnTo>
                  <a:lnTo>
                    <a:pt x="16499" y="19995"/>
                  </a:lnTo>
                  <a:lnTo>
                    <a:pt x="17070" y="19487"/>
                  </a:lnTo>
                  <a:lnTo>
                    <a:pt x="17070" y="18947"/>
                  </a:lnTo>
                  <a:lnTo>
                    <a:pt x="17641" y="18408"/>
                  </a:lnTo>
                  <a:lnTo>
                    <a:pt x="18212" y="18408"/>
                  </a:lnTo>
                  <a:lnTo>
                    <a:pt x="18212" y="17900"/>
                  </a:lnTo>
                  <a:lnTo>
                    <a:pt x="18783" y="17361"/>
                  </a:lnTo>
                  <a:lnTo>
                    <a:pt x="18783" y="16853"/>
                  </a:lnTo>
                  <a:lnTo>
                    <a:pt x="19354" y="16313"/>
                  </a:lnTo>
                  <a:lnTo>
                    <a:pt x="19354" y="15774"/>
                  </a:lnTo>
                  <a:lnTo>
                    <a:pt x="19925" y="15266"/>
                  </a:lnTo>
                  <a:lnTo>
                    <a:pt x="19925" y="13679"/>
                  </a:lnTo>
                  <a:lnTo>
                    <a:pt x="20496" y="13140"/>
                  </a:lnTo>
                  <a:lnTo>
                    <a:pt x="20496" y="11045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4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81" name="Shape 186"/>
            <p:cNvSpPr/>
            <p:nvPr/>
          </p:nvSpPr>
          <p:spPr>
            <a:xfrm>
              <a:off x="3360123" y="980451"/>
              <a:ext cx="13675" cy="12631"/>
            </a:xfrm>
            <a:custGeom>
              <a:avLst/>
              <a:gdLst/>
              <a:ahLst/>
              <a:cxnLst/>
              <a:rect l="0" t="0" r="0" b="0"/>
              <a:pathLst>
                <a:path w="13675" h="12631">
                  <a:moveTo>
                    <a:pt x="13675" y="6316"/>
                  </a:moveTo>
                  <a:lnTo>
                    <a:pt x="13675" y="5776"/>
                  </a:lnTo>
                  <a:lnTo>
                    <a:pt x="13675" y="5776"/>
                  </a:lnTo>
                  <a:lnTo>
                    <a:pt x="13675" y="5269"/>
                  </a:lnTo>
                  <a:lnTo>
                    <a:pt x="13675" y="5269"/>
                  </a:lnTo>
                  <a:lnTo>
                    <a:pt x="13675" y="4729"/>
                  </a:lnTo>
                  <a:lnTo>
                    <a:pt x="13104" y="4221"/>
                  </a:lnTo>
                  <a:lnTo>
                    <a:pt x="13104" y="4221"/>
                  </a:lnTo>
                  <a:lnTo>
                    <a:pt x="13104" y="3682"/>
                  </a:lnTo>
                  <a:lnTo>
                    <a:pt x="13104" y="3682"/>
                  </a:lnTo>
                  <a:lnTo>
                    <a:pt x="12533" y="3142"/>
                  </a:lnTo>
                  <a:lnTo>
                    <a:pt x="12533" y="3142"/>
                  </a:lnTo>
                  <a:lnTo>
                    <a:pt x="12533" y="2634"/>
                  </a:lnTo>
                  <a:lnTo>
                    <a:pt x="11961" y="2634"/>
                  </a:lnTo>
                  <a:lnTo>
                    <a:pt x="11961" y="2095"/>
                  </a:lnTo>
                  <a:lnTo>
                    <a:pt x="11961" y="2095"/>
                  </a:lnTo>
                  <a:lnTo>
                    <a:pt x="11390" y="1555"/>
                  </a:lnTo>
                  <a:lnTo>
                    <a:pt x="11390" y="1555"/>
                  </a:lnTo>
                  <a:lnTo>
                    <a:pt x="10819" y="1048"/>
                  </a:lnTo>
                  <a:lnTo>
                    <a:pt x="10819" y="1048"/>
                  </a:lnTo>
                  <a:lnTo>
                    <a:pt x="10248" y="1048"/>
                  </a:lnTo>
                  <a:lnTo>
                    <a:pt x="10248" y="1048"/>
                  </a:lnTo>
                  <a:lnTo>
                    <a:pt x="9677" y="508"/>
                  </a:lnTo>
                  <a:lnTo>
                    <a:pt x="9677" y="508"/>
                  </a:lnTo>
                  <a:lnTo>
                    <a:pt x="9106" y="508"/>
                  </a:lnTo>
                  <a:lnTo>
                    <a:pt x="9106" y="508"/>
                  </a:lnTo>
                  <a:lnTo>
                    <a:pt x="8535" y="0"/>
                  </a:lnTo>
                  <a:lnTo>
                    <a:pt x="7963" y="0"/>
                  </a:lnTo>
                  <a:lnTo>
                    <a:pt x="7963" y="0"/>
                  </a:lnTo>
                  <a:lnTo>
                    <a:pt x="7393" y="0"/>
                  </a:lnTo>
                  <a:lnTo>
                    <a:pt x="7393" y="0"/>
                  </a:lnTo>
                  <a:lnTo>
                    <a:pt x="6821" y="0"/>
                  </a:lnTo>
                  <a:lnTo>
                    <a:pt x="6821" y="0"/>
                  </a:lnTo>
                  <a:lnTo>
                    <a:pt x="6250" y="0"/>
                  </a:lnTo>
                  <a:lnTo>
                    <a:pt x="6250" y="0"/>
                  </a:lnTo>
                  <a:lnTo>
                    <a:pt x="5711" y="0"/>
                  </a:lnTo>
                  <a:lnTo>
                    <a:pt x="5711" y="0"/>
                  </a:lnTo>
                  <a:lnTo>
                    <a:pt x="5140" y="0"/>
                  </a:lnTo>
                  <a:lnTo>
                    <a:pt x="4569" y="508"/>
                  </a:lnTo>
                  <a:lnTo>
                    <a:pt x="4569" y="508"/>
                  </a:lnTo>
                  <a:lnTo>
                    <a:pt x="3998" y="508"/>
                  </a:lnTo>
                  <a:lnTo>
                    <a:pt x="3998" y="508"/>
                  </a:lnTo>
                  <a:lnTo>
                    <a:pt x="3427" y="1048"/>
                  </a:lnTo>
                  <a:lnTo>
                    <a:pt x="3427" y="1048"/>
                  </a:lnTo>
                  <a:lnTo>
                    <a:pt x="2855" y="1048"/>
                  </a:lnTo>
                  <a:lnTo>
                    <a:pt x="2855" y="1048"/>
                  </a:lnTo>
                  <a:lnTo>
                    <a:pt x="2284" y="1555"/>
                  </a:lnTo>
                  <a:lnTo>
                    <a:pt x="2284" y="1555"/>
                  </a:lnTo>
                  <a:lnTo>
                    <a:pt x="1713" y="2095"/>
                  </a:lnTo>
                  <a:lnTo>
                    <a:pt x="1713" y="2095"/>
                  </a:lnTo>
                  <a:lnTo>
                    <a:pt x="1142" y="2634"/>
                  </a:lnTo>
                  <a:lnTo>
                    <a:pt x="1142" y="2634"/>
                  </a:lnTo>
                  <a:lnTo>
                    <a:pt x="1142" y="3142"/>
                  </a:lnTo>
                  <a:lnTo>
                    <a:pt x="571" y="3142"/>
                  </a:lnTo>
                  <a:lnTo>
                    <a:pt x="571" y="3682"/>
                  </a:lnTo>
                  <a:lnTo>
                    <a:pt x="571" y="3682"/>
                  </a:lnTo>
                  <a:lnTo>
                    <a:pt x="571" y="4221"/>
                  </a:lnTo>
                  <a:lnTo>
                    <a:pt x="571" y="4221"/>
                  </a:lnTo>
                  <a:lnTo>
                    <a:pt x="0" y="4729"/>
                  </a:lnTo>
                  <a:lnTo>
                    <a:pt x="0" y="5269"/>
                  </a:lnTo>
                  <a:lnTo>
                    <a:pt x="0" y="5269"/>
                  </a:lnTo>
                  <a:lnTo>
                    <a:pt x="0" y="5776"/>
                  </a:lnTo>
                  <a:lnTo>
                    <a:pt x="0" y="5776"/>
                  </a:lnTo>
                  <a:lnTo>
                    <a:pt x="0" y="6316"/>
                  </a:lnTo>
                  <a:lnTo>
                    <a:pt x="0" y="6316"/>
                  </a:lnTo>
                  <a:lnTo>
                    <a:pt x="0" y="6855"/>
                  </a:lnTo>
                  <a:lnTo>
                    <a:pt x="0" y="6855"/>
                  </a:lnTo>
                  <a:lnTo>
                    <a:pt x="0" y="7363"/>
                  </a:lnTo>
                  <a:lnTo>
                    <a:pt x="0" y="7363"/>
                  </a:lnTo>
                  <a:lnTo>
                    <a:pt x="0" y="7903"/>
                  </a:lnTo>
                  <a:lnTo>
                    <a:pt x="571" y="8411"/>
                  </a:lnTo>
                  <a:lnTo>
                    <a:pt x="571" y="8411"/>
                  </a:lnTo>
                  <a:lnTo>
                    <a:pt x="571" y="8950"/>
                  </a:lnTo>
                  <a:lnTo>
                    <a:pt x="571" y="8950"/>
                  </a:lnTo>
                  <a:lnTo>
                    <a:pt x="571" y="9490"/>
                  </a:lnTo>
                  <a:lnTo>
                    <a:pt x="1142" y="9490"/>
                  </a:lnTo>
                  <a:lnTo>
                    <a:pt x="1142" y="9997"/>
                  </a:lnTo>
                  <a:lnTo>
                    <a:pt x="1142" y="9997"/>
                  </a:lnTo>
                  <a:lnTo>
                    <a:pt x="1713" y="10537"/>
                  </a:lnTo>
                  <a:lnTo>
                    <a:pt x="1713" y="10537"/>
                  </a:lnTo>
                  <a:lnTo>
                    <a:pt x="2284" y="11045"/>
                  </a:lnTo>
                  <a:lnTo>
                    <a:pt x="2284" y="11045"/>
                  </a:lnTo>
                  <a:lnTo>
                    <a:pt x="2855" y="11045"/>
                  </a:lnTo>
                  <a:lnTo>
                    <a:pt x="2855" y="11584"/>
                  </a:lnTo>
                  <a:lnTo>
                    <a:pt x="3427" y="11584"/>
                  </a:lnTo>
                  <a:lnTo>
                    <a:pt x="3427" y="11584"/>
                  </a:lnTo>
                  <a:lnTo>
                    <a:pt x="3998" y="12124"/>
                  </a:lnTo>
                  <a:lnTo>
                    <a:pt x="3998" y="12124"/>
                  </a:lnTo>
                  <a:lnTo>
                    <a:pt x="4569" y="12124"/>
                  </a:lnTo>
                  <a:lnTo>
                    <a:pt x="4569" y="12124"/>
                  </a:lnTo>
                  <a:lnTo>
                    <a:pt x="5140" y="12631"/>
                  </a:lnTo>
                  <a:lnTo>
                    <a:pt x="5711" y="12631"/>
                  </a:lnTo>
                  <a:lnTo>
                    <a:pt x="5711" y="12631"/>
                  </a:lnTo>
                  <a:lnTo>
                    <a:pt x="6250" y="12631"/>
                  </a:lnTo>
                  <a:lnTo>
                    <a:pt x="6250" y="12631"/>
                  </a:lnTo>
                  <a:lnTo>
                    <a:pt x="6821" y="12631"/>
                  </a:lnTo>
                  <a:lnTo>
                    <a:pt x="6821" y="12631"/>
                  </a:lnTo>
                  <a:lnTo>
                    <a:pt x="7393" y="12631"/>
                  </a:lnTo>
                  <a:lnTo>
                    <a:pt x="7393" y="12631"/>
                  </a:lnTo>
                  <a:lnTo>
                    <a:pt x="7963" y="12631"/>
                  </a:lnTo>
                  <a:lnTo>
                    <a:pt x="7963" y="12631"/>
                  </a:lnTo>
                  <a:lnTo>
                    <a:pt x="8535" y="12631"/>
                  </a:lnTo>
                  <a:lnTo>
                    <a:pt x="9106" y="12124"/>
                  </a:lnTo>
                  <a:lnTo>
                    <a:pt x="9106" y="12124"/>
                  </a:lnTo>
                  <a:lnTo>
                    <a:pt x="9677" y="12124"/>
                  </a:lnTo>
                  <a:lnTo>
                    <a:pt x="9677" y="12124"/>
                  </a:lnTo>
                  <a:lnTo>
                    <a:pt x="10248" y="11584"/>
                  </a:lnTo>
                  <a:lnTo>
                    <a:pt x="10248" y="11584"/>
                  </a:lnTo>
                  <a:lnTo>
                    <a:pt x="10819" y="11584"/>
                  </a:lnTo>
                  <a:lnTo>
                    <a:pt x="10819" y="11045"/>
                  </a:lnTo>
                  <a:lnTo>
                    <a:pt x="11390" y="11045"/>
                  </a:lnTo>
                  <a:lnTo>
                    <a:pt x="11390" y="11045"/>
                  </a:lnTo>
                  <a:lnTo>
                    <a:pt x="11961" y="10537"/>
                  </a:lnTo>
                  <a:lnTo>
                    <a:pt x="11961" y="10537"/>
                  </a:lnTo>
                  <a:lnTo>
                    <a:pt x="11961" y="9997"/>
                  </a:lnTo>
                  <a:lnTo>
                    <a:pt x="12533" y="9997"/>
                  </a:lnTo>
                  <a:lnTo>
                    <a:pt x="12533" y="9490"/>
                  </a:lnTo>
                  <a:lnTo>
                    <a:pt x="12533" y="9490"/>
                  </a:lnTo>
                  <a:lnTo>
                    <a:pt x="13104" y="8950"/>
                  </a:lnTo>
                  <a:lnTo>
                    <a:pt x="13104" y="8950"/>
                  </a:lnTo>
                  <a:lnTo>
                    <a:pt x="13104" y="8411"/>
                  </a:lnTo>
                  <a:lnTo>
                    <a:pt x="13104" y="8411"/>
                  </a:lnTo>
                  <a:lnTo>
                    <a:pt x="13675" y="7903"/>
                  </a:lnTo>
                  <a:lnTo>
                    <a:pt x="13675" y="7363"/>
                  </a:lnTo>
                  <a:lnTo>
                    <a:pt x="13675" y="7363"/>
                  </a:lnTo>
                  <a:lnTo>
                    <a:pt x="13675" y="6855"/>
                  </a:lnTo>
                  <a:lnTo>
                    <a:pt x="13675" y="6855"/>
                  </a:lnTo>
                  <a:lnTo>
                    <a:pt x="13675" y="6316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4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82" name="Shape 187"/>
            <p:cNvSpPr/>
            <p:nvPr/>
          </p:nvSpPr>
          <p:spPr>
            <a:xfrm>
              <a:off x="3356728" y="959885"/>
              <a:ext cx="17070" cy="14758"/>
            </a:xfrm>
            <a:custGeom>
              <a:avLst/>
              <a:gdLst/>
              <a:ahLst/>
              <a:cxnLst/>
              <a:rect l="0" t="0" r="0" b="0"/>
              <a:pathLst>
                <a:path w="17070" h="14758">
                  <a:moveTo>
                    <a:pt x="17070" y="7395"/>
                  </a:moveTo>
                  <a:lnTo>
                    <a:pt x="17070" y="6855"/>
                  </a:lnTo>
                  <a:lnTo>
                    <a:pt x="17070" y="6855"/>
                  </a:lnTo>
                  <a:lnTo>
                    <a:pt x="17070" y="5269"/>
                  </a:lnTo>
                  <a:lnTo>
                    <a:pt x="16499" y="5269"/>
                  </a:lnTo>
                  <a:lnTo>
                    <a:pt x="16499" y="4221"/>
                  </a:lnTo>
                  <a:lnTo>
                    <a:pt x="15928" y="4221"/>
                  </a:lnTo>
                  <a:lnTo>
                    <a:pt x="15928" y="3713"/>
                  </a:lnTo>
                  <a:lnTo>
                    <a:pt x="15928" y="3713"/>
                  </a:lnTo>
                  <a:lnTo>
                    <a:pt x="15356" y="3174"/>
                  </a:lnTo>
                  <a:lnTo>
                    <a:pt x="15356" y="2634"/>
                  </a:lnTo>
                  <a:lnTo>
                    <a:pt x="14786" y="2634"/>
                  </a:lnTo>
                  <a:lnTo>
                    <a:pt x="14786" y="2126"/>
                  </a:lnTo>
                  <a:lnTo>
                    <a:pt x="14214" y="2126"/>
                  </a:lnTo>
                  <a:lnTo>
                    <a:pt x="14214" y="1587"/>
                  </a:lnTo>
                  <a:lnTo>
                    <a:pt x="13643" y="1587"/>
                  </a:lnTo>
                  <a:lnTo>
                    <a:pt x="13643" y="1587"/>
                  </a:lnTo>
                  <a:lnTo>
                    <a:pt x="13072" y="1079"/>
                  </a:lnTo>
                  <a:lnTo>
                    <a:pt x="12501" y="1079"/>
                  </a:lnTo>
                  <a:lnTo>
                    <a:pt x="12501" y="540"/>
                  </a:lnTo>
                  <a:lnTo>
                    <a:pt x="10788" y="540"/>
                  </a:lnTo>
                  <a:lnTo>
                    <a:pt x="10788" y="0"/>
                  </a:lnTo>
                  <a:lnTo>
                    <a:pt x="9646" y="0"/>
                  </a:lnTo>
                  <a:lnTo>
                    <a:pt x="9646" y="0"/>
                  </a:lnTo>
                  <a:lnTo>
                    <a:pt x="8535" y="0"/>
                  </a:lnTo>
                  <a:lnTo>
                    <a:pt x="8535" y="0"/>
                  </a:lnTo>
                  <a:lnTo>
                    <a:pt x="7393" y="0"/>
                  </a:lnTo>
                  <a:lnTo>
                    <a:pt x="7393" y="0"/>
                  </a:lnTo>
                  <a:lnTo>
                    <a:pt x="6250" y="0"/>
                  </a:lnTo>
                  <a:lnTo>
                    <a:pt x="5679" y="540"/>
                  </a:lnTo>
                  <a:lnTo>
                    <a:pt x="5679" y="540"/>
                  </a:lnTo>
                  <a:lnTo>
                    <a:pt x="4537" y="540"/>
                  </a:lnTo>
                  <a:lnTo>
                    <a:pt x="4537" y="1079"/>
                  </a:lnTo>
                  <a:lnTo>
                    <a:pt x="3966" y="1079"/>
                  </a:lnTo>
                  <a:lnTo>
                    <a:pt x="3395" y="1587"/>
                  </a:lnTo>
                  <a:lnTo>
                    <a:pt x="3395" y="1587"/>
                  </a:lnTo>
                  <a:lnTo>
                    <a:pt x="2824" y="1587"/>
                  </a:lnTo>
                  <a:lnTo>
                    <a:pt x="2824" y="2126"/>
                  </a:lnTo>
                  <a:lnTo>
                    <a:pt x="2253" y="2126"/>
                  </a:lnTo>
                  <a:lnTo>
                    <a:pt x="2253" y="2634"/>
                  </a:lnTo>
                  <a:lnTo>
                    <a:pt x="1682" y="2634"/>
                  </a:lnTo>
                  <a:lnTo>
                    <a:pt x="1682" y="3174"/>
                  </a:lnTo>
                  <a:lnTo>
                    <a:pt x="1110" y="3713"/>
                  </a:lnTo>
                  <a:lnTo>
                    <a:pt x="1110" y="3713"/>
                  </a:lnTo>
                  <a:lnTo>
                    <a:pt x="1110" y="4221"/>
                  </a:lnTo>
                  <a:lnTo>
                    <a:pt x="540" y="4221"/>
                  </a:lnTo>
                  <a:lnTo>
                    <a:pt x="540" y="5269"/>
                  </a:lnTo>
                  <a:lnTo>
                    <a:pt x="0" y="5269"/>
                  </a:lnTo>
                  <a:lnTo>
                    <a:pt x="0" y="6855"/>
                  </a:lnTo>
                  <a:lnTo>
                    <a:pt x="0" y="6855"/>
                  </a:lnTo>
                  <a:lnTo>
                    <a:pt x="0" y="7395"/>
                  </a:lnTo>
                  <a:lnTo>
                    <a:pt x="0" y="7395"/>
                  </a:lnTo>
                  <a:lnTo>
                    <a:pt x="0" y="7903"/>
                  </a:lnTo>
                  <a:lnTo>
                    <a:pt x="0" y="7903"/>
                  </a:lnTo>
                  <a:lnTo>
                    <a:pt x="0" y="9489"/>
                  </a:lnTo>
                  <a:lnTo>
                    <a:pt x="540" y="9489"/>
                  </a:lnTo>
                  <a:lnTo>
                    <a:pt x="540" y="10537"/>
                  </a:lnTo>
                  <a:lnTo>
                    <a:pt x="1110" y="10537"/>
                  </a:lnTo>
                  <a:lnTo>
                    <a:pt x="1110" y="11076"/>
                  </a:lnTo>
                  <a:lnTo>
                    <a:pt x="1110" y="11076"/>
                  </a:lnTo>
                  <a:lnTo>
                    <a:pt x="1682" y="11616"/>
                  </a:lnTo>
                  <a:lnTo>
                    <a:pt x="1682" y="12124"/>
                  </a:lnTo>
                  <a:lnTo>
                    <a:pt x="2253" y="12124"/>
                  </a:lnTo>
                  <a:lnTo>
                    <a:pt x="2253" y="12663"/>
                  </a:lnTo>
                  <a:lnTo>
                    <a:pt x="2824" y="12663"/>
                  </a:lnTo>
                  <a:lnTo>
                    <a:pt x="2824" y="13171"/>
                  </a:lnTo>
                  <a:lnTo>
                    <a:pt x="3395" y="13171"/>
                  </a:lnTo>
                  <a:lnTo>
                    <a:pt x="3395" y="13711"/>
                  </a:lnTo>
                  <a:lnTo>
                    <a:pt x="4537" y="13711"/>
                  </a:lnTo>
                  <a:lnTo>
                    <a:pt x="4537" y="14250"/>
                  </a:lnTo>
                  <a:lnTo>
                    <a:pt x="5679" y="14250"/>
                  </a:lnTo>
                  <a:lnTo>
                    <a:pt x="5679" y="14250"/>
                  </a:lnTo>
                  <a:lnTo>
                    <a:pt x="6250" y="14758"/>
                  </a:lnTo>
                  <a:lnTo>
                    <a:pt x="7393" y="14758"/>
                  </a:lnTo>
                  <a:lnTo>
                    <a:pt x="7393" y="14758"/>
                  </a:lnTo>
                  <a:lnTo>
                    <a:pt x="8535" y="14758"/>
                  </a:lnTo>
                  <a:lnTo>
                    <a:pt x="8535" y="14758"/>
                  </a:lnTo>
                  <a:lnTo>
                    <a:pt x="9646" y="14758"/>
                  </a:lnTo>
                  <a:lnTo>
                    <a:pt x="9646" y="14758"/>
                  </a:lnTo>
                  <a:lnTo>
                    <a:pt x="10788" y="14758"/>
                  </a:lnTo>
                  <a:lnTo>
                    <a:pt x="10788" y="14250"/>
                  </a:lnTo>
                  <a:lnTo>
                    <a:pt x="12501" y="14250"/>
                  </a:lnTo>
                  <a:lnTo>
                    <a:pt x="12501" y="13711"/>
                  </a:lnTo>
                  <a:lnTo>
                    <a:pt x="13643" y="13711"/>
                  </a:lnTo>
                  <a:lnTo>
                    <a:pt x="13643" y="13171"/>
                  </a:lnTo>
                  <a:lnTo>
                    <a:pt x="14214" y="13171"/>
                  </a:lnTo>
                  <a:lnTo>
                    <a:pt x="14214" y="12663"/>
                  </a:lnTo>
                  <a:lnTo>
                    <a:pt x="14786" y="12663"/>
                  </a:lnTo>
                  <a:lnTo>
                    <a:pt x="14786" y="12124"/>
                  </a:lnTo>
                  <a:lnTo>
                    <a:pt x="15356" y="12124"/>
                  </a:lnTo>
                  <a:lnTo>
                    <a:pt x="15356" y="11616"/>
                  </a:lnTo>
                  <a:lnTo>
                    <a:pt x="15928" y="11076"/>
                  </a:lnTo>
                  <a:lnTo>
                    <a:pt x="15928" y="11076"/>
                  </a:lnTo>
                  <a:lnTo>
                    <a:pt x="15928" y="10537"/>
                  </a:lnTo>
                  <a:lnTo>
                    <a:pt x="16499" y="10537"/>
                  </a:lnTo>
                  <a:lnTo>
                    <a:pt x="16499" y="9489"/>
                  </a:lnTo>
                  <a:lnTo>
                    <a:pt x="17070" y="9489"/>
                  </a:lnTo>
                  <a:lnTo>
                    <a:pt x="17070" y="7903"/>
                  </a:lnTo>
                  <a:lnTo>
                    <a:pt x="17070" y="7903"/>
                  </a:lnTo>
                  <a:lnTo>
                    <a:pt x="17070" y="7395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4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83" name="Shape 188"/>
            <p:cNvSpPr/>
            <p:nvPr/>
          </p:nvSpPr>
          <p:spPr>
            <a:xfrm>
              <a:off x="3367516" y="968866"/>
              <a:ext cx="12533" cy="14726"/>
            </a:xfrm>
            <a:custGeom>
              <a:avLst/>
              <a:gdLst/>
              <a:ahLst/>
              <a:cxnLst/>
              <a:rect l="0" t="0" r="0" b="0"/>
              <a:pathLst>
                <a:path w="12533" h="14726">
                  <a:moveTo>
                    <a:pt x="12533" y="7363"/>
                  </a:moveTo>
                  <a:lnTo>
                    <a:pt x="12533" y="6824"/>
                  </a:lnTo>
                  <a:lnTo>
                    <a:pt x="12533" y="6824"/>
                  </a:lnTo>
                  <a:lnTo>
                    <a:pt x="12533" y="5269"/>
                  </a:lnTo>
                  <a:lnTo>
                    <a:pt x="12533" y="5269"/>
                  </a:lnTo>
                  <a:lnTo>
                    <a:pt x="11962" y="4729"/>
                  </a:lnTo>
                  <a:lnTo>
                    <a:pt x="11962" y="4189"/>
                  </a:lnTo>
                  <a:lnTo>
                    <a:pt x="11962" y="4189"/>
                  </a:lnTo>
                  <a:lnTo>
                    <a:pt x="11962" y="3682"/>
                  </a:lnTo>
                  <a:lnTo>
                    <a:pt x="11390" y="3682"/>
                  </a:lnTo>
                  <a:lnTo>
                    <a:pt x="11390" y="2634"/>
                  </a:lnTo>
                  <a:lnTo>
                    <a:pt x="10819" y="2634"/>
                  </a:lnTo>
                  <a:lnTo>
                    <a:pt x="10819" y="2095"/>
                  </a:lnTo>
                  <a:lnTo>
                    <a:pt x="10819" y="2095"/>
                  </a:lnTo>
                  <a:lnTo>
                    <a:pt x="10248" y="1555"/>
                  </a:lnTo>
                  <a:lnTo>
                    <a:pt x="10248" y="1555"/>
                  </a:lnTo>
                  <a:lnTo>
                    <a:pt x="9677" y="1047"/>
                  </a:lnTo>
                  <a:lnTo>
                    <a:pt x="9677" y="1047"/>
                  </a:lnTo>
                  <a:lnTo>
                    <a:pt x="9106" y="1047"/>
                  </a:lnTo>
                  <a:lnTo>
                    <a:pt x="9106" y="508"/>
                  </a:lnTo>
                  <a:lnTo>
                    <a:pt x="8535" y="508"/>
                  </a:lnTo>
                  <a:lnTo>
                    <a:pt x="8535" y="508"/>
                  </a:lnTo>
                  <a:lnTo>
                    <a:pt x="7996" y="508"/>
                  </a:lnTo>
                  <a:lnTo>
                    <a:pt x="7996" y="0"/>
                  </a:lnTo>
                  <a:lnTo>
                    <a:pt x="7424" y="0"/>
                  </a:lnTo>
                  <a:lnTo>
                    <a:pt x="7424" y="0"/>
                  </a:lnTo>
                  <a:lnTo>
                    <a:pt x="6853" y="0"/>
                  </a:lnTo>
                  <a:lnTo>
                    <a:pt x="6853" y="0"/>
                  </a:lnTo>
                  <a:lnTo>
                    <a:pt x="6282" y="0"/>
                  </a:lnTo>
                  <a:lnTo>
                    <a:pt x="6282" y="0"/>
                  </a:lnTo>
                  <a:lnTo>
                    <a:pt x="5711" y="0"/>
                  </a:lnTo>
                  <a:lnTo>
                    <a:pt x="5711" y="0"/>
                  </a:lnTo>
                  <a:lnTo>
                    <a:pt x="5140" y="0"/>
                  </a:lnTo>
                  <a:lnTo>
                    <a:pt x="5140" y="0"/>
                  </a:lnTo>
                  <a:lnTo>
                    <a:pt x="4569" y="0"/>
                  </a:lnTo>
                  <a:lnTo>
                    <a:pt x="4569" y="508"/>
                  </a:lnTo>
                  <a:lnTo>
                    <a:pt x="3998" y="508"/>
                  </a:lnTo>
                  <a:lnTo>
                    <a:pt x="3998" y="508"/>
                  </a:lnTo>
                  <a:lnTo>
                    <a:pt x="3427" y="508"/>
                  </a:lnTo>
                  <a:lnTo>
                    <a:pt x="3427" y="1047"/>
                  </a:lnTo>
                  <a:lnTo>
                    <a:pt x="2856" y="1047"/>
                  </a:lnTo>
                  <a:lnTo>
                    <a:pt x="2856" y="1047"/>
                  </a:lnTo>
                  <a:lnTo>
                    <a:pt x="2284" y="1555"/>
                  </a:lnTo>
                  <a:lnTo>
                    <a:pt x="2284" y="1555"/>
                  </a:lnTo>
                  <a:lnTo>
                    <a:pt x="1713" y="2095"/>
                  </a:lnTo>
                  <a:lnTo>
                    <a:pt x="1713" y="2095"/>
                  </a:lnTo>
                  <a:lnTo>
                    <a:pt x="1713" y="2634"/>
                  </a:lnTo>
                  <a:lnTo>
                    <a:pt x="1142" y="2634"/>
                  </a:lnTo>
                  <a:lnTo>
                    <a:pt x="1142" y="3682"/>
                  </a:lnTo>
                  <a:lnTo>
                    <a:pt x="571" y="3682"/>
                  </a:lnTo>
                  <a:lnTo>
                    <a:pt x="571" y="4189"/>
                  </a:lnTo>
                  <a:lnTo>
                    <a:pt x="571" y="4189"/>
                  </a:lnTo>
                  <a:lnTo>
                    <a:pt x="571" y="4729"/>
                  </a:lnTo>
                  <a:lnTo>
                    <a:pt x="0" y="5269"/>
                  </a:lnTo>
                  <a:lnTo>
                    <a:pt x="0" y="5269"/>
                  </a:lnTo>
                  <a:lnTo>
                    <a:pt x="0" y="6824"/>
                  </a:lnTo>
                  <a:lnTo>
                    <a:pt x="0" y="6824"/>
                  </a:lnTo>
                  <a:lnTo>
                    <a:pt x="0" y="7363"/>
                  </a:lnTo>
                  <a:lnTo>
                    <a:pt x="0" y="7363"/>
                  </a:lnTo>
                  <a:lnTo>
                    <a:pt x="0" y="7903"/>
                  </a:lnTo>
                  <a:lnTo>
                    <a:pt x="0" y="7903"/>
                  </a:lnTo>
                  <a:lnTo>
                    <a:pt x="0" y="8950"/>
                  </a:lnTo>
                  <a:lnTo>
                    <a:pt x="0" y="8950"/>
                  </a:lnTo>
                  <a:lnTo>
                    <a:pt x="0" y="9458"/>
                  </a:lnTo>
                  <a:lnTo>
                    <a:pt x="571" y="9997"/>
                  </a:lnTo>
                  <a:lnTo>
                    <a:pt x="571" y="10505"/>
                  </a:lnTo>
                  <a:lnTo>
                    <a:pt x="571" y="10505"/>
                  </a:lnTo>
                  <a:lnTo>
                    <a:pt x="571" y="11045"/>
                  </a:lnTo>
                  <a:lnTo>
                    <a:pt x="1142" y="11045"/>
                  </a:lnTo>
                  <a:lnTo>
                    <a:pt x="1142" y="12092"/>
                  </a:lnTo>
                  <a:lnTo>
                    <a:pt x="1713" y="12092"/>
                  </a:lnTo>
                  <a:lnTo>
                    <a:pt x="1713" y="12632"/>
                  </a:lnTo>
                  <a:lnTo>
                    <a:pt x="1713" y="12632"/>
                  </a:lnTo>
                  <a:lnTo>
                    <a:pt x="2284" y="13140"/>
                  </a:lnTo>
                  <a:lnTo>
                    <a:pt x="2284" y="13140"/>
                  </a:lnTo>
                  <a:lnTo>
                    <a:pt x="2856" y="13140"/>
                  </a:lnTo>
                  <a:lnTo>
                    <a:pt x="2856" y="13679"/>
                  </a:lnTo>
                  <a:lnTo>
                    <a:pt x="3427" y="13679"/>
                  </a:lnTo>
                  <a:lnTo>
                    <a:pt x="3427" y="14219"/>
                  </a:lnTo>
                  <a:lnTo>
                    <a:pt x="3998" y="14219"/>
                  </a:lnTo>
                  <a:lnTo>
                    <a:pt x="3998" y="14219"/>
                  </a:lnTo>
                  <a:lnTo>
                    <a:pt x="4569" y="14219"/>
                  </a:lnTo>
                  <a:lnTo>
                    <a:pt x="4569" y="14726"/>
                  </a:lnTo>
                  <a:lnTo>
                    <a:pt x="5140" y="14726"/>
                  </a:lnTo>
                  <a:lnTo>
                    <a:pt x="5140" y="14726"/>
                  </a:lnTo>
                  <a:lnTo>
                    <a:pt x="5711" y="14726"/>
                  </a:lnTo>
                  <a:lnTo>
                    <a:pt x="5711" y="14726"/>
                  </a:lnTo>
                  <a:lnTo>
                    <a:pt x="6282" y="14726"/>
                  </a:lnTo>
                  <a:lnTo>
                    <a:pt x="6282" y="14726"/>
                  </a:lnTo>
                  <a:lnTo>
                    <a:pt x="6853" y="14726"/>
                  </a:lnTo>
                  <a:lnTo>
                    <a:pt x="6853" y="14726"/>
                  </a:lnTo>
                  <a:lnTo>
                    <a:pt x="7424" y="14726"/>
                  </a:lnTo>
                  <a:lnTo>
                    <a:pt x="7424" y="14726"/>
                  </a:lnTo>
                  <a:lnTo>
                    <a:pt x="7996" y="14726"/>
                  </a:lnTo>
                  <a:lnTo>
                    <a:pt x="7996" y="14219"/>
                  </a:lnTo>
                  <a:lnTo>
                    <a:pt x="8535" y="14219"/>
                  </a:lnTo>
                  <a:lnTo>
                    <a:pt x="8535" y="14219"/>
                  </a:lnTo>
                  <a:lnTo>
                    <a:pt x="9106" y="14219"/>
                  </a:lnTo>
                  <a:lnTo>
                    <a:pt x="9106" y="13679"/>
                  </a:lnTo>
                  <a:lnTo>
                    <a:pt x="9677" y="13679"/>
                  </a:lnTo>
                  <a:lnTo>
                    <a:pt x="9677" y="13140"/>
                  </a:lnTo>
                  <a:lnTo>
                    <a:pt x="10248" y="13140"/>
                  </a:lnTo>
                  <a:lnTo>
                    <a:pt x="10248" y="13140"/>
                  </a:lnTo>
                  <a:lnTo>
                    <a:pt x="10819" y="12632"/>
                  </a:lnTo>
                  <a:lnTo>
                    <a:pt x="10819" y="12632"/>
                  </a:lnTo>
                  <a:lnTo>
                    <a:pt x="10819" y="12092"/>
                  </a:lnTo>
                  <a:lnTo>
                    <a:pt x="11390" y="12092"/>
                  </a:lnTo>
                  <a:lnTo>
                    <a:pt x="11390" y="11045"/>
                  </a:lnTo>
                  <a:lnTo>
                    <a:pt x="11962" y="11045"/>
                  </a:lnTo>
                  <a:lnTo>
                    <a:pt x="11962" y="10505"/>
                  </a:lnTo>
                  <a:lnTo>
                    <a:pt x="11962" y="10505"/>
                  </a:lnTo>
                  <a:lnTo>
                    <a:pt x="11962" y="9997"/>
                  </a:lnTo>
                  <a:lnTo>
                    <a:pt x="12533" y="9458"/>
                  </a:lnTo>
                  <a:lnTo>
                    <a:pt x="12533" y="8950"/>
                  </a:lnTo>
                  <a:lnTo>
                    <a:pt x="12533" y="8950"/>
                  </a:lnTo>
                  <a:lnTo>
                    <a:pt x="12533" y="7903"/>
                  </a:lnTo>
                  <a:lnTo>
                    <a:pt x="12533" y="7903"/>
                  </a:lnTo>
                  <a:lnTo>
                    <a:pt x="12533" y="7363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4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84" name="Shape 189"/>
            <p:cNvSpPr/>
            <p:nvPr/>
          </p:nvSpPr>
          <p:spPr>
            <a:xfrm>
              <a:off x="3580984" y="859785"/>
              <a:ext cx="116125" cy="97466"/>
            </a:xfrm>
            <a:custGeom>
              <a:avLst/>
              <a:gdLst/>
              <a:ahLst/>
              <a:cxnLst/>
              <a:rect l="0" t="0" r="0" b="0"/>
              <a:pathLst>
                <a:path w="116125" h="97466">
                  <a:moveTo>
                    <a:pt x="58063" y="0"/>
                  </a:moveTo>
                  <a:lnTo>
                    <a:pt x="75704" y="34245"/>
                  </a:lnTo>
                  <a:lnTo>
                    <a:pt x="116125" y="34245"/>
                  </a:lnTo>
                  <a:lnTo>
                    <a:pt x="81383" y="57445"/>
                  </a:lnTo>
                  <a:lnTo>
                    <a:pt x="93345" y="97466"/>
                  </a:lnTo>
                  <a:lnTo>
                    <a:pt x="58063" y="74297"/>
                  </a:lnTo>
                  <a:lnTo>
                    <a:pt x="23320" y="97466"/>
                  </a:lnTo>
                  <a:lnTo>
                    <a:pt x="34711" y="57445"/>
                  </a:lnTo>
                  <a:lnTo>
                    <a:pt x="0" y="34245"/>
                  </a:lnTo>
                  <a:lnTo>
                    <a:pt x="40961" y="34245"/>
                  </a:lnTo>
                  <a:lnTo>
                    <a:pt x="58063" y="0"/>
                  </a:ln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85" name="Shape 190"/>
            <p:cNvSpPr/>
            <p:nvPr/>
          </p:nvSpPr>
          <p:spPr>
            <a:xfrm>
              <a:off x="3580984" y="859785"/>
              <a:ext cx="116125" cy="97466"/>
            </a:xfrm>
            <a:custGeom>
              <a:avLst/>
              <a:gdLst/>
              <a:ahLst/>
              <a:cxnLst/>
              <a:rect l="0" t="0" r="0" b="0"/>
              <a:pathLst>
                <a:path w="116125" h="97466">
                  <a:moveTo>
                    <a:pt x="58063" y="0"/>
                  </a:moveTo>
                  <a:lnTo>
                    <a:pt x="40961" y="34245"/>
                  </a:lnTo>
                  <a:lnTo>
                    <a:pt x="0" y="34245"/>
                  </a:lnTo>
                  <a:lnTo>
                    <a:pt x="34711" y="57445"/>
                  </a:lnTo>
                  <a:lnTo>
                    <a:pt x="23320" y="97466"/>
                  </a:lnTo>
                  <a:lnTo>
                    <a:pt x="58063" y="74297"/>
                  </a:lnTo>
                  <a:lnTo>
                    <a:pt x="93345" y="97466"/>
                  </a:lnTo>
                  <a:lnTo>
                    <a:pt x="81383" y="57445"/>
                  </a:lnTo>
                  <a:lnTo>
                    <a:pt x="116125" y="34245"/>
                  </a:lnTo>
                  <a:lnTo>
                    <a:pt x="75704" y="34245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86" name="Shape 191"/>
            <p:cNvSpPr/>
            <p:nvPr/>
          </p:nvSpPr>
          <p:spPr>
            <a:xfrm>
              <a:off x="3920795" y="1082106"/>
              <a:ext cx="81383" cy="69569"/>
            </a:xfrm>
            <a:custGeom>
              <a:avLst/>
              <a:gdLst/>
              <a:ahLst/>
              <a:cxnLst/>
              <a:rect l="0" t="0" r="0" b="0"/>
              <a:pathLst>
                <a:path w="81383" h="69569">
                  <a:moveTo>
                    <a:pt x="40422" y="0"/>
                  </a:moveTo>
                  <a:lnTo>
                    <a:pt x="52923" y="24787"/>
                  </a:lnTo>
                  <a:lnTo>
                    <a:pt x="81383" y="24787"/>
                  </a:lnTo>
                  <a:lnTo>
                    <a:pt x="57492" y="40592"/>
                  </a:lnTo>
                  <a:lnTo>
                    <a:pt x="64884" y="69569"/>
                  </a:lnTo>
                  <a:lnTo>
                    <a:pt x="40422" y="53224"/>
                  </a:lnTo>
                  <a:lnTo>
                    <a:pt x="15928" y="69569"/>
                  </a:lnTo>
                  <a:lnTo>
                    <a:pt x="23320" y="40592"/>
                  </a:lnTo>
                  <a:lnTo>
                    <a:pt x="0" y="24787"/>
                  </a:lnTo>
                  <a:lnTo>
                    <a:pt x="28460" y="24787"/>
                  </a:lnTo>
                  <a:lnTo>
                    <a:pt x="40422" y="0"/>
                  </a:ln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87" name="Shape 192"/>
            <p:cNvSpPr/>
            <p:nvPr/>
          </p:nvSpPr>
          <p:spPr>
            <a:xfrm>
              <a:off x="3920795" y="1082106"/>
              <a:ext cx="81383" cy="69569"/>
            </a:xfrm>
            <a:custGeom>
              <a:avLst/>
              <a:gdLst/>
              <a:ahLst/>
              <a:cxnLst/>
              <a:rect l="0" t="0" r="0" b="0"/>
              <a:pathLst>
                <a:path w="81383" h="69569">
                  <a:moveTo>
                    <a:pt x="40422" y="0"/>
                  </a:moveTo>
                  <a:lnTo>
                    <a:pt x="28460" y="24787"/>
                  </a:lnTo>
                  <a:lnTo>
                    <a:pt x="0" y="24787"/>
                  </a:lnTo>
                  <a:lnTo>
                    <a:pt x="23320" y="40592"/>
                  </a:lnTo>
                  <a:lnTo>
                    <a:pt x="15928" y="69569"/>
                  </a:lnTo>
                  <a:lnTo>
                    <a:pt x="40422" y="53224"/>
                  </a:lnTo>
                  <a:lnTo>
                    <a:pt x="64884" y="69569"/>
                  </a:lnTo>
                  <a:lnTo>
                    <a:pt x="57492" y="40592"/>
                  </a:lnTo>
                  <a:lnTo>
                    <a:pt x="81383" y="24787"/>
                  </a:lnTo>
                  <a:lnTo>
                    <a:pt x="52923" y="24787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88" name="Shape 193"/>
            <p:cNvSpPr/>
            <p:nvPr/>
          </p:nvSpPr>
          <p:spPr>
            <a:xfrm>
              <a:off x="3683435" y="910374"/>
              <a:ext cx="99595" cy="89563"/>
            </a:xfrm>
            <a:custGeom>
              <a:avLst/>
              <a:gdLst/>
              <a:ahLst/>
              <a:cxnLst/>
              <a:rect l="0" t="0" r="0" b="0"/>
              <a:pathLst>
                <a:path w="99595" h="89563">
                  <a:moveTo>
                    <a:pt x="50099" y="0"/>
                  </a:moveTo>
                  <a:lnTo>
                    <a:pt x="65455" y="31610"/>
                  </a:lnTo>
                  <a:lnTo>
                    <a:pt x="99595" y="31610"/>
                  </a:lnTo>
                  <a:lnTo>
                    <a:pt x="70024" y="52684"/>
                  </a:lnTo>
                  <a:lnTo>
                    <a:pt x="79701" y="89563"/>
                  </a:lnTo>
                  <a:lnTo>
                    <a:pt x="50099" y="68997"/>
                  </a:lnTo>
                  <a:lnTo>
                    <a:pt x="19925" y="89563"/>
                  </a:lnTo>
                  <a:lnTo>
                    <a:pt x="29602" y="52684"/>
                  </a:lnTo>
                  <a:lnTo>
                    <a:pt x="0" y="31610"/>
                  </a:lnTo>
                  <a:lnTo>
                    <a:pt x="34711" y="31610"/>
                  </a:lnTo>
                  <a:lnTo>
                    <a:pt x="50099" y="0"/>
                  </a:ln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89" name="Shape 194"/>
            <p:cNvSpPr/>
            <p:nvPr/>
          </p:nvSpPr>
          <p:spPr>
            <a:xfrm>
              <a:off x="3683435" y="910374"/>
              <a:ext cx="99595" cy="89563"/>
            </a:xfrm>
            <a:custGeom>
              <a:avLst/>
              <a:gdLst/>
              <a:ahLst/>
              <a:cxnLst/>
              <a:rect l="0" t="0" r="0" b="0"/>
              <a:pathLst>
                <a:path w="99595" h="89563">
                  <a:moveTo>
                    <a:pt x="50099" y="0"/>
                  </a:moveTo>
                  <a:lnTo>
                    <a:pt x="34711" y="31610"/>
                  </a:lnTo>
                  <a:lnTo>
                    <a:pt x="0" y="31610"/>
                  </a:lnTo>
                  <a:lnTo>
                    <a:pt x="29602" y="52684"/>
                  </a:lnTo>
                  <a:lnTo>
                    <a:pt x="19925" y="89563"/>
                  </a:lnTo>
                  <a:lnTo>
                    <a:pt x="50099" y="68997"/>
                  </a:lnTo>
                  <a:lnTo>
                    <a:pt x="79701" y="89563"/>
                  </a:lnTo>
                  <a:lnTo>
                    <a:pt x="70024" y="52684"/>
                  </a:lnTo>
                  <a:lnTo>
                    <a:pt x="99595" y="31610"/>
                  </a:lnTo>
                  <a:lnTo>
                    <a:pt x="65455" y="31610"/>
                  </a:lnTo>
                </a:path>
              </a:pathLst>
            </a:custGeom>
            <a:ln w="4554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90" name="Shape 195"/>
            <p:cNvSpPr/>
            <p:nvPr/>
          </p:nvSpPr>
          <p:spPr>
            <a:xfrm>
              <a:off x="3972184" y="636355"/>
              <a:ext cx="23738" cy="253009"/>
            </a:xfrm>
            <a:custGeom>
              <a:avLst/>
              <a:gdLst/>
              <a:ahLst/>
              <a:cxnLst/>
              <a:rect l="0" t="0" r="0" b="0"/>
              <a:pathLst>
                <a:path w="23738" h="253009">
                  <a:moveTo>
                    <a:pt x="0" y="253009"/>
                  </a:moveTo>
                  <a:lnTo>
                    <a:pt x="23738" y="0"/>
                  </a:lnTo>
                </a:path>
              </a:pathLst>
            </a:custGeom>
            <a:ln w="9107" cap="rnd">
              <a:round/>
            </a:ln>
          </p:spPr>
          <p:style>
            <a:lnRef idx="1">
              <a:srgbClr val="FFFF4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91" name="Shape 196"/>
            <p:cNvSpPr/>
            <p:nvPr/>
          </p:nvSpPr>
          <p:spPr>
            <a:xfrm>
              <a:off x="4073852" y="1014153"/>
              <a:ext cx="202763" cy="9161"/>
            </a:xfrm>
            <a:custGeom>
              <a:avLst/>
              <a:gdLst/>
              <a:ahLst/>
              <a:cxnLst/>
              <a:rect l="0" t="0" r="0" b="0"/>
              <a:pathLst>
                <a:path w="202763" h="9161">
                  <a:moveTo>
                    <a:pt x="202763" y="9161"/>
                  </a:moveTo>
                  <a:lnTo>
                    <a:pt x="0" y="0"/>
                  </a:lnTo>
                </a:path>
              </a:pathLst>
            </a:custGeom>
            <a:ln w="9107" cap="rnd">
              <a:round/>
            </a:ln>
          </p:spPr>
          <p:style>
            <a:lnRef idx="1">
              <a:srgbClr val="FFFF4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92" name="Shape 197"/>
            <p:cNvSpPr/>
            <p:nvPr/>
          </p:nvSpPr>
          <p:spPr>
            <a:xfrm>
              <a:off x="4028353" y="1049400"/>
              <a:ext cx="0" cy="182412"/>
            </a:xfrm>
            <a:custGeom>
              <a:avLst/>
              <a:gdLst/>
              <a:ahLst/>
              <a:cxnLst/>
              <a:rect l="0" t="0" r="0" b="0"/>
              <a:pathLst>
                <a:path h="182412">
                  <a:moveTo>
                    <a:pt x="0" y="182412"/>
                  </a:moveTo>
                  <a:lnTo>
                    <a:pt x="0" y="0"/>
                  </a:lnTo>
                </a:path>
              </a:pathLst>
            </a:custGeom>
            <a:ln w="9107" cap="rnd">
              <a:round/>
            </a:ln>
          </p:spPr>
          <p:style>
            <a:lnRef idx="1">
              <a:srgbClr val="FFFF4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93" name="Shape 198"/>
            <p:cNvSpPr/>
            <p:nvPr/>
          </p:nvSpPr>
          <p:spPr>
            <a:xfrm>
              <a:off x="3756220" y="831831"/>
              <a:ext cx="161212" cy="100928"/>
            </a:xfrm>
            <a:custGeom>
              <a:avLst/>
              <a:gdLst/>
              <a:ahLst/>
              <a:cxnLst/>
              <a:rect l="0" t="0" r="0" b="0"/>
              <a:pathLst>
                <a:path w="161212" h="100928">
                  <a:moveTo>
                    <a:pt x="161212" y="100928"/>
                  </a:moveTo>
                  <a:lnTo>
                    <a:pt x="0" y="0"/>
                  </a:lnTo>
                </a:path>
              </a:pathLst>
            </a:custGeom>
            <a:ln w="9107" cap="rnd">
              <a:round/>
            </a:ln>
          </p:spPr>
          <p:style>
            <a:lnRef idx="1">
              <a:srgbClr val="FFFF4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94" name="Shape 199"/>
            <p:cNvSpPr/>
            <p:nvPr/>
          </p:nvSpPr>
          <p:spPr>
            <a:xfrm>
              <a:off x="3839367" y="680610"/>
              <a:ext cx="89207" cy="182411"/>
            </a:xfrm>
            <a:custGeom>
              <a:avLst/>
              <a:gdLst/>
              <a:ahLst/>
              <a:cxnLst/>
              <a:rect l="0" t="0" r="0" b="0"/>
              <a:pathLst>
                <a:path w="89207" h="182411">
                  <a:moveTo>
                    <a:pt x="89207" y="182411"/>
                  </a:moveTo>
                  <a:lnTo>
                    <a:pt x="0" y="0"/>
                  </a:lnTo>
                </a:path>
              </a:pathLst>
            </a:custGeom>
            <a:ln w="9107" cap="rnd">
              <a:round/>
            </a:ln>
          </p:spPr>
          <p:style>
            <a:lnRef idx="1">
              <a:srgbClr val="FFFF4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95" name="Shape 200"/>
            <p:cNvSpPr/>
            <p:nvPr/>
          </p:nvSpPr>
          <p:spPr>
            <a:xfrm>
              <a:off x="4083529" y="1080493"/>
              <a:ext cx="183980" cy="136769"/>
            </a:xfrm>
            <a:custGeom>
              <a:avLst/>
              <a:gdLst/>
              <a:ahLst/>
              <a:cxnLst/>
              <a:rect l="0" t="0" r="0" b="0"/>
              <a:pathLst>
                <a:path w="183980" h="136769">
                  <a:moveTo>
                    <a:pt x="183980" y="136769"/>
                  </a:moveTo>
                  <a:lnTo>
                    <a:pt x="0" y="0"/>
                  </a:lnTo>
                </a:path>
              </a:pathLst>
            </a:custGeom>
            <a:ln w="9107" cap="rnd">
              <a:round/>
            </a:ln>
          </p:spPr>
          <p:style>
            <a:lnRef idx="1">
              <a:srgbClr val="FFFF4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96" name="Shape 201"/>
            <p:cNvSpPr/>
            <p:nvPr/>
          </p:nvSpPr>
          <p:spPr>
            <a:xfrm>
              <a:off x="2057400" y="1155833"/>
              <a:ext cx="838200" cy="127000"/>
            </a:xfrm>
            <a:custGeom>
              <a:avLst/>
              <a:gdLst/>
              <a:ahLst/>
              <a:cxnLst/>
              <a:rect l="0" t="0" r="0" b="0"/>
              <a:pathLst>
                <a:path w="838200" h="127000">
                  <a:moveTo>
                    <a:pt x="711200" y="0"/>
                  </a:moveTo>
                  <a:lnTo>
                    <a:pt x="838200" y="63500"/>
                  </a:lnTo>
                  <a:lnTo>
                    <a:pt x="711200" y="127000"/>
                  </a:lnTo>
                  <a:lnTo>
                    <a:pt x="711200" y="69850"/>
                  </a:lnTo>
                  <a:lnTo>
                    <a:pt x="0" y="69850"/>
                  </a:lnTo>
                  <a:lnTo>
                    <a:pt x="0" y="57150"/>
                  </a:lnTo>
                  <a:lnTo>
                    <a:pt x="711200" y="57150"/>
                  </a:lnTo>
                  <a:lnTo>
                    <a:pt x="7112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97" name="Shape 202"/>
            <p:cNvSpPr/>
            <p:nvPr/>
          </p:nvSpPr>
          <p:spPr>
            <a:xfrm>
              <a:off x="2057400" y="1384433"/>
              <a:ext cx="838200" cy="127000"/>
            </a:xfrm>
            <a:custGeom>
              <a:avLst/>
              <a:gdLst/>
              <a:ahLst/>
              <a:cxnLst/>
              <a:rect l="0" t="0" r="0" b="0"/>
              <a:pathLst>
                <a:path w="838200" h="127000">
                  <a:moveTo>
                    <a:pt x="711200" y="0"/>
                  </a:moveTo>
                  <a:lnTo>
                    <a:pt x="838200" y="63500"/>
                  </a:lnTo>
                  <a:lnTo>
                    <a:pt x="711200" y="127000"/>
                  </a:lnTo>
                  <a:lnTo>
                    <a:pt x="711200" y="69850"/>
                  </a:lnTo>
                  <a:lnTo>
                    <a:pt x="0" y="69850"/>
                  </a:lnTo>
                  <a:lnTo>
                    <a:pt x="0" y="57150"/>
                  </a:lnTo>
                  <a:lnTo>
                    <a:pt x="711200" y="57150"/>
                  </a:lnTo>
                  <a:lnTo>
                    <a:pt x="7112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98" name="Shape 203"/>
            <p:cNvSpPr/>
            <p:nvPr/>
          </p:nvSpPr>
          <p:spPr>
            <a:xfrm>
              <a:off x="2057400" y="1003433"/>
              <a:ext cx="838200" cy="127000"/>
            </a:xfrm>
            <a:custGeom>
              <a:avLst/>
              <a:gdLst/>
              <a:ahLst/>
              <a:cxnLst/>
              <a:rect l="0" t="0" r="0" b="0"/>
              <a:pathLst>
                <a:path w="838200" h="127000">
                  <a:moveTo>
                    <a:pt x="711200" y="0"/>
                  </a:moveTo>
                  <a:lnTo>
                    <a:pt x="838200" y="63500"/>
                  </a:lnTo>
                  <a:lnTo>
                    <a:pt x="711200" y="127000"/>
                  </a:lnTo>
                  <a:lnTo>
                    <a:pt x="711200" y="69850"/>
                  </a:lnTo>
                  <a:lnTo>
                    <a:pt x="0" y="69850"/>
                  </a:lnTo>
                  <a:lnTo>
                    <a:pt x="0" y="57150"/>
                  </a:lnTo>
                  <a:lnTo>
                    <a:pt x="711200" y="57150"/>
                  </a:lnTo>
                  <a:lnTo>
                    <a:pt x="7112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99" name="Rectangle 204"/>
            <p:cNvSpPr/>
            <p:nvPr/>
          </p:nvSpPr>
          <p:spPr>
            <a:xfrm>
              <a:off x="3447796" y="0"/>
              <a:ext cx="1767981" cy="27167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8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Classificatore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0" name="Rectangle 205"/>
            <p:cNvSpPr/>
            <p:nvPr/>
          </p:nvSpPr>
          <p:spPr>
            <a:xfrm>
              <a:off x="4778248" y="0"/>
              <a:ext cx="76010" cy="27167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8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1" name="Shape 206"/>
            <p:cNvSpPr/>
            <p:nvPr/>
          </p:nvSpPr>
          <p:spPr>
            <a:xfrm>
              <a:off x="5105400" y="927233"/>
              <a:ext cx="533400" cy="127000"/>
            </a:xfrm>
            <a:custGeom>
              <a:avLst/>
              <a:gdLst/>
              <a:ahLst/>
              <a:cxnLst/>
              <a:rect l="0" t="0" r="0" b="0"/>
              <a:pathLst>
                <a:path w="533400" h="127000">
                  <a:moveTo>
                    <a:pt x="406400" y="0"/>
                  </a:moveTo>
                  <a:lnTo>
                    <a:pt x="533400" y="63500"/>
                  </a:lnTo>
                  <a:lnTo>
                    <a:pt x="406400" y="127000"/>
                  </a:lnTo>
                  <a:lnTo>
                    <a:pt x="406400" y="69850"/>
                  </a:lnTo>
                  <a:lnTo>
                    <a:pt x="0" y="69850"/>
                  </a:lnTo>
                  <a:lnTo>
                    <a:pt x="0" y="57150"/>
                  </a:lnTo>
                  <a:lnTo>
                    <a:pt x="406400" y="57150"/>
                  </a:lnTo>
                  <a:lnTo>
                    <a:pt x="406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102" name="Shape 207"/>
            <p:cNvSpPr/>
            <p:nvPr/>
          </p:nvSpPr>
          <p:spPr>
            <a:xfrm>
              <a:off x="5105400" y="1155833"/>
              <a:ext cx="533400" cy="127000"/>
            </a:xfrm>
            <a:custGeom>
              <a:avLst/>
              <a:gdLst/>
              <a:ahLst/>
              <a:cxnLst/>
              <a:rect l="0" t="0" r="0" b="0"/>
              <a:pathLst>
                <a:path w="533400" h="127000">
                  <a:moveTo>
                    <a:pt x="406400" y="0"/>
                  </a:moveTo>
                  <a:lnTo>
                    <a:pt x="533400" y="63500"/>
                  </a:lnTo>
                  <a:lnTo>
                    <a:pt x="406400" y="127000"/>
                  </a:lnTo>
                  <a:lnTo>
                    <a:pt x="406400" y="69850"/>
                  </a:lnTo>
                  <a:lnTo>
                    <a:pt x="0" y="69850"/>
                  </a:lnTo>
                  <a:lnTo>
                    <a:pt x="0" y="57150"/>
                  </a:lnTo>
                  <a:lnTo>
                    <a:pt x="406400" y="57150"/>
                  </a:lnTo>
                  <a:lnTo>
                    <a:pt x="406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103" name="Rectangle 208"/>
            <p:cNvSpPr/>
            <p:nvPr/>
          </p:nvSpPr>
          <p:spPr>
            <a:xfrm>
              <a:off x="5531739" y="0"/>
              <a:ext cx="76010" cy="27167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8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4" name="Rectangle 209"/>
            <p:cNvSpPr/>
            <p:nvPr/>
          </p:nvSpPr>
          <p:spPr>
            <a:xfrm>
              <a:off x="5586603" y="0"/>
              <a:ext cx="2467573" cy="27167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8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Regole di decisione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5" name="Rectangle 210"/>
            <p:cNvSpPr/>
            <p:nvPr/>
          </p:nvSpPr>
          <p:spPr>
            <a:xfrm>
              <a:off x="7443089" y="0"/>
              <a:ext cx="76010" cy="27167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8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6" name="Rectangle 211"/>
            <p:cNvSpPr/>
            <p:nvPr/>
          </p:nvSpPr>
          <p:spPr>
            <a:xfrm>
              <a:off x="5606669" y="621538"/>
              <a:ext cx="2099383" cy="27167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8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reddito &gt; 35.000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7" name="Rectangle 212"/>
            <p:cNvSpPr/>
            <p:nvPr/>
          </p:nvSpPr>
          <p:spPr>
            <a:xfrm>
              <a:off x="7185533" y="621538"/>
              <a:ext cx="76010" cy="27167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8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8" name="Shape 213"/>
            <p:cNvSpPr/>
            <p:nvPr/>
          </p:nvSpPr>
          <p:spPr>
            <a:xfrm>
              <a:off x="5867400" y="762133"/>
              <a:ext cx="381000" cy="457200"/>
            </a:xfrm>
            <a:custGeom>
              <a:avLst/>
              <a:gdLst/>
              <a:ahLst/>
              <a:cxnLst/>
              <a:rect l="0" t="0" r="0" b="0"/>
              <a:pathLst>
                <a:path w="381000" h="457200">
                  <a:moveTo>
                    <a:pt x="381000" y="0"/>
                  </a:moveTo>
                  <a:lnTo>
                    <a:pt x="0" y="45720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109" name="Shape 214"/>
            <p:cNvSpPr/>
            <p:nvPr/>
          </p:nvSpPr>
          <p:spPr>
            <a:xfrm>
              <a:off x="6248400" y="762133"/>
              <a:ext cx="457200" cy="381000"/>
            </a:xfrm>
            <a:custGeom>
              <a:avLst/>
              <a:gdLst/>
              <a:ahLst/>
              <a:cxnLst/>
              <a:rect l="0" t="0" r="0" b="0"/>
              <a:pathLst>
                <a:path w="457200" h="381000">
                  <a:moveTo>
                    <a:pt x="0" y="0"/>
                  </a:moveTo>
                  <a:lnTo>
                    <a:pt x="457200" y="38100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110" name="Rectangle 215"/>
            <p:cNvSpPr/>
            <p:nvPr/>
          </p:nvSpPr>
          <p:spPr>
            <a:xfrm>
              <a:off x="6157214" y="1115465"/>
              <a:ext cx="1882020" cy="211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4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prof. =  insegnante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11" name="Rectangle 216"/>
            <p:cNvSpPr/>
            <p:nvPr/>
          </p:nvSpPr>
          <p:spPr>
            <a:xfrm>
              <a:off x="7573264" y="1115465"/>
              <a:ext cx="59288" cy="21190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4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12" name="Shape 217"/>
            <p:cNvSpPr/>
            <p:nvPr/>
          </p:nvSpPr>
          <p:spPr>
            <a:xfrm>
              <a:off x="6172200" y="1524133"/>
              <a:ext cx="533400" cy="304800"/>
            </a:xfrm>
            <a:custGeom>
              <a:avLst/>
              <a:gdLst/>
              <a:ahLst/>
              <a:cxnLst/>
              <a:rect l="0" t="0" r="0" b="0"/>
              <a:pathLst>
                <a:path w="533400" h="304800">
                  <a:moveTo>
                    <a:pt x="533400" y="0"/>
                  </a:moveTo>
                  <a:lnTo>
                    <a:pt x="0" y="30480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113" name="Shape 218"/>
            <p:cNvSpPr/>
            <p:nvPr/>
          </p:nvSpPr>
          <p:spPr>
            <a:xfrm>
              <a:off x="6705600" y="1524133"/>
              <a:ext cx="609600" cy="304800"/>
            </a:xfrm>
            <a:custGeom>
              <a:avLst/>
              <a:gdLst/>
              <a:ahLst/>
              <a:cxnLst/>
              <a:rect l="0" t="0" r="0" b="0"/>
              <a:pathLst>
                <a:path w="609600" h="304800">
                  <a:moveTo>
                    <a:pt x="0" y="0"/>
                  </a:moveTo>
                  <a:lnTo>
                    <a:pt x="609600" y="30480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114" name="Shape 219"/>
            <p:cNvSpPr/>
            <p:nvPr/>
          </p:nvSpPr>
          <p:spPr>
            <a:xfrm>
              <a:off x="5867400" y="1219333"/>
              <a:ext cx="304800" cy="304800"/>
            </a:xfrm>
            <a:custGeom>
              <a:avLst/>
              <a:gdLst/>
              <a:ahLst/>
              <a:cxnLst/>
              <a:rect l="0" t="0" r="0" b="0"/>
              <a:pathLst>
                <a:path w="304800" h="304800">
                  <a:moveTo>
                    <a:pt x="0" y="0"/>
                  </a:moveTo>
                  <a:lnTo>
                    <a:pt x="304800" y="30480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115" name="Shape 220"/>
            <p:cNvSpPr/>
            <p:nvPr/>
          </p:nvSpPr>
          <p:spPr>
            <a:xfrm>
              <a:off x="5791200" y="1219333"/>
              <a:ext cx="76200" cy="304800"/>
            </a:xfrm>
            <a:custGeom>
              <a:avLst/>
              <a:gdLst/>
              <a:ahLst/>
              <a:cxnLst/>
              <a:rect l="0" t="0" r="0" b="0"/>
              <a:pathLst>
                <a:path w="76200" h="304800">
                  <a:moveTo>
                    <a:pt x="76200" y="0"/>
                  </a:moveTo>
                  <a:lnTo>
                    <a:pt x="0" y="304800"/>
                  </a:lnTo>
                </a:path>
              </a:pathLst>
            </a:custGeom>
            <a:ln w="9525" cap="flat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116" name="Shape 226"/>
            <p:cNvSpPr/>
            <p:nvPr/>
          </p:nvSpPr>
          <p:spPr>
            <a:xfrm>
              <a:off x="5634609" y="1905133"/>
              <a:ext cx="689991" cy="614350"/>
            </a:xfrm>
            <a:custGeom>
              <a:avLst/>
              <a:gdLst/>
              <a:ahLst/>
              <a:cxnLst/>
              <a:rect l="0" t="0" r="0" b="0"/>
              <a:pathLst>
                <a:path w="689991" h="614350">
                  <a:moveTo>
                    <a:pt x="689991" y="0"/>
                  </a:moveTo>
                  <a:lnTo>
                    <a:pt x="637286" y="131838"/>
                  </a:lnTo>
                  <a:lnTo>
                    <a:pt x="599310" y="89151"/>
                  </a:lnTo>
                  <a:lnTo>
                    <a:pt x="8382" y="614350"/>
                  </a:lnTo>
                  <a:lnTo>
                    <a:pt x="0" y="604850"/>
                  </a:lnTo>
                  <a:lnTo>
                    <a:pt x="590834" y="79624"/>
                  </a:lnTo>
                  <a:lnTo>
                    <a:pt x="552831" y="36906"/>
                  </a:lnTo>
                  <a:lnTo>
                    <a:pt x="689991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117" name="Shape 227"/>
            <p:cNvSpPr/>
            <p:nvPr/>
          </p:nvSpPr>
          <p:spPr>
            <a:xfrm>
              <a:off x="7399274" y="989082"/>
              <a:ext cx="533400" cy="127000"/>
            </a:xfrm>
            <a:custGeom>
              <a:avLst/>
              <a:gdLst/>
              <a:ahLst/>
              <a:cxnLst/>
              <a:rect l="0" t="0" r="0" b="0"/>
              <a:pathLst>
                <a:path w="533400" h="127000">
                  <a:moveTo>
                    <a:pt x="406400" y="0"/>
                  </a:moveTo>
                  <a:lnTo>
                    <a:pt x="533400" y="63500"/>
                  </a:lnTo>
                  <a:lnTo>
                    <a:pt x="406400" y="127000"/>
                  </a:lnTo>
                  <a:lnTo>
                    <a:pt x="406400" y="69850"/>
                  </a:lnTo>
                  <a:lnTo>
                    <a:pt x="0" y="69850"/>
                  </a:lnTo>
                  <a:lnTo>
                    <a:pt x="0" y="57150"/>
                  </a:lnTo>
                  <a:lnTo>
                    <a:pt x="406400" y="57150"/>
                  </a:lnTo>
                  <a:lnTo>
                    <a:pt x="406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118" name="Rectangle 228"/>
            <p:cNvSpPr/>
            <p:nvPr/>
          </p:nvSpPr>
          <p:spPr>
            <a:xfrm>
              <a:off x="7819898" y="552851"/>
              <a:ext cx="750511" cy="2408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600" b="1">
                  <a:solidFill>
                    <a:srgbClr val="3333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Buono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19" name="Rectangle 229"/>
            <p:cNvSpPr/>
            <p:nvPr/>
          </p:nvSpPr>
          <p:spPr>
            <a:xfrm>
              <a:off x="8385302" y="552851"/>
              <a:ext cx="67395" cy="2408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600" b="1">
                  <a:solidFill>
                    <a:srgbClr val="3333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0" name="Rectangle 230"/>
            <p:cNvSpPr/>
            <p:nvPr/>
          </p:nvSpPr>
          <p:spPr>
            <a:xfrm>
              <a:off x="8103362" y="792119"/>
              <a:ext cx="67395" cy="2408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6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1" name="Rectangle 231"/>
            <p:cNvSpPr/>
            <p:nvPr/>
          </p:nvSpPr>
          <p:spPr>
            <a:xfrm>
              <a:off x="8051546" y="1031435"/>
              <a:ext cx="134993" cy="24124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6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?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2" name="Rectangle 232"/>
            <p:cNvSpPr/>
            <p:nvPr/>
          </p:nvSpPr>
          <p:spPr>
            <a:xfrm>
              <a:off x="8153654" y="1031435"/>
              <a:ext cx="67496" cy="24124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6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Rectangle 233"/>
            <p:cNvSpPr/>
            <p:nvPr/>
          </p:nvSpPr>
          <p:spPr>
            <a:xfrm>
              <a:off x="8103362" y="1270909"/>
              <a:ext cx="67395" cy="2408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600" b="1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4" name="Rectangle 234"/>
            <p:cNvSpPr/>
            <p:nvPr/>
          </p:nvSpPr>
          <p:spPr>
            <a:xfrm>
              <a:off x="7781798" y="1510177"/>
              <a:ext cx="854031" cy="2408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600" b="1">
                  <a:solidFill>
                    <a:srgbClr val="3333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Cattivo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5" name="Rectangle 235"/>
            <p:cNvSpPr/>
            <p:nvPr/>
          </p:nvSpPr>
          <p:spPr>
            <a:xfrm>
              <a:off x="8424926" y="1510177"/>
              <a:ext cx="67395" cy="24088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600" b="1">
                  <a:solidFill>
                    <a:srgbClr val="3333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6" name="Rectangle 236"/>
            <p:cNvSpPr/>
            <p:nvPr/>
          </p:nvSpPr>
          <p:spPr>
            <a:xfrm>
              <a:off x="8212709" y="994665"/>
              <a:ext cx="1016816" cy="29842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600" b="1">
                  <a:solidFill>
                    <a:srgbClr val="3333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pagatore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7" name="Rectangle 237"/>
            <p:cNvSpPr/>
            <p:nvPr/>
          </p:nvSpPr>
          <p:spPr>
            <a:xfrm>
              <a:off x="8978138" y="994665"/>
              <a:ext cx="67395" cy="298426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600" b="1">
                  <a:solidFill>
                    <a:srgbClr val="3333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  <p:sp>
        <p:nvSpPr>
          <p:cNvPr id="128" name="Rectangle 160"/>
          <p:cNvSpPr>
            <a:spLocks noChangeArrowheads="1"/>
          </p:cNvSpPr>
          <p:nvPr/>
        </p:nvSpPr>
        <p:spPr bwMode="auto">
          <a:xfrm>
            <a:off x="406930" y="188806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1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kumimoji="0" lang="it-IT" altLang="it-IT" sz="11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kumimoji="0" lang="it-IT" altLang="it-IT" sz="3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it-IT" alt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3149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911927" y="1687484"/>
            <a:ext cx="8021782" cy="3712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3055" marR="359410" indent="-6350" algn="ctr">
              <a:lnSpc>
                <a:spcPct val="107000"/>
              </a:lnSpc>
              <a:spcAft>
                <a:spcPts val="0"/>
              </a:spcAft>
            </a:pPr>
            <a:r>
              <a:rPr lang="it-IT" sz="2800" dirty="0">
                <a:solidFill>
                  <a:srgbClr val="00339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Alberi di decisione </a:t>
            </a:r>
            <a:endParaRPr lang="it-IT" sz="28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8150" indent="-6350">
              <a:lnSpc>
                <a:spcPct val="103000"/>
              </a:lnSpc>
              <a:spcAft>
                <a:spcPts val="305"/>
              </a:spcAft>
            </a:pPr>
            <a:r>
              <a:rPr lang="it-IT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Le </a:t>
            </a:r>
            <a:r>
              <a:rPr lang="it-IT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funzioni di classificazione </a:t>
            </a:r>
            <a:r>
              <a:rPr lang="it-IT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sono apprese in forma di albero dove: </a:t>
            </a:r>
            <a:endParaRPr lang="it-IT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fontAlgn="base">
              <a:lnSpc>
                <a:spcPct val="103000"/>
              </a:lnSpc>
              <a:spcAft>
                <a:spcPts val="305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ogni </a:t>
            </a:r>
            <a:r>
              <a:rPr lang="it-IT" sz="24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nodo interno</a:t>
            </a:r>
            <a:r>
              <a:rPr lang="it-IT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rappresenta una variabile,  </a:t>
            </a:r>
          </a:p>
          <a:p>
            <a:pPr marL="342900" lvl="0" indent="-342900" fontAlgn="base">
              <a:lnSpc>
                <a:spcPct val="103000"/>
              </a:lnSpc>
              <a:spcAft>
                <a:spcPts val="305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it-IT" sz="24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arco verso un nodo figlio</a:t>
            </a:r>
            <a:r>
              <a:rPr lang="it-IT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rappresenta un possibile </a:t>
            </a:r>
            <a:r>
              <a:rPr lang="it-IT" sz="2400" u="sng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valore</a:t>
            </a:r>
            <a:r>
              <a:rPr lang="it-IT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 quella proprietà, </a:t>
            </a:r>
            <a:r>
              <a:rPr lang="it-IT" sz="2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it-IT" sz="2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3000"/>
              </a:lnSpc>
              <a:spcAft>
                <a:spcPts val="305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 </a:t>
            </a:r>
            <a:r>
              <a:rPr lang="it-IT" sz="2400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foglia</a:t>
            </a:r>
            <a:r>
              <a:rPr lang="it-IT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il valore predetto per la classe a partire dai valori delle altre proprietà, che nell'albero è rappresentato dal cammino (</a:t>
            </a:r>
            <a:r>
              <a:rPr lang="it-IT" sz="2400" i="1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path</a:t>
            </a:r>
            <a:r>
              <a:rPr lang="it-IT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dal nodo radice (</a:t>
            </a:r>
            <a:r>
              <a:rPr lang="it-IT" sz="2400" i="1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root</a:t>
            </a:r>
            <a:r>
              <a:rPr lang="it-IT" sz="2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al nodo foglia.  </a:t>
            </a:r>
            <a:endParaRPr lang="it-IT" sz="24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605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446817"/>
              </p:ext>
            </p:extLst>
          </p:nvPr>
        </p:nvGraphicFramePr>
        <p:xfrm>
          <a:off x="3344984" y="1350846"/>
          <a:ext cx="5925366" cy="43526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626">
                  <a:extLst>
                    <a:ext uri="{9D8B030D-6E8A-4147-A177-3AD203B41FA5}">
                      <a16:colId xmlns:a16="http://schemas.microsoft.com/office/drawing/2014/main" val="1124470341"/>
                    </a:ext>
                  </a:extLst>
                </a:gridCol>
                <a:gridCol w="1025534">
                  <a:extLst>
                    <a:ext uri="{9D8B030D-6E8A-4147-A177-3AD203B41FA5}">
                      <a16:colId xmlns:a16="http://schemas.microsoft.com/office/drawing/2014/main" val="3189990146"/>
                    </a:ext>
                  </a:extLst>
                </a:gridCol>
                <a:gridCol w="1214800">
                  <a:extLst>
                    <a:ext uri="{9D8B030D-6E8A-4147-A177-3AD203B41FA5}">
                      <a16:colId xmlns:a16="http://schemas.microsoft.com/office/drawing/2014/main" val="3355056036"/>
                    </a:ext>
                  </a:extLst>
                </a:gridCol>
                <a:gridCol w="984390">
                  <a:extLst>
                    <a:ext uri="{9D8B030D-6E8A-4147-A177-3AD203B41FA5}">
                      <a16:colId xmlns:a16="http://schemas.microsoft.com/office/drawing/2014/main" val="1203925336"/>
                    </a:ext>
                  </a:extLst>
                </a:gridCol>
                <a:gridCol w="938616">
                  <a:extLst>
                    <a:ext uri="{9D8B030D-6E8A-4147-A177-3AD203B41FA5}">
                      <a16:colId xmlns:a16="http://schemas.microsoft.com/office/drawing/2014/main" val="1383194821"/>
                    </a:ext>
                  </a:extLst>
                </a:gridCol>
                <a:gridCol w="1218400">
                  <a:extLst>
                    <a:ext uri="{9D8B030D-6E8A-4147-A177-3AD203B41FA5}">
                      <a16:colId xmlns:a16="http://schemas.microsoft.com/office/drawing/2014/main" val="2932941806"/>
                    </a:ext>
                  </a:extLst>
                </a:gridCol>
              </a:tblGrid>
              <a:tr h="4226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600">
                          <a:effectLst/>
                        </a:rPr>
                        <a:t> </a:t>
                      </a:r>
                      <a:r>
                        <a:rPr lang="it-IT" sz="1100">
                          <a:effectLst/>
                        </a:rPr>
                        <a:t>Day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Outlook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Temperature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7556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Humidity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7366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Wind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679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PlayTennis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extLst>
                  <a:ext uri="{0D108BD9-81ED-4DB2-BD59-A6C34878D82A}">
                    <a16:rowId xmlns:a16="http://schemas.microsoft.com/office/drawing/2014/main" val="3649930639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12192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 </a:t>
                      </a:r>
                      <a:endParaRPr lang="it-IT" sz="900">
                        <a:effectLst/>
                      </a:endParaRPr>
                    </a:p>
                    <a:p>
                      <a:pPr marL="781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D1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1174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 </a:t>
                      </a:r>
                      <a:endParaRPr lang="it-IT" sz="900">
                        <a:effectLst/>
                      </a:endParaRPr>
                    </a:p>
                    <a:p>
                      <a:pPr marL="76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Sunny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1193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 </a:t>
                      </a:r>
                      <a:endParaRPr lang="it-IT" sz="900">
                        <a:effectLst/>
                      </a:endParaRPr>
                    </a:p>
                    <a:p>
                      <a:pPr marL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Hot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1200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 </a:t>
                      </a:r>
                      <a:endParaRPr lang="it-IT" sz="900">
                        <a:effectLst/>
                      </a:endParaRPr>
                    </a:p>
                    <a:p>
                      <a:pPr marL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High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11811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 </a:t>
                      </a:r>
                      <a:endParaRPr lang="it-IT" sz="900">
                        <a:effectLst/>
                      </a:endParaRPr>
                    </a:p>
                    <a:p>
                      <a:pPr marL="7429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Weak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1149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 </a:t>
                      </a:r>
                      <a:endParaRPr lang="it-IT" sz="900">
                        <a:effectLst/>
                      </a:endParaRPr>
                    </a:p>
                    <a:p>
                      <a:pPr marL="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No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extLst>
                  <a:ext uri="{0D108BD9-81ED-4DB2-BD59-A6C34878D82A}">
                    <a16:rowId xmlns:a16="http://schemas.microsoft.com/office/drawing/2014/main" val="2124176117"/>
                  </a:ext>
                </a:extLst>
              </a:tr>
              <a:tr h="200084">
                <a:tc>
                  <a:txBody>
                    <a:bodyPr/>
                    <a:lstStyle/>
                    <a:p>
                      <a:pPr marL="76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D2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4365" algn="ctr"/>
                          <a:tab pos="861060" algn="ctr"/>
                        </a:tabLst>
                      </a:pPr>
                      <a:r>
                        <a:rPr lang="it-IT" sz="900">
                          <a:effectLst/>
                        </a:rPr>
                        <a:t>	</a:t>
                      </a:r>
                      <a:r>
                        <a:rPr lang="it-IT" sz="1100">
                          <a:effectLst/>
                        </a:rPr>
                        <a:t>Sunny 	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 anchor="b"/>
                </a:tc>
                <a:tc>
                  <a:txBody>
                    <a:bodyPr/>
                    <a:lstStyle/>
                    <a:p>
                      <a:pPr marL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Hot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07695" algn="ctr"/>
                          <a:tab pos="787400" algn="ctr"/>
                        </a:tabLst>
                      </a:pPr>
                      <a:r>
                        <a:rPr lang="it-IT" sz="900">
                          <a:effectLst/>
                        </a:rPr>
                        <a:t>	</a:t>
                      </a:r>
                      <a:r>
                        <a:rPr lang="it-IT" sz="1100">
                          <a:effectLst/>
                        </a:rPr>
                        <a:t>High 	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0390" algn="ctr"/>
                          <a:tab pos="818515" algn="ctr"/>
                        </a:tabLst>
                      </a:pPr>
                      <a:r>
                        <a:rPr lang="it-IT" sz="900">
                          <a:effectLst/>
                        </a:rPr>
                        <a:t>	</a:t>
                      </a:r>
                      <a:r>
                        <a:rPr lang="it-IT" sz="1100">
                          <a:effectLst/>
                        </a:rPr>
                        <a:t>Strong 	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 anchor="b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No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extLst>
                  <a:ext uri="{0D108BD9-81ED-4DB2-BD59-A6C34878D82A}">
                    <a16:rowId xmlns:a16="http://schemas.microsoft.com/office/drawing/2014/main" val="2569470627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781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D3</a:t>
                      </a:r>
                      <a:r>
                        <a:rPr lang="it-IT" sz="1700" baseline="30000">
                          <a:effectLst/>
                        </a:rPr>
                        <a:t> </a:t>
                      </a:r>
                      <a:r>
                        <a:rPr lang="it-IT" sz="1100">
                          <a:effectLst/>
                        </a:rPr>
                        <a:t>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3095" algn="ctr"/>
                          <a:tab pos="951230" algn="ctr"/>
                        </a:tabLst>
                      </a:pPr>
                      <a:r>
                        <a:rPr lang="it-IT" sz="900">
                          <a:effectLst/>
                        </a:rPr>
                        <a:t>	</a:t>
                      </a:r>
                      <a:r>
                        <a:rPr lang="it-IT" sz="1100">
                          <a:effectLst/>
                        </a:rPr>
                        <a:t>Overcast 	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 anchor="b"/>
                </a:tc>
                <a:tc>
                  <a:txBody>
                    <a:bodyPr/>
                    <a:lstStyle/>
                    <a:p>
                      <a:pPr marL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Hot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07695" algn="ctr"/>
                          <a:tab pos="787400" algn="ctr"/>
                        </a:tabLst>
                      </a:pPr>
                      <a:r>
                        <a:rPr lang="it-IT" sz="900">
                          <a:effectLst/>
                        </a:rPr>
                        <a:t>	</a:t>
                      </a:r>
                      <a:r>
                        <a:rPr lang="it-IT" sz="1100">
                          <a:effectLst/>
                        </a:rPr>
                        <a:t>High 	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9755" algn="ctr"/>
                          <a:tab pos="780415" algn="ctr"/>
                        </a:tabLst>
                      </a:pPr>
                      <a:r>
                        <a:rPr lang="it-IT" sz="900">
                          <a:effectLst/>
                        </a:rPr>
                        <a:t>	</a:t>
                      </a:r>
                      <a:r>
                        <a:rPr lang="it-IT" sz="1100">
                          <a:effectLst/>
                        </a:rPr>
                        <a:t>Weak 	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Yes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extLst>
                  <a:ext uri="{0D108BD9-81ED-4DB2-BD59-A6C34878D82A}">
                    <a16:rowId xmlns:a16="http://schemas.microsoft.com/office/drawing/2014/main" val="2558122039"/>
                  </a:ext>
                </a:extLst>
              </a:tr>
              <a:tr h="200084">
                <a:tc>
                  <a:txBody>
                    <a:bodyPr/>
                    <a:lstStyle/>
                    <a:p>
                      <a:pPr marL="781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D4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Rain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Mild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07695" algn="ctr"/>
                          <a:tab pos="787400" algn="ctr"/>
                        </a:tabLst>
                      </a:pPr>
                      <a:r>
                        <a:rPr lang="it-IT" sz="900">
                          <a:effectLst/>
                        </a:rPr>
                        <a:t>	</a:t>
                      </a:r>
                      <a:r>
                        <a:rPr lang="it-IT" sz="1100">
                          <a:effectLst/>
                        </a:rPr>
                        <a:t>High 	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9755" algn="ctr"/>
                          <a:tab pos="780415" algn="ctr"/>
                        </a:tabLst>
                      </a:pPr>
                      <a:r>
                        <a:rPr lang="it-IT" sz="900">
                          <a:effectLst/>
                        </a:rPr>
                        <a:t>	</a:t>
                      </a:r>
                      <a:r>
                        <a:rPr lang="it-IT" sz="1100">
                          <a:effectLst/>
                        </a:rPr>
                        <a:t>Weak 	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Yes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extLst>
                  <a:ext uri="{0D108BD9-81ED-4DB2-BD59-A6C34878D82A}">
                    <a16:rowId xmlns:a16="http://schemas.microsoft.com/office/drawing/2014/main" val="29539673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781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D5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Rain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Cool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08330" algn="ctr"/>
                          <a:tab pos="880110" algn="ctr"/>
                        </a:tabLst>
                      </a:pPr>
                      <a:r>
                        <a:rPr lang="it-IT" sz="900">
                          <a:effectLst/>
                        </a:rPr>
                        <a:t>	</a:t>
                      </a:r>
                      <a:r>
                        <a:rPr lang="it-IT" sz="1100">
                          <a:effectLst/>
                        </a:rPr>
                        <a:t>Normal 	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9755" algn="ctr"/>
                          <a:tab pos="780415" algn="ctr"/>
                        </a:tabLst>
                      </a:pPr>
                      <a:r>
                        <a:rPr lang="it-IT" sz="900">
                          <a:effectLst/>
                        </a:rPr>
                        <a:t>	</a:t>
                      </a:r>
                      <a:r>
                        <a:rPr lang="it-IT" sz="1100">
                          <a:effectLst/>
                        </a:rPr>
                        <a:t>Weak 	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 anchor="b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Yes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extLst>
                  <a:ext uri="{0D108BD9-81ED-4DB2-BD59-A6C34878D82A}">
                    <a16:rowId xmlns:a16="http://schemas.microsoft.com/office/drawing/2014/main" val="3799149731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781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D6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Rain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48665" algn="ctr"/>
                          <a:tab pos="963930" algn="ctr"/>
                        </a:tabLst>
                      </a:pPr>
                      <a:r>
                        <a:rPr lang="it-IT" sz="900">
                          <a:effectLst/>
                        </a:rPr>
                        <a:t>	</a:t>
                      </a:r>
                      <a:r>
                        <a:rPr lang="it-IT" sz="1100">
                          <a:effectLst/>
                        </a:rPr>
                        <a:t>Cool  	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08330" algn="ctr"/>
                          <a:tab pos="880110" algn="ctr"/>
                        </a:tabLst>
                      </a:pPr>
                      <a:r>
                        <a:rPr lang="it-IT" sz="900">
                          <a:effectLst/>
                        </a:rPr>
                        <a:t>	</a:t>
                      </a:r>
                      <a:r>
                        <a:rPr lang="it-IT" sz="1100">
                          <a:effectLst/>
                        </a:rPr>
                        <a:t>Normal 	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0390" algn="ctr"/>
                          <a:tab pos="818515" algn="ctr"/>
                        </a:tabLst>
                      </a:pPr>
                      <a:r>
                        <a:rPr lang="it-IT" sz="900">
                          <a:effectLst/>
                        </a:rPr>
                        <a:t>	</a:t>
                      </a:r>
                      <a:r>
                        <a:rPr lang="it-IT" sz="1100">
                          <a:effectLst/>
                        </a:rPr>
                        <a:t>Strong 	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 anchor="b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No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extLst>
                  <a:ext uri="{0D108BD9-81ED-4DB2-BD59-A6C34878D82A}">
                    <a16:rowId xmlns:a16="http://schemas.microsoft.com/office/drawing/2014/main" val="3253194134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781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D7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3095" algn="ctr"/>
                          <a:tab pos="951230" algn="ctr"/>
                        </a:tabLst>
                      </a:pPr>
                      <a:r>
                        <a:rPr lang="it-IT" sz="900">
                          <a:effectLst/>
                        </a:rPr>
                        <a:t>	</a:t>
                      </a:r>
                      <a:r>
                        <a:rPr lang="it-IT" sz="1100">
                          <a:effectLst/>
                        </a:rPr>
                        <a:t>Overcast 	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 anchor="b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Cool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08330" algn="ctr"/>
                          <a:tab pos="880110" algn="ctr"/>
                        </a:tabLst>
                      </a:pPr>
                      <a:r>
                        <a:rPr lang="it-IT" sz="900">
                          <a:effectLst/>
                        </a:rPr>
                        <a:t>	</a:t>
                      </a:r>
                      <a:r>
                        <a:rPr lang="it-IT" sz="1100">
                          <a:effectLst/>
                        </a:rPr>
                        <a:t>Normal 	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80390" algn="ctr"/>
                          <a:tab pos="818515" algn="ctr"/>
                        </a:tabLst>
                      </a:pPr>
                      <a:r>
                        <a:rPr lang="it-IT" sz="900">
                          <a:effectLst/>
                        </a:rPr>
                        <a:t>	</a:t>
                      </a:r>
                      <a:r>
                        <a:rPr lang="it-IT" sz="1100">
                          <a:effectLst/>
                        </a:rPr>
                        <a:t>Strong 	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 anchor="b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Yes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extLst>
                  <a:ext uri="{0D108BD9-81ED-4DB2-BD59-A6C34878D82A}">
                    <a16:rowId xmlns:a16="http://schemas.microsoft.com/office/drawing/2014/main" val="2959985959"/>
                  </a:ext>
                </a:extLst>
              </a:tr>
              <a:tr h="200084">
                <a:tc>
                  <a:txBody>
                    <a:bodyPr/>
                    <a:lstStyle/>
                    <a:p>
                      <a:pPr marL="781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D8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4365" algn="ctr"/>
                          <a:tab pos="861060" algn="ctr"/>
                        </a:tabLst>
                      </a:pPr>
                      <a:r>
                        <a:rPr lang="it-IT" sz="900">
                          <a:effectLst/>
                        </a:rPr>
                        <a:t>	</a:t>
                      </a:r>
                      <a:r>
                        <a:rPr lang="it-IT" sz="1100">
                          <a:effectLst/>
                        </a:rPr>
                        <a:t>Sunny 	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 anchor="b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Mild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07695" algn="ctr"/>
                          <a:tab pos="787400" algn="ctr"/>
                        </a:tabLst>
                      </a:pPr>
                      <a:r>
                        <a:rPr lang="it-IT" sz="900">
                          <a:effectLst/>
                        </a:rPr>
                        <a:t>	</a:t>
                      </a:r>
                      <a:r>
                        <a:rPr lang="it-IT" sz="1100">
                          <a:effectLst/>
                        </a:rPr>
                        <a:t>High 	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9755" algn="ctr"/>
                          <a:tab pos="780415" algn="ctr"/>
                        </a:tabLst>
                      </a:pPr>
                      <a:r>
                        <a:rPr lang="it-IT" sz="900">
                          <a:effectLst/>
                        </a:rPr>
                        <a:t>	</a:t>
                      </a:r>
                      <a:r>
                        <a:rPr lang="it-IT" sz="1100">
                          <a:effectLst/>
                        </a:rPr>
                        <a:t>Weak 	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 anchor="b"/>
                </a:tc>
                <a:tc>
                  <a:txBody>
                    <a:bodyPr/>
                    <a:lstStyle/>
                    <a:p>
                      <a:pPr marL="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No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extLst>
                  <a:ext uri="{0D108BD9-81ED-4DB2-BD59-A6C34878D82A}">
                    <a16:rowId xmlns:a16="http://schemas.microsoft.com/office/drawing/2014/main" val="3221392864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7810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D9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34365" algn="ctr"/>
                          <a:tab pos="861060" algn="ctr"/>
                        </a:tabLst>
                      </a:pPr>
                      <a:r>
                        <a:rPr lang="it-IT" sz="900">
                          <a:effectLst/>
                        </a:rPr>
                        <a:t>	</a:t>
                      </a:r>
                      <a:r>
                        <a:rPr lang="it-IT" sz="1100">
                          <a:effectLst/>
                        </a:rPr>
                        <a:t>Sunny 	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 anchor="b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Cool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08330" algn="ctr"/>
                          <a:tab pos="880110" algn="ctr"/>
                        </a:tabLst>
                      </a:pPr>
                      <a:r>
                        <a:rPr lang="it-IT" sz="900">
                          <a:effectLst/>
                        </a:rPr>
                        <a:t>	</a:t>
                      </a:r>
                      <a:r>
                        <a:rPr lang="it-IT" sz="1100">
                          <a:effectLst/>
                        </a:rPr>
                        <a:t>Normal 	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9755" algn="ctr"/>
                          <a:tab pos="780415" algn="ctr"/>
                        </a:tabLst>
                      </a:pPr>
                      <a:r>
                        <a:rPr lang="it-IT" sz="900">
                          <a:effectLst/>
                        </a:rPr>
                        <a:t>	</a:t>
                      </a:r>
                      <a:r>
                        <a:rPr lang="it-IT" sz="1100">
                          <a:effectLst/>
                        </a:rPr>
                        <a:t>Weak 	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 anchor="b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Yes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extLst>
                  <a:ext uri="{0D108BD9-81ED-4DB2-BD59-A6C34878D82A}">
                    <a16:rowId xmlns:a16="http://schemas.microsoft.com/office/drawing/2014/main" val="3673328012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76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D10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Rain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7112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Mild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608330" algn="ctr"/>
                          <a:tab pos="880110" algn="ctr"/>
                        </a:tabLst>
                      </a:pPr>
                      <a:r>
                        <a:rPr lang="it-IT" sz="900">
                          <a:effectLst/>
                        </a:rPr>
                        <a:t>	</a:t>
                      </a:r>
                      <a:r>
                        <a:rPr lang="it-IT" sz="1100">
                          <a:effectLst/>
                        </a:rPr>
                        <a:t>Normal 	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79755" algn="ctr"/>
                          <a:tab pos="780415" algn="ctr"/>
                        </a:tabLst>
                      </a:pPr>
                      <a:r>
                        <a:rPr lang="it-IT" sz="900">
                          <a:effectLst/>
                        </a:rPr>
                        <a:t>	</a:t>
                      </a:r>
                      <a:r>
                        <a:rPr lang="it-IT" sz="1100">
                          <a:effectLst/>
                        </a:rPr>
                        <a:t>Weak 	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Yes 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extLst>
                  <a:ext uri="{0D108BD9-81ED-4DB2-BD59-A6C34878D82A}">
                    <a16:rowId xmlns:a16="http://schemas.microsoft.com/office/drawing/2014/main" val="10382299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12192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 </a:t>
                      </a:r>
                      <a:endParaRPr lang="it-IT" sz="900">
                        <a:effectLst/>
                      </a:endParaRPr>
                    </a:p>
                    <a:p>
                      <a:pPr marL="76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D11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1174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 </a:t>
                      </a:r>
                      <a:endParaRPr lang="it-IT" sz="900">
                        <a:effectLst/>
                      </a:endParaRPr>
                    </a:p>
                    <a:p>
                      <a:pPr marL="76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Sunny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1193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 </a:t>
                      </a:r>
                      <a:endParaRPr lang="it-IT" sz="900">
                        <a:effectLst/>
                      </a:endParaRPr>
                    </a:p>
                    <a:p>
                      <a:pPr marL="7112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Mild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12001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 </a:t>
                      </a:r>
                      <a:endParaRPr lang="it-IT" sz="900">
                        <a:effectLst/>
                      </a:endParaRPr>
                    </a:p>
                    <a:p>
                      <a:pPr marL="749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Normal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11811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 </a:t>
                      </a:r>
                      <a:endParaRPr lang="it-IT" sz="900">
                        <a:effectLst/>
                      </a:endParaRPr>
                    </a:p>
                    <a:p>
                      <a:pPr marL="7556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Strong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11493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 </a:t>
                      </a:r>
                      <a:endParaRPr lang="it-IT" sz="900">
                        <a:effectLst/>
                      </a:endParaRPr>
                    </a:p>
                    <a:p>
                      <a:pPr marL="698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Yes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extLst>
                  <a:ext uri="{0D108BD9-81ED-4DB2-BD59-A6C34878D82A}">
                    <a16:rowId xmlns:a16="http://schemas.microsoft.com/office/drawing/2014/main" val="2585014590"/>
                  </a:ext>
                </a:extLst>
              </a:tr>
              <a:tr h="369821">
                <a:tc>
                  <a:txBody>
                    <a:bodyPr/>
                    <a:lstStyle/>
                    <a:p>
                      <a:pPr marL="12192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 </a:t>
                      </a:r>
                      <a:endParaRPr lang="it-IT" sz="900">
                        <a:effectLst/>
                      </a:endParaRPr>
                    </a:p>
                    <a:p>
                      <a:pPr marL="76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D12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1174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 </a:t>
                      </a:r>
                      <a:endParaRPr lang="it-IT" sz="900">
                        <a:effectLst/>
                      </a:endParaRPr>
                    </a:p>
                    <a:p>
                      <a:pPr marL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Overcast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1193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 </a:t>
                      </a:r>
                      <a:endParaRPr lang="it-IT" sz="900">
                        <a:effectLst/>
                      </a:endParaRPr>
                    </a:p>
                    <a:p>
                      <a:pPr marL="7112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Mild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1206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 </a:t>
                      </a:r>
                      <a:endParaRPr lang="it-IT" sz="900">
                        <a:effectLst/>
                      </a:endParaRPr>
                    </a:p>
                    <a:p>
                      <a:pPr marL="730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High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11811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 </a:t>
                      </a:r>
                      <a:endParaRPr lang="it-IT" sz="900">
                        <a:effectLst/>
                      </a:endParaRPr>
                    </a:p>
                    <a:p>
                      <a:pPr marL="7556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Strong </a:t>
                      </a:r>
                      <a:endParaRPr lang="it-IT" sz="9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tc>
                  <a:txBody>
                    <a:bodyPr/>
                    <a:lstStyle/>
                    <a:p>
                      <a:pPr marL="1155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 </a:t>
                      </a:r>
                      <a:endParaRPr lang="it-IT" sz="900" dirty="0">
                        <a:effectLst/>
                      </a:endParaRPr>
                    </a:p>
                    <a:p>
                      <a:pPr marL="698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Yes </a:t>
                      </a:r>
                      <a:endParaRPr lang="it-IT" sz="9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59151" marT="0" marB="0"/>
                </a:tc>
                <a:extLst>
                  <a:ext uri="{0D108BD9-81ED-4DB2-BD59-A6C34878D82A}">
                    <a16:rowId xmlns:a16="http://schemas.microsoft.com/office/drawing/2014/main" val="189284144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345392" y="1141511"/>
            <a:ext cx="5075192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4030980" tIns="45720" rIns="741129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79438" algn="ctr"/>
                <a:tab pos="7810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79438" algn="ctr"/>
                <a:tab pos="7810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79438" algn="ctr"/>
                <a:tab pos="7810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79438" algn="ctr"/>
                <a:tab pos="7810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79438" algn="ctr"/>
                <a:tab pos="7810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79438" algn="ctr"/>
                <a:tab pos="7810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79438" algn="ctr"/>
                <a:tab pos="7810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79438" algn="ctr"/>
                <a:tab pos="7810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79438" algn="ctr"/>
                <a:tab pos="78105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9438" algn="ctr"/>
                <a:tab pos="781050" algn="ctr"/>
              </a:tabLst>
            </a:pPr>
            <a:r>
              <a:rPr kumimoji="0" lang="it-IT" altLang="it-IT" sz="3600" b="0" i="0" u="none" strike="noStrike" cap="none" normalizeH="0" baseline="0" dirty="0" smtClean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it-IT" altLang="it-IT" sz="3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9438" algn="ctr"/>
                <a:tab pos="781050" algn="ctr"/>
              </a:tabLst>
            </a:pP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968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213"/>
          <p:cNvGrpSpPr/>
          <p:nvPr/>
        </p:nvGrpSpPr>
        <p:grpSpPr>
          <a:xfrm>
            <a:off x="1976437" y="1162050"/>
            <a:ext cx="8239316" cy="4549455"/>
            <a:chOff x="0" y="0"/>
            <a:chExt cx="8239316" cy="4549455"/>
          </a:xfrm>
        </p:grpSpPr>
        <p:sp>
          <p:nvSpPr>
            <p:cNvPr id="3" name="Shape 884"/>
            <p:cNvSpPr/>
            <p:nvPr/>
          </p:nvSpPr>
          <p:spPr>
            <a:xfrm>
              <a:off x="1447800" y="457200"/>
              <a:ext cx="2590800" cy="1676400"/>
            </a:xfrm>
            <a:custGeom>
              <a:avLst/>
              <a:gdLst/>
              <a:ahLst/>
              <a:cxnLst/>
              <a:rect l="0" t="0" r="0" b="0"/>
              <a:pathLst>
                <a:path w="2590800" h="1676400">
                  <a:moveTo>
                    <a:pt x="2590800" y="0"/>
                  </a:moveTo>
                  <a:lnTo>
                    <a:pt x="0" y="1676400"/>
                  </a:lnTo>
                </a:path>
              </a:pathLst>
            </a:custGeom>
            <a:ln w="38100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4" name="Shape 885"/>
            <p:cNvSpPr/>
            <p:nvPr/>
          </p:nvSpPr>
          <p:spPr>
            <a:xfrm>
              <a:off x="4724400" y="457200"/>
              <a:ext cx="1905000" cy="1676400"/>
            </a:xfrm>
            <a:custGeom>
              <a:avLst/>
              <a:gdLst/>
              <a:ahLst/>
              <a:cxnLst/>
              <a:rect l="0" t="0" r="0" b="0"/>
              <a:pathLst>
                <a:path w="1905000" h="1676400">
                  <a:moveTo>
                    <a:pt x="0" y="0"/>
                  </a:moveTo>
                  <a:lnTo>
                    <a:pt x="1905000" y="1676400"/>
                  </a:lnTo>
                </a:path>
              </a:pathLst>
            </a:custGeom>
            <a:ln w="38100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5" name="Shape 886"/>
            <p:cNvSpPr/>
            <p:nvPr/>
          </p:nvSpPr>
          <p:spPr>
            <a:xfrm>
              <a:off x="304800" y="2590800"/>
              <a:ext cx="914400" cy="1447800"/>
            </a:xfrm>
            <a:custGeom>
              <a:avLst/>
              <a:gdLst/>
              <a:ahLst/>
              <a:cxnLst/>
              <a:rect l="0" t="0" r="0" b="0"/>
              <a:pathLst>
                <a:path w="914400" h="1447800">
                  <a:moveTo>
                    <a:pt x="914400" y="0"/>
                  </a:moveTo>
                  <a:lnTo>
                    <a:pt x="0" y="1447800"/>
                  </a:lnTo>
                </a:path>
              </a:pathLst>
            </a:custGeom>
            <a:ln w="38100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6" name="Shape 887"/>
            <p:cNvSpPr/>
            <p:nvPr/>
          </p:nvSpPr>
          <p:spPr>
            <a:xfrm>
              <a:off x="1524000" y="2590800"/>
              <a:ext cx="1066800" cy="1447800"/>
            </a:xfrm>
            <a:custGeom>
              <a:avLst/>
              <a:gdLst/>
              <a:ahLst/>
              <a:cxnLst/>
              <a:rect l="0" t="0" r="0" b="0"/>
              <a:pathLst>
                <a:path w="1066800" h="1447800">
                  <a:moveTo>
                    <a:pt x="0" y="0"/>
                  </a:moveTo>
                  <a:lnTo>
                    <a:pt x="1066800" y="1447800"/>
                  </a:lnTo>
                </a:path>
              </a:pathLst>
            </a:custGeom>
            <a:ln w="38100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7" name="Shape 888"/>
            <p:cNvSpPr/>
            <p:nvPr/>
          </p:nvSpPr>
          <p:spPr>
            <a:xfrm>
              <a:off x="6781800" y="2590800"/>
              <a:ext cx="990600" cy="1447800"/>
            </a:xfrm>
            <a:custGeom>
              <a:avLst/>
              <a:gdLst/>
              <a:ahLst/>
              <a:cxnLst/>
              <a:rect l="0" t="0" r="0" b="0"/>
              <a:pathLst>
                <a:path w="990600" h="1447800">
                  <a:moveTo>
                    <a:pt x="0" y="0"/>
                  </a:moveTo>
                  <a:lnTo>
                    <a:pt x="990600" y="1447800"/>
                  </a:lnTo>
                </a:path>
              </a:pathLst>
            </a:custGeom>
            <a:ln w="38100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8" name="Shape 889"/>
            <p:cNvSpPr/>
            <p:nvPr/>
          </p:nvSpPr>
          <p:spPr>
            <a:xfrm>
              <a:off x="5715000" y="2590800"/>
              <a:ext cx="914400" cy="1447800"/>
            </a:xfrm>
            <a:custGeom>
              <a:avLst/>
              <a:gdLst/>
              <a:ahLst/>
              <a:cxnLst/>
              <a:rect l="0" t="0" r="0" b="0"/>
              <a:pathLst>
                <a:path w="914400" h="1447800">
                  <a:moveTo>
                    <a:pt x="914400" y="0"/>
                  </a:moveTo>
                  <a:lnTo>
                    <a:pt x="0" y="1447800"/>
                  </a:lnTo>
                </a:path>
              </a:pathLst>
            </a:custGeom>
            <a:ln w="38100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9" name="Shape 890"/>
            <p:cNvSpPr/>
            <p:nvPr/>
          </p:nvSpPr>
          <p:spPr>
            <a:xfrm>
              <a:off x="4267200" y="533400"/>
              <a:ext cx="0" cy="1600200"/>
            </a:xfrm>
            <a:custGeom>
              <a:avLst/>
              <a:gdLst/>
              <a:ahLst/>
              <a:cxnLst/>
              <a:rect l="0" t="0" r="0" b="0"/>
              <a:pathLst>
                <a:path h="1600200">
                  <a:moveTo>
                    <a:pt x="0" y="0"/>
                  </a:moveTo>
                  <a:lnTo>
                    <a:pt x="0" y="1600200"/>
                  </a:lnTo>
                </a:path>
              </a:pathLst>
            </a:custGeom>
            <a:ln w="38100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10" name="Shape 28116"/>
            <p:cNvSpPr/>
            <p:nvPr/>
          </p:nvSpPr>
          <p:spPr>
            <a:xfrm>
              <a:off x="3657600" y="0"/>
              <a:ext cx="1262063" cy="495300"/>
            </a:xfrm>
            <a:custGeom>
              <a:avLst/>
              <a:gdLst/>
              <a:ahLst/>
              <a:cxnLst/>
              <a:rect l="0" t="0" r="0" b="0"/>
              <a:pathLst>
                <a:path w="1262063" h="495300">
                  <a:moveTo>
                    <a:pt x="0" y="0"/>
                  </a:moveTo>
                  <a:lnTo>
                    <a:pt x="1262063" y="0"/>
                  </a:lnTo>
                  <a:lnTo>
                    <a:pt x="1262063" y="495300"/>
                  </a:lnTo>
                  <a:lnTo>
                    <a:pt x="0" y="495300"/>
                  </a:lnTo>
                  <a:lnTo>
                    <a:pt x="0" y="0"/>
                  </a:lnTo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11" name="Shape 892"/>
            <p:cNvSpPr/>
            <p:nvPr/>
          </p:nvSpPr>
          <p:spPr>
            <a:xfrm>
              <a:off x="3657600" y="0"/>
              <a:ext cx="1262063" cy="495300"/>
            </a:xfrm>
            <a:custGeom>
              <a:avLst/>
              <a:gdLst/>
              <a:ahLst/>
              <a:cxnLst/>
              <a:rect l="0" t="0" r="0" b="0"/>
              <a:pathLst>
                <a:path w="1262063" h="495300">
                  <a:moveTo>
                    <a:pt x="0" y="495300"/>
                  </a:moveTo>
                  <a:lnTo>
                    <a:pt x="1262063" y="495300"/>
                  </a:lnTo>
                  <a:lnTo>
                    <a:pt x="1262063" y="0"/>
                  </a:lnTo>
                  <a:lnTo>
                    <a:pt x="0" y="0"/>
                  </a:lnTo>
                  <a:close/>
                </a:path>
              </a:pathLst>
            </a:custGeom>
            <a:ln w="38100" cap="flat">
              <a:miter lim="101600"/>
            </a:ln>
          </p:spPr>
          <p:style>
            <a:lnRef idx="1">
              <a:srgbClr val="CCCCF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12" name="Rectangle 893"/>
            <p:cNvSpPr/>
            <p:nvPr/>
          </p:nvSpPr>
          <p:spPr>
            <a:xfrm>
              <a:off x="3749675" y="116185"/>
              <a:ext cx="1386008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Outlook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3" name="Rectangle 894"/>
            <p:cNvSpPr/>
            <p:nvPr/>
          </p:nvSpPr>
          <p:spPr>
            <a:xfrm>
              <a:off x="4793869" y="116185"/>
              <a:ext cx="126885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4" name="Shape 28117"/>
            <p:cNvSpPr/>
            <p:nvPr/>
          </p:nvSpPr>
          <p:spPr>
            <a:xfrm>
              <a:off x="2209800" y="990600"/>
              <a:ext cx="1054100" cy="495300"/>
            </a:xfrm>
            <a:custGeom>
              <a:avLst/>
              <a:gdLst/>
              <a:ahLst/>
              <a:cxnLst/>
              <a:rect l="0" t="0" r="0" b="0"/>
              <a:pathLst>
                <a:path w="1054100" h="495300">
                  <a:moveTo>
                    <a:pt x="0" y="0"/>
                  </a:moveTo>
                  <a:lnTo>
                    <a:pt x="1054100" y="0"/>
                  </a:lnTo>
                  <a:lnTo>
                    <a:pt x="1054100" y="495300"/>
                  </a:lnTo>
                  <a:lnTo>
                    <a:pt x="0" y="495300"/>
                  </a:lnTo>
                  <a:lnTo>
                    <a:pt x="0" y="0"/>
                  </a:lnTo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15" name="Rectangle 897"/>
            <p:cNvSpPr/>
            <p:nvPr/>
          </p:nvSpPr>
          <p:spPr>
            <a:xfrm>
              <a:off x="2301494" y="1107166"/>
              <a:ext cx="1103861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Sunny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6" name="Rectangle 898"/>
            <p:cNvSpPr/>
            <p:nvPr/>
          </p:nvSpPr>
          <p:spPr>
            <a:xfrm>
              <a:off x="3132455" y="1107166"/>
              <a:ext cx="126885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7" name="Shape 28118"/>
            <p:cNvSpPr/>
            <p:nvPr/>
          </p:nvSpPr>
          <p:spPr>
            <a:xfrm>
              <a:off x="3581400" y="990600"/>
              <a:ext cx="1400175" cy="495300"/>
            </a:xfrm>
            <a:custGeom>
              <a:avLst/>
              <a:gdLst/>
              <a:ahLst/>
              <a:cxnLst/>
              <a:rect l="0" t="0" r="0" b="0"/>
              <a:pathLst>
                <a:path w="1400175" h="495300">
                  <a:moveTo>
                    <a:pt x="0" y="0"/>
                  </a:moveTo>
                  <a:lnTo>
                    <a:pt x="1400175" y="0"/>
                  </a:lnTo>
                  <a:lnTo>
                    <a:pt x="1400175" y="495300"/>
                  </a:lnTo>
                  <a:lnTo>
                    <a:pt x="0" y="495300"/>
                  </a:lnTo>
                  <a:lnTo>
                    <a:pt x="0" y="0"/>
                  </a:lnTo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18" name="Shape 900"/>
            <p:cNvSpPr/>
            <p:nvPr/>
          </p:nvSpPr>
          <p:spPr>
            <a:xfrm>
              <a:off x="3581400" y="990600"/>
              <a:ext cx="1400175" cy="495300"/>
            </a:xfrm>
            <a:custGeom>
              <a:avLst/>
              <a:gdLst/>
              <a:ahLst/>
              <a:cxnLst/>
              <a:rect l="0" t="0" r="0" b="0"/>
              <a:pathLst>
                <a:path w="1400175" h="495300">
                  <a:moveTo>
                    <a:pt x="0" y="495300"/>
                  </a:moveTo>
                  <a:lnTo>
                    <a:pt x="1400175" y="495300"/>
                  </a:lnTo>
                  <a:lnTo>
                    <a:pt x="1400175" y="0"/>
                  </a:lnTo>
                  <a:lnTo>
                    <a:pt x="0" y="0"/>
                  </a:lnTo>
                  <a:close/>
                </a:path>
              </a:pathLst>
            </a:custGeom>
            <a:ln w="38100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19" name="Rectangle 901"/>
            <p:cNvSpPr/>
            <p:nvPr/>
          </p:nvSpPr>
          <p:spPr>
            <a:xfrm>
              <a:off x="3673475" y="1107166"/>
              <a:ext cx="1559107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Overcast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0" name="Rectangle 902"/>
            <p:cNvSpPr/>
            <p:nvPr/>
          </p:nvSpPr>
          <p:spPr>
            <a:xfrm>
              <a:off x="4845685" y="1107166"/>
              <a:ext cx="126885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1" name="Shape 28119"/>
            <p:cNvSpPr/>
            <p:nvPr/>
          </p:nvSpPr>
          <p:spPr>
            <a:xfrm>
              <a:off x="5334000" y="990600"/>
              <a:ext cx="811213" cy="495300"/>
            </a:xfrm>
            <a:custGeom>
              <a:avLst/>
              <a:gdLst/>
              <a:ahLst/>
              <a:cxnLst/>
              <a:rect l="0" t="0" r="0" b="0"/>
              <a:pathLst>
                <a:path w="811213" h="495300">
                  <a:moveTo>
                    <a:pt x="0" y="0"/>
                  </a:moveTo>
                  <a:lnTo>
                    <a:pt x="811213" y="0"/>
                  </a:lnTo>
                  <a:lnTo>
                    <a:pt x="811213" y="495300"/>
                  </a:lnTo>
                  <a:lnTo>
                    <a:pt x="0" y="495300"/>
                  </a:lnTo>
                  <a:lnTo>
                    <a:pt x="0" y="0"/>
                  </a:lnTo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22" name="Rectangle 905"/>
            <p:cNvSpPr/>
            <p:nvPr/>
          </p:nvSpPr>
          <p:spPr>
            <a:xfrm>
              <a:off x="5426329" y="1107166"/>
              <a:ext cx="779148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Rain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3" name="Rectangle 906"/>
            <p:cNvSpPr/>
            <p:nvPr/>
          </p:nvSpPr>
          <p:spPr>
            <a:xfrm>
              <a:off x="6013069" y="1107166"/>
              <a:ext cx="126885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4" name="Shape 28120"/>
            <p:cNvSpPr/>
            <p:nvPr/>
          </p:nvSpPr>
          <p:spPr>
            <a:xfrm>
              <a:off x="685800" y="2133600"/>
              <a:ext cx="1416050" cy="495300"/>
            </a:xfrm>
            <a:custGeom>
              <a:avLst/>
              <a:gdLst/>
              <a:ahLst/>
              <a:cxnLst/>
              <a:rect l="0" t="0" r="0" b="0"/>
              <a:pathLst>
                <a:path w="1416050" h="495300">
                  <a:moveTo>
                    <a:pt x="0" y="0"/>
                  </a:moveTo>
                  <a:lnTo>
                    <a:pt x="1416050" y="0"/>
                  </a:lnTo>
                  <a:lnTo>
                    <a:pt x="1416050" y="495300"/>
                  </a:lnTo>
                  <a:lnTo>
                    <a:pt x="0" y="495300"/>
                  </a:lnTo>
                  <a:lnTo>
                    <a:pt x="0" y="0"/>
                  </a:lnTo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25" name="Shape 908"/>
            <p:cNvSpPr/>
            <p:nvPr/>
          </p:nvSpPr>
          <p:spPr>
            <a:xfrm>
              <a:off x="685800" y="2133600"/>
              <a:ext cx="1416050" cy="495300"/>
            </a:xfrm>
            <a:custGeom>
              <a:avLst/>
              <a:gdLst/>
              <a:ahLst/>
              <a:cxnLst/>
              <a:rect l="0" t="0" r="0" b="0"/>
              <a:pathLst>
                <a:path w="1416050" h="495300">
                  <a:moveTo>
                    <a:pt x="0" y="495300"/>
                  </a:moveTo>
                  <a:lnTo>
                    <a:pt x="1416050" y="495300"/>
                  </a:lnTo>
                  <a:lnTo>
                    <a:pt x="1416050" y="0"/>
                  </a:lnTo>
                  <a:lnTo>
                    <a:pt x="0" y="0"/>
                  </a:lnTo>
                  <a:close/>
                </a:path>
              </a:pathLst>
            </a:custGeom>
            <a:ln w="38100" cap="flat">
              <a:miter lim="101600"/>
            </a:ln>
          </p:spPr>
          <p:style>
            <a:lnRef idx="1">
              <a:srgbClr val="CCCCF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26" name="Rectangle 909"/>
            <p:cNvSpPr/>
            <p:nvPr/>
          </p:nvSpPr>
          <p:spPr>
            <a:xfrm>
              <a:off x="777545" y="2250420"/>
              <a:ext cx="1585457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Humidity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7" name="Rectangle 910"/>
            <p:cNvSpPr/>
            <p:nvPr/>
          </p:nvSpPr>
          <p:spPr>
            <a:xfrm>
              <a:off x="1970786" y="2250420"/>
              <a:ext cx="126885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8" name="Shape 28121"/>
            <p:cNvSpPr/>
            <p:nvPr/>
          </p:nvSpPr>
          <p:spPr>
            <a:xfrm>
              <a:off x="152400" y="3200400"/>
              <a:ext cx="836613" cy="495300"/>
            </a:xfrm>
            <a:custGeom>
              <a:avLst/>
              <a:gdLst/>
              <a:ahLst/>
              <a:cxnLst/>
              <a:rect l="0" t="0" r="0" b="0"/>
              <a:pathLst>
                <a:path w="836613" h="495300">
                  <a:moveTo>
                    <a:pt x="0" y="0"/>
                  </a:moveTo>
                  <a:lnTo>
                    <a:pt x="836613" y="0"/>
                  </a:lnTo>
                  <a:lnTo>
                    <a:pt x="836613" y="495300"/>
                  </a:lnTo>
                  <a:lnTo>
                    <a:pt x="0" y="495300"/>
                  </a:lnTo>
                  <a:lnTo>
                    <a:pt x="0" y="0"/>
                  </a:lnTo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29" name="Shape 912"/>
            <p:cNvSpPr/>
            <p:nvPr/>
          </p:nvSpPr>
          <p:spPr>
            <a:xfrm>
              <a:off x="152400" y="3200400"/>
              <a:ext cx="836613" cy="495300"/>
            </a:xfrm>
            <a:custGeom>
              <a:avLst/>
              <a:gdLst/>
              <a:ahLst/>
              <a:cxnLst/>
              <a:rect l="0" t="0" r="0" b="0"/>
              <a:pathLst>
                <a:path w="836613" h="495300">
                  <a:moveTo>
                    <a:pt x="0" y="495300"/>
                  </a:moveTo>
                  <a:lnTo>
                    <a:pt x="836613" y="495300"/>
                  </a:lnTo>
                  <a:lnTo>
                    <a:pt x="836613" y="0"/>
                  </a:lnTo>
                  <a:lnTo>
                    <a:pt x="0" y="0"/>
                  </a:lnTo>
                  <a:close/>
                </a:path>
              </a:pathLst>
            </a:custGeom>
            <a:ln w="38100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30" name="Rectangle 913"/>
            <p:cNvSpPr/>
            <p:nvPr/>
          </p:nvSpPr>
          <p:spPr>
            <a:xfrm>
              <a:off x="243840" y="3317368"/>
              <a:ext cx="817666" cy="39409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High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1" name="Rectangle 914"/>
            <p:cNvSpPr/>
            <p:nvPr/>
          </p:nvSpPr>
          <p:spPr>
            <a:xfrm>
              <a:off x="859841" y="3317368"/>
              <a:ext cx="127012" cy="39409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2" name="Shape 28122"/>
            <p:cNvSpPr/>
            <p:nvPr/>
          </p:nvSpPr>
          <p:spPr>
            <a:xfrm>
              <a:off x="1676400" y="3200400"/>
              <a:ext cx="1185863" cy="495300"/>
            </a:xfrm>
            <a:custGeom>
              <a:avLst/>
              <a:gdLst/>
              <a:ahLst/>
              <a:cxnLst/>
              <a:rect l="0" t="0" r="0" b="0"/>
              <a:pathLst>
                <a:path w="1185863" h="495300">
                  <a:moveTo>
                    <a:pt x="0" y="0"/>
                  </a:moveTo>
                  <a:lnTo>
                    <a:pt x="1185863" y="0"/>
                  </a:lnTo>
                  <a:lnTo>
                    <a:pt x="1185863" y="495300"/>
                  </a:lnTo>
                  <a:lnTo>
                    <a:pt x="0" y="495300"/>
                  </a:lnTo>
                  <a:lnTo>
                    <a:pt x="0" y="0"/>
                  </a:lnTo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33" name="Shape 916"/>
            <p:cNvSpPr/>
            <p:nvPr/>
          </p:nvSpPr>
          <p:spPr>
            <a:xfrm>
              <a:off x="1676400" y="3200400"/>
              <a:ext cx="1185863" cy="495300"/>
            </a:xfrm>
            <a:custGeom>
              <a:avLst/>
              <a:gdLst/>
              <a:ahLst/>
              <a:cxnLst/>
              <a:rect l="0" t="0" r="0" b="0"/>
              <a:pathLst>
                <a:path w="1185863" h="495300">
                  <a:moveTo>
                    <a:pt x="0" y="495300"/>
                  </a:moveTo>
                  <a:lnTo>
                    <a:pt x="1185863" y="495300"/>
                  </a:lnTo>
                  <a:lnTo>
                    <a:pt x="1185863" y="0"/>
                  </a:lnTo>
                  <a:lnTo>
                    <a:pt x="0" y="0"/>
                  </a:lnTo>
                  <a:close/>
                </a:path>
              </a:pathLst>
            </a:custGeom>
            <a:ln w="38100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34" name="Rectangle 917"/>
            <p:cNvSpPr/>
            <p:nvPr/>
          </p:nvSpPr>
          <p:spPr>
            <a:xfrm>
              <a:off x="1768094" y="3317368"/>
              <a:ext cx="1283918" cy="39409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Normal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5" name="Rectangle 918"/>
            <p:cNvSpPr/>
            <p:nvPr/>
          </p:nvSpPr>
          <p:spPr>
            <a:xfrm>
              <a:off x="2733167" y="3317368"/>
              <a:ext cx="127012" cy="39409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6" name="Shape 28123"/>
            <p:cNvSpPr/>
            <p:nvPr/>
          </p:nvSpPr>
          <p:spPr>
            <a:xfrm>
              <a:off x="6172200" y="2133600"/>
              <a:ext cx="904875" cy="495300"/>
            </a:xfrm>
            <a:custGeom>
              <a:avLst/>
              <a:gdLst/>
              <a:ahLst/>
              <a:cxnLst/>
              <a:rect l="0" t="0" r="0" b="0"/>
              <a:pathLst>
                <a:path w="904875" h="495300">
                  <a:moveTo>
                    <a:pt x="0" y="0"/>
                  </a:moveTo>
                  <a:lnTo>
                    <a:pt x="904875" y="0"/>
                  </a:lnTo>
                  <a:lnTo>
                    <a:pt x="904875" y="495300"/>
                  </a:lnTo>
                  <a:lnTo>
                    <a:pt x="0" y="495300"/>
                  </a:lnTo>
                  <a:lnTo>
                    <a:pt x="0" y="0"/>
                  </a:lnTo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37" name="Shape 920"/>
            <p:cNvSpPr/>
            <p:nvPr/>
          </p:nvSpPr>
          <p:spPr>
            <a:xfrm>
              <a:off x="6172200" y="2133600"/>
              <a:ext cx="904875" cy="495300"/>
            </a:xfrm>
            <a:custGeom>
              <a:avLst/>
              <a:gdLst/>
              <a:ahLst/>
              <a:cxnLst/>
              <a:rect l="0" t="0" r="0" b="0"/>
              <a:pathLst>
                <a:path w="904875" h="495300">
                  <a:moveTo>
                    <a:pt x="0" y="495300"/>
                  </a:moveTo>
                  <a:lnTo>
                    <a:pt x="904875" y="495300"/>
                  </a:lnTo>
                  <a:lnTo>
                    <a:pt x="904875" y="0"/>
                  </a:lnTo>
                  <a:lnTo>
                    <a:pt x="0" y="0"/>
                  </a:lnTo>
                  <a:close/>
                </a:path>
              </a:pathLst>
            </a:custGeom>
            <a:ln w="38100" cap="flat">
              <a:miter lim="101600"/>
            </a:ln>
          </p:spPr>
          <p:style>
            <a:lnRef idx="1">
              <a:srgbClr val="CCCCF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38" name="Rectangle 921"/>
            <p:cNvSpPr/>
            <p:nvPr/>
          </p:nvSpPr>
          <p:spPr>
            <a:xfrm>
              <a:off x="6264529" y="2250420"/>
              <a:ext cx="908871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Wind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9" name="Rectangle 922"/>
            <p:cNvSpPr/>
            <p:nvPr/>
          </p:nvSpPr>
          <p:spPr>
            <a:xfrm>
              <a:off x="6949186" y="2250420"/>
              <a:ext cx="126886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0" name="Shape 28124"/>
            <p:cNvSpPr/>
            <p:nvPr/>
          </p:nvSpPr>
          <p:spPr>
            <a:xfrm>
              <a:off x="5486400" y="3200400"/>
              <a:ext cx="1106488" cy="495300"/>
            </a:xfrm>
            <a:custGeom>
              <a:avLst/>
              <a:gdLst/>
              <a:ahLst/>
              <a:cxnLst/>
              <a:rect l="0" t="0" r="0" b="0"/>
              <a:pathLst>
                <a:path w="1106488" h="495300">
                  <a:moveTo>
                    <a:pt x="0" y="0"/>
                  </a:moveTo>
                  <a:lnTo>
                    <a:pt x="1106488" y="0"/>
                  </a:lnTo>
                  <a:lnTo>
                    <a:pt x="1106488" y="495300"/>
                  </a:lnTo>
                  <a:lnTo>
                    <a:pt x="0" y="495300"/>
                  </a:lnTo>
                  <a:lnTo>
                    <a:pt x="0" y="0"/>
                  </a:lnTo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41" name="Shape 924"/>
            <p:cNvSpPr/>
            <p:nvPr/>
          </p:nvSpPr>
          <p:spPr>
            <a:xfrm>
              <a:off x="5486400" y="3200400"/>
              <a:ext cx="1106488" cy="495300"/>
            </a:xfrm>
            <a:custGeom>
              <a:avLst/>
              <a:gdLst/>
              <a:ahLst/>
              <a:cxnLst/>
              <a:rect l="0" t="0" r="0" b="0"/>
              <a:pathLst>
                <a:path w="1106488" h="495300">
                  <a:moveTo>
                    <a:pt x="0" y="495300"/>
                  </a:moveTo>
                  <a:lnTo>
                    <a:pt x="1106488" y="495300"/>
                  </a:lnTo>
                  <a:lnTo>
                    <a:pt x="1106488" y="0"/>
                  </a:lnTo>
                  <a:lnTo>
                    <a:pt x="0" y="0"/>
                  </a:lnTo>
                  <a:close/>
                </a:path>
              </a:pathLst>
            </a:custGeom>
            <a:ln w="38100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42" name="Rectangle 925"/>
            <p:cNvSpPr/>
            <p:nvPr/>
          </p:nvSpPr>
          <p:spPr>
            <a:xfrm>
              <a:off x="5578729" y="3317368"/>
              <a:ext cx="1175978" cy="39409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Strong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3" name="Rectangle 926"/>
            <p:cNvSpPr/>
            <p:nvPr/>
          </p:nvSpPr>
          <p:spPr>
            <a:xfrm>
              <a:off x="6464554" y="3317368"/>
              <a:ext cx="127012" cy="39409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4" name="Shape 28125"/>
            <p:cNvSpPr/>
            <p:nvPr/>
          </p:nvSpPr>
          <p:spPr>
            <a:xfrm>
              <a:off x="7010400" y="3200400"/>
              <a:ext cx="969963" cy="495300"/>
            </a:xfrm>
            <a:custGeom>
              <a:avLst/>
              <a:gdLst/>
              <a:ahLst/>
              <a:cxnLst/>
              <a:rect l="0" t="0" r="0" b="0"/>
              <a:pathLst>
                <a:path w="969963" h="495300">
                  <a:moveTo>
                    <a:pt x="0" y="0"/>
                  </a:moveTo>
                  <a:lnTo>
                    <a:pt x="969963" y="0"/>
                  </a:lnTo>
                  <a:lnTo>
                    <a:pt x="969963" y="495300"/>
                  </a:lnTo>
                  <a:lnTo>
                    <a:pt x="0" y="495300"/>
                  </a:lnTo>
                  <a:lnTo>
                    <a:pt x="0" y="0"/>
                  </a:lnTo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45" name="Shape 928"/>
            <p:cNvSpPr/>
            <p:nvPr/>
          </p:nvSpPr>
          <p:spPr>
            <a:xfrm>
              <a:off x="7010400" y="3200400"/>
              <a:ext cx="969963" cy="495300"/>
            </a:xfrm>
            <a:custGeom>
              <a:avLst/>
              <a:gdLst/>
              <a:ahLst/>
              <a:cxnLst/>
              <a:rect l="0" t="0" r="0" b="0"/>
              <a:pathLst>
                <a:path w="969963" h="495300">
                  <a:moveTo>
                    <a:pt x="0" y="495300"/>
                  </a:moveTo>
                  <a:lnTo>
                    <a:pt x="969963" y="495300"/>
                  </a:lnTo>
                  <a:lnTo>
                    <a:pt x="969963" y="0"/>
                  </a:lnTo>
                  <a:lnTo>
                    <a:pt x="0" y="0"/>
                  </a:lnTo>
                  <a:close/>
                </a:path>
              </a:pathLst>
            </a:custGeom>
            <a:ln w="38100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46" name="Rectangle 929"/>
            <p:cNvSpPr/>
            <p:nvPr/>
          </p:nvSpPr>
          <p:spPr>
            <a:xfrm>
              <a:off x="7103110" y="3317368"/>
              <a:ext cx="979170" cy="39409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Weak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7" name="Rectangle 930"/>
            <p:cNvSpPr/>
            <p:nvPr/>
          </p:nvSpPr>
          <p:spPr>
            <a:xfrm>
              <a:off x="7839202" y="3317368"/>
              <a:ext cx="127012" cy="39409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48" name="Shape 28126"/>
            <p:cNvSpPr/>
            <p:nvPr/>
          </p:nvSpPr>
          <p:spPr>
            <a:xfrm>
              <a:off x="0" y="4038600"/>
              <a:ext cx="590550" cy="495300"/>
            </a:xfrm>
            <a:custGeom>
              <a:avLst/>
              <a:gdLst/>
              <a:ahLst/>
              <a:cxnLst/>
              <a:rect l="0" t="0" r="0" b="0"/>
              <a:pathLst>
                <a:path w="590550" h="495300">
                  <a:moveTo>
                    <a:pt x="0" y="0"/>
                  </a:moveTo>
                  <a:lnTo>
                    <a:pt x="590550" y="0"/>
                  </a:lnTo>
                  <a:lnTo>
                    <a:pt x="590550" y="495300"/>
                  </a:lnTo>
                  <a:lnTo>
                    <a:pt x="0" y="495300"/>
                  </a:lnTo>
                  <a:lnTo>
                    <a:pt x="0" y="0"/>
                  </a:lnTo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49" name="Rectangle 933"/>
            <p:cNvSpPr/>
            <p:nvPr/>
          </p:nvSpPr>
          <p:spPr>
            <a:xfrm>
              <a:off x="91440" y="4155750"/>
              <a:ext cx="489704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No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0" name="Rectangle 934"/>
            <p:cNvSpPr/>
            <p:nvPr/>
          </p:nvSpPr>
          <p:spPr>
            <a:xfrm>
              <a:off x="460248" y="4155750"/>
              <a:ext cx="126885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1" name="Shape 28127"/>
            <p:cNvSpPr/>
            <p:nvPr/>
          </p:nvSpPr>
          <p:spPr>
            <a:xfrm>
              <a:off x="2286000" y="4038600"/>
              <a:ext cx="695325" cy="495300"/>
            </a:xfrm>
            <a:custGeom>
              <a:avLst/>
              <a:gdLst/>
              <a:ahLst/>
              <a:cxnLst/>
              <a:rect l="0" t="0" r="0" b="0"/>
              <a:pathLst>
                <a:path w="695325" h="495300">
                  <a:moveTo>
                    <a:pt x="0" y="0"/>
                  </a:moveTo>
                  <a:lnTo>
                    <a:pt x="695325" y="0"/>
                  </a:lnTo>
                  <a:lnTo>
                    <a:pt x="695325" y="495300"/>
                  </a:lnTo>
                  <a:lnTo>
                    <a:pt x="0" y="495300"/>
                  </a:lnTo>
                  <a:lnTo>
                    <a:pt x="0" y="0"/>
                  </a:lnTo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52" name="Rectangle 937"/>
            <p:cNvSpPr/>
            <p:nvPr/>
          </p:nvSpPr>
          <p:spPr>
            <a:xfrm>
              <a:off x="2377694" y="4155750"/>
              <a:ext cx="602806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Yes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3" name="Rectangle 938"/>
            <p:cNvSpPr/>
            <p:nvPr/>
          </p:nvSpPr>
          <p:spPr>
            <a:xfrm>
              <a:off x="2830703" y="4155750"/>
              <a:ext cx="126885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4" name="Shape 28128"/>
            <p:cNvSpPr/>
            <p:nvPr/>
          </p:nvSpPr>
          <p:spPr>
            <a:xfrm>
              <a:off x="3962400" y="2133600"/>
              <a:ext cx="695325" cy="495300"/>
            </a:xfrm>
            <a:custGeom>
              <a:avLst/>
              <a:gdLst/>
              <a:ahLst/>
              <a:cxnLst/>
              <a:rect l="0" t="0" r="0" b="0"/>
              <a:pathLst>
                <a:path w="695325" h="495300">
                  <a:moveTo>
                    <a:pt x="0" y="0"/>
                  </a:moveTo>
                  <a:lnTo>
                    <a:pt x="695325" y="0"/>
                  </a:lnTo>
                  <a:lnTo>
                    <a:pt x="695325" y="495300"/>
                  </a:lnTo>
                  <a:lnTo>
                    <a:pt x="0" y="495300"/>
                  </a:lnTo>
                  <a:lnTo>
                    <a:pt x="0" y="0"/>
                  </a:lnTo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55" name="Rectangle 941"/>
            <p:cNvSpPr/>
            <p:nvPr/>
          </p:nvSpPr>
          <p:spPr>
            <a:xfrm>
              <a:off x="4054475" y="2250420"/>
              <a:ext cx="602806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Yes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6" name="Rectangle 942"/>
            <p:cNvSpPr/>
            <p:nvPr/>
          </p:nvSpPr>
          <p:spPr>
            <a:xfrm>
              <a:off x="4507103" y="2250420"/>
              <a:ext cx="126885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7" name="Shape 28129"/>
            <p:cNvSpPr/>
            <p:nvPr/>
          </p:nvSpPr>
          <p:spPr>
            <a:xfrm>
              <a:off x="7543800" y="4038600"/>
              <a:ext cx="695325" cy="495300"/>
            </a:xfrm>
            <a:custGeom>
              <a:avLst/>
              <a:gdLst/>
              <a:ahLst/>
              <a:cxnLst/>
              <a:rect l="0" t="0" r="0" b="0"/>
              <a:pathLst>
                <a:path w="695325" h="495300">
                  <a:moveTo>
                    <a:pt x="0" y="0"/>
                  </a:moveTo>
                  <a:lnTo>
                    <a:pt x="695325" y="0"/>
                  </a:lnTo>
                  <a:lnTo>
                    <a:pt x="695325" y="495300"/>
                  </a:lnTo>
                  <a:lnTo>
                    <a:pt x="0" y="495300"/>
                  </a:lnTo>
                  <a:lnTo>
                    <a:pt x="0" y="0"/>
                  </a:lnTo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58" name="Rectangle 945"/>
            <p:cNvSpPr/>
            <p:nvPr/>
          </p:nvSpPr>
          <p:spPr>
            <a:xfrm>
              <a:off x="7636510" y="4155750"/>
              <a:ext cx="602806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Yes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59" name="Rectangle 946"/>
            <p:cNvSpPr/>
            <p:nvPr/>
          </p:nvSpPr>
          <p:spPr>
            <a:xfrm>
              <a:off x="8089138" y="4155750"/>
              <a:ext cx="126886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60" name="Shape 28130"/>
            <p:cNvSpPr/>
            <p:nvPr/>
          </p:nvSpPr>
          <p:spPr>
            <a:xfrm>
              <a:off x="5410200" y="4038600"/>
              <a:ext cx="590550" cy="495300"/>
            </a:xfrm>
            <a:custGeom>
              <a:avLst/>
              <a:gdLst/>
              <a:ahLst/>
              <a:cxnLst/>
              <a:rect l="0" t="0" r="0" b="0"/>
              <a:pathLst>
                <a:path w="590550" h="495300">
                  <a:moveTo>
                    <a:pt x="0" y="0"/>
                  </a:moveTo>
                  <a:lnTo>
                    <a:pt x="590550" y="0"/>
                  </a:lnTo>
                  <a:lnTo>
                    <a:pt x="590550" y="495300"/>
                  </a:lnTo>
                  <a:lnTo>
                    <a:pt x="0" y="495300"/>
                  </a:lnTo>
                  <a:lnTo>
                    <a:pt x="0" y="0"/>
                  </a:lnTo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61" name="Rectangle 949"/>
            <p:cNvSpPr/>
            <p:nvPr/>
          </p:nvSpPr>
          <p:spPr>
            <a:xfrm>
              <a:off x="5502529" y="4155750"/>
              <a:ext cx="489704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No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62" name="Rectangle 950"/>
            <p:cNvSpPr/>
            <p:nvPr/>
          </p:nvSpPr>
          <p:spPr>
            <a:xfrm>
              <a:off x="5871337" y="4155750"/>
              <a:ext cx="126885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1616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985"/>
          <p:cNvGrpSpPr/>
          <p:nvPr/>
        </p:nvGrpSpPr>
        <p:grpSpPr>
          <a:xfrm>
            <a:off x="1652906" y="1020445"/>
            <a:ext cx="10727697" cy="4914791"/>
            <a:chOff x="0" y="0"/>
            <a:chExt cx="10728347" cy="4915216"/>
          </a:xfrm>
        </p:grpSpPr>
        <p:sp>
          <p:nvSpPr>
            <p:cNvPr id="3" name="Shape 28146"/>
            <p:cNvSpPr/>
            <p:nvPr/>
          </p:nvSpPr>
          <p:spPr>
            <a:xfrm>
              <a:off x="3657600" y="0"/>
              <a:ext cx="1262063" cy="495300"/>
            </a:xfrm>
            <a:custGeom>
              <a:avLst/>
              <a:gdLst/>
              <a:ahLst/>
              <a:cxnLst/>
              <a:rect l="0" t="0" r="0" b="0"/>
              <a:pathLst>
                <a:path w="1262063" h="495300">
                  <a:moveTo>
                    <a:pt x="0" y="0"/>
                  </a:moveTo>
                  <a:lnTo>
                    <a:pt x="1262063" y="0"/>
                  </a:lnTo>
                  <a:lnTo>
                    <a:pt x="1262063" y="495300"/>
                  </a:lnTo>
                  <a:lnTo>
                    <a:pt x="0" y="495300"/>
                  </a:lnTo>
                  <a:lnTo>
                    <a:pt x="0" y="0"/>
                  </a:lnTo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CCC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4" name="Shape 967"/>
            <p:cNvSpPr/>
            <p:nvPr/>
          </p:nvSpPr>
          <p:spPr>
            <a:xfrm>
              <a:off x="3657600" y="0"/>
              <a:ext cx="1262063" cy="495300"/>
            </a:xfrm>
            <a:custGeom>
              <a:avLst/>
              <a:gdLst/>
              <a:ahLst/>
              <a:cxnLst/>
              <a:rect l="0" t="0" r="0" b="0"/>
              <a:pathLst>
                <a:path w="1262063" h="495300">
                  <a:moveTo>
                    <a:pt x="0" y="495300"/>
                  </a:moveTo>
                  <a:lnTo>
                    <a:pt x="1262063" y="495300"/>
                  </a:lnTo>
                  <a:lnTo>
                    <a:pt x="1262063" y="0"/>
                  </a:lnTo>
                  <a:lnTo>
                    <a:pt x="0" y="0"/>
                  </a:lnTo>
                  <a:close/>
                </a:path>
              </a:pathLst>
            </a:custGeom>
            <a:ln w="38100" cap="flat">
              <a:miter lim="101600"/>
            </a:ln>
          </p:spPr>
          <p:style>
            <a:lnRef idx="1">
              <a:srgbClr val="CCCCF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5" name="Rectangle 968"/>
            <p:cNvSpPr/>
            <p:nvPr/>
          </p:nvSpPr>
          <p:spPr>
            <a:xfrm>
              <a:off x="3749675" y="116185"/>
              <a:ext cx="1386008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Outlook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6" name="Rectangle 969"/>
            <p:cNvSpPr/>
            <p:nvPr/>
          </p:nvSpPr>
          <p:spPr>
            <a:xfrm>
              <a:off x="4793869" y="116185"/>
              <a:ext cx="126885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7" name="Rectangle 971"/>
            <p:cNvSpPr/>
            <p:nvPr/>
          </p:nvSpPr>
          <p:spPr>
            <a:xfrm>
              <a:off x="2301494" y="1107166"/>
              <a:ext cx="1103861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Sunny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8" name="Rectangle 972"/>
            <p:cNvSpPr/>
            <p:nvPr/>
          </p:nvSpPr>
          <p:spPr>
            <a:xfrm>
              <a:off x="3132455" y="1107166"/>
              <a:ext cx="126885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9" name="Rectangle 974"/>
            <p:cNvSpPr/>
            <p:nvPr/>
          </p:nvSpPr>
          <p:spPr>
            <a:xfrm>
              <a:off x="3673475" y="1107166"/>
              <a:ext cx="1559107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Overcast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0" name="Rectangle 975"/>
            <p:cNvSpPr/>
            <p:nvPr/>
          </p:nvSpPr>
          <p:spPr>
            <a:xfrm>
              <a:off x="4845685" y="1107166"/>
              <a:ext cx="126885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1" name="Rectangle 977"/>
            <p:cNvSpPr/>
            <p:nvPr/>
          </p:nvSpPr>
          <p:spPr>
            <a:xfrm>
              <a:off x="5426329" y="1107166"/>
              <a:ext cx="779148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Rain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" name="Rectangle 978"/>
            <p:cNvSpPr/>
            <p:nvPr/>
          </p:nvSpPr>
          <p:spPr>
            <a:xfrm>
              <a:off x="6013069" y="1107166"/>
              <a:ext cx="126885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3" name="Shape 28147"/>
            <p:cNvSpPr/>
            <p:nvPr/>
          </p:nvSpPr>
          <p:spPr>
            <a:xfrm>
              <a:off x="685800" y="2133600"/>
              <a:ext cx="1416050" cy="495300"/>
            </a:xfrm>
            <a:custGeom>
              <a:avLst/>
              <a:gdLst/>
              <a:ahLst/>
              <a:cxnLst/>
              <a:rect l="0" t="0" r="0" b="0"/>
              <a:pathLst>
                <a:path w="1416050" h="495300">
                  <a:moveTo>
                    <a:pt x="0" y="0"/>
                  </a:moveTo>
                  <a:lnTo>
                    <a:pt x="1416050" y="0"/>
                  </a:lnTo>
                  <a:lnTo>
                    <a:pt x="1416050" y="495300"/>
                  </a:lnTo>
                  <a:lnTo>
                    <a:pt x="0" y="495300"/>
                  </a:lnTo>
                  <a:lnTo>
                    <a:pt x="0" y="0"/>
                  </a:lnTo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CCC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14" name="Shape 980"/>
            <p:cNvSpPr/>
            <p:nvPr/>
          </p:nvSpPr>
          <p:spPr>
            <a:xfrm>
              <a:off x="685800" y="2133600"/>
              <a:ext cx="1416050" cy="495300"/>
            </a:xfrm>
            <a:custGeom>
              <a:avLst/>
              <a:gdLst/>
              <a:ahLst/>
              <a:cxnLst/>
              <a:rect l="0" t="0" r="0" b="0"/>
              <a:pathLst>
                <a:path w="1416050" h="495300">
                  <a:moveTo>
                    <a:pt x="0" y="495300"/>
                  </a:moveTo>
                  <a:lnTo>
                    <a:pt x="1416050" y="495300"/>
                  </a:lnTo>
                  <a:lnTo>
                    <a:pt x="1416050" y="0"/>
                  </a:lnTo>
                  <a:lnTo>
                    <a:pt x="0" y="0"/>
                  </a:lnTo>
                  <a:close/>
                </a:path>
              </a:pathLst>
            </a:custGeom>
            <a:ln w="38100" cap="flat">
              <a:miter lim="101600"/>
            </a:ln>
          </p:spPr>
          <p:style>
            <a:lnRef idx="1">
              <a:srgbClr val="CCCCF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15" name="Rectangle 981"/>
            <p:cNvSpPr/>
            <p:nvPr/>
          </p:nvSpPr>
          <p:spPr>
            <a:xfrm>
              <a:off x="777545" y="2250420"/>
              <a:ext cx="1585457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Humidity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6" name="Rectangle 982"/>
            <p:cNvSpPr/>
            <p:nvPr/>
          </p:nvSpPr>
          <p:spPr>
            <a:xfrm>
              <a:off x="1970786" y="2250420"/>
              <a:ext cx="126885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7" name="Rectangle 984"/>
            <p:cNvSpPr/>
            <p:nvPr/>
          </p:nvSpPr>
          <p:spPr>
            <a:xfrm>
              <a:off x="243840" y="3317368"/>
              <a:ext cx="817666" cy="39409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High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8" name="Rectangle 985"/>
            <p:cNvSpPr/>
            <p:nvPr/>
          </p:nvSpPr>
          <p:spPr>
            <a:xfrm>
              <a:off x="859841" y="3317368"/>
              <a:ext cx="127012" cy="39409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9" name="Rectangle 987"/>
            <p:cNvSpPr/>
            <p:nvPr/>
          </p:nvSpPr>
          <p:spPr>
            <a:xfrm>
              <a:off x="1768094" y="3317368"/>
              <a:ext cx="1283918" cy="39409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Normal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0" name="Rectangle 988"/>
            <p:cNvSpPr/>
            <p:nvPr/>
          </p:nvSpPr>
          <p:spPr>
            <a:xfrm>
              <a:off x="2733167" y="3317368"/>
              <a:ext cx="127012" cy="39409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1" name="Shape 28148"/>
            <p:cNvSpPr/>
            <p:nvPr/>
          </p:nvSpPr>
          <p:spPr>
            <a:xfrm>
              <a:off x="0" y="4038600"/>
              <a:ext cx="590550" cy="495300"/>
            </a:xfrm>
            <a:custGeom>
              <a:avLst/>
              <a:gdLst/>
              <a:ahLst/>
              <a:cxnLst/>
              <a:rect l="0" t="0" r="0" b="0"/>
              <a:pathLst>
                <a:path w="590550" h="495300">
                  <a:moveTo>
                    <a:pt x="0" y="0"/>
                  </a:moveTo>
                  <a:lnTo>
                    <a:pt x="590550" y="0"/>
                  </a:lnTo>
                  <a:lnTo>
                    <a:pt x="590550" y="495300"/>
                  </a:lnTo>
                  <a:lnTo>
                    <a:pt x="0" y="495300"/>
                  </a:lnTo>
                  <a:lnTo>
                    <a:pt x="0" y="0"/>
                  </a:lnTo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22" name="Rectangle 991"/>
            <p:cNvSpPr/>
            <p:nvPr/>
          </p:nvSpPr>
          <p:spPr>
            <a:xfrm>
              <a:off x="91440" y="4155750"/>
              <a:ext cx="489704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No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3" name="Rectangle 992"/>
            <p:cNvSpPr/>
            <p:nvPr/>
          </p:nvSpPr>
          <p:spPr>
            <a:xfrm>
              <a:off x="460248" y="4155750"/>
              <a:ext cx="126885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4" name="Shape 28149"/>
            <p:cNvSpPr/>
            <p:nvPr/>
          </p:nvSpPr>
          <p:spPr>
            <a:xfrm>
              <a:off x="2286000" y="4038600"/>
              <a:ext cx="695325" cy="495300"/>
            </a:xfrm>
            <a:custGeom>
              <a:avLst/>
              <a:gdLst/>
              <a:ahLst/>
              <a:cxnLst/>
              <a:rect l="0" t="0" r="0" b="0"/>
              <a:pathLst>
                <a:path w="695325" h="495300">
                  <a:moveTo>
                    <a:pt x="0" y="0"/>
                  </a:moveTo>
                  <a:lnTo>
                    <a:pt x="695325" y="0"/>
                  </a:lnTo>
                  <a:lnTo>
                    <a:pt x="695325" y="495300"/>
                  </a:lnTo>
                  <a:lnTo>
                    <a:pt x="0" y="495300"/>
                  </a:lnTo>
                  <a:lnTo>
                    <a:pt x="0" y="0"/>
                  </a:lnTo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25" name="Rectangle 995"/>
            <p:cNvSpPr/>
            <p:nvPr/>
          </p:nvSpPr>
          <p:spPr>
            <a:xfrm>
              <a:off x="2377694" y="4155750"/>
              <a:ext cx="602806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Yes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6" name="Rectangle 996"/>
            <p:cNvSpPr/>
            <p:nvPr/>
          </p:nvSpPr>
          <p:spPr>
            <a:xfrm>
              <a:off x="2830703" y="4155750"/>
              <a:ext cx="126885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7" name="Rectangle 997"/>
            <p:cNvSpPr/>
            <p:nvPr/>
          </p:nvSpPr>
          <p:spPr>
            <a:xfrm>
              <a:off x="2903220" y="2153519"/>
              <a:ext cx="7825127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nodi interni sono associati a test su attributi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8" name="Rectangle 998"/>
            <p:cNvSpPr/>
            <p:nvPr/>
          </p:nvSpPr>
          <p:spPr>
            <a:xfrm>
              <a:off x="8791321" y="2153519"/>
              <a:ext cx="126886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9" name="Shape 999"/>
            <p:cNvSpPr/>
            <p:nvPr/>
          </p:nvSpPr>
          <p:spPr>
            <a:xfrm>
              <a:off x="2144649" y="2411222"/>
              <a:ext cx="665480" cy="114300"/>
            </a:xfrm>
            <a:custGeom>
              <a:avLst/>
              <a:gdLst/>
              <a:ahLst/>
              <a:cxnLst/>
              <a:rect l="0" t="0" r="0" b="0"/>
              <a:pathLst>
                <a:path w="665480" h="114300">
                  <a:moveTo>
                    <a:pt x="114300" y="0"/>
                  </a:moveTo>
                  <a:lnTo>
                    <a:pt x="114300" y="38100"/>
                  </a:lnTo>
                  <a:lnTo>
                    <a:pt x="665480" y="38100"/>
                  </a:lnTo>
                  <a:lnTo>
                    <a:pt x="665480" y="76200"/>
                  </a:lnTo>
                  <a:lnTo>
                    <a:pt x="114300" y="76200"/>
                  </a:lnTo>
                  <a:lnTo>
                    <a:pt x="114300" y="114300"/>
                  </a:lnTo>
                  <a:lnTo>
                    <a:pt x="0" y="57150"/>
                  </a:lnTo>
                  <a:lnTo>
                    <a:pt x="114300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CCC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30" name="Rectangle 1000"/>
            <p:cNvSpPr/>
            <p:nvPr/>
          </p:nvSpPr>
          <p:spPr>
            <a:xfrm>
              <a:off x="3621024" y="3317368"/>
              <a:ext cx="5564591" cy="394099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Ciascun ramo e associato a un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1" name="Rectangle 1001"/>
            <p:cNvSpPr/>
            <p:nvPr/>
          </p:nvSpPr>
          <p:spPr>
            <a:xfrm>
              <a:off x="3621024" y="3683311"/>
              <a:ext cx="2523515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valore del test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2" name="Rectangle 1002"/>
            <p:cNvSpPr/>
            <p:nvPr/>
          </p:nvSpPr>
          <p:spPr>
            <a:xfrm>
              <a:off x="5518658" y="3683311"/>
              <a:ext cx="126885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3" name="Shape 1003"/>
            <p:cNvSpPr/>
            <p:nvPr/>
          </p:nvSpPr>
          <p:spPr>
            <a:xfrm>
              <a:off x="2763774" y="3569208"/>
              <a:ext cx="765302" cy="114300"/>
            </a:xfrm>
            <a:custGeom>
              <a:avLst/>
              <a:gdLst/>
              <a:ahLst/>
              <a:cxnLst/>
              <a:rect l="0" t="0" r="0" b="0"/>
              <a:pathLst>
                <a:path w="765302" h="114300">
                  <a:moveTo>
                    <a:pt x="114300" y="0"/>
                  </a:moveTo>
                  <a:lnTo>
                    <a:pt x="114300" y="38100"/>
                  </a:lnTo>
                  <a:lnTo>
                    <a:pt x="765302" y="38100"/>
                  </a:lnTo>
                  <a:lnTo>
                    <a:pt x="765302" y="76200"/>
                  </a:lnTo>
                  <a:lnTo>
                    <a:pt x="114300" y="76200"/>
                  </a:lnTo>
                  <a:lnTo>
                    <a:pt x="114300" y="114300"/>
                  </a:lnTo>
                  <a:lnTo>
                    <a:pt x="0" y="57150"/>
                  </a:lnTo>
                  <a:lnTo>
                    <a:pt x="114300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2B2B2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34" name="Rectangle 1004"/>
            <p:cNvSpPr/>
            <p:nvPr/>
          </p:nvSpPr>
          <p:spPr>
            <a:xfrm>
              <a:off x="3624961" y="4155750"/>
              <a:ext cx="5826584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Ciascuna foglia è associata a un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5" name="Rectangle 1005"/>
            <p:cNvSpPr/>
            <p:nvPr/>
          </p:nvSpPr>
          <p:spPr>
            <a:xfrm>
              <a:off x="3624961" y="4521511"/>
              <a:ext cx="2712019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 dirty="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valore di </a:t>
              </a:r>
              <a:r>
                <a:rPr lang="it-IT" sz="2400" u="sng" dirty="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classe</a:t>
              </a:r>
              <a:endParaRPr lang="it-IT" sz="11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6" name="Rectangle 1006"/>
            <p:cNvSpPr/>
            <p:nvPr/>
          </p:nvSpPr>
          <p:spPr>
            <a:xfrm>
              <a:off x="5664454" y="4521511"/>
              <a:ext cx="126885" cy="393705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2400">
                  <a:solidFill>
                    <a:srgbClr val="00000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</a:rPr>
                <a:t> </a:t>
              </a:r>
              <a:endParaRPr lang="it-IT" sz="11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7" name="Shape 1007"/>
            <p:cNvSpPr/>
            <p:nvPr/>
          </p:nvSpPr>
          <p:spPr>
            <a:xfrm>
              <a:off x="3048000" y="4312222"/>
              <a:ext cx="446405" cy="114300"/>
            </a:xfrm>
            <a:custGeom>
              <a:avLst/>
              <a:gdLst/>
              <a:ahLst/>
              <a:cxnLst/>
              <a:rect l="0" t="0" r="0" b="0"/>
              <a:pathLst>
                <a:path w="446405" h="114300">
                  <a:moveTo>
                    <a:pt x="114300" y="0"/>
                  </a:moveTo>
                  <a:lnTo>
                    <a:pt x="114300" y="38100"/>
                  </a:lnTo>
                  <a:lnTo>
                    <a:pt x="446405" y="38100"/>
                  </a:lnTo>
                  <a:lnTo>
                    <a:pt x="446405" y="76200"/>
                  </a:lnTo>
                  <a:lnTo>
                    <a:pt x="114300" y="76200"/>
                  </a:lnTo>
                  <a:lnTo>
                    <a:pt x="114300" y="114300"/>
                  </a:lnTo>
                  <a:lnTo>
                    <a:pt x="0" y="57150"/>
                  </a:lnTo>
                  <a:lnTo>
                    <a:pt x="114300" y="0"/>
                  </a:lnTo>
                  <a:close/>
                </a:path>
              </a:pathLst>
            </a:custGeom>
            <a:ln w="0" cap="flat">
              <a:miter lim="1016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333CC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38" name="Shape 1008"/>
            <p:cNvSpPr/>
            <p:nvPr/>
          </p:nvSpPr>
          <p:spPr>
            <a:xfrm>
              <a:off x="1447800" y="457200"/>
              <a:ext cx="2590800" cy="1676400"/>
            </a:xfrm>
            <a:custGeom>
              <a:avLst/>
              <a:gdLst/>
              <a:ahLst/>
              <a:cxnLst/>
              <a:rect l="0" t="0" r="0" b="0"/>
              <a:pathLst>
                <a:path w="2590800" h="1676400">
                  <a:moveTo>
                    <a:pt x="2590800" y="0"/>
                  </a:moveTo>
                  <a:lnTo>
                    <a:pt x="0" y="1676400"/>
                  </a:lnTo>
                </a:path>
              </a:pathLst>
            </a:custGeom>
            <a:ln w="38100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39" name="Shape 1009"/>
            <p:cNvSpPr/>
            <p:nvPr/>
          </p:nvSpPr>
          <p:spPr>
            <a:xfrm>
              <a:off x="4746625" y="457200"/>
              <a:ext cx="1905000" cy="1676400"/>
            </a:xfrm>
            <a:custGeom>
              <a:avLst/>
              <a:gdLst/>
              <a:ahLst/>
              <a:cxnLst/>
              <a:rect l="0" t="0" r="0" b="0"/>
              <a:pathLst>
                <a:path w="1905000" h="1676400">
                  <a:moveTo>
                    <a:pt x="0" y="0"/>
                  </a:moveTo>
                  <a:lnTo>
                    <a:pt x="1905000" y="1676400"/>
                  </a:lnTo>
                </a:path>
              </a:pathLst>
            </a:custGeom>
            <a:ln w="38100" cap="flat">
              <a:custDash>
                <a:ds d="1200000" sp="900000"/>
              </a:custDash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40" name="Shape 1010"/>
            <p:cNvSpPr/>
            <p:nvPr/>
          </p:nvSpPr>
          <p:spPr>
            <a:xfrm>
              <a:off x="304800" y="2590800"/>
              <a:ext cx="914400" cy="1447800"/>
            </a:xfrm>
            <a:custGeom>
              <a:avLst/>
              <a:gdLst/>
              <a:ahLst/>
              <a:cxnLst/>
              <a:rect l="0" t="0" r="0" b="0"/>
              <a:pathLst>
                <a:path w="914400" h="1447800">
                  <a:moveTo>
                    <a:pt x="914400" y="0"/>
                  </a:moveTo>
                  <a:lnTo>
                    <a:pt x="0" y="1447800"/>
                  </a:lnTo>
                </a:path>
              </a:pathLst>
            </a:custGeom>
            <a:ln w="38100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41" name="Shape 1011"/>
            <p:cNvSpPr/>
            <p:nvPr/>
          </p:nvSpPr>
          <p:spPr>
            <a:xfrm>
              <a:off x="1524000" y="2590800"/>
              <a:ext cx="1066800" cy="1447800"/>
            </a:xfrm>
            <a:custGeom>
              <a:avLst/>
              <a:gdLst/>
              <a:ahLst/>
              <a:cxnLst/>
              <a:rect l="0" t="0" r="0" b="0"/>
              <a:pathLst>
                <a:path w="1066800" h="1447800">
                  <a:moveTo>
                    <a:pt x="0" y="0"/>
                  </a:moveTo>
                  <a:lnTo>
                    <a:pt x="1066800" y="1447800"/>
                  </a:lnTo>
                </a:path>
              </a:pathLst>
            </a:custGeom>
            <a:ln w="38100" cap="flat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  <p:sp>
          <p:nvSpPr>
            <p:cNvPr id="42" name="Shape 1012"/>
            <p:cNvSpPr/>
            <p:nvPr/>
          </p:nvSpPr>
          <p:spPr>
            <a:xfrm>
              <a:off x="4267200" y="533400"/>
              <a:ext cx="0" cy="1600200"/>
            </a:xfrm>
            <a:custGeom>
              <a:avLst/>
              <a:gdLst/>
              <a:ahLst/>
              <a:cxnLst/>
              <a:rect l="0" t="0" r="0" b="0"/>
              <a:pathLst>
                <a:path h="1600200">
                  <a:moveTo>
                    <a:pt x="0" y="0"/>
                  </a:moveTo>
                  <a:lnTo>
                    <a:pt x="0" y="1600200"/>
                  </a:lnTo>
                </a:path>
              </a:pathLst>
            </a:custGeom>
            <a:ln w="38100" cap="flat">
              <a:custDash>
                <a:ds d="1200000" sp="900000"/>
              </a:custDash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4647872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081251" y="1496291"/>
            <a:ext cx="6619702" cy="3986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655" indent="-6350">
              <a:lnSpc>
                <a:spcPct val="103000"/>
              </a:lnSpc>
              <a:spcAft>
                <a:spcPts val="125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Regola</a:t>
            </a:r>
            <a:r>
              <a:rPr lang="en-US" sz="24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1: </a:t>
            </a: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If (Outlook=Sunny) </a:t>
            </a:r>
            <a:r>
              <a:rPr lang="it-IT" sz="2400" dirty="0" smtClean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</a:t>
            </a:r>
          </a:p>
          <a:p>
            <a:pPr marL="33655" indent="-6350">
              <a:lnSpc>
                <a:spcPct val="103000"/>
              </a:lnSpc>
              <a:spcAft>
                <a:spcPts val="125"/>
              </a:spcAft>
            </a:pPr>
            <a:r>
              <a:rPr lang="it-IT" sz="2400" dirty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 </a:t>
            </a:r>
            <a:r>
              <a:rPr lang="it-IT" sz="2400" dirty="0" smtClean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</a:rPr>
              <a:t>       </a:t>
            </a:r>
            <a:r>
              <a:rPr lang="en-US" sz="24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 (</a:t>
            </a: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Humidity=High) </a:t>
            </a:r>
            <a:r>
              <a:rPr lang="en-US" sz="24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</a:rPr>
              <a:t>Then</a:t>
            </a:r>
            <a:r>
              <a:rPr lang="en-US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PlayTennis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=No  </a:t>
            </a:r>
            <a:endParaRPr lang="it-IT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3655" indent="-6350">
              <a:lnSpc>
                <a:spcPct val="103000"/>
              </a:lnSpc>
              <a:spcAft>
                <a:spcPts val="125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Regola</a:t>
            </a:r>
            <a:r>
              <a:rPr lang="en-US" sz="24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2: </a:t>
            </a: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If (Outlook=Sunny) </a:t>
            </a:r>
            <a:r>
              <a:rPr lang="it-IT" sz="2400" dirty="0" smtClean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</a:t>
            </a:r>
            <a:r>
              <a:rPr lang="en-US" sz="24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</a:p>
          <a:p>
            <a:pPr marL="33655" indent="-6350">
              <a:lnSpc>
                <a:spcPct val="103000"/>
              </a:lnSpc>
              <a:spcAft>
                <a:spcPts val="125"/>
              </a:spcAft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     (</a:t>
            </a: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Humidity=Normal)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</a:rPr>
              <a:t>Then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PlayTennis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=Yes</a:t>
            </a:r>
            <a:endParaRPr lang="it-IT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3655" indent="-6350">
              <a:lnSpc>
                <a:spcPct val="103000"/>
              </a:lnSpc>
              <a:spcAft>
                <a:spcPts val="125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Regola</a:t>
            </a:r>
            <a:r>
              <a:rPr lang="en-US" sz="24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3: </a:t>
            </a: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If (Outlook=Overcast) </a:t>
            </a:r>
            <a:endParaRPr lang="en-US" sz="24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marL="33655" indent="-6350">
              <a:lnSpc>
                <a:spcPct val="103000"/>
              </a:lnSpc>
              <a:spcAft>
                <a:spcPts val="125"/>
              </a:spcAft>
            </a:pPr>
            <a:r>
              <a:rPr lang="en-US" sz="24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                                   Then </a:t>
            </a:r>
            <a:r>
              <a:rPr lang="en-US" sz="2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PlayTennis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=Yes  </a:t>
            </a:r>
            <a:endParaRPr lang="it-IT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3655" indent="-6350">
              <a:lnSpc>
                <a:spcPct val="103000"/>
              </a:lnSpc>
              <a:spcAft>
                <a:spcPts val="125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Regola</a:t>
            </a:r>
            <a:r>
              <a:rPr lang="en-US" sz="24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4: </a:t>
            </a: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If (Outlook=Rain) </a:t>
            </a:r>
            <a:r>
              <a:rPr lang="it-IT" sz="2400" dirty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</a:t>
            </a: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 (Wind=Strong</a:t>
            </a:r>
            <a:r>
              <a:rPr lang="en-US" sz="24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)</a:t>
            </a:r>
          </a:p>
          <a:p>
            <a:pPr marL="33655" indent="-6350">
              <a:lnSpc>
                <a:spcPct val="103000"/>
              </a:lnSpc>
              <a:spcAft>
                <a:spcPts val="125"/>
              </a:spcAft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                                  Then </a:t>
            </a:r>
            <a:r>
              <a:rPr lang="en-US" sz="2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PlayTennis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=No </a:t>
            </a:r>
            <a:endParaRPr lang="it-IT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3655" indent="-6350">
              <a:lnSpc>
                <a:spcPct val="103000"/>
              </a:lnSpc>
              <a:spcAft>
                <a:spcPts val="125"/>
              </a:spcAft>
            </a:pPr>
            <a:r>
              <a:rPr lang="en-US" sz="2400" dirty="0" err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Regola</a:t>
            </a:r>
            <a:r>
              <a:rPr lang="en-US" sz="24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5: </a:t>
            </a: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If (Outlook=Rain) </a:t>
            </a:r>
            <a:r>
              <a:rPr lang="it-IT" sz="2400" dirty="0">
                <a:solidFill>
                  <a:srgbClr val="000000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</a:t>
            </a: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 (Wind=Weak) </a:t>
            </a:r>
            <a:endParaRPr lang="en-US" sz="2400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marL="33655" indent="-6350">
              <a:lnSpc>
                <a:spcPct val="103000"/>
              </a:lnSpc>
              <a:spcAft>
                <a:spcPts val="125"/>
              </a:spcAft>
            </a:pPr>
            <a:r>
              <a:rPr lang="en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                                   Then </a:t>
            </a:r>
            <a:r>
              <a:rPr lang="en-US" sz="2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PlayTennis</a:t>
            </a:r>
            <a:r>
              <a:rPr lang="en-US" sz="2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</a:rPr>
              <a:t>=Yes  </a:t>
            </a:r>
            <a:endParaRPr lang="it-IT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822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 Reti neurali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L’intelligenza è la capacità di raggiungere obiettivi, al di là di ostacoli, per mezzo di decisioni basate su regole razionali (che obbediscono a criteri di verità). </a:t>
            </a:r>
            <a:r>
              <a:rPr lang="it-IT" dirty="0" smtClean="0">
                <a:solidFill>
                  <a:srgbClr val="FF0000"/>
                </a:solidFill>
              </a:rPr>
              <a:t>Convinzioni vs desideri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 smtClean="0"/>
              <a:t>La psicologia intuitiva si basa su convinzioni e desideri.</a:t>
            </a:r>
          </a:p>
          <a:p>
            <a:pPr>
              <a:buFontTx/>
              <a:buChar char="-"/>
            </a:pPr>
            <a:r>
              <a:rPr lang="it-IT" dirty="0" smtClean="0"/>
              <a:t>L’intelligenza viene dall’informazione; un computer è un elaboratore di informazioni.  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FF0000"/>
                </a:solidFill>
              </a:rPr>
              <a:t>Le convinzioni sono iscrizioni in memoria, i desideri iscrizioni negli obiettivi, il pensiero è computazione</a:t>
            </a:r>
            <a:r>
              <a:rPr lang="it-IT" dirty="0"/>
              <a:t>. Le percezioni sono iscrizioni prodotte da sensori. L’obiettivo mette in moto operazioni. </a:t>
            </a:r>
          </a:p>
          <a:p>
            <a:pPr>
              <a:buFontTx/>
              <a:buChar char="-"/>
            </a:pPr>
            <a:endParaRPr lang="it-IT" dirty="0"/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330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806932" y="1390440"/>
            <a:ext cx="6096000" cy="238687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65430" marR="318770" algn="just">
              <a:lnSpc>
                <a:spcPct val="119000"/>
              </a:lnSpc>
              <a:spcAft>
                <a:spcPts val="780"/>
              </a:spcAft>
            </a:pPr>
            <a:r>
              <a:rPr lang="it-IT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Ciascun nodo interno è associato ad un test che coinvolge un attributo</a:t>
            </a:r>
            <a:r>
              <a:rPr lang="it-IT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it-IT" sz="2400" dirty="0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it-IT" sz="2400" baseline="-25000" dirty="0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it-IT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it-IT" sz="2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65430" marR="318770" algn="just">
              <a:lnSpc>
                <a:spcPct val="119000"/>
              </a:lnSpc>
              <a:spcAft>
                <a:spcPts val="780"/>
              </a:spcAft>
            </a:pPr>
            <a:r>
              <a:rPr lang="it-IT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Se </a:t>
            </a:r>
            <a:r>
              <a:rPr lang="it-IT" sz="2400" dirty="0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it-IT" sz="2400" baseline="-25000" dirty="0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it-IT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è </a:t>
            </a:r>
            <a:r>
              <a:rPr lang="it-IT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discreto</a:t>
            </a:r>
            <a:r>
              <a:rPr lang="it-IT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it-IT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28980" marR="299085" indent="-6350">
              <a:lnSpc>
                <a:spcPct val="107000"/>
              </a:lnSpc>
              <a:spcAft>
                <a:spcPts val="1530"/>
              </a:spcAft>
            </a:pPr>
            <a:r>
              <a:rPr lang="it-IT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• un test con z alternative, una per ciascun valore assunto da </a:t>
            </a:r>
            <a:r>
              <a:rPr lang="it-IT" sz="2400" dirty="0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it-IT" sz="2400" baseline="-25000" dirty="0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it-IT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it-IT" sz="2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998123" y="4116690"/>
            <a:ext cx="6096000" cy="1380058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1780" marR="299085" indent="-6350">
              <a:lnSpc>
                <a:spcPct val="107000"/>
              </a:lnSpc>
              <a:spcAft>
                <a:spcPts val="1200"/>
              </a:spcAft>
            </a:pPr>
            <a:r>
              <a:rPr lang="it-IT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 </a:t>
            </a:r>
            <a:r>
              <a:rPr lang="it-IT" sz="2400" dirty="0">
                <a:solidFill>
                  <a:srgbClr val="33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Ai</a:t>
            </a:r>
            <a:r>
              <a:rPr lang="it-IT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è </a:t>
            </a:r>
            <a:r>
              <a:rPr lang="it-IT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continuo</a:t>
            </a:r>
            <a:r>
              <a:rPr lang="it-IT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it-IT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it-IT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• un </a:t>
            </a:r>
            <a:r>
              <a:rPr lang="it-IT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test con 2 alternative sulla base di </a:t>
            </a:r>
            <a:r>
              <a:rPr lang="it-IT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una</a:t>
            </a:r>
          </a:p>
          <a:p>
            <a:r>
              <a:rPr lang="it-IT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soglia </a:t>
            </a:r>
            <a:r>
              <a:rPr lang="it-IT" sz="2400" dirty="0">
                <a:solidFill>
                  <a:srgbClr val="3333FF"/>
                </a:solidFill>
                <a:latin typeface="Segoe UI Symbol" panose="020B0502040204020203" pitchFamily="34" charset="0"/>
                <a:ea typeface="Segoe UI Symbol" panose="020B0502040204020203" pitchFamily="34" charset="0"/>
                <a:cs typeface="Segoe UI Symbol" panose="020B0502040204020203" pitchFamily="34" charset="0"/>
              </a:rPr>
              <a:t></a:t>
            </a:r>
            <a:r>
              <a:rPr lang="it-IT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88121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 smtClean="0"/>
              <a:t>Alberi di decisione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Le immagini presentate provengono dalle lezioni della prof. A. </a:t>
            </a:r>
            <a:r>
              <a:rPr lang="it-IT" dirty="0" err="1" smtClean="0"/>
              <a:t>Appice</a:t>
            </a:r>
            <a:r>
              <a:rPr lang="it-IT" dirty="0" smtClean="0"/>
              <a:t> dell’università di Bari, e appartengono al corso: Metodi avanzati di programmazione.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77906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err="1" smtClean="0"/>
              <a:t>Deep</a:t>
            </a:r>
            <a:r>
              <a:rPr lang="it-IT" sz="2800" dirty="0" smtClean="0"/>
              <a:t> Learning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Dietro </a:t>
            </a:r>
            <a:r>
              <a:rPr lang="it-IT" dirty="0"/>
              <a:t>il nome di </a:t>
            </a:r>
            <a:r>
              <a:rPr lang="it-IT" b="1" dirty="0" err="1"/>
              <a:t>deep</a:t>
            </a:r>
            <a:r>
              <a:rPr lang="it-IT" b="1" dirty="0"/>
              <a:t> </a:t>
            </a:r>
            <a:r>
              <a:rPr lang="it-IT" b="1" dirty="0" err="1"/>
              <a:t>learnin</a:t>
            </a:r>
            <a:r>
              <a:rPr lang="it-IT" dirty="0" err="1"/>
              <a:t>g</a:t>
            </a:r>
            <a:r>
              <a:rPr lang="it-IT" dirty="0"/>
              <a:t> si nascondono una serie di tecniche e tecnologie informatiche – nella fattispecie degli algoritmi di calcolo statistico – afferenti ala branca dell'</a:t>
            </a:r>
            <a:r>
              <a:rPr lang="it-IT" u="sng" dirty="0">
                <a:hlinkClick r:id="rId2"/>
              </a:rPr>
              <a:t>intelligenza artificiale</a:t>
            </a:r>
            <a:r>
              <a:rPr lang="it-IT" dirty="0"/>
              <a:t> e dell'</a:t>
            </a:r>
            <a:r>
              <a:rPr lang="it-IT" b="1" u="sng" dirty="0">
                <a:hlinkClick r:id="rId3"/>
              </a:rPr>
              <a:t>apprendimento automatico</a:t>
            </a:r>
            <a:r>
              <a:rPr lang="it-IT" dirty="0"/>
              <a:t> (</a:t>
            </a:r>
            <a:r>
              <a:rPr lang="it-IT" i="1" dirty="0"/>
              <a:t>machine </a:t>
            </a:r>
            <a:r>
              <a:rPr lang="it-IT" i="1" dirty="0" err="1"/>
              <a:t>learning</a:t>
            </a:r>
            <a:r>
              <a:rPr lang="it-IT" dirty="0"/>
              <a:t>). Questi algoritmi, strutturati in diversi livelli di astrazione, hanno lo scopo di permettere al sistema informatico di comprendere, più o meno, come funziona il cervello umano e come quest'ultimo analizzi e interpreti, ad esempio, il linguaggio umano o le immagini che gli arrivano dal nervo ottico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B050"/>
                </a:solidFill>
              </a:rPr>
              <a:t>Le analisi </a:t>
            </a:r>
            <a:r>
              <a:rPr lang="it-IT" dirty="0">
                <a:solidFill>
                  <a:srgbClr val="00B050"/>
                </a:solidFill>
              </a:rPr>
              <a:t>del tipo </a:t>
            </a:r>
            <a:r>
              <a:rPr lang="it-IT" dirty="0" err="1">
                <a:solidFill>
                  <a:srgbClr val="00B050"/>
                </a:solidFill>
              </a:rPr>
              <a:t>d</a:t>
            </a:r>
            <a:r>
              <a:rPr lang="it-IT" i="1" dirty="0" err="1">
                <a:solidFill>
                  <a:srgbClr val="00B050"/>
                </a:solidFill>
              </a:rPr>
              <a:t>eep</a:t>
            </a:r>
            <a:r>
              <a:rPr lang="it-IT" i="1" dirty="0">
                <a:solidFill>
                  <a:srgbClr val="00B050"/>
                </a:solidFill>
              </a:rPr>
              <a:t> </a:t>
            </a:r>
            <a:r>
              <a:rPr lang="it-IT" i="1" dirty="0" err="1">
                <a:solidFill>
                  <a:srgbClr val="00B050"/>
                </a:solidFill>
              </a:rPr>
              <a:t>learning</a:t>
            </a:r>
            <a:r>
              <a:rPr lang="it-IT" dirty="0">
                <a:solidFill>
                  <a:srgbClr val="00B050"/>
                </a:solidFill>
              </a:rPr>
              <a:t> sono basate su vaste </a:t>
            </a:r>
            <a:r>
              <a:rPr lang="it-IT" b="1" u="sng" dirty="0">
                <a:solidFill>
                  <a:srgbClr val="00B050"/>
                </a:solidFill>
                <a:hlinkClick r:id="rId4"/>
              </a:rPr>
              <a:t>reti neurali artificiali</a:t>
            </a:r>
            <a:r>
              <a:rPr lang="it-IT" dirty="0">
                <a:solidFill>
                  <a:srgbClr val="00B050"/>
                </a:solidFill>
              </a:rPr>
              <a:t> in grado di funzionare come i neuroni presenti nel cervello dell'uomo.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7791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Reti neurali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Neuroni: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In input i </a:t>
            </a:r>
            <a:r>
              <a:rPr lang="it-IT" i="1" dirty="0" smtClean="0">
                <a:solidFill>
                  <a:srgbClr val="00B050"/>
                </a:solidFill>
              </a:rPr>
              <a:t>dendriti </a:t>
            </a:r>
            <a:r>
              <a:rPr lang="it-IT" dirty="0" smtClean="0">
                <a:solidFill>
                  <a:srgbClr val="00B050"/>
                </a:solidFill>
              </a:rPr>
              <a:t>per la raccolta dei segnali provenienti da altri neuroni. Ogni neurone ha una </a:t>
            </a:r>
            <a:r>
              <a:rPr lang="it-IT" i="1" dirty="0" smtClean="0">
                <a:solidFill>
                  <a:srgbClr val="00B050"/>
                </a:solidFill>
              </a:rPr>
              <a:t>soglia di attivazione.</a:t>
            </a:r>
            <a:endParaRPr lang="it-IT" dirty="0" smtClean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it-IT" dirty="0" smtClean="0"/>
              <a:t>In output gli </a:t>
            </a:r>
            <a:r>
              <a:rPr lang="it-IT" i="1" dirty="0" smtClean="0"/>
              <a:t>assoni</a:t>
            </a:r>
            <a:r>
              <a:rPr lang="it-IT" dirty="0" smtClean="0"/>
              <a:t> per la distribuzione dei segnali ad altri neuroni.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FF0000"/>
                </a:solidFill>
              </a:rPr>
              <a:t>Un neurone attivo è attivo in misura variabile: il </a:t>
            </a:r>
            <a:r>
              <a:rPr lang="it-IT" i="1" dirty="0" smtClean="0">
                <a:solidFill>
                  <a:srgbClr val="FF0000"/>
                </a:solidFill>
              </a:rPr>
              <a:t>livello di attività </a:t>
            </a:r>
            <a:r>
              <a:rPr lang="it-IT" dirty="0" smtClean="0">
                <a:solidFill>
                  <a:srgbClr val="FF0000"/>
                </a:solidFill>
              </a:rPr>
              <a:t>è influenzato dai livelli di attività degli assoni provenienti da altri neuroni congiunti ai dendriti del neurone attraverso </a:t>
            </a:r>
            <a:r>
              <a:rPr lang="it-IT" i="1" dirty="0" smtClean="0">
                <a:solidFill>
                  <a:srgbClr val="FF0000"/>
                </a:solidFill>
              </a:rPr>
              <a:t>sinapsi.</a:t>
            </a:r>
            <a:endParaRPr lang="it-IT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it-IT" dirty="0" smtClean="0"/>
              <a:t>Una sinapsi ha una forza da positiva (eccitatoria), a zero (nessun effetto), a negativa (inibitoria). </a:t>
            </a:r>
            <a:r>
              <a:rPr lang="it-IT" i="1" dirty="0">
                <a:solidFill>
                  <a:srgbClr val="00B050"/>
                </a:solidFill>
              </a:rPr>
              <a:t>Le sinapsi “pesano” il segnale moltiplicandolo per il valore loro associato. </a:t>
            </a: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94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magine correla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9552" y="929871"/>
            <a:ext cx="6253538" cy="4690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nettore 2 4"/>
          <p:cNvCxnSpPr/>
          <p:nvPr/>
        </p:nvCxnSpPr>
        <p:spPr>
          <a:xfrm>
            <a:off x="2538153" y="1763221"/>
            <a:ext cx="1945178" cy="58189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1690255" y="1389149"/>
            <a:ext cx="847898" cy="374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assone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960822" y="6088610"/>
            <a:ext cx="847898" cy="374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assone</a:t>
            </a:r>
            <a:endParaRPr lang="it-IT" dirty="0"/>
          </a:p>
        </p:txBody>
      </p:sp>
      <p:cxnSp>
        <p:nvCxnSpPr>
          <p:cNvPr id="10" name="Connettore 2 9"/>
          <p:cNvCxnSpPr>
            <a:stCxn id="9" idx="0"/>
          </p:cNvCxnSpPr>
          <p:nvPr/>
        </p:nvCxnSpPr>
        <p:spPr>
          <a:xfrm flipH="1" flipV="1">
            <a:off x="7495309" y="5620025"/>
            <a:ext cx="889462" cy="4685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>
            <a:stCxn id="14" idx="3"/>
          </p:cNvCxnSpPr>
          <p:nvPr/>
        </p:nvCxnSpPr>
        <p:spPr>
          <a:xfrm flipV="1">
            <a:off x="2671156" y="3489586"/>
            <a:ext cx="1939637" cy="32494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1690255" y="3629862"/>
            <a:ext cx="98090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dendriti</a:t>
            </a:r>
            <a:endParaRPr lang="it-IT" dirty="0"/>
          </a:p>
        </p:txBody>
      </p:sp>
      <p:cxnSp>
        <p:nvCxnSpPr>
          <p:cNvPr id="15" name="Connettore 2 14"/>
          <p:cNvCxnSpPr/>
          <p:nvPr/>
        </p:nvCxnSpPr>
        <p:spPr>
          <a:xfrm>
            <a:off x="2671156" y="3873073"/>
            <a:ext cx="1745673" cy="39227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7003573" y="4265352"/>
            <a:ext cx="983472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/>
              <a:t>SINAPSI</a:t>
            </a:r>
            <a:endParaRPr lang="it-IT" dirty="0"/>
          </a:p>
        </p:txBody>
      </p:sp>
      <p:cxnSp>
        <p:nvCxnSpPr>
          <p:cNvPr id="19" name="Connettore 2 18"/>
          <p:cNvCxnSpPr/>
          <p:nvPr/>
        </p:nvCxnSpPr>
        <p:spPr>
          <a:xfrm flipH="1" flipV="1">
            <a:off x="7148946" y="3873073"/>
            <a:ext cx="36021" cy="37981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 flipH="1" flipV="1">
            <a:off x="6256321" y="4069212"/>
            <a:ext cx="747252" cy="291663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582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Reti neurali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it-IT" dirty="0">
                <a:solidFill>
                  <a:srgbClr val="00B050"/>
                </a:solidFill>
              </a:rPr>
              <a:t>Il </a:t>
            </a:r>
            <a:r>
              <a:rPr lang="it-IT" i="1" dirty="0">
                <a:solidFill>
                  <a:srgbClr val="00B050"/>
                </a:solidFill>
              </a:rPr>
              <a:t>peso</a:t>
            </a:r>
            <a:r>
              <a:rPr lang="it-IT" dirty="0">
                <a:solidFill>
                  <a:srgbClr val="00B050"/>
                </a:solidFill>
              </a:rPr>
              <a:t> in un neurone biologico si può intendere come l’efficienza con cui una sinapsi agisce su un neurone a lui collegato</a:t>
            </a:r>
            <a:r>
              <a:rPr lang="it-IT" dirty="0"/>
              <a:t>; in una rete neurale artificiale il peso esprime la forza con cui un neurone agisce su quelli a lui connessi (ogni </a:t>
            </a:r>
            <a:r>
              <a:rPr lang="it-IT" dirty="0" smtClean="0"/>
              <a:t>neurone </a:t>
            </a:r>
            <a:r>
              <a:rPr lang="it-IT" dirty="0"/>
              <a:t>produce un solo segnale di output che può </a:t>
            </a:r>
            <a:r>
              <a:rPr lang="it-IT" dirty="0" smtClean="0"/>
              <a:t>poi viaggiare </a:t>
            </a:r>
            <a:r>
              <a:rPr lang="it-IT" dirty="0"/>
              <a:t>su più canali). 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In </a:t>
            </a:r>
            <a:r>
              <a:rPr lang="it-IT" dirty="0">
                <a:solidFill>
                  <a:srgbClr val="00B050"/>
                </a:solidFill>
              </a:rPr>
              <a:t>ingresso un neurone può avere più segnali pesati dalle sinapsi</a:t>
            </a:r>
            <a:r>
              <a:rPr lang="it-IT" dirty="0"/>
              <a:t>: la </a:t>
            </a:r>
            <a:r>
              <a:rPr lang="it-IT" dirty="0">
                <a:solidFill>
                  <a:srgbClr val="00B050"/>
                </a:solidFill>
              </a:rPr>
              <a:t>loro somma, sottratto il valore di attivazione del neurone, viene moltiplicata per la </a:t>
            </a:r>
            <a:r>
              <a:rPr lang="it-IT" i="1" dirty="0">
                <a:solidFill>
                  <a:srgbClr val="00B050"/>
                </a:solidFill>
              </a:rPr>
              <a:t>funzione di attivazione </a:t>
            </a:r>
            <a:r>
              <a:rPr lang="it-IT" dirty="0">
                <a:solidFill>
                  <a:srgbClr val="00B050"/>
                </a:solidFill>
              </a:rPr>
              <a:t>per ottenere il valore dell’output</a:t>
            </a:r>
            <a:r>
              <a:rPr lang="it-IT" dirty="0"/>
              <a:t>, che si può poi diramare verso più neuroni. </a:t>
            </a:r>
            <a:r>
              <a:rPr lang="it-IT" dirty="0" smtClean="0"/>
              <a:t>La </a:t>
            </a:r>
            <a:r>
              <a:rPr lang="it-IT" dirty="0"/>
              <a:t>funzione di attivazione può essere un gradino, una retta o una tangente </a:t>
            </a:r>
            <a:r>
              <a:rPr lang="it-IT" dirty="0" smtClean="0"/>
              <a:t>iperbolica, a titolo di esempio.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1138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isultati immagini per deep learning networ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6" t="2625" r="1980" b="2426"/>
          <a:stretch/>
        </p:blipFill>
        <p:spPr bwMode="auto">
          <a:xfrm>
            <a:off x="2918689" y="3537528"/>
            <a:ext cx="4562765" cy="2604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isultati immagini per rete neurale rete artificial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62" b="11464"/>
          <a:stretch/>
        </p:blipFill>
        <p:spPr bwMode="auto">
          <a:xfrm rot="16200000">
            <a:off x="4142410" y="-107140"/>
            <a:ext cx="1965229" cy="4033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7252421" y="1724754"/>
            <a:ext cx="224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Rete neurale naturale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252420" y="4121590"/>
            <a:ext cx="2371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Rete neurale artificiale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1670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Reti neurali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it-IT" dirty="0">
                <a:solidFill>
                  <a:srgbClr val="00B050"/>
                </a:solidFill>
              </a:rPr>
              <a:t>Con i neuroni si possono creare porte logiche tipo End, Or, </a:t>
            </a:r>
            <a:r>
              <a:rPr lang="it-IT" dirty="0" err="1">
                <a:solidFill>
                  <a:srgbClr val="00B050"/>
                </a:solidFill>
              </a:rPr>
              <a:t>Nor</a:t>
            </a:r>
            <a:r>
              <a:rPr lang="it-IT" dirty="0">
                <a:solidFill>
                  <a:srgbClr val="00B050"/>
                </a:solidFill>
              </a:rPr>
              <a:t>.</a:t>
            </a:r>
          </a:p>
          <a:p>
            <a:pPr>
              <a:buFontTx/>
              <a:buChar char="-"/>
            </a:pPr>
            <a:r>
              <a:rPr lang="it-IT" dirty="0"/>
              <a:t>Con i neuroni si può implementare non solo la logica classica, ma anche la logica </a:t>
            </a:r>
            <a:r>
              <a:rPr lang="it-IT" dirty="0" err="1"/>
              <a:t>Fuzzy</a:t>
            </a:r>
            <a:r>
              <a:rPr lang="it-IT" dirty="0"/>
              <a:t>, assegnando pesi ai valori fra zero e uno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r>
              <a:rPr lang="it-IT" dirty="0">
                <a:solidFill>
                  <a:srgbClr val="00B050"/>
                </a:solidFill>
              </a:rPr>
              <a:t>Una rete è </a:t>
            </a:r>
            <a:r>
              <a:rPr lang="it-IT" dirty="0" smtClean="0">
                <a:solidFill>
                  <a:srgbClr val="00B050"/>
                </a:solidFill>
              </a:rPr>
              <a:t>anche un </a:t>
            </a:r>
            <a:r>
              <a:rPr lang="it-IT" dirty="0">
                <a:solidFill>
                  <a:srgbClr val="00B050"/>
                </a:solidFill>
              </a:rPr>
              <a:t>modo di comporre una serie di proposizioni che possono essere vere o false</a:t>
            </a:r>
            <a:r>
              <a:rPr lang="it-IT" dirty="0"/>
              <a:t>: </a:t>
            </a:r>
            <a:r>
              <a:rPr lang="it-IT" dirty="0" smtClean="0"/>
              <a:t>la rete viene </a:t>
            </a:r>
            <a:r>
              <a:rPr lang="it-IT" dirty="0"/>
              <a:t>a costituire una complessa </a:t>
            </a:r>
            <a:r>
              <a:rPr lang="it-IT" u="sng" dirty="0"/>
              <a:t>funzione logica </a:t>
            </a:r>
            <a:r>
              <a:rPr lang="it-IT" dirty="0"/>
              <a:t>in cui però i valori possono essere continui (non si limitano all’acceso – spento) e quindi possono rappresentare la </a:t>
            </a:r>
            <a:r>
              <a:rPr lang="it-IT" dirty="0">
                <a:solidFill>
                  <a:srgbClr val="00B050"/>
                </a:solidFill>
              </a:rPr>
              <a:t>probabilità di verità </a:t>
            </a:r>
            <a:r>
              <a:rPr lang="it-IT" dirty="0"/>
              <a:t>di una affermazione. </a:t>
            </a:r>
          </a:p>
          <a:p>
            <a:pPr>
              <a:buFontTx/>
              <a:buChar char="-"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353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Reti </a:t>
            </a:r>
            <a:r>
              <a:rPr lang="it-IT" sz="2800" dirty="0" smtClean="0"/>
              <a:t>neurali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/>
              <a:t>In alcune reti tutto è connesso a tutto: si calcolano solo le </a:t>
            </a:r>
            <a:r>
              <a:rPr lang="it-IT" i="1" dirty="0" smtClean="0"/>
              <a:t>correlazioni</a:t>
            </a:r>
            <a:r>
              <a:rPr lang="it-IT" dirty="0" smtClean="0"/>
              <a:t> fra le proprietà. 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In queste reti un item viene rappresentato attivando le unità che ne rappresentano le proprietà; poiché queste unità sono connesse con pesi forti, l’attivazione si riverbera in tutta la rete e così tutte le unità pertinenti all’item si bloccano nella posizione «acceso»: con il che l’item è stato riconosciuto: ha un suo </a:t>
            </a:r>
            <a:r>
              <a:rPr lang="it-IT" i="1" dirty="0" smtClean="0">
                <a:solidFill>
                  <a:srgbClr val="00B050"/>
                </a:solidFill>
              </a:rPr>
              <a:t>pattern</a:t>
            </a:r>
            <a:r>
              <a:rPr lang="it-IT" dirty="0" smtClean="0"/>
              <a:t>, una sua identità. </a:t>
            </a:r>
          </a:p>
          <a:p>
            <a:pPr>
              <a:buFontTx/>
              <a:buChar char="-"/>
            </a:pPr>
            <a:r>
              <a:rPr lang="it-IT" dirty="0" smtClean="0"/>
              <a:t>Queste reti possono immagazzinare molti item contemporaneamente</a:t>
            </a:r>
          </a:p>
          <a:p>
            <a:pPr>
              <a:buFontTx/>
              <a:buChar char="-"/>
            </a:pPr>
            <a:r>
              <a:rPr lang="it-IT" dirty="0" smtClean="0"/>
              <a:t>Se alla rete viene presentata una parte del pattern, il resto viene completato automaticamente, come fa la nostra mente.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445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Reti neurali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>
                <a:solidFill>
                  <a:srgbClr val="00B050"/>
                </a:solidFill>
              </a:rPr>
              <a:t>Se le </a:t>
            </a:r>
            <a:r>
              <a:rPr lang="it-IT" i="1" dirty="0">
                <a:solidFill>
                  <a:srgbClr val="00B050"/>
                </a:solidFill>
              </a:rPr>
              <a:t>proprietà</a:t>
            </a:r>
            <a:r>
              <a:rPr lang="it-IT" dirty="0">
                <a:solidFill>
                  <a:srgbClr val="00B050"/>
                </a:solidFill>
              </a:rPr>
              <a:t> di un oggetto sono tutte accese, allora, se sommate</a:t>
            </a:r>
            <a:r>
              <a:rPr lang="it-IT" dirty="0" smtClean="0">
                <a:solidFill>
                  <a:srgbClr val="00B050"/>
                </a:solidFill>
              </a:rPr>
              <a:t>, garantiscono </a:t>
            </a:r>
            <a:r>
              <a:rPr lang="it-IT" dirty="0">
                <a:solidFill>
                  <a:srgbClr val="00B050"/>
                </a:solidFill>
              </a:rPr>
              <a:t>l’identità dell’oggetto . </a:t>
            </a:r>
          </a:p>
          <a:p>
            <a:pPr>
              <a:buFontTx/>
              <a:buChar char="-"/>
            </a:pPr>
            <a:r>
              <a:rPr lang="it-IT" dirty="0"/>
              <a:t>Più proprietà sono accese, più è probabile che l’oggetto sia quello che si ritiene sia. </a:t>
            </a:r>
          </a:p>
          <a:p>
            <a:pPr>
              <a:buFontTx/>
              <a:buChar char="-"/>
            </a:pPr>
            <a:r>
              <a:rPr lang="it-IT" dirty="0" smtClean="0"/>
              <a:t>Se colleghiamo in tutti i modi possibili gli input agli output otteniamo un associatore di pattern</a:t>
            </a:r>
            <a:r>
              <a:rPr lang="it-IT" dirty="0"/>
              <a:t> </a:t>
            </a:r>
            <a:r>
              <a:rPr lang="it-IT" dirty="0" smtClean="0"/>
              <a:t>(da cui le «correlazioni»)</a:t>
            </a:r>
          </a:p>
          <a:p>
            <a:pPr>
              <a:buFontTx/>
              <a:buChar char="-"/>
            </a:pPr>
            <a:r>
              <a:rPr lang="it-IT" dirty="0" smtClean="0"/>
              <a:t>Nella stessa rete sono sovrapposte classi caratterizzate da gradi diversi di inclusione (animali, mammiferi, cani)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Le reti neurali imparano da esempi, mutando i pesi di connessione.</a:t>
            </a: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20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2162</TotalTime>
  <Words>1351</Words>
  <Application>Microsoft Office PowerPoint</Application>
  <PresentationFormat>Widescreen</PresentationFormat>
  <Paragraphs>281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Segoe UI Symbol</vt:lpstr>
      <vt:lpstr>Tahoma</vt:lpstr>
      <vt:lpstr>Times New Roman</vt:lpstr>
      <vt:lpstr>Tema di Office</vt:lpstr>
      <vt:lpstr> Reti Neurali</vt:lpstr>
      <vt:lpstr> Reti neurali</vt:lpstr>
      <vt:lpstr>Reti neurali</vt:lpstr>
      <vt:lpstr>Presentazione standard di PowerPoint</vt:lpstr>
      <vt:lpstr>Reti neurali</vt:lpstr>
      <vt:lpstr>Presentazione standard di PowerPoint</vt:lpstr>
      <vt:lpstr>Reti neurali</vt:lpstr>
      <vt:lpstr>Reti neurali</vt:lpstr>
      <vt:lpstr>Reti neurali</vt:lpstr>
      <vt:lpstr>Reti neurali</vt:lpstr>
      <vt:lpstr>Reti neurali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Alberi di decisione</vt:lpstr>
      <vt:lpstr>Deep Learning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</dc:title>
  <dc:creator>alberto banterle</dc:creator>
  <cp:lastModifiedBy>lila banterle</cp:lastModifiedBy>
  <cp:revision>74</cp:revision>
  <dcterms:created xsi:type="dcterms:W3CDTF">2018-01-20T08:46:44Z</dcterms:created>
  <dcterms:modified xsi:type="dcterms:W3CDTF">2018-02-17T11:08:26Z</dcterms:modified>
</cp:coreProperties>
</file>