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diagrams/layout3.xml" ContentType="application/vnd.openxmlformats-officedocument.drawingml.diagram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706" r:id="rId2"/>
    <p:sldId id="320" r:id="rId3"/>
    <p:sldId id="753" r:id="rId4"/>
    <p:sldId id="632" r:id="rId5"/>
    <p:sldId id="619" r:id="rId6"/>
    <p:sldId id="710" r:id="rId7"/>
    <p:sldId id="761" r:id="rId8"/>
    <p:sldId id="756" r:id="rId9"/>
    <p:sldId id="711" r:id="rId10"/>
    <p:sldId id="621" r:id="rId11"/>
    <p:sldId id="712" r:id="rId12"/>
    <p:sldId id="760" r:id="rId13"/>
    <p:sldId id="757" r:id="rId14"/>
    <p:sldId id="658" r:id="rId15"/>
    <p:sldId id="754" r:id="rId16"/>
    <p:sldId id="622" r:id="rId17"/>
    <p:sldId id="713" r:id="rId18"/>
    <p:sldId id="755" r:id="rId19"/>
    <p:sldId id="762" r:id="rId20"/>
    <p:sldId id="659" r:id="rId21"/>
    <p:sldId id="759" r:id="rId22"/>
    <p:sldId id="758" r:id="rId23"/>
    <p:sldId id="656" r:id="rId24"/>
    <p:sldId id="660" r:id="rId25"/>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576">
          <p15:clr>
            <a:srgbClr val="A4A3A4"/>
          </p15:clr>
        </p15:guide>
        <p15:guide id="2" pos="2880">
          <p15:clr>
            <a:srgbClr val="A4A3A4"/>
          </p15:clr>
        </p15:guide>
      </p15:sldGuideLst>
    </p:ext>
    <p:ext uri="{2D200454-40CA-4A62-9FC3-DE9A4176ACB9}">
      <p15:notesGuideLst xmlns=""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CCFF"/>
    <a:srgbClr val="800000"/>
    <a:srgbClr val="66CCFF"/>
    <a:srgbClr val="CC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Stile con tema 1 - Color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showOutlineIcons="0">
    <p:restoredLeft sz="13818" autoAdjust="0"/>
    <p:restoredTop sz="86608" autoAdjust="0"/>
  </p:normalViewPr>
  <p:slideViewPr>
    <p:cSldViewPr snapToGrid="0">
      <p:cViewPr>
        <p:scale>
          <a:sx n="66" d="100"/>
          <a:sy n="66" d="100"/>
        </p:scale>
        <p:origin x="-1494" y="-402"/>
      </p:cViewPr>
      <p:guideLst>
        <p:guide orient="horz" pos="576"/>
        <p:guide pos="2880"/>
      </p:guideLst>
    </p:cSldViewPr>
  </p:slideViewPr>
  <p:outlineViewPr>
    <p:cViewPr>
      <p:scale>
        <a:sx n="33" d="100"/>
        <a:sy n="33" d="100"/>
      </p:scale>
      <p:origin x="0" y="106596"/>
    </p:cViewPr>
  </p:outlineViewPr>
  <p:notesTextViewPr>
    <p:cViewPr>
      <p:scale>
        <a:sx n="3" d="2"/>
        <a:sy n="3" d="2"/>
      </p:scale>
      <p:origin x="0" y="0"/>
    </p:cViewPr>
  </p:notesTextViewPr>
  <p:notesViewPr>
    <p:cSldViewPr snapToGrid="0">
      <p:cViewPr>
        <p:scale>
          <a:sx n="95" d="100"/>
          <a:sy n="95" d="100"/>
        </p:scale>
        <p:origin x="-1848" y="-72"/>
      </p:cViewPr>
      <p:guideLst>
        <p:guide orient="horz" pos="1421"/>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031B6A-5194-4897-8B7B-EA06FDC67FFA}"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BF336EBB-D46D-4B01-A747-9C1F0D1CE06A}">
      <dgm:prSet phldrT="[Testo]" custT="1"/>
      <dgm:spPr/>
      <dgm:t>
        <a:bodyPr/>
        <a:lstStyle/>
        <a:p>
          <a:r>
            <a:rPr lang="it-IT" sz="1400" b="1" dirty="0" smtClean="0"/>
            <a:t>CRITERI </a:t>
          </a:r>
          <a:r>
            <a:rPr lang="it-IT" sz="1400" b="1" dirty="0" err="1" smtClean="0"/>
            <a:t>DI</a:t>
          </a:r>
          <a:r>
            <a:rPr lang="it-IT" sz="1400" b="1" dirty="0" smtClean="0"/>
            <a:t> CLASSIFICAZIONE</a:t>
          </a:r>
          <a:endParaRPr lang="en-US" sz="1400" b="1" dirty="0"/>
        </a:p>
      </dgm:t>
    </dgm:pt>
    <dgm:pt modelId="{D71D7E49-582C-493C-813D-C3714430AE23}" type="parTrans" cxnId="{AB420DF1-983D-4652-9CDC-4D74D32F72B9}">
      <dgm:prSet/>
      <dgm:spPr/>
      <dgm:t>
        <a:bodyPr/>
        <a:lstStyle/>
        <a:p>
          <a:endParaRPr lang="en-US"/>
        </a:p>
      </dgm:t>
    </dgm:pt>
    <dgm:pt modelId="{FB7D7AE4-67D0-410D-8EE9-8DAB585F3665}" type="sibTrans" cxnId="{AB420DF1-983D-4652-9CDC-4D74D32F72B9}">
      <dgm:prSet/>
      <dgm:spPr/>
      <dgm:t>
        <a:bodyPr/>
        <a:lstStyle/>
        <a:p>
          <a:endParaRPr lang="en-US"/>
        </a:p>
      </dgm:t>
    </dgm:pt>
    <dgm:pt modelId="{64347233-676F-4BD9-97B4-A8B034DC6046}">
      <dgm:prSet phldrT="[Testo]" custT="1"/>
      <dgm:spPr/>
      <dgm:t>
        <a:bodyPr/>
        <a:lstStyle/>
        <a:p>
          <a:r>
            <a:rPr lang="it-IT" sz="1200" b="1" dirty="0" smtClean="0"/>
            <a:t>Secondo l’oggetto</a:t>
          </a:r>
          <a:endParaRPr lang="en-US" sz="1200" b="1" dirty="0"/>
        </a:p>
      </dgm:t>
    </dgm:pt>
    <dgm:pt modelId="{7D47922B-6B06-4D84-A209-A18C7B198889}" type="parTrans" cxnId="{37707BC6-59C4-4ECB-9BF5-620A94A0452E}">
      <dgm:prSet/>
      <dgm:spPr/>
      <dgm:t>
        <a:bodyPr/>
        <a:lstStyle/>
        <a:p>
          <a:endParaRPr lang="en-US"/>
        </a:p>
      </dgm:t>
    </dgm:pt>
    <dgm:pt modelId="{9232CF2B-D4AC-406E-9AB5-B4CE49628468}" type="sibTrans" cxnId="{37707BC6-59C4-4ECB-9BF5-620A94A0452E}">
      <dgm:prSet/>
      <dgm:spPr/>
      <dgm:t>
        <a:bodyPr/>
        <a:lstStyle/>
        <a:p>
          <a:endParaRPr lang="en-US"/>
        </a:p>
      </dgm:t>
    </dgm:pt>
    <dgm:pt modelId="{C5B63798-CDC0-4022-9DAF-576129E6D3A8}">
      <dgm:prSet phldrT="[Testo]"/>
      <dgm:spPr/>
      <dgm:t>
        <a:bodyPr/>
        <a:lstStyle/>
        <a:p>
          <a:r>
            <a:rPr lang="it-IT" dirty="0" smtClean="0"/>
            <a:t>Agricole</a:t>
          </a:r>
          <a:endParaRPr lang="en-US" dirty="0"/>
        </a:p>
      </dgm:t>
    </dgm:pt>
    <dgm:pt modelId="{02AFF601-F45A-455C-A3EC-6CBEE9F6CD90}" type="parTrans" cxnId="{AA0AC314-F523-421B-9356-A06EBD4A682C}">
      <dgm:prSet/>
      <dgm:spPr/>
      <dgm:t>
        <a:bodyPr/>
        <a:lstStyle/>
        <a:p>
          <a:endParaRPr lang="en-US"/>
        </a:p>
      </dgm:t>
    </dgm:pt>
    <dgm:pt modelId="{0AAEF73F-79D8-4AFD-9B2B-1E6AC6DF2D63}" type="sibTrans" cxnId="{AA0AC314-F523-421B-9356-A06EBD4A682C}">
      <dgm:prSet/>
      <dgm:spPr/>
      <dgm:t>
        <a:bodyPr/>
        <a:lstStyle/>
        <a:p>
          <a:endParaRPr lang="en-US"/>
        </a:p>
      </dgm:t>
    </dgm:pt>
    <dgm:pt modelId="{4079C1E3-048C-4346-A2C6-E998F0DACF19}">
      <dgm:prSet phldrT="[Testo]" custT="1"/>
      <dgm:spPr/>
      <dgm:t>
        <a:bodyPr/>
        <a:lstStyle/>
        <a:p>
          <a:r>
            <a:rPr lang="it-IT" sz="1200" b="1" dirty="0" smtClean="0"/>
            <a:t>Secondo il fine</a:t>
          </a:r>
          <a:endParaRPr lang="en-US" sz="1200" b="1" dirty="0"/>
        </a:p>
      </dgm:t>
    </dgm:pt>
    <dgm:pt modelId="{1DA4D2FE-582C-44E4-8C27-921C4CC7A41A}" type="parTrans" cxnId="{4545682D-4959-4E9A-85D1-ADAD3B397F98}">
      <dgm:prSet/>
      <dgm:spPr/>
      <dgm:t>
        <a:bodyPr/>
        <a:lstStyle/>
        <a:p>
          <a:endParaRPr lang="en-US"/>
        </a:p>
      </dgm:t>
    </dgm:pt>
    <dgm:pt modelId="{3785F23C-E5CB-4EB4-91E7-201571040E83}" type="sibTrans" cxnId="{4545682D-4959-4E9A-85D1-ADAD3B397F98}">
      <dgm:prSet/>
      <dgm:spPr/>
      <dgm:t>
        <a:bodyPr/>
        <a:lstStyle/>
        <a:p>
          <a:endParaRPr lang="en-US"/>
        </a:p>
      </dgm:t>
    </dgm:pt>
    <dgm:pt modelId="{3EE9A654-C3C3-48B8-8855-D7F928D32112}">
      <dgm:prSet phldrT="[Testo]"/>
      <dgm:spPr/>
      <dgm:t>
        <a:bodyPr/>
        <a:lstStyle/>
        <a:p>
          <a:r>
            <a:rPr lang="it-IT" dirty="0" smtClean="0"/>
            <a:t>Commerciali </a:t>
          </a:r>
          <a:endParaRPr lang="en-US" dirty="0"/>
        </a:p>
      </dgm:t>
    </dgm:pt>
    <dgm:pt modelId="{74223AEC-0053-4E6D-95E5-04B1E4CA1839}" type="parTrans" cxnId="{B2387DB7-207A-4FAF-8F89-1D3E7610AEAE}">
      <dgm:prSet/>
      <dgm:spPr/>
      <dgm:t>
        <a:bodyPr/>
        <a:lstStyle/>
        <a:p>
          <a:endParaRPr lang="en-US"/>
        </a:p>
      </dgm:t>
    </dgm:pt>
    <dgm:pt modelId="{06C38064-01D8-43BF-86E0-FE32ED107ECC}" type="sibTrans" cxnId="{B2387DB7-207A-4FAF-8F89-1D3E7610AEAE}">
      <dgm:prSet/>
      <dgm:spPr/>
      <dgm:t>
        <a:bodyPr/>
        <a:lstStyle/>
        <a:p>
          <a:endParaRPr lang="en-US"/>
        </a:p>
      </dgm:t>
    </dgm:pt>
    <dgm:pt modelId="{1EAEE1A0-047A-405A-853B-6DC42CA159D9}">
      <dgm:prSet phldrT="[Testo]"/>
      <dgm:spPr/>
      <dgm:t>
        <a:bodyPr/>
        <a:lstStyle/>
        <a:p>
          <a:r>
            <a:rPr lang="it-IT" dirty="0" smtClean="0"/>
            <a:t>Aziende di consumo / erogazione</a:t>
          </a:r>
          <a:endParaRPr lang="en-US" dirty="0"/>
        </a:p>
      </dgm:t>
    </dgm:pt>
    <dgm:pt modelId="{36F4C27B-11D0-4A38-A920-C862852CE4AE}" type="parTrans" cxnId="{92B95135-A029-48B4-8599-9079B7D240C4}">
      <dgm:prSet/>
      <dgm:spPr/>
      <dgm:t>
        <a:bodyPr/>
        <a:lstStyle/>
        <a:p>
          <a:endParaRPr lang="en-US"/>
        </a:p>
      </dgm:t>
    </dgm:pt>
    <dgm:pt modelId="{05BA2EE5-749B-4D46-81D3-0C97A057F493}" type="sibTrans" cxnId="{92B95135-A029-48B4-8599-9079B7D240C4}">
      <dgm:prSet/>
      <dgm:spPr/>
      <dgm:t>
        <a:bodyPr/>
        <a:lstStyle/>
        <a:p>
          <a:endParaRPr lang="en-US"/>
        </a:p>
      </dgm:t>
    </dgm:pt>
    <dgm:pt modelId="{DECDAACB-49A9-430E-A369-05A2E9F36893}">
      <dgm:prSet phldrT="[Testo]"/>
      <dgm:spPr/>
      <dgm:t>
        <a:bodyPr/>
        <a:lstStyle/>
        <a:p>
          <a:r>
            <a:rPr lang="it-IT" dirty="0" smtClean="0"/>
            <a:t>Aziende di produzione</a:t>
          </a:r>
          <a:endParaRPr lang="en-US" dirty="0"/>
        </a:p>
      </dgm:t>
    </dgm:pt>
    <dgm:pt modelId="{53911865-CEC3-4BC9-867C-DF35DB84AA7E}" type="parTrans" cxnId="{B1BB81FB-06CC-4F8A-86C3-435A16B432DE}">
      <dgm:prSet/>
      <dgm:spPr/>
      <dgm:t>
        <a:bodyPr/>
        <a:lstStyle/>
        <a:p>
          <a:endParaRPr lang="en-US"/>
        </a:p>
      </dgm:t>
    </dgm:pt>
    <dgm:pt modelId="{C4EBBB1D-0517-4380-8FB2-6566DA3E25B1}" type="sibTrans" cxnId="{B1BB81FB-06CC-4F8A-86C3-435A16B432DE}">
      <dgm:prSet/>
      <dgm:spPr/>
      <dgm:t>
        <a:bodyPr/>
        <a:lstStyle/>
        <a:p>
          <a:endParaRPr lang="en-US"/>
        </a:p>
      </dgm:t>
    </dgm:pt>
    <dgm:pt modelId="{97DBF554-2651-48A9-A22D-ECE268ADCB3C}">
      <dgm:prSet phldrT="[Testo]"/>
      <dgm:spPr/>
      <dgm:t>
        <a:bodyPr/>
        <a:lstStyle/>
        <a:p>
          <a:r>
            <a:rPr lang="it-IT" dirty="0" smtClean="0"/>
            <a:t>Settore primario</a:t>
          </a:r>
          <a:endParaRPr lang="en-US" dirty="0"/>
        </a:p>
      </dgm:t>
    </dgm:pt>
    <dgm:pt modelId="{0F07F245-2F53-4D7B-8584-C9373ECEF0F4}" type="parTrans" cxnId="{BA560EAC-A59B-4EB4-BF7B-A51E1D584C84}">
      <dgm:prSet/>
      <dgm:spPr/>
      <dgm:t>
        <a:bodyPr/>
        <a:lstStyle/>
        <a:p>
          <a:endParaRPr lang="en-US"/>
        </a:p>
      </dgm:t>
    </dgm:pt>
    <dgm:pt modelId="{4F62FDD4-A91E-4856-B8DC-F55AEDDE8064}" type="sibTrans" cxnId="{BA560EAC-A59B-4EB4-BF7B-A51E1D584C84}">
      <dgm:prSet/>
      <dgm:spPr/>
      <dgm:t>
        <a:bodyPr/>
        <a:lstStyle/>
        <a:p>
          <a:endParaRPr lang="en-US"/>
        </a:p>
      </dgm:t>
    </dgm:pt>
    <dgm:pt modelId="{C22EAD0B-2CC4-466D-9DA0-6361F83FF7DD}">
      <dgm:prSet phldrT="[Testo]"/>
      <dgm:spPr/>
      <dgm:t>
        <a:bodyPr/>
        <a:lstStyle/>
        <a:p>
          <a:r>
            <a:rPr lang="it-IT" dirty="0" smtClean="0"/>
            <a:t>Settore secondario</a:t>
          </a:r>
          <a:endParaRPr lang="en-US" dirty="0"/>
        </a:p>
      </dgm:t>
    </dgm:pt>
    <dgm:pt modelId="{EE29DB13-0483-4BBE-AC48-626B1A2ADB32}" type="parTrans" cxnId="{A0E8E787-FA76-4CEA-885D-67FF4A734044}">
      <dgm:prSet/>
      <dgm:spPr/>
      <dgm:t>
        <a:bodyPr/>
        <a:lstStyle/>
        <a:p>
          <a:endParaRPr lang="en-US"/>
        </a:p>
      </dgm:t>
    </dgm:pt>
    <dgm:pt modelId="{51000CCC-792E-4D20-ACC7-1950FCCA3E60}" type="sibTrans" cxnId="{A0E8E787-FA76-4CEA-885D-67FF4A734044}">
      <dgm:prSet/>
      <dgm:spPr/>
      <dgm:t>
        <a:bodyPr/>
        <a:lstStyle/>
        <a:p>
          <a:endParaRPr lang="en-US"/>
        </a:p>
      </dgm:t>
    </dgm:pt>
    <dgm:pt modelId="{1B50D244-3E97-4AE1-8705-79F354A82DD9}">
      <dgm:prSet phldrT="[Testo]"/>
      <dgm:spPr/>
      <dgm:t>
        <a:bodyPr/>
        <a:lstStyle/>
        <a:p>
          <a:r>
            <a:rPr lang="it-IT" dirty="0" smtClean="0"/>
            <a:t>Settore terziario</a:t>
          </a:r>
          <a:endParaRPr lang="en-US" dirty="0"/>
        </a:p>
      </dgm:t>
    </dgm:pt>
    <dgm:pt modelId="{1D7BF40E-944E-4350-83D3-EB315FF014AB}" type="parTrans" cxnId="{4984E5A8-0A26-4848-802A-BF26AB305316}">
      <dgm:prSet/>
      <dgm:spPr/>
      <dgm:t>
        <a:bodyPr/>
        <a:lstStyle/>
        <a:p>
          <a:endParaRPr lang="en-US"/>
        </a:p>
      </dgm:t>
    </dgm:pt>
    <dgm:pt modelId="{1709775D-1354-456E-87E7-CC045CDF14F5}" type="sibTrans" cxnId="{4984E5A8-0A26-4848-802A-BF26AB305316}">
      <dgm:prSet/>
      <dgm:spPr/>
      <dgm:t>
        <a:bodyPr/>
        <a:lstStyle/>
        <a:p>
          <a:endParaRPr lang="en-US"/>
        </a:p>
      </dgm:t>
    </dgm:pt>
    <dgm:pt modelId="{92FFBC00-6589-4AA5-B378-D101C1285C66}">
      <dgm:prSet phldrT="[Testo]"/>
      <dgm:spPr/>
      <dgm:t>
        <a:bodyPr/>
        <a:lstStyle/>
        <a:p>
          <a:r>
            <a:rPr lang="it-IT" dirty="0" smtClean="0"/>
            <a:t>Settore terziario avanzato</a:t>
          </a:r>
          <a:endParaRPr lang="en-US" dirty="0"/>
        </a:p>
      </dgm:t>
    </dgm:pt>
    <dgm:pt modelId="{1EFF646F-5463-4B39-B3AE-B7586E31CCAB}" type="parTrans" cxnId="{A1C7FC29-29AA-4E85-A71B-0DBF79B088B0}">
      <dgm:prSet/>
      <dgm:spPr/>
      <dgm:t>
        <a:bodyPr/>
        <a:lstStyle/>
        <a:p>
          <a:endParaRPr lang="en-US"/>
        </a:p>
      </dgm:t>
    </dgm:pt>
    <dgm:pt modelId="{2D3BE726-F2A2-4C54-BD0F-FEEA54FFB090}" type="sibTrans" cxnId="{A1C7FC29-29AA-4E85-A71B-0DBF79B088B0}">
      <dgm:prSet/>
      <dgm:spPr/>
      <dgm:t>
        <a:bodyPr/>
        <a:lstStyle/>
        <a:p>
          <a:endParaRPr lang="en-US"/>
        </a:p>
      </dgm:t>
    </dgm:pt>
    <dgm:pt modelId="{ECBD66AB-D52C-42FC-855E-59FC80DDDC81}">
      <dgm:prSet phldrT="[Testo]" custT="1"/>
      <dgm:spPr>
        <a:solidFill>
          <a:srgbClr val="99CCFF"/>
        </a:solidFill>
      </dgm:spPr>
      <dgm:t>
        <a:bodyPr/>
        <a:lstStyle/>
        <a:p>
          <a:r>
            <a:rPr lang="it-IT" sz="1200" b="1" dirty="0" smtClean="0"/>
            <a:t>Secondo la natura della proprietà</a:t>
          </a:r>
          <a:endParaRPr lang="en-US" sz="1200" b="1" dirty="0"/>
        </a:p>
      </dgm:t>
    </dgm:pt>
    <dgm:pt modelId="{FC92B43A-B0A5-4440-98B7-4F692CB044F7}" type="parTrans" cxnId="{9653E5C5-2192-4C06-B4D8-6920DC6F0505}">
      <dgm:prSet/>
      <dgm:spPr/>
      <dgm:t>
        <a:bodyPr/>
        <a:lstStyle/>
        <a:p>
          <a:endParaRPr lang="en-US"/>
        </a:p>
      </dgm:t>
    </dgm:pt>
    <dgm:pt modelId="{EC10A742-1811-4C0F-BF7A-329DAA9469A2}" type="sibTrans" cxnId="{9653E5C5-2192-4C06-B4D8-6920DC6F0505}">
      <dgm:prSet/>
      <dgm:spPr/>
      <dgm:t>
        <a:bodyPr/>
        <a:lstStyle/>
        <a:p>
          <a:endParaRPr lang="en-US"/>
        </a:p>
      </dgm:t>
    </dgm:pt>
    <dgm:pt modelId="{0BEBF581-9E84-407E-924C-3F5CC0901AD3}">
      <dgm:prSet phldrT="[Testo]"/>
      <dgm:spPr>
        <a:solidFill>
          <a:srgbClr val="99CCFF"/>
        </a:solidFill>
      </dgm:spPr>
      <dgm:t>
        <a:bodyPr/>
        <a:lstStyle/>
        <a:p>
          <a:r>
            <a:rPr lang="it-IT" dirty="0" smtClean="0"/>
            <a:t>Aziende private</a:t>
          </a:r>
          <a:endParaRPr lang="en-US" dirty="0"/>
        </a:p>
      </dgm:t>
    </dgm:pt>
    <dgm:pt modelId="{F2EC1E7F-D18A-44FB-A95F-9F51B164A0B3}" type="parTrans" cxnId="{0F0C5024-A01F-43EA-A522-89FD31E5498B}">
      <dgm:prSet/>
      <dgm:spPr/>
      <dgm:t>
        <a:bodyPr/>
        <a:lstStyle/>
        <a:p>
          <a:endParaRPr lang="en-US"/>
        </a:p>
      </dgm:t>
    </dgm:pt>
    <dgm:pt modelId="{8B9C8389-C813-4F0C-80D2-CE29B44EF475}" type="sibTrans" cxnId="{0F0C5024-A01F-43EA-A522-89FD31E5498B}">
      <dgm:prSet/>
      <dgm:spPr/>
      <dgm:t>
        <a:bodyPr/>
        <a:lstStyle/>
        <a:p>
          <a:endParaRPr lang="en-US"/>
        </a:p>
      </dgm:t>
    </dgm:pt>
    <dgm:pt modelId="{7F3F5EB4-8696-4CD5-A544-0DD2A680EFEC}">
      <dgm:prSet phldrT="[Testo]"/>
      <dgm:spPr>
        <a:solidFill>
          <a:srgbClr val="99CCFF"/>
        </a:solidFill>
      </dgm:spPr>
      <dgm:t>
        <a:bodyPr/>
        <a:lstStyle/>
        <a:p>
          <a:r>
            <a:rPr lang="it-IT" dirty="0" smtClean="0"/>
            <a:t>Aziende pubbliche</a:t>
          </a:r>
          <a:endParaRPr lang="en-US" dirty="0"/>
        </a:p>
      </dgm:t>
    </dgm:pt>
    <dgm:pt modelId="{1425E273-5BB0-4CCE-9310-F251607487BC}" type="parTrans" cxnId="{C4303171-7D9E-4618-81B4-9D8CB996A971}">
      <dgm:prSet/>
      <dgm:spPr/>
      <dgm:t>
        <a:bodyPr/>
        <a:lstStyle/>
        <a:p>
          <a:endParaRPr lang="en-US"/>
        </a:p>
      </dgm:t>
    </dgm:pt>
    <dgm:pt modelId="{B8BFE3AC-B516-42DE-9F7B-946EFB9F34DA}" type="sibTrans" cxnId="{C4303171-7D9E-4618-81B4-9D8CB996A971}">
      <dgm:prSet/>
      <dgm:spPr/>
      <dgm:t>
        <a:bodyPr/>
        <a:lstStyle/>
        <a:p>
          <a:endParaRPr lang="en-US"/>
        </a:p>
      </dgm:t>
    </dgm:pt>
    <dgm:pt modelId="{C0F9F105-8E8A-4327-B3AF-994C10BC9B68}">
      <dgm:prSet phldrT="[Testo]"/>
      <dgm:spPr>
        <a:solidFill>
          <a:srgbClr val="99CCFF"/>
        </a:solidFill>
      </dgm:spPr>
      <dgm:t>
        <a:bodyPr/>
        <a:lstStyle/>
        <a:p>
          <a:r>
            <a:rPr lang="it-IT" dirty="0" smtClean="0"/>
            <a:t>Miste</a:t>
          </a:r>
          <a:endParaRPr lang="en-US" dirty="0"/>
        </a:p>
      </dgm:t>
    </dgm:pt>
    <dgm:pt modelId="{361B0FF9-F586-4261-858D-1B8B060BB300}" type="parTrans" cxnId="{CB4E9DF0-A36A-4ECA-BE62-89F7BC4909C6}">
      <dgm:prSet/>
      <dgm:spPr/>
      <dgm:t>
        <a:bodyPr/>
        <a:lstStyle/>
        <a:p>
          <a:endParaRPr lang="en-US"/>
        </a:p>
      </dgm:t>
    </dgm:pt>
    <dgm:pt modelId="{DAEFF9B6-AD53-479E-8A1A-4D4E6668E5E1}" type="sibTrans" cxnId="{CB4E9DF0-A36A-4ECA-BE62-89F7BC4909C6}">
      <dgm:prSet/>
      <dgm:spPr/>
      <dgm:t>
        <a:bodyPr/>
        <a:lstStyle/>
        <a:p>
          <a:endParaRPr lang="en-US"/>
        </a:p>
      </dgm:t>
    </dgm:pt>
    <dgm:pt modelId="{5CFEB6C0-A2E7-4224-B5F3-825364142159}">
      <dgm:prSet phldrT="[Testo]"/>
      <dgm:spPr>
        <a:solidFill>
          <a:srgbClr val="99CCFF"/>
        </a:solidFill>
      </dgm:spPr>
      <dgm:t>
        <a:bodyPr/>
        <a:lstStyle/>
        <a:p>
          <a:r>
            <a:rPr lang="it-IT" dirty="0" smtClean="0"/>
            <a:t>Individuali</a:t>
          </a:r>
          <a:endParaRPr lang="en-US" dirty="0"/>
        </a:p>
      </dgm:t>
    </dgm:pt>
    <dgm:pt modelId="{4B1D9CA5-78C8-4D1B-9C0F-AC20B8C66E79}" type="parTrans" cxnId="{E287E010-3684-4BF5-9256-CCCD62F8EDCB}">
      <dgm:prSet/>
      <dgm:spPr/>
      <dgm:t>
        <a:bodyPr/>
        <a:lstStyle/>
        <a:p>
          <a:endParaRPr lang="en-US"/>
        </a:p>
      </dgm:t>
    </dgm:pt>
    <dgm:pt modelId="{6C5B0DC4-79CB-4323-8A5C-A2AB8D9D318E}" type="sibTrans" cxnId="{E287E010-3684-4BF5-9256-CCCD62F8EDCB}">
      <dgm:prSet/>
      <dgm:spPr/>
      <dgm:t>
        <a:bodyPr/>
        <a:lstStyle/>
        <a:p>
          <a:endParaRPr lang="en-US"/>
        </a:p>
      </dgm:t>
    </dgm:pt>
    <dgm:pt modelId="{1A473D98-3AD9-44FA-A76F-9577F843C01C}">
      <dgm:prSet phldrT="[Testo]"/>
      <dgm:spPr>
        <a:solidFill>
          <a:srgbClr val="99CCFF"/>
        </a:solidFill>
      </dgm:spPr>
      <dgm:t>
        <a:bodyPr/>
        <a:lstStyle/>
        <a:p>
          <a:r>
            <a:rPr lang="it-IT" dirty="0" smtClean="0"/>
            <a:t>Collettive </a:t>
          </a:r>
          <a:endParaRPr lang="en-US" dirty="0"/>
        </a:p>
      </dgm:t>
    </dgm:pt>
    <dgm:pt modelId="{3ED98F9F-F855-44B7-95F7-E981A475858D}" type="parTrans" cxnId="{A57A9836-B035-4303-B108-79016E6C921F}">
      <dgm:prSet/>
      <dgm:spPr/>
      <dgm:t>
        <a:bodyPr/>
        <a:lstStyle/>
        <a:p>
          <a:endParaRPr lang="en-US"/>
        </a:p>
      </dgm:t>
    </dgm:pt>
    <dgm:pt modelId="{6885CA33-B481-49C5-AAA3-5BF2232DD2AF}" type="sibTrans" cxnId="{A57A9836-B035-4303-B108-79016E6C921F}">
      <dgm:prSet/>
      <dgm:spPr/>
      <dgm:t>
        <a:bodyPr/>
        <a:lstStyle/>
        <a:p>
          <a:endParaRPr lang="en-US"/>
        </a:p>
      </dgm:t>
    </dgm:pt>
    <dgm:pt modelId="{89CC5D2F-A109-44DA-913A-6B90AA59592E}">
      <dgm:prSet phldrT="[Testo]"/>
      <dgm:spPr/>
      <dgm:t>
        <a:bodyPr/>
        <a:lstStyle/>
        <a:p>
          <a:r>
            <a:rPr lang="it-IT" dirty="0" smtClean="0"/>
            <a:t>Aziende composte</a:t>
          </a:r>
          <a:endParaRPr lang="en-US" dirty="0"/>
        </a:p>
      </dgm:t>
    </dgm:pt>
    <dgm:pt modelId="{730D67EE-206B-4396-A487-9CDCF3049326}" type="parTrans" cxnId="{D4E39268-55AB-4A31-8713-213AE1A90B62}">
      <dgm:prSet/>
      <dgm:spPr/>
      <dgm:t>
        <a:bodyPr/>
        <a:lstStyle/>
        <a:p>
          <a:endParaRPr lang="en-US"/>
        </a:p>
      </dgm:t>
    </dgm:pt>
    <dgm:pt modelId="{761CA551-F528-455E-BCC3-C8B32E743379}" type="sibTrans" cxnId="{D4E39268-55AB-4A31-8713-213AE1A90B62}">
      <dgm:prSet/>
      <dgm:spPr/>
      <dgm:t>
        <a:bodyPr/>
        <a:lstStyle/>
        <a:p>
          <a:endParaRPr lang="en-US"/>
        </a:p>
      </dgm:t>
    </dgm:pt>
    <dgm:pt modelId="{D3892566-067B-4403-9468-A5D7D3B78E80}">
      <dgm:prSet phldrT="[Testo]" custT="1"/>
      <dgm:spPr/>
      <dgm:t>
        <a:bodyPr/>
        <a:lstStyle/>
        <a:p>
          <a:r>
            <a:rPr lang="it-IT" sz="1200" b="1" dirty="0" smtClean="0"/>
            <a:t>Secondo la dimensione</a:t>
          </a:r>
          <a:endParaRPr lang="en-US" sz="1200" b="1" dirty="0"/>
        </a:p>
      </dgm:t>
    </dgm:pt>
    <dgm:pt modelId="{2BC80873-44F0-400C-BFF1-7C561C4917AC}" type="parTrans" cxnId="{61662DF0-99A8-4245-B294-8A8A678531A9}">
      <dgm:prSet/>
      <dgm:spPr/>
      <dgm:t>
        <a:bodyPr/>
        <a:lstStyle/>
        <a:p>
          <a:endParaRPr lang="en-US"/>
        </a:p>
      </dgm:t>
    </dgm:pt>
    <dgm:pt modelId="{A87C13FE-808B-4785-9468-CC53F223CA2E}" type="sibTrans" cxnId="{61662DF0-99A8-4245-B294-8A8A678531A9}">
      <dgm:prSet/>
      <dgm:spPr/>
      <dgm:t>
        <a:bodyPr/>
        <a:lstStyle/>
        <a:p>
          <a:endParaRPr lang="en-US"/>
        </a:p>
      </dgm:t>
    </dgm:pt>
    <dgm:pt modelId="{DFCF6787-7337-4405-88D3-A5E67934D03D}">
      <dgm:prSet phldrT="[Testo]"/>
      <dgm:spPr/>
      <dgm:t>
        <a:bodyPr/>
        <a:lstStyle/>
        <a:p>
          <a:r>
            <a:rPr lang="it-IT" dirty="0" smtClean="0"/>
            <a:t>Artigianali</a:t>
          </a:r>
        </a:p>
      </dgm:t>
    </dgm:pt>
    <dgm:pt modelId="{1F4294D3-BCD5-4F14-A4F0-B42DA8C2C395}" type="parTrans" cxnId="{DD8132F7-3512-4C40-BD2C-4E89C207E2B8}">
      <dgm:prSet/>
      <dgm:spPr/>
      <dgm:t>
        <a:bodyPr/>
        <a:lstStyle/>
        <a:p>
          <a:endParaRPr lang="en-US"/>
        </a:p>
      </dgm:t>
    </dgm:pt>
    <dgm:pt modelId="{FCA0FF58-E180-42DA-99E3-635EA09AB424}" type="sibTrans" cxnId="{DD8132F7-3512-4C40-BD2C-4E89C207E2B8}">
      <dgm:prSet/>
      <dgm:spPr/>
      <dgm:t>
        <a:bodyPr/>
        <a:lstStyle/>
        <a:p>
          <a:endParaRPr lang="en-US"/>
        </a:p>
      </dgm:t>
    </dgm:pt>
    <dgm:pt modelId="{7EFB8ACB-BDDD-448E-999F-F1E182266548}">
      <dgm:prSet phldrT="[Testo]"/>
      <dgm:spPr/>
      <dgm:t>
        <a:bodyPr/>
        <a:lstStyle/>
        <a:p>
          <a:r>
            <a:rPr lang="it-IT" dirty="0" smtClean="0"/>
            <a:t>Piccole</a:t>
          </a:r>
        </a:p>
      </dgm:t>
    </dgm:pt>
    <dgm:pt modelId="{B8012CBC-C026-4900-A273-9124F247A649}" type="parTrans" cxnId="{62424CE2-F7C0-4DC9-B4D3-DE22DCA0C507}">
      <dgm:prSet/>
      <dgm:spPr/>
      <dgm:t>
        <a:bodyPr/>
        <a:lstStyle/>
        <a:p>
          <a:endParaRPr lang="en-US"/>
        </a:p>
      </dgm:t>
    </dgm:pt>
    <dgm:pt modelId="{9381A25C-25EB-4DF2-B61C-23A89A118B56}" type="sibTrans" cxnId="{62424CE2-F7C0-4DC9-B4D3-DE22DCA0C507}">
      <dgm:prSet/>
      <dgm:spPr/>
      <dgm:t>
        <a:bodyPr/>
        <a:lstStyle/>
        <a:p>
          <a:endParaRPr lang="en-US"/>
        </a:p>
      </dgm:t>
    </dgm:pt>
    <dgm:pt modelId="{A4E472E1-5A7F-43F0-A26A-346EE5783A9D}">
      <dgm:prSet phldrT="[Testo]"/>
      <dgm:spPr/>
      <dgm:t>
        <a:bodyPr/>
        <a:lstStyle/>
        <a:p>
          <a:r>
            <a:rPr lang="it-IT" dirty="0" smtClean="0"/>
            <a:t>Medie </a:t>
          </a:r>
        </a:p>
      </dgm:t>
    </dgm:pt>
    <dgm:pt modelId="{D70F56D5-835B-41D4-A901-80E59234D81A}" type="parTrans" cxnId="{AAF6107C-5243-4610-A9F6-465FC9264D52}">
      <dgm:prSet/>
      <dgm:spPr/>
      <dgm:t>
        <a:bodyPr/>
        <a:lstStyle/>
        <a:p>
          <a:endParaRPr lang="en-US"/>
        </a:p>
      </dgm:t>
    </dgm:pt>
    <dgm:pt modelId="{6FAEDEDC-9D42-483E-AAAA-DE5ED2D57E36}" type="sibTrans" cxnId="{AAF6107C-5243-4610-A9F6-465FC9264D52}">
      <dgm:prSet/>
      <dgm:spPr/>
      <dgm:t>
        <a:bodyPr/>
        <a:lstStyle/>
        <a:p>
          <a:endParaRPr lang="en-US"/>
        </a:p>
      </dgm:t>
    </dgm:pt>
    <dgm:pt modelId="{B28B34CF-2516-4974-8C7B-217DA7259B88}">
      <dgm:prSet phldrT="[Testo]"/>
      <dgm:spPr/>
      <dgm:t>
        <a:bodyPr/>
        <a:lstStyle/>
        <a:p>
          <a:r>
            <a:rPr lang="it-IT" dirty="0" smtClean="0"/>
            <a:t>Grandi </a:t>
          </a:r>
        </a:p>
      </dgm:t>
    </dgm:pt>
    <dgm:pt modelId="{D71A936D-A055-4C6E-B1F0-2D11B99874D4}" type="parTrans" cxnId="{583EA6CB-A915-4222-A856-147D0211C17D}">
      <dgm:prSet/>
      <dgm:spPr/>
      <dgm:t>
        <a:bodyPr/>
        <a:lstStyle/>
        <a:p>
          <a:endParaRPr lang="en-US"/>
        </a:p>
      </dgm:t>
    </dgm:pt>
    <dgm:pt modelId="{8E03A6A5-1033-42D7-B68A-217AF14F934F}" type="sibTrans" cxnId="{583EA6CB-A915-4222-A856-147D0211C17D}">
      <dgm:prSet/>
      <dgm:spPr/>
      <dgm:t>
        <a:bodyPr/>
        <a:lstStyle/>
        <a:p>
          <a:endParaRPr lang="en-US"/>
        </a:p>
      </dgm:t>
    </dgm:pt>
    <dgm:pt modelId="{9014BA2E-67A0-4C16-A8C0-5A8027B0048C}" type="pres">
      <dgm:prSet presAssocID="{DD031B6A-5194-4897-8B7B-EA06FDC67FFA}" presName="hierChild1" presStyleCnt="0">
        <dgm:presLayoutVars>
          <dgm:orgChart val="1"/>
          <dgm:chPref val="1"/>
          <dgm:dir/>
          <dgm:animOne val="branch"/>
          <dgm:animLvl val="lvl"/>
          <dgm:resizeHandles/>
        </dgm:presLayoutVars>
      </dgm:prSet>
      <dgm:spPr/>
      <dgm:t>
        <a:bodyPr/>
        <a:lstStyle/>
        <a:p>
          <a:endParaRPr lang="en-US"/>
        </a:p>
      </dgm:t>
    </dgm:pt>
    <dgm:pt modelId="{749E0C52-2C98-4CD3-81C9-5D40DA427C68}" type="pres">
      <dgm:prSet presAssocID="{BF336EBB-D46D-4B01-A747-9C1F0D1CE06A}" presName="hierRoot1" presStyleCnt="0">
        <dgm:presLayoutVars>
          <dgm:hierBranch val="init"/>
        </dgm:presLayoutVars>
      </dgm:prSet>
      <dgm:spPr/>
      <dgm:t>
        <a:bodyPr/>
        <a:lstStyle/>
        <a:p>
          <a:endParaRPr lang="en-US"/>
        </a:p>
      </dgm:t>
    </dgm:pt>
    <dgm:pt modelId="{7F88B342-A995-4A83-97CE-AD3D7F4BA909}" type="pres">
      <dgm:prSet presAssocID="{BF336EBB-D46D-4B01-A747-9C1F0D1CE06A}" presName="rootComposite1" presStyleCnt="0"/>
      <dgm:spPr/>
      <dgm:t>
        <a:bodyPr/>
        <a:lstStyle/>
        <a:p>
          <a:endParaRPr lang="en-US"/>
        </a:p>
      </dgm:t>
    </dgm:pt>
    <dgm:pt modelId="{715CFDFB-431A-49D2-BC72-B2AFFD873DB0}" type="pres">
      <dgm:prSet presAssocID="{BF336EBB-D46D-4B01-A747-9C1F0D1CE06A}" presName="rootText1" presStyleLbl="node0" presStyleIdx="0" presStyleCnt="1" custScaleX="183793" custScaleY="111554" custLinFactNeighborY="9064">
        <dgm:presLayoutVars>
          <dgm:chPref val="3"/>
        </dgm:presLayoutVars>
      </dgm:prSet>
      <dgm:spPr/>
      <dgm:t>
        <a:bodyPr/>
        <a:lstStyle/>
        <a:p>
          <a:endParaRPr lang="en-US"/>
        </a:p>
      </dgm:t>
    </dgm:pt>
    <dgm:pt modelId="{26C745DE-6F93-4526-B139-42C76384FC41}" type="pres">
      <dgm:prSet presAssocID="{BF336EBB-D46D-4B01-A747-9C1F0D1CE06A}" presName="rootConnector1" presStyleLbl="node1" presStyleIdx="0" presStyleCnt="0"/>
      <dgm:spPr/>
      <dgm:t>
        <a:bodyPr/>
        <a:lstStyle/>
        <a:p>
          <a:endParaRPr lang="en-US"/>
        </a:p>
      </dgm:t>
    </dgm:pt>
    <dgm:pt modelId="{D90512C5-04A5-4882-8348-602EE3C8A64C}" type="pres">
      <dgm:prSet presAssocID="{BF336EBB-D46D-4B01-A747-9C1F0D1CE06A}" presName="hierChild2" presStyleCnt="0"/>
      <dgm:spPr/>
      <dgm:t>
        <a:bodyPr/>
        <a:lstStyle/>
        <a:p>
          <a:endParaRPr lang="en-US"/>
        </a:p>
      </dgm:t>
    </dgm:pt>
    <dgm:pt modelId="{B8E68C41-9615-4DF6-8638-E0C7427F157D}" type="pres">
      <dgm:prSet presAssocID="{7D47922B-6B06-4D84-A209-A18C7B198889}" presName="Name37" presStyleLbl="parChTrans1D2" presStyleIdx="0" presStyleCnt="4"/>
      <dgm:spPr/>
      <dgm:t>
        <a:bodyPr/>
        <a:lstStyle/>
        <a:p>
          <a:endParaRPr lang="en-US"/>
        </a:p>
      </dgm:t>
    </dgm:pt>
    <dgm:pt modelId="{F1AC551B-B2F4-4758-9378-9B808E2ACEB3}" type="pres">
      <dgm:prSet presAssocID="{64347233-676F-4BD9-97B4-A8B034DC6046}" presName="hierRoot2" presStyleCnt="0">
        <dgm:presLayoutVars>
          <dgm:hierBranch val="r"/>
        </dgm:presLayoutVars>
      </dgm:prSet>
      <dgm:spPr/>
      <dgm:t>
        <a:bodyPr/>
        <a:lstStyle/>
        <a:p>
          <a:endParaRPr lang="en-US"/>
        </a:p>
      </dgm:t>
    </dgm:pt>
    <dgm:pt modelId="{059BA982-9BEB-42F8-A60B-C0F4E1DFCADB}" type="pres">
      <dgm:prSet presAssocID="{64347233-676F-4BD9-97B4-A8B034DC6046}" presName="rootComposite" presStyleCnt="0"/>
      <dgm:spPr/>
      <dgm:t>
        <a:bodyPr/>
        <a:lstStyle/>
        <a:p>
          <a:endParaRPr lang="en-US"/>
        </a:p>
      </dgm:t>
    </dgm:pt>
    <dgm:pt modelId="{F17E876E-D021-467F-8B48-282687C9FE4F}" type="pres">
      <dgm:prSet presAssocID="{64347233-676F-4BD9-97B4-A8B034DC6046}" presName="rootText" presStyleLbl="node2" presStyleIdx="0" presStyleCnt="4" custScaleX="138738" custLinFactNeighborY="42122">
        <dgm:presLayoutVars>
          <dgm:chPref val="3"/>
        </dgm:presLayoutVars>
      </dgm:prSet>
      <dgm:spPr/>
      <dgm:t>
        <a:bodyPr/>
        <a:lstStyle/>
        <a:p>
          <a:endParaRPr lang="en-US"/>
        </a:p>
      </dgm:t>
    </dgm:pt>
    <dgm:pt modelId="{0ED762EF-C787-41F2-AFE5-32F80961A598}" type="pres">
      <dgm:prSet presAssocID="{64347233-676F-4BD9-97B4-A8B034DC6046}" presName="rootConnector" presStyleLbl="node2" presStyleIdx="0" presStyleCnt="4"/>
      <dgm:spPr/>
      <dgm:t>
        <a:bodyPr/>
        <a:lstStyle/>
        <a:p>
          <a:endParaRPr lang="en-US"/>
        </a:p>
      </dgm:t>
    </dgm:pt>
    <dgm:pt modelId="{3D8B4F19-77D3-423D-B835-DA3180C5794D}" type="pres">
      <dgm:prSet presAssocID="{64347233-676F-4BD9-97B4-A8B034DC6046}" presName="hierChild4" presStyleCnt="0"/>
      <dgm:spPr/>
      <dgm:t>
        <a:bodyPr/>
        <a:lstStyle/>
        <a:p>
          <a:endParaRPr lang="en-US"/>
        </a:p>
      </dgm:t>
    </dgm:pt>
    <dgm:pt modelId="{8E99D06A-9039-495D-BEE2-69656988B6A0}" type="pres">
      <dgm:prSet presAssocID="{02AFF601-F45A-455C-A3EC-6CBEE9F6CD90}" presName="Name50" presStyleLbl="parChTrans1D3" presStyleIdx="0" presStyleCnt="12"/>
      <dgm:spPr/>
      <dgm:t>
        <a:bodyPr/>
        <a:lstStyle/>
        <a:p>
          <a:endParaRPr lang="en-US"/>
        </a:p>
      </dgm:t>
    </dgm:pt>
    <dgm:pt modelId="{B8779D16-C79F-4F4A-A466-70BD9E94F257}" type="pres">
      <dgm:prSet presAssocID="{C5B63798-CDC0-4022-9DAF-576129E6D3A8}" presName="hierRoot2" presStyleCnt="0">
        <dgm:presLayoutVars>
          <dgm:hierBranch val="init"/>
        </dgm:presLayoutVars>
      </dgm:prSet>
      <dgm:spPr/>
      <dgm:t>
        <a:bodyPr/>
        <a:lstStyle/>
        <a:p>
          <a:endParaRPr lang="en-US"/>
        </a:p>
      </dgm:t>
    </dgm:pt>
    <dgm:pt modelId="{F7AA710D-5CEF-4303-BC9D-42648DCCB60D}" type="pres">
      <dgm:prSet presAssocID="{C5B63798-CDC0-4022-9DAF-576129E6D3A8}" presName="rootComposite" presStyleCnt="0"/>
      <dgm:spPr/>
      <dgm:t>
        <a:bodyPr/>
        <a:lstStyle/>
        <a:p>
          <a:endParaRPr lang="en-US"/>
        </a:p>
      </dgm:t>
    </dgm:pt>
    <dgm:pt modelId="{89F53830-C94D-40F5-A035-1A31BF887E0A}" type="pres">
      <dgm:prSet presAssocID="{C5B63798-CDC0-4022-9DAF-576129E6D3A8}" presName="rootText" presStyleLbl="node3" presStyleIdx="0" presStyleCnt="12" custLinFactNeighborY="78327">
        <dgm:presLayoutVars>
          <dgm:chPref val="3"/>
        </dgm:presLayoutVars>
      </dgm:prSet>
      <dgm:spPr/>
      <dgm:t>
        <a:bodyPr/>
        <a:lstStyle/>
        <a:p>
          <a:endParaRPr lang="en-US"/>
        </a:p>
      </dgm:t>
    </dgm:pt>
    <dgm:pt modelId="{5C02B130-EDCC-4B01-B479-6494C57421EC}" type="pres">
      <dgm:prSet presAssocID="{C5B63798-CDC0-4022-9DAF-576129E6D3A8}" presName="rootConnector" presStyleLbl="node3" presStyleIdx="0" presStyleCnt="12"/>
      <dgm:spPr/>
      <dgm:t>
        <a:bodyPr/>
        <a:lstStyle/>
        <a:p>
          <a:endParaRPr lang="en-US"/>
        </a:p>
      </dgm:t>
    </dgm:pt>
    <dgm:pt modelId="{49C924E5-E240-4C6E-90E8-E388E501C254}" type="pres">
      <dgm:prSet presAssocID="{C5B63798-CDC0-4022-9DAF-576129E6D3A8}" presName="hierChild4" presStyleCnt="0"/>
      <dgm:spPr/>
      <dgm:t>
        <a:bodyPr/>
        <a:lstStyle/>
        <a:p>
          <a:endParaRPr lang="en-US"/>
        </a:p>
      </dgm:t>
    </dgm:pt>
    <dgm:pt modelId="{5865F4F5-CF08-4C7D-9521-BD6C6D697D7D}" type="pres">
      <dgm:prSet presAssocID="{C5B63798-CDC0-4022-9DAF-576129E6D3A8}" presName="hierChild5" presStyleCnt="0"/>
      <dgm:spPr/>
      <dgm:t>
        <a:bodyPr/>
        <a:lstStyle/>
        <a:p>
          <a:endParaRPr lang="en-US"/>
        </a:p>
      </dgm:t>
    </dgm:pt>
    <dgm:pt modelId="{472DCA57-7860-43D5-B5A2-8589CC85562D}" type="pres">
      <dgm:prSet presAssocID="{74223AEC-0053-4E6D-95E5-04B1E4CA1839}" presName="Name50" presStyleLbl="parChTrans1D3" presStyleIdx="1" presStyleCnt="12"/>
      <dgm:spPr/>
      <dgm:t>
        <a:bodyPr/>
        <a:lstStyle/>
        <a:p>
          <a:endParaRPr lang="en-US"/>
        </a:p>
      </dgm:t>
    </dgm:pt>
    <dgm:pt modelId="{72F7BF0C-0539-40D7-869A-B6703DCCEFD7}" type="pres">
      <dgm:prSet presAssocID="{3EE9A654-C3C3-48B8-8855-D7F928D32112}" presName="hierRoot2" presStyleCnt="0">
        <dgm:presLayoutVars>
          <dgm:hierBranch val="init"/>
        </dgm:presLayoutVars>
      </dgm:prSet>
      <dgm:spPr/>
      <dgm:t>
        <a:bodyPr/>
        <a:lstStyle/>
        <a:p>
          <a:endParaRPr lang="en-US"/>
        </a:p>
      </dgm:t>
    </dgm:pt>
    <dgm:pt modelId="{2DBB935A-AEAC-45F7-84B2-F8106B25E164}" type="pres">
      <dgm:prSet presAssocID="{3EE9A654-C3C3-48B8-8855-D7F928D32112}" presName="rootComposite" presStyleCnt="0"/>
      <dgm:spPr/>
      <dgm:t>
        <a:bodyPr/>
        <a:lstStyle/>
        <a:p>
          <a:endParaRPr lang="en-US"/>
        </a:p>
      </dgm:t>
    </dgm:pt>
    <dgm:pt modelId="{EB7CBB6E-4C06-48BE-B228-BF8D3F12E0FA}" type="pres">
      <dgm:prSet presAssocID="{3EE9A654-C3C3-48B8-8855-D7F928D32112}" presName="rootText" presStyleLbl="node3" presStyleIdx="1" presStyleCnt="12" custLinFactNeighborY="60921">
        <dgm:presLayoutVars>
          <dgm:chPref val="3"/>
        </dgm:presLayoutVars>
      </dgm:prSet>
      <dgm:spPr/>
      <dgm:t>
        <a:bodyPr/>
        <a:lstStyle/>
        <a:p>
          <a:endParaRPr lang="en-US"/>
        </a:p>
      </dgm:t>
    </dgm:pt>
    <dgm:pt modelId="{84C021A0-7B39-4F83-A376-A79858CD3F4A}" type="pres">
      <dgm:prSet presAssocID="{3EE9A654-C3C3-48B8-8855-D7F928D32112}" presName="rootConnector" presStyleLbl="node3" presStyleIdx="1" presStyleCnt="12"/>
      <dgm:spPr/>
      <dgm:t>
        <a:bodyPr/>
        <a:lstStyle/>
        <a:p>
          <a:endParaRPr lang="en-US"/>
        </a:p>
      </dgm:t>
    </dgm:pt>
    <dgm:pt modelId="{8F230B82-ECEA-46DF-9A60-30FC5A3A08B3}" type="pres">
      <dgm:prSet presAssocID="{3EE9A654-C3C3-48B8-8855-D7F928D32112}" presName="hierChild4" presStyleCnt="0"/>
      <dgm:spPr/>
      <dgm:t>
        <a:bodyPr/>
        <a:lstStyle/>
        <a:p>
          <a:endParaRPr lang="en-US"/>
        </a:p>
      </dgm:t>
    </dgm:pt>
    <dgm:pt modelId="{BFA85F12-BDD1-4C76-8BC6-62CD27B56C4D}" type="pres">
      <dgm:prSet presAssocID="{3EE9A654-C3C3-48B8-8855-D7F928D32112}" presName="hierChild5" presStyleCnt="0"/>
      <dgm:spPr/>
      <dgm:t>
        <a:bodyPr/>
        <a:lstStyle/>
        <a:p>
          <a:endParaRPr lang="en-US"/>
        </a:p>
      </dgm:t>
    </dgm:pt>
    <dgm:pt modelId="{C959E78D-7EE1-403A-AC3E-5C4D48971F20}" type="pres">
      <dgm:prSet presAssocID="{64347233-676F-4BD9-97B4-A8B034DC6046}" presName="hierChild5" presStyleCnt="0"/>
      <dgm:spPr/>
      <dgm:t>
        <a:bodyPr/>
        <a:lstStyle/>
        <a:p>
          <a:endParaRPr lang="en-US"/>
        </a:p>
      </dgm:t>
    </dgm:pt>
    <dgm:pt modelId="{15917546-7ED2-4315-9D89-BFFAD8DA0092}" type="pres">
      <dgm:prSet presAssocID="{1DA4D2FE-582C-44E4-8C27-921C4CC7A41A}" presName="Name37" presStyleLbl="parChTrans1D2" presStyleIdx="1" presStyleCnt="4"/>
      <dgm:spPr/>
      <dgm:t>
        <a:bodyPr/>
        <a:lstStyle/>
        <a:p>
          <a:endParaRPr lang="en-US"/>
        </a:p>
      </dgm:t>
    </dgm:pt>
    <dgm:pt modelId="{AF160731-91B7-4D05-8DDE-EEE4C594BA4C}" type="pres">
      <dgm:prSet presAssocID="{4079C1E3-048C-4346-A2C6-E998F0DACF19}" presName="hierRoot2" presStyleCnt="0">
        <dgm:presLayoutVars>
          <dgm:hierBranch/>
        </dgm:presLayoutVars>
      </dgm:prSet>
      <dgm:spPr/>
      <dgm:t>
        <a:bodyPr/>
        <a:lstStyle/>
        <a:p>
          <a:endParaRPr lang="en-US"/>
        </a:p>
      </dgm:t>
    </dgm:pt>
    <dgm:pt modelId="{4A65E7EF-DC52-4F49-9AD1-C3FBDD501EB5}" type="pres">
      <dgm:prSet presAssocID="{4079C1E3-048C-4346-A2C6-E998F0DACF19}" presName="rootComposite" presStyleCnt="0"/>
      <dgm:spPr/>
      <dgm:t>
        <a:bodyPr/>
        <a:lstStyle/>
        <a:p>
          <a:endParaRPr lang="en-US"/>
        </a:p>
      </dgm:t>
    </dgm:pt>
    <dgm:pt modelId="{B097D5CE-AF53-4793-B323-AF7A184D64AB}" type="pres">
      <dgm:prSet presAssocID="{4079C1E3-048C-4346-A2C6-E998F0DACF19}" presName="rootText" presStyleLbl="node2" presStyleIdx="1" presStyleCnt="4" custScaleX="138738" custLinFactNeighborY="42122">
        <dgm:presLayoutVars>
          <dgm:chPref val="3"/>
        </dgm:presLayoutVars>
      </dgm:prSet>
      <dgm:spPr/>
      <dgm:t>
        <a:bodyPr/>
        <a:lstStyle/>
        <a:p>
          <a:endParaRPr lang="en-US"/>
        </a:p>
      </dgm:t>
    </dgm:pt>
    <dgm:pt modelId="{67E441AC-FF58-431C-BA11-F7B86AE230E6}" type="pres">
      <dgm:prSet presAssocID="{4079C1E3-048C-4346-A2C6-E998F0DACF19}" presName="rootConnector" presStyleLbl="node2" presStyleIdx="1" presStyleCnt="4"/>
      <dgm:spPr/>
      <dgm:t>
        <a:bodyPr/>
        <a:lstStyle/>
        <a:p>
          <a:endParaRPr lang="en-US"/>
        </a:p>
      </dgm:t>
    </dgm:pt>
    <dgm:pt modelId="{95D1713D-A094-4A1F-A347-C69548FACEA7}" type="pres">
      <dgm:prSet presAssocID="{4079C1E3-048C-4346-A2C6-E998F0DACF19}" presName="hierChild4" presStyleCnt="0"/>
      <dgm:spPr/>
      <dgm:t>
        <a:bodyPr/>
        <a:lstStyle/>
        <a:p>
          <a:endParaRPr lang="en-US"/>
        </a:p>
      </dgm:t>
    </dgm:pt>
    <dgm:pt modelId="{37DD9E0F-1A0D-4535-9606-B1BC2B1974D7}" type="pres">
      <dgm:prSet presAssocID="{36F4C27B-11D0-4A38-A920-C862852CE4AE}" presName="Name35" presStyleLbl="parChTrans1D3" presStyleIdx="2" presStyleCnt="12"/>
      <dgm:spPr/>
      <dgm:t>
        <a:bodyPr/>
        <a:lstStyle/>
        <a:p>
          <a:endParaRPr lang="en-US"/>
        </a:p>
      </dgm:t>
    </dgm:pt>
    <dgm:pt modelId="{DF3FBB1F-C746-47D5-A9D9-618837C91828}" type="pres">
      <dgm:prSet presAssocID="{1EAEE1A0-047A-405A-853B-6DC42CA159D9}" presName="hierRoot2" presStyleCnt="0">
        <dgm:presLayoutVars>
          <dgm:hierBranch val="init"/>
        </dgm:presLayoutVars>
      </dgm:prSet>
      <dgm:spPr/>
      <dgm:t>
        <a:bodyPr/>
        <a:lstStyle/>
        <a:p>
          <a:endParaRPr lang="en-US"/>
        </a:p>
      </dgm:t>
    </dgm:pt>
    <dgm:pt modelId="{A71AE8CD-4D3F-45E0-899B-D00A0A9F98CC}" type="pres">
      <dgm:prSet presAssocID="{1EAEE1A0-047A-405A-853B-6DC42CA159D9}" presName="rootComposite" presStyleCnt="0"/>
      <dgm:spPr/>
      <dgm:t>
        <a:bodyPr/>
        <a:lstStyle/>
        <a:p>
          <a:endParaRPr lang="en-US"/>
        </a:p>
      </dgm:t>
    </dgm:pt>
    <dgm:pt modelId="{642C4B11-9267-4F81-8200-D593D2170432}" type="pres">
      <dgm:prSet presAssocID="{1EAEE1A0-047A-405A-853B-6DC42CA159D9}" presName="rootText" presStyleLbl="node3" presStyleIdx="2" presStyleCnt="12" custLinFactNeighborY="78327">
        <dgm:presLayoutVars>
          <dgm:chPref val="3"/>
        </dgm:presLayoutVars>
      </dgm:prSet>
      <dgm:spPr/>
      <dgm:t>
        <a:bodyPr/>
        <a:lstStyle/>
        <a:p>
          <a:endParaRPr lang="en-US"/>
        </a:p>
      </dgm:t>
    </dgm:pt>
    <dgm:pt modelId="{4CC7685C-2695-4FB4-9645-7073FF49B195}" type="pres">
      <dgm:prSet presAssocID="{1EAEE1A0-047A-405A-853B-6DC42CA159D9}" presName="rootConnector" presStyleLbl="node3" presStyleIdx="2" presStyleCnt="12"/>
      <dgm:spPr/>
      <dgm:t>
        <a:bodyPr/>
        <a:lstStyle/>
        <a:p>
          <a:endParaRPr lang="en-US"/>
        </a:p>
      </dgm:t>
    </dgm:pt>
    <dgm:pt modelId="{27F388B8-D1D3-42C6-AAE4-D1EAA47F9EC4}" type="pres">
      <dgm:prSet presAssocID="{1EAEE1A0-047A-405A-853B-6DC42CA159D9}" presName="hierChild4" presStyleCnt="0"/>
      <dgm:spPr/>
      <dgm:t>
        <a:bodyPr/>
        <a:lstStyle/>
        <a:p>
          <a:endParaRPr lang="en-US"/>
        </a:p>
      </dgm:t>
    </dgm:pt>
    <dgm:pt modelId="{A9377B88-91AC-4F85-AFBA-AC72A931D222}" type="pres">
      <dgm:prSet presAssocID="{1EAEE1A0-047A-405A-853B-6DC42CA159D9}" presName="hierChild5" presStyleCnt="0"/>
      <dgm:spPr/>
      <dgm:t>
        <a:bodyPr/>
        <a:lstStyle/>
        <a:p>
          <a:endParaRPr lang="en-US"/>
        </a:p>
      </dgm:t>
    </dgm:pt>
    <dgm:pt modelId="{9718336F-D8CD-416B-99C9-4EE5F7475AB9}" type="pres">
      <dgm:prSet presAssocID="{53911865-CEC3-4BC9-867C-DF35DB84AA7E}" presName="Name35" presStyleLbl="parChTrans1D3" presStyleIdx="3" presStyleCnt="12"/>
      <dgm:spPr/>
      <dgm:t>
        <a:bodyPr/>
        <a:lstStyle/>
        <a:p>
          <a:endParaRPr lang="en-US"/>
        </a:p>
      </dgm:t>
    </dgm:pt>
    <dgm:pt modelId="{F7423BD5-A059-4B78-ADF7-A61EAA81DC73}" type="pres">
      <dgm:prSet presAssocID="{DECDAACB-49A9-430E-A369-05A2E9F36893}" presName="hierRoot2" presStyleCnt="0">
        <dgm:presLayoutVars>
          <dgm:hierBranch val="init"/>
        </dgm:presLayoutVars>
      </dgm:prSet>
      <dgm:spPr/>
      <dgm:t>
        <a:bodyPr/>
        <a:lstStyle/>
        <a:p>
          <a:endParaRPr lang="en-US"/>
        </a:p>
      </dgm:t>
    </dgm:pt>
    <dgm:pt modelId="{298B24DF-C6CB-4443-B05D-3367B5E7BAA4}" type="pres">
      <dgm:prSet presAssocID="{DECDAACB-49A9-430E-A369-05A2E9F36893}" presName="rootComposite" presStyleCnt="0"/>
      <dgm:spPr/>
      <dgm:t>
        <a:bodyPr/>
        <a:lstStyle/>
        <a:p>
          <a:endParaRPr lang="en-US"/>
        </a:p>
      </dgm:t>
    </dgm:pt>
    <dgm:pt modelId="{693C0DF9-A1A0-408D-AA88-0079CC25ACAB}" type="pres">
      <dgm:prSet presAssocID="{DECDAACB-49A9-430E-A369-05A2E9F36893}" presName="rootText" presStyleLbl="node3" presStyleIdx="3" presStyleCnt="12" custLinFactNeighborY="78327">
        <dgm:presLayoutVars>
          <dgm:chPref val="3"/>
        </dgm:presLayoutVars>
      </dgm:prSet>
      <dgm:spPr/>
      <dgm:t>
        <a:bodyPr/>
        <a:lstStyle/>
        <a:p>
          <a:endParaRPr lang="en-US"/>
        </a:p>
      </dgm:t>
    </dgm:pt>
    <dgm:pt modelId="{65682055-0FC6-4B7A-BF16-C45F860268ED}" type="pres">
      <dgm:prSet presAssocID="{DECDAACB-49A9-430E-A369-05A2E9F36893}" presName="rootConnector" presStyleLbl="node3" presStyleIdx="3" presStyleCnt="12"/>
      <dgm:spPr/>
      <dgm:t>
        <a:bodyPr/>
        <a:lstStyle/>
        <a:p>
          <a:endParaRPr lang="en-US"/>
        </a:p>
      </dgm:t>
    </dgm:pt>
    <dgm:pt modelId="{B9E7B670-A45B-4C06-ACB5-6EB13EAA49F3}" type="pres">
      <dgm:prSet presAssocID="{DECDAACB-49A9-430E-A369-05A2E9F36893}" presName="hierChild4" presStyleCnt="0"/>
      <dgm:spPr/>
      <dgm:t>
        <a:bodyPr/>
        <a:lstStyle/>
        <a:p>
          <a:endParaRPr lang="en-US"/>
        </a:p>
      </dgm:t>
    </dgm:pt>
    <dgm:pt modelId="{BF293D38-A086-4723-BE19-94D42784B82C}" type="pres">
      <dgm:prSet presAssocID="{0F07F245-2F53-4D7B-8584-C9373ECEF0F4}" presName="Name37" presStyleLbl="parChTrans1D4" presStyleIdx="0" presStyleCnt="6"/>
      <dgm:spPr/>
      <dgm:t>
        <a:bodyPr/>
        <a:lstStyle/>
        <a:p>
          <a:endParaRPr lang="en-US"/>
        </a:p>
      </dgm:t>
    </dgm:pt>
    <dgm:pt modelId="{44CA6065-F021-4FC5-9877-FF8C38A8513B}" type="pres">
      <dgm:prSet presAssocID="{97DBF554-2651-48A9-A22D-ECE268ADCB3C}" presName="hierRoot2" presStyleCnt="0">
        <dgm:presLayoutVars>
          <dgm:hierBranch val="init"/>
        </dgm:presLayoutVars>
      </dgm:prSet>
      <dgm:spPr/>
      <dgm:t>
        <a:bodyPr/>
        <a:lstStyle/>
        <a:p>
          <a:endParaRPr lang="en-US"/>
        </a:p>
      </dgm:t>
    </dgm:pt>
    <dgm:pt modelId="{E24FCD39-94CD-4F09-9ADA-B7FB84BC2539}" type="pres">
      <dgm:prSet presAssocID="{97DBF554-2651-48A9-A22D-ECE268ADCB3C}" presName="rootComposite" presStyleCnt="0"/>
      <dgm:spPr/>
      <dgm:t>
        <a:bodyPr/>
        <a:lstStyle/>
        <a:p>
          <a:endParaRPr lang="en-US"/>
        </a:p>
      </dgm:t>
    </dgm:pt>
    <dgm:pt modelId="{05F177BF-481E-4DD7-BCA8-8C474AF140D5}" type="pres">
      <dgm:prSet presAssocID="{97DBF554-2651-48A9-A22D-ECE268ADCB3C}" presName="rootText" presStyleLbl="node4" presStyleIdx="0" presStyleCnt="6" custLinFactNeighborY="60921">
        <dgm:presLayoutVars>
          <dgm:chPref val="3"/>
        </dgm:presLayoutVars>
      </dgm:prSet>
      <dgm:spPr/>
      <dgm:t>
        <a:bodyPr/>
        <a:lstStyle/>
        <a:p>
          <a:endParaRPr lang="en-US"/>
        </a:p>
      </dgm:t>
    </dgm:pt>
    <dgm:pt modelId="{9ED0CC22-2FA6-415F-AA5A-DCC194DD8E98}" type="pres">
      <dgm:prSet presAssocID="{97DBF554-2651-48A9-A22D-ECE268ADCB3C}" presName="rootConnector" presStyleLbl="node4" presStyleIdx="0" presStyleCnt="6"/>
      <dgm:spPr/>
      <dgm:t>
        <a:bodyPr/>
        <a:lstStyle/>
        <a:p>
          <a:endParaRPr lang="en-US"/>
        </a:p>
      </dgm:t>
    </dgm:pt>
    <dgm:pt modelId="{434421AD-22F1-40A0-81EE-9A363A8C5F0B}" type="pres">
      <dgm:prSet presAssocID="{97DBF554-2651-48A9-A22D-ECE268ADCB3C}" presName="hierChild4" presStyleCnt="0"/>
      <dgm:spPr/>
      <dgm:t>
        <a:bodyPr/>
        <a:lstStyle/>
        <a:p>
          <a:endParaRPr lang="en-US"/>
        </a:p>
      </dgm:t>
    </dgm:pt>
    <dgm:pt modelId="{29A75D93-9EDE-443F-AB46-4F0331F1524D}" type="pres">
      <dgm:prSet presAssocID="{97DBF554-2651-48A9-A22D-ECE268ADCB3C}" presName="hierChild5" presStyleCnt="0"/>
      <dgm:spPr/>
      <dgm:t>
        <a:bodyPr/>
        <a:lstStyle/>
        <a:p>
          <a:endParaRPr lang="en-US"/>
        </a:p>
      </dgm:t>
    </dgm:pt>
    <dgm:pt modelId="{DD3575F6-6E93-4FF2-A3C2-218A0B56D736}" type="pres">
      <dgm:prSet presAssocID="{EE29DB13-0483-4BBE-AC48-626B1A2ADB32}" presName="Name37" presStyleLbl="parChTrans1D4" presStyleIdx="1" presStyleCnt="6"/>
      <dgm:spPr/>
      <dgm:t>
        <a:bodyPr/>
        <a:lstStyle/>
        <a:p>
          <a:endParaRPr lang="en-US"/>
        </a:p>
      </dgm:t>
    </dgm:pt>
    <dgm:pt modelId="{A2989E3F-7D25-4E8E-8DE0-3D4589AE9877}" type="pres">
      <dgm:prSet presAssocID="{C22EAD0B-2CC4-466D-9DA0-6361F83FF7DD}" presName="hierRoot2" presStyleCnt="0">
        <dgm:presLayoutVars>
          <dgm:hierBranch val="init"/>
        </dgm:presLayoutVars>
      </dgm:prSet>
      <dgm:spPr/>
      <dgm:t>
        <a:bodyPr/>
        <a:lstStyle/>
        <a:p>
          <a:endParaRPr lang="en-US"/>
        </a:p>
      </dgm:t>
    </dgm:pt>
    <dgm:pt modelId="{1003E39C-A011-45CE-A0C3-C6C5910FB204}" type="pres">
      <dgm:prSet presAssocID="{C22EAD0B-2CC4-466D-9DA0-6361F83FF7DD}" presName="rootComposite" presStyleCnt="0"/>
      <dgm:spPr/>
      <dgm:t>
        <a:bodyPr/>
        <a:lstStyle/>
        <a:p>
          <a:endParaRPr lang="en-US"/>
        </a:p>
      </dgm:t>
    </dgm:pt>
    <dgm:pt modelId="{A4887027-D8E6-4D8D-9B0B-CDF23A1F41D5}" type="pres">
      <dgm:prSet presAssocID="{C22EAD0B-2CC4-466D-9DA0-6361F83FF7DD}" presName="rootText" presStyleLbl="node4" presStyleIdx="1" presStyleCnt="6" custLinFactNeighborY="43515">
        <dgm:presLayoutVars>
          <dgm:chPref val="3"/>
        </dgm:presLayoutVars>
      </dgm:prSet>
      <dgm:spPr/>
      <dgm:t>
        <a:bodyPr/>
        <a:lstStyle/>
        <a:p>
          <a:endParaRPr lang="en-US"/>
        </a:p>
      </dgm:t>
    </dgm:pt>
    <dgm:pt modelId="{B3642C4E-B3E6-4D2C-A94F-9B6378ACD73A}" type="pres">
      <dgm:prSet presAssocID="{C22EAD0B-2CC4-466D-9DA0-6361F83FF7DD}" presName="rootConnector" presStyleLbl="node4" presStyleIdx="1" presStyleCnt="6"/>
      <dgm:spPr/>
      <dgm:t>
        <a:bodyPr/>
        <a:lstStyle/>
        <a:p>
          <a:endParaRPr lang="en-US"/>
        </a:p>
      </dgm:t>
    </dgm:pt>
    <dgm:pt modelId="{11CCD21A-5A81-4941-8550-09C28ECAEC59}" type="pres">
      <dgm:prSet presAssocID="{C22EAD0B-2CC4-466D-9DA0-6361F83FF7DD}" presName="hierChild4" presStyleCnt="0"/>
      <dgm:spPr/>
      <dgm:t>
        <a:bodyPr/>
        <a:lstStyle/>
        <a:p>
          <a:endParaRPr lang="en-US"/>
        </a:p>
      </dgm:t>
    </dgm:pt>
    <dgm:pt modelId="{8CAE772D-B19D-471B-B0DA-2DE9AC68A0A7}" type="pres">
      <dgm:prSet presAssocID="{C22EAD0B-2CC4-466D-9DA0-6361F83FF7DD}" presName="hierChild5" presStyleCnt="0"/>
      <dgm:spPr/>
      <dgm:t>
        <a:bodyPr/>
        <a:lstStyle/>
        <a:p>
          <a:endParaRPr lang="en-US"/>
        </a:p>
      </dgm:t>
    </dgm:pt>
    <dgm:pt modelId="{EB99E92D-5C90-4027-BE96-5095C4EE3C9B}" type="pres">
      <dgm:prSet presAssocID="{1D7BF40E-944E-4350-83D3-EB315FF014AB}" presName="Name37" presStyleLbl="parChTrans1D4" presStyleIdx="2" presStyleCnt="6"/>
      <dgm:spPr/>
      <dgm:t>
        <a:bodyPr/>
        <a:lstStyle/>
        <a:p>
          <a:endParaRPr lang="en-US"/>
        </a:p>
      </dgm:t>
    </dgm:pt>
    <dgm:pt modelId="{EB7D4360-7007-4F98-A870-D57A7000F975}" type="pres">
      <dgm:prSet presAssocID="{1B50D244-3E97-4AE1-8705-79F354A82DD9}" presName="hierRoot2" presStyleCnt="0">
        <dgm:presLayoutVars>
          <dgm:hierBranch val="init"/>
        </dgm:presLayoutVars>
      </dgm:prSet>
      <dgm:spPr/>
      <dgm:t>
        <a:bodyPr/>
        <a:lstStyle/>
        <a:p>
          <a:endParaRPr lang="en-US"/>
        </a:p>
      </dgm:t>
    </dgm:pt>
    <dgm:pt modelId="{E111CB2A-1E87-4537-8CC3-429B1F8A946B}" type="pres">
      <dgm:prSet presAssocID="{1B50D244-3E97-4AE1-8705-79F354A82DD9}" presName="rootComposite" presStyleCnt="0"/>
      <dgm:spPr/>
      <dgm:t>
        <a:bodyPr/>
        <a:lstStyle/>
        <a:p>
          <a:endParaRPr lang="en-US"/>
        </a:p>
      </dgm:t>
    </dgm:pt>
    <dgm:pt modelId="{CAFD7064-1D95-42AA-8023-905949CC7ACC}" type="pres">
      <dgm:prSet presAssocID="{1B50D244-3E97-4AE1-8705-79F354A82DD9}" presName="rootText" presStyleLbl="node4" presStyleIdx="2" presStyleCnt="6" custLinFactNeighborY="26109">
        <dgm:presLayoutVars>
          <dgm:chPref val="3"/>
        </dgm:presLayoutVars>
      </dgm:prSet>
      <dgm:spPr/>
      <dgm:t>
        <a:bodyPr/>
        <a:lstStyle/>
        <a:p>
          <a:endParaRPr lang="en-US"/>
        </a:p>
      </dgm:t>
    </dgm:pt>
    <dgm:pt modelId="{73E8A6AC-DB19-4C5E-8E1B-8808516023EB}" type="pres">
      <dgm:prSet presAssocID="{1B50D244-3E97-4AE1-8705-79F354A82DD9}" presName="rootConnector" presStyleLbl="node4" presStyleIdx="2" presStyleCnt="6"/>
      <dgm:spPr/>
      <dgm:t>
        <a:bodyPr/>
        <a:lstStyle/>
        <a:p>
          <a:endParaRPr lang="en-US"/>
        </a:p>
      </dgm:t>
    </dgm:pt>
    <dgm:pt modelId="{07C6D90A-819E-41EA-BD20-0A06061AA901}" type="pres">
      <dgm:prSet presAssocID="{1B50D244-3E97-4AE1-8705-79F354A82DD9}" presName="hierChild4" presStyleCnt="0"/>
      <dgm:spPr/>
      <dgm:t>
        <a:bodyPr/>
        <a:lstStyle/>
        <a:p>
          <a:endParaRPr lang="en-US"/>
        </a:p>
      </dgm:t>
    </dgm:pt>
    <dgm:pt modelId="{C257229F-94B2-42C1-B7AE-45E99157EB06}" type="pres">
      <dgm:prSet presAssocID="{1B50D244-3E97-4AE1-8705-79F354A82DD9}" presName="hierChild5" presStyleCnt="0"/>
      <dgm:spPr/>
      <dgm:t>
        <a:bodyPr/>
        <a:lstStyle/>
        <a:p>
          <a:endParaRPr lang="en-US"/>
        </a:p>
      </dgm:t>
    </dgm:pt>
    <dgm:pt modelId="{D15CBA88-F2FE-4FC8-B7F2-FAF7FDCD845E}" type="pres">
      <dgm:prSet presAssocID="{1EFF646F-5463-4B39-B3AE-B7586E31CCAB}" presName="Name37" presStyleLbl="parChTrans1D4" presStyleIdx="3" presStyleCnt="6"/>
      <dgm:spPr/>
      <dgm:t>
        <a:bodyPr/>
        <a:lstStyle/>
        <a:p>
          <a:endParaRPr lang="en-US"/>
        </a:p>
      </dgm:t>
    </dgm:pt>
    <dgm:pt modelId="{45D3935B-3FEC-48D9-8753-E862E1394EB6}" type="pres">
      <dgm:prSet presAssocID="{92FFBC00-6589-4AA5-B378-D101C1285C66}" presName="hierRoot2" presStyleCnt="0">
        <dgm:presLayoutVars>
          <dgm:hierBranch val="init"/>
        </dgm:presLayoutVars>
      </dgm:prSet>
      <dgm:spPr/>
      <dgm:t>
        <a:bodyPr/>
        <a:lstStyle/>
        <a:p>
          <a:endParaRPr lang="en-US"/>
        </a:p>
      </dgm:t>
    </dgm:pt>
    <dgm:pt modelId="{C1BE38A8-4D62-48F6-A9CB-F2DA1A781D86}" type="pres">
      <dgm:prSet presAssocID="{92FFBC00-6589-4AA5-B378-D101C1285C66}" presName="rootComposite" presStyleCnt="0"/>
      <dgm:spPr/>
      <dgm:t>
        <a:bodyPr/>
        <a:lstStyle/>
        <a:p>
          <a:endParaRPr lang="en-US"/>
        </a:p>
      </dgm:t>
    </dgm:pt>
    <dgm:pt modelId="{FE6255D3-C0F4-486B-BD38-C3593AC23947}" type="pres">
      <dgm:prSet presAssocID="{92FFBC00-6589-4AA5-B378-D101C1285C66}" presName="rootText" presStyleLbl="node4" presStyleIdx="3" presStyleCnt="6" custLinFactNeighborY="8703">
        <dgm:presLayoutVars>
          <dgm:chPref val="3"/>
        </dgm:presLayoutVars>
      </dgm:prSet>
      <dgm:spPr/>
      <dgm:t>
        <a:bodyPr/>
        <a:lstStyle/>
        <a:p>
          <a:endParaRPr lang="en-US"/>
        </a:p>
      </dgm:t>
    </dgm:pt>
    <dgm:pt modelId="{4D4406F0-4126-4E9A-96F4-8E15ACCFD88F}" type="pres">
      <dgm:prSet presAssocID="{92FFBC00-6589-4AA5-B378-D101C1285C66}" presName="rootConnector" presStyleLbl="node4" presStyleIdx="3" presStyleCnt="6"/>
      <dgm:spPr/>
      <dgm:t>
        <a:bodyPr/>
        <a:lstStyle/>
        <a:p>
          <a:endParaRPr lang="en-US"/>
        </a:p>
      </dgm:t>
    </dgm:pt>
    <dgm:pt modelId="{F6DF9A3A-1BB9-4A00-A2E0-2E0AF467F144}" type="pres">
      <dgm:prSet presAssocID="{92FFBC00-6589-4AA5-B378-D101C1285C66}" presName="hierChild4" presStyleCnt="0"/>
      <dgm:spPr/>
      <dgm:t>
        <a:bodyPr/>
        <a:lstStyle/>
        <a:p>
          <a:endParaRPr lang="en-US"/>
        </a:p>
      </dgm:t>
    </dgm:pt>
    <dgm:pt modelId="{4149D888-8B24-4590-823E-C8CF4D02229F}" type="pres">
      <dgm:prSet presAssocID="{92FFBC00-6589-4AA5-B378-D101C1285C66}" presName="hierChild5" presStyleCnt="0"/>
      <dgm:spPr/>
      <dgm:t>
        <a:bodyPr/>
        <a:lstStyle/>
        <a:p>
          <a:endParaRPr lang="en-US"/>
        </a:p>
      </dgm:t>
    </dgm:pt>
    <dgm:pt modelId="{FC3A230B-BE1A-4443-9D53-97F46ED613C6}" type="pres">
      <dgm:prSet presAssocID="{DECDAACB-49A9-430E-A369-05A2E9F36893}" presName="hierChild5" presStyleCnt="0"/>
      <dgm:spPr/>
      <dgm:t>
        <a:bodyPr/>
        <a:lstStyle/>
        <a:p>
          <a:endParaRPr lang="en-US"/>
        </a:p>
      </dgm:t>
    </dgm:pt>
    <dgm:pt modelId="{5EF46744-1569-4D4D-B57A-388EAC086933}" type="pres">
      <dgm:prSet presAssocID="{730D67EE-206B-4396-A487-9CDCF3049326}" presName="Name35" presStyleLbl="parChTrans1D3" presStyleIdx="4" presStyleCnt="12"/>
      <dgm:spPr/>
      <dgm:t>
        <a:bodyPr/>
        <a:lstStyle/>
        <a:p>
          <a:endParaRPr lang="en-US"/>
        </a:p>
      </dgm:t>
    </dgm:pt>
    <dgm:pt modelId="{AF45EDD3-187E-4E8B-8CBD-6CDEE297CD02}" type="pres">
      <dgm:prSet presAssocID="{89CC5D2F-A109-44DA-913A-6B90AA59592E}" presName="hierRoot2" presStyleCnt="0">
        <dgm:presLayoutVars>
          <dgm:hierBranch val="init"/>
        </dgm:presLayoutVars>
      </dgm:prSet>
      <dgm:spPr/>
      <dgm:t>
        <a:bodyPr/>
        <a:lstStyle/>
        <a:p>
          <a:endParaRPr lang="en-US"/>
        </a:p>
      </dgm:t>
    </dgm:pt>
    <dgm:pt modelId="{D723D8FA-3EC3-48BD-BE57-62504E1A8BCC}" type="pres">
      <dgm:prSet presAssocID="{89CC5D2F-A109-44DA-913A-6B90AA59592E}" presName="rootComposite" presStyleCnt="0"/>
      <dgm:spPr/>
      <dgm:t>
        <a:bodyPr/>
        <a:lstStyle/>
        <a:p>
          <a:endParaRPr lang="en-US"/>
        </a:p>
      </dgm:t>
    </dgm:pt>
    <dgm:pt modelId="{BC1FBE3C-6D64-4A8D-A8CB-4223ADB4273A}" type="pres">
      <dgm:prSet presAssocID="{89CC5D2F-A109-44DA-913A-6B90AA59592E}" presName="rootText" presStyleLbl="node3" presStyleIdx="4" presStyleCnt="12" custLinFactNeighborY="78327">
        <dgm:presLayoutVars>
          <dgm:chPref val="3"/>
        </dgm:presLayoutVars>
      </dgm:prSet>
      <dgm:spPr/>
      <dgm:t>
        <a:bodyPr/>
        <a:lstStyle/>
        <a:p>
          <a:endParaRPr lang="en-US"/>
        </a:p>
      </dgm:t>
    </dgm:pt>
    <dgm:pt modelId="{6E19A551-B8CD-45F2-B065-A61CF094B8BF}" type="pres">
      <dgm:prSet presAssocID="{89CC5D2F-A109-44DA-913A-6B90AA59592E}" presName="rootConnector" presStyleLbl="node3" presStyleIdx="4" presStyleCnt="12"/>
      <dgm:spPr/>
      <dgm:t>
        <a:bodyPr/>
        <a:lstStyle/>
        <a:p>
          <a:endParaRPr lang="en-US"/>
        </a:p>
      </dgm:t>
    </dgm:pt>
    <dgm:pt modelId="{E2891A97-26B2-49F9-9AD1-3E25BCD6C16C}" type="pres">
      <dgm:prSet presAssocID="{89CC5D2F-A109-44DA-913A-6B90AA59592E}" presName="hierChild4" presStyleCnt="0"/>
      <dgm:spPr/>
      <dgm:t>
        <a:bodyPr/>
        <a:lstStyle/>
        <a:p>
          <a:endParaRPr lang="en-US"/>
        </a:p>
      </dgm:t>
    </dgm:pt>
    <dgm:pt modelId="{CDEABCE3-C712-4F3F-9985-DDC8C46AA86C}" type="pres">
      <dgm:prSet presAssocID="{89CC5D2F-A109-44DA-913A-6B90AA59592E}" presName="hierChild5" presStyleCnt="0"/>
      <dgm:spPr/>
      <dgm:t>
        <a:bodyPr/>
        <a:lstStyle/>
        <a:p>
          <a:endParaRPr lang="en-US"/>
        </a:p>
      </dgm:t>
    </dgm:pt>
    <dgm:pt modelId="{A0699F9A-F504-4E0B-BE96-FCE6F2EFD105}" type="pres">
      <dgm:prSet presAssocID="{4079C1E3-048C-4346-A2C6-E998F0DACF19}" presName="hierChild5" presStyleCnt="0"/>
      <dgm:spPr/>
      <dgm:t>
        <a:bodyPr/>
        <a:lstStyle/>
        <a:p>
          <a:endParaRPr lang="en-US"/>
        </a:p>
      </dgm:t>
    </dgm:pt>
    <dgm:pt modelId="{D94A28C1-7377-492E-9149-21FD0179C2FF}" type="pres">
      <dgm:prSet presAssocID="{FC92B43A-B0A5-4440-98B7-4F692CB044F7}" presName="Name37" presStyleLbl="parChTrans1D2" presStyleIdx="2" presStyleCnt="4"/>
      <dgm:spPr/>
      <dgm:t>
        <a:bodyPr/>
        <a:lstStyle/>
        <a:p>
          <a:endParaRPr lang="en-US"/>
        </a:p>
      </dgm:t>
    </dgm:pt>
    <dgm:pt modelId="{14D79DF9-F78B-4172-9E0A-4D44C4516201}" type="pres">
      <dgm:prSet presAssocID="{ECBD66AB-D52C-42FC-855E-59FC80DDDC81}" presName="hierRoot2" presStyleCnt="0">
        <dgm:presLayoutVars>
          <dgm:hierBranch val="init"/>
        </dgm:presLayoutVars>
      </dgm:prSet>
      <dgm:spPr/>
      <dgm:t>
        <a:bodyPr/>
        <a:lstStyle/>
        <a:p>
          <a:endParaRPr lang="en-US"/>
        </a:p>
      </dgm:t>
    </dgm:pt>
    <dgm:pt modelId="{45CF7D2D-4DFE-4B17-A1A8-2D09C4EC36B1}" type="pres">
      <dgm:prSet presAssocID="{ECBD66AB-D52C-42FC-855E-59FC80DDDC81}" presName="rootComposite" presStyleCnt="0"/>
      <dgm:spPr/>
      <dgm:t>
        <a:bodyPr/>
        <a:lstStyle/>
        <a:p>
          <a:endParaRPr lang="en-US"/>
        </a:p>
      </dgm:t>
    </dgm:pt>
    <dgm:pt modelId="{1EFD0244-307A-4D40-BFF3-3143E354B148}" type="pres">
      <dgm:prSet presAssocID="{ECBD66AB-D52C-42FC-855E-59FC80DDDC81}" presName="rootText" presStyleLbl="node2" presStyleIdx="2" presStyleCnt="4" custScaleX="138738" custLinFactNeighborX="-8352" custLinFactNeighborY="42122">
        <dgm:presLayoutVars>
          <dgm:chPref val="3"/>
        </dgm:presLayoutVars>
      </dgm:prSet>
      <dgm:spPr/>
      <dgm:t>
        <a:bodyPr/>
        <a:lstStyle/>
        <a:p>
          <a:endParaRPr lang="en-US"/>
        </a:p>
      </dgm:t>
    </dgm:pt>
    <dgm:pt modelId="{267CC0C4-C571-4972-A8DA-C1C080B4A138}" type="pres">
      <dgm:prSet presAssocID="{ECBD66AB-D52C-42FC-855E-59FC80DDDC81}" presName="rootConnector" presStyleLbl="node2" presStyleIdx="2" presStyleCnt="4"/>
      <dgm:spPr/>
      <dgm:t>
        <a:bodyPr/>
        <a:lstStyle/>
        <a:p>
          <a:endParaRPr lang="en-US"/>
        </a:p>
      </dgm:t>
    </dgm:pt>
    <dgm:pt modelId="{4CFCB4A9-2864-417C-9E5A-95712009BCB1}" type="pres">
      <dgm:prSet presAssocID="{ECBD66AB-D52C-42FC-855E-59FC80DDDC81}" presName="hierChild4" presStyleCnt="0"/>
      <dgm:spPr/>
      <dgm:t>
        <a:bodyPr/>
        <a:lstStyle/>
        <a:p>
          <a:endParaRPr lang="en-US"/>
        </a:p>
      </dgm:t>
    </dgm:pt>
    <dgm:pt modelId="{EAF0E802-9C7C-4561-9DBE-C828E179B78B}" type="pres">
      <dgm:prSet presAssocID="{F2EC1E7F-D18A-44FB-A95F-9F51B164A0B3}" presName="Name37" presStyleLbl="parChTrans1D3" presStyleIdx="5" presStyleCnt="12"/>
      <dgm:spPr/>
      <dgm:t>
        <a:bodyPr/>
        <a:lstStyle/>
        <a:p>
          <a:endParaRPr lang="en-US"/>
        </a:p>
      </dgm:t>
    </dgm:pt>
    <dgm:pt modelId="{7FB0A8C5-DDC3-44C3-9EE9-6C2744595574}" type="pres">
      <dgm:prSet presAssocID="{0BEBF581-9E84-407E-924C-3F5CC0901AD3}" presName="hierRoot2" presStyleCnt="0">
        <dgm:presLayoutVars>
          <dgm:hierBranch val="init"/>
        </dgm:presLayoutVars>
      </dgm:prSet>
      <dgm:spPr/>
      <dgm:t>
        <a:bodyPr/>
        <a:lstStyle/>
        <a:p>
          <a:endParaRPr lang="en-US"/>
        </a:p>
      </dgm:t>
    </dgm:pt>
    <dgm:pt modelId="{9D560ADB-D0FB-441E-9B67-EAE482DED427}" type="pres">
      <dgm:prSet presAssocID="{0BEBF581-9E84-407E-924C-3F5CC0901AD3}" presName="rootComposite" presStyleCnt="0"/>
      <dgm:spPr/>
      <dgm:t>
        <a:bodyPr/>
        <a:lstStyle/>
        <a:p>
          <a:endParaRPr lang="en-US"/>
        </a:p>
      </dgm:t>
    </dgm:pt>
    <dgm:pt modelId="{EA5F64C8-3264-4085-93B3-5F1F50DD34AB}" type="pres">
      <dgm:prSet presAssocID="{0BEBF581-9E84-407E-924C-3F5CC0901AD3}" presName="rootText" presStyleLbl="node3" presStyleIdx="5" presStyleCnt="12" custLinFactNeighborX="-8352" custLinFactNeighborY="78327">
        <dgm:presLayoutVars>
          <dgm:chPref val="3"/>
        </dgm:presLayoutVars>
      </dgm:prSet>
      <dgm:spPr/>
      <dgm:t>
        <a:bodyPr/>
        <a:lstStyle/>
        <a:p>
          <a:endParaRPr lang="en-US"/>
        </a:p>
      </dgm:t>
    </dgm:pt>
    <dgm:pt modelId="{45337514-31A3-4C38-9852-B7AF8E18849E}" type="pres">
      <dgm:prSet presAssocID="{0BEBF581-9E84-407E-924C-3F5CC0901AD3}" presName="rootConnector" presStyleLbl="node3" presStyleIdx="5" presStyleCnt="12"/>
      <dgm:spPr/>
      <dgm:t>
        <a:bodyPr/>
        <a:lstStyle/>
        <a:p>
          <a:endParaRPr lang="en-US"/>
        </a:p>
      </dgm:t>
    </dgm:pt>
    <dgm:pt modelId="{66753AA1-0B82-4979-88CE-B89FFB5705B0}" type="pres">
      <dgm:prSet presAssocID="{0BEBF581-9E84-407E-924C-3F5CC0901AD3}" presName="hierChild4" presStyleCnt="0"/>
      <dgm:spPr/>
      <dgm:t>
        <a:bodyPr/>
        <a:lstStyle/>
        <a:p>
          <a:endParaRPr lang="en-US"/>
        </a:p>
      </dgm:t>
    </dgm:pt>
    <dgm:pt modelId="{CFCC331D-444C-4EAD-9D10-409751F2BCA2}" type="pres">
      <dgm:prSet presAssocID="{4B1D9CA5-78C8-4D1B-9C0F-AC20B8C66E79}" presName="Name37" presStyleLbl="parChTrans1D4" presStyleIdx="4" presStyleCnt="6"/>
      <dgm:spPr/>
      <dgm:t>
        <a:bodyPr/>
        <a:lstStyle/>
        <a:p>
          <a:endParaRPr lang="en-US"/>
        </a:p>
      </dgm:t>
    </dgm:pt>
    <dgm:pt modelId="{712C0C85-A6C0-421C-957A-294D20C8E2A8}" type="pres">
      <dgm:prSet presAssocID="{5CFEB6C0-A2E7-4224-B5F3-825364142159}" presName="hierRoot2" presStyleCnt="0">
        <dgm:presLayoutVars>
          <dgm:hierBranch val="init"/>
        </dgm:presLayoutVars>
      </dgm:prSet>
      <dgm:spPr/>
      <dgm:t>
        <a:bodyPr/>
        <a:lstStyle/>
        <a:p>
          <a:endParaRPr lang="en-US"/>
        </a:p>
      </dgm:t>
    </dgm:pt>
    <dgm:pt modelId="{F3F27CFC-2F02-49AF-8D03-5688B34DBA2C}" type="pres">
      <dgm:prSet presAssocID="{5CFEB6C0-A2E7-4224-B5F3-825364142159}" presName="rootComposite" presStyleCnt="0"/>
      <dgm:spPr/>
      <dgm:t>
        <a:bodyPr/>
        <a:lstStyle/>
        <a:p>
          <a:endParaRPr lang="en-US"/>
        </a:p>
      </dgm:t>
    </dgm:pt>
    <dgm:pt modelId="{3365DC53-3210-4B39-9B92-2E3B3327C3CC}" type="pres">
      <dgm:prSet presAssocID="{5CFEB6C0-A2E7-4224-B5F3-825364142159}" presName="rootText" presStyleLbl="node4" presStyleIdx="4" presStyleCnt="6" custLinFactNeighborX="-8352" custLinFactNeighborY="60921">
        <dgm:presLayoutVars>
          <dgm:chPref val="3"/>
        </dgm:presLayoutVars>
      </dgm:prSet>
      <dgm:spPr/>
      <dgm:t>
        <a:bodyPr/>
        <a:lstStyle/>
        <a:p>
          <a:endParaRPr lang="en-US"/>
        </a:p>
      </dgm:t>
    </dgm:pt>
    <dgm:pt modelId="{955E3B71-9720-4135-A142-BDB373079636}" type="pres">
      <dgm:prSet presAssocID="{5CFEB6C0-A2E7-4224-B5F3-825364142159}" presName="rootConnector" presStyleLbl="node4" presStyleIdx="4" presStyleCnt="6"/>
      <dgm:spPr/>
      <dgm:t>
        <a:bodyPr/>
        <a:lstStyle/>
        <a:p>
          <a:endParaRPr lang="en-US"/>
        </a:p>
      </dgm:t>
    </dgm:pt>
    <dgm:pt modelId="{301F9D20-6E2C-409B-8389-6888B85571E3}" type="pres">
      <dgm:prSet presAssocID="{5CFEB6C0-A2E7-4224-B5F3-825364142159}" presName="hierChild4" presStyleCnt="0"/>
      <dgm:spPr/>
      <dgm:t>
        <a:bodyPr/>
        <a:lstStyle/>
        <a:p>
          <a:endParaRPr lang="en-US"/>
        </a:p>
      </dgm:t>
    </dgm:pt>
    <dgm:pt modelId="{1BB30B39-2A11-407D-BD68-E399938372D6}" type="pres">
      <dgm:prSet presAssocID="{5CFEB6C0-A2E7-4224-B5F3-825364142159}" presName="hierChild5" presStyleCnt="0"/>
      <dgm:spPr/>
      <dgm:t>
        <a:bodyPr/>
        <a:lstStyle/>
        <a:p>
          <a:endParaRPr lang="en-US"/>
        </a:p>
      </dgm:t>
    </dgm:pt>
    <dgm:pt modelId="{CD5A9C3E-E821-43B1-9DAC-37DBAB60DFFE}" type="pres">
      <dgm:prSet presAssocID="{3ED98F9F-F855-44B7-95F7-E981A475858D}" presName="Name37" presStyleLbl="parChTrans1D4" presStyleIdx="5" presStyleCnt="6"/>
      <dgm:spPr/>
      <dgm:t>
        <a:bodyPr/>
        <a:lstStyle/>
        <a:p>
          <a:endParaRPr lang="en-US"/>
        </a:p>
      </dgm:t>
    </dgm:pt>
    <dgm:pt modelId="{AB55A00A-4FDA-436C-87AA-C5E200D85FC2}" type="pres">
      <dgm:prSet presAssocID="{1A473D98-3AD9-44FA-A76F-9577F843C01C}" presName="hierRoot2" presStyleCnt="0">
        <dgm:presLayoutVars>
          <dgm:hierBranch val="init"/>
        </dgm:presLayoutVars>
      </dgm:prSet>
      <dgm:spPr/>
      <dgm:t>
        <a:bodyPr/>
        <a:lstStyle/>
        <a:p>
          <a:endParaRPr lang="en-US"/>
        </a:p>
      </dgm:t>
    </dgm:pt>
    <dgm:pt modelId="{BAA5BACC-3287-4B11-93A2-4ABFCD12FE25}" type="pres">
      <dgm:prSet presAssocID="{1A473D98-3AD9-44FA-A76F-9577F843C01C}" presName="rootComposite" presStyleCnt="0"/>
      <dgm:spPr/>
      <dgm:t>
        <a:bodyPr/>
        <a:lstStyle/>
        <a:p>
          <a:endParaRPr lang="en-US"/>
        </a:p>
      </dgm:t>
    </dgm:pt>
    <dgm:pt modelId="{182A6113-EEAE-46FD-9321-D8659C491579}" type="pres">
      <dgm:prSet presAssocID="{1A473D98-3AD9-44FA-A76F-9577F843C01C}" presName="rootText" presStyleLbl="node4" presStyleIdx="5" presStyleCnt="6" custLinFactNeighborX="-8352" custLinFactNeighborY="43515">
        <dgm:presLayoutVars>
          <dgm:chPref val="3"/>
        </dgm:presLayoutVars>
      </dgm:prSet>
      <dgm:spPr/>
      <dgm:t>
        <a:bodyPr/>
        <a:lstStyle/>
        <a:p>
          <a:endParaRPr lang="en-US"/>
        </a:p>
      </dgm:t>
    </dgm:pt>
    <dgm:pt modelId="{6601ED57-EA7A-41F2-96D9-2F740F5F8DE9}" type="pres">
      <dgm:prSet presAssocID="{1A473D98-3AD9-44FA-A76F-9577F843C01C}" presName="rootConnector" presStyleLbl="node4" presStyleIdx="5" presStyleCnt="6"/>
      <dgm:spPr/>
      <dgm:t>
        <a:bodyPr/>
        <a:lstStyle/>
        <a:p>
          <a:endParaRPr lang="en-US"/>
        </a:p>
      </dgm:t>
    </dgm:pt>
    <dgm:pt modelId="{F3AE5BFA-770D-4C0D-AF1F-1D3931B240B3}" type="pres">
      <dgm:prSet presAssocID="{1A473D98-3AD9-44FA-A76F-9577F843C01C}" presName="hierChild4" presStyleCnt="0"/>
      <dgm:spPr/>
      <dgm:t>
        <a:bodyPr/>
        <a:lstStyle/>
        <a:p>
          <a:endParaRPr lang="en-US"/>
        </a:p>
      </dgm:t>
    </dgm:pt>
    <dgm:pt modelId="{CBD975F8-F040-4B37-8E40-C192D4D02DB5}" type="pres">
      <dgm:prSet presAssocID="{1A473D98-3AD9-44FA-A76F-9577F843C01C}" presName="hierChild5" presStyleCnt="0"/>
      <dgm:spPr/>
      <dgm:t>
        <a:bodyPr/>
        <a:lstStyle/>
        <a:p>
          <a:endParaRPr lang="en-US"/>
        </a:p>
      </dgm:t>
    </dgm:pt>
    <dgm:pt modelId="{5B037AC9-FBEC-461F-83A2-1DF0A604A68B}" type="pres">
      <dgm:prSet presAssocID="{0BEBF581-9E84-407E-924C-3F5CC0901AD3}" presName="hierChild5" presStyleCnt="0"/>
      <dgm:spPr/>
      <dgm:t>
        <a:bodyPr/>
        <a:lstStyle/>
        <a:p>
          <a:endParaRPr lang="en-US"/>
        </a:p>
      </dgm:t>
    </dgm:pt>
    <dgm:pt modelId="{2DDC15A9-6A3F-4CBA-956D-AFA8330BCB50}" type="pres">
      <dgm:prSet presAssocID="{1425E273-5BB0-4CCE-9310-F251607487BC}" presName="Name37" presStyleLbl="parChTrans1D3" presStyleIdx="6" presStyleCnt="12"/>
      <dgm:spPr/>
      <dgm:t>
        <a:bodyPr/>
        <a:lstStyle/>
        <a:p>
          <a:endParaRPr lang="en-US"/>
        </a:p>
      </dgm:t>
    </dgm:pt>
    <dgm:pt modelId="{B0349C69-6E28-4C52-819D-370A13349242}" type="pres">
      <dgm:prSet presAssocID="{7F3F5EB4-8696-4CD5-A544-0DD2A680EFEC}" presName="hierRoot2" presStyleCnt="0">
        <dgm:presLayoutVars>
          <dgm:hierBranch val="init"/>
        </dgm:presLayoutVars>
      </dgm:prSet>
      <dgm:spPr/>
      <dgm:t>
        <a:bodyPr/>
        <a:lstStyle/>
        <a:p>
          <a:endParaRPr lang="en-US"/>
        </a:p>
      </dgm:t>
    </dgm:pt>
    <dgm:pt modelId="{FCDD3F28-7F7D-4ACD-9571-58D96E9ADF51}" type="pres">
      <dgm:prSet presAssocID="{7F3F5EB4-8696-4CD5-A544-0DD2A680EFEC}" presName="rootComposite" presStyleCnt="0"/>
      <dgm:spPr/>
      <dgm:t>
        <a:bodyPr/>
        <a:lstStyle/>
        <a:p>
          <a:endParaRPr lang="en-US"/>
        </a:p>
      </dgm:t>
    </dgm:pt>
    <dgm:pt modelId="{D303BDA1-CEEF-4595-BCEE-C1E8C32D87CC}" type="pres">
      <dgm:prSet presAssocID="{7F3F5EB4-8696-4CD5-A544-0DD2A680EFEC}" presName="rootText" presStyleLbl="node3" presStyleIdx="6" presStyleCnt="12" custLinFactNeighborX="-8352" custLinFactNeighborY="78327">
        <dgm:presLayoutVars>
          <dgm:chPref val="3"/>
        </dgm:presLayoutVars>
      </dgm:prSet>
      <dgm:spPr/>
      <dgm:t>
        <a:bodyPr/>
        <a:lstStyle/>
        <a:p>
          <a:endParaRPr lang="en-US"/>
        </a:p>
      </dgm:t>
    </dgm:pt>
    <dgm:pt modelId="{5E5D6191-D660-44C5-A6EA-341C1D4FA95E}" type="pres">
      <dgm:prSet presAssocID="{7F3F5EB4-8696-4CD5-A544-0DD2A680EFEC}" presName="rootConnector" presStyleLbl="node3" presStyleIdx="6" presStyleCnt="12"/>
      <dgm:spPr/>
      <dgm:t>
        <a:bodyPr/>
        <a:lstStyle/>
        <a:p>
          <a:endParaRPr lang="en-US"/>
        </a:p>
      </dgm:t>
    </dgm:pt>
    <dgm:pt modelId="{C8C62AE8-8B1C-4A39-9529-6B176CA4805C}" type="pres">
      <dgm:prSet presAssocID="{7F3F5EB4-8696-4CD5-A544-0DD2A680EFEC}" presName="hierChild4" presStyleCnt="0"/>
      <dgm:spPr/>
      <dgm:t>
        <a:bodyPr/>
        <a:lstStyle/>
        <a:p>
          <a:endParaRPr lang="en-US"/>
        </a:p>
      </dgm:t>
    </dgm:pt>
    <dgm:pt modelId="{DC8B0432-DE97-4A52-8A1C-72390F985B73}" type="pres">
      <dgm:prSet presAssocID="{7F3F5EB4-8696-4CD5-A544-0DD2A680EFEC}" presName="hierChild5" presStyleCnt="0"/>
      <dgm:spPr/>
      <dgm:t>
        <a:bodyPr/>
        <a:lstStyle/>
        <a:p>
          <a:endParaRPr lang="en-US"/>
        </a:p>
      </dgm:t>
    </dgm:pt>
    <dgm:pt modelId="{4F26047C-7EDD-47A0-A6A6-FBC29B56050B}" type="pres">
      <dgm:prSet presAssocID="{361B0FF9-F586-4261-858D-1B8B060BB300}" presName="Name37" presStyleLbl="parChTrans1D3" presStyleIdx="7" presStyleCnt="12"/>
      <dgm:spPr/>
      <dgm:t>
        <a:bodyPr/>
        <a:lstStyle/>
        <a:p>
          <a:endParaRPr lang="en-US"/>
        </a:p>
      </dgm:t>
    </dgm:pt>
    <dgm:pt modelId="{63B639D8-1E85-409D-B9CF-E4C0D7810CE3}" type="pres">
      <dgm:prSet presAssocID="{C0F9F105-8E8A-4327-B3AF-994C10BC9B68}" presName="hierRoot2" presStyleCnt="0">
        <dgm:presLayoutVars>
          <dgm:hierBranch val="init"/>
        </dgm:presLayoutVars>
      </dgm:prSet>
      <dgm:spPr/>
      <dgm:t>
        <a:bodyPr/>
        <a:lstStyle/>
        <a:p>
          <a:endParaRPr lang="en-US"/>
        </a:p>
      </dgm:t>
    </dgm:pt>
    <dgm:pt modelId="{3EF0FE33-8190-42AB-BED5-3F2BFEF888A6}" type="pres">
      <dgm:prSet presAssocID="{C0F9F105-8E8A-4327-B3AF-994C10BC9B68}" presName="rootComposite" presStyleCnt="0"/>
      <dgm:spPr/>
      <dgm:t>
        <a:bodyPr/>
        <a:lstStyle/>
        <a:p>
          <a:endParaRPr lang="en-US"/>
        </a:p>
      </dgm:t>
    </dgm:pt>
    <dgm:pt modelId="{32A917C6-F121-419C-BD24-C9BDCF4E895F}" type="pres">
      <dgm:prSet presAssocID="{C0F9F105-8E8A-4327-B3AF-994C10BC9B68}" presName="rootText" presStyleLbl="node3" presStyleIdx="7" presStyleCnt="12" custLinFactNeighborX="-8352" custLinFactNeighborY="78327">
        <dgm:presLayoutVars>
          <dgm:chPref val="3"/>
        </dgm:presLayoutVars>
      </dgm:prSet>
      <dgm:spPr/>
      <dgm:t>
        <a:bodyPr/>
        <a:lstStyle/>
        <a:p>
          <a:endParaRPr lang="en-US"/>
        </a:p>
      </dgm:t>
    </dgm:pt>
    <dgm:pt modelId="{71FA90F7-4A00-4DC4-A67D-8F131AD28C92}" type="pres">
      <dgm:prSet presAssocID="{C0F9F105-8E8A-4327-B3AF-994C10BC9B68}" presName="rootConnector" presStyleLbl="node3" presStyleIdx="7" presStyleCnt="12"/>
      <dgm:spPr/>
      <dgm:t>
        <a:bodyPr/>
        <a:lstStyle/>
        <a:p>
          <a:endParaRPr lang="en-US"/>
        </a:p>
      </dgm:t>
    </dgm:pt>
    <dgm:pt modelId="{B8C160E6-22A6-41A9-8052-FE0C52AB127E}" type="pres">
      <dgm:prSet presAssocID="{C0F9F105-8E8A-4327-B3AF-994C10BC9B68}" presName="hierChild4" presStyleCnt="0"/>
      <dgm:spPr/>
      <dgm:t>
        <a:bodyPr/>
        <a:lstStyle/>
        <a:p>
          <a:endParaRPr lang="en-US"/>
        </a:p>
      </dgm:t>
    </dgm:pt>
    <dgm:pt modelId="{489621A9-B0DE-4FCB-879B-72DADCF2C665}" type="pres">
      <dgm:prSet presAssocID="{C0F9F105-8E8A-4327-B3AF-994C10BC9B68}" presName="hierChild5" presStyleCnt="0"/>
      <dgm:spPr/>
      <dgm:t>
        <a:bodyPr/>
        <a:lstStyle/>
        <a:p>
          <a:endParaRPr lang="en-US"/>
        </a:p>
      </dgm:t>
    </dgm:pt>
    <dgm:pt modelId="{A0E7D02D-3892-4BB2-A123-58E2768AC7FF}" type="pres">
      <dgm:prSet presAssocID="{ECBD66AB-D52C-42FC-855E-59FC80DDDC81}" presName="hierChild5" presStyleCnt="0"/>
      <dgm:spPr/>
      <dgm:t>
        <a:bodyPr/>
        <a:lstStyle/>
        <a:p>
          <a:endParaRPr lang="en-US"/>
        </a:p>
      </dgm:t>
    </dgm:pt>
    <dgm:pt modelId="{AE33952C-9F6A-4593-9847-A7EAB1BC0363}" type="pres">
      <dgm:prSet presAssocID="{2BC80873-44F0-400C-BFF1-7C561C4917AC}" presName="Name37" presStyleLbl="parChTrans1D2" presStyleIdx="3" presStyleCnt="4"/>
      <dgm:spPr/>
      <dgm:t>
        <a:bodyPr/>
        <a:lstStyle/>
        <a:p>
          <a:endParaRPr lang="en-US"/>
        </a:p>
      </dgm:t>
    </dgm:pt>
    <dgm:pt modelId="{CDF1D804-153C-4DAC-9975-5EC20E79A59A}" type="pres">
      <dgm:prSet presAssocID="{D3892566-067B-4403-9468-A5D7D3B78E80}" presName="hierRoot2" presStyleCnt="0">
        <dgm:presLayoutVars>
          <dgm:hierBranch val="init"/>
        </dgm:presLayoutVars>
      </dgm:prSet>
      <dgm:spPr/>
      <dgm:t>
        <a:bodyPr/>
        <a:lstStyle/>
        <a:p>
          <a:endParaRPr lang="en-US"/>
        </a:p>
      </dgm:t>
    </dgm:pt>
    <dgm:pt modelId="{A8082F17-2E22-460D-A281-B0BA9CABC6F4}" type="pres">
      <dgm:prSet presAssocID="{D3892566-067B-4403-9468-A5D7D3B78E80}" presName="rootComposite" presStyleCnt="0"/>
      <dgm:spPr/>
      <dgm:t>
        <a:bodyPr/>
        <a:lstStyle/>
        <a:p>
          <a:endParaRPr lang="en-US"/>
        </a:p>
      </dgm:t>
    </dgm:pt>
    <dgm:pt modelId="{5FF98ACC-72DB-4AC7-AC59-04285B2FB91B}" type="pres">
      <dgm:prSet presAssocID="{D3892566-067B-4403-9468-A5D7D3B78E80}" presName="rootText" presStyleLbl="node2" presStyleIdx="3" presStyleCnt="4" custScaleX="138738" custLinFactNeighborY="42122">
        <dgm:presLayoutVars>
          <dgm:chPref val="3"/>
        </dgm:presLayoutVars>
      </dgm:prSet>
      <dgm:spPr/>
      <dgm:t>
        <a:bodyPr/>
        <a:lstStyle/>
        <a:p>
          <a:endParaRPr lang="en-US"/>
        </a:p>
      </dgm:t>
    </dgm:pt>
    <dgm:pt modelId="{A124AA24-F323-4F48-996F-DC0B0F731491}" type="pres">
      <dgm:prSet presAssocID="{D3892566-067B-4403-9468-A5D7D3B78E80}" presName="rootConnector" presStyleLbl="node2" presStyleIdx="3" presStyleCnt="4"/>
      <dgm:spPr/>
      <dgm:t>
        <a:bodyPr/>
        <a:lstStyle/>
        <a:p>
          <a:endParaRPr lang="en-US"/>
        </a:p>
      </dgm:t>
    </dgm:pt>
    <dgm:pt modelId="{9D1E05A1-E4CC-4781-9748-71BD31F99AB9}" type="pres">
      <dgm:prSet presAssocID="{D3892566-067B-4403-9468-A5D7D3B78E80}" presName="hierChild4" presStyleCnt="0"/>
      <dgm:spPr/>
      <dgm:t>
        <a:bodyPr/>
        <a:lstStyle/>
        <a:p>
          <a:endParaRPr lang="en-US"/>
        </a:p>
      </dgm:t>
    </dgm:pt>
    <dgm:pt modelId="{90A61B6A-CAC6-4E6E-99A8-645A04345CDC}" type="pres">
      <dgm:prSet presAssocID="{1F4294D3-BCD5-4F14-A4F0-B42DA8C2C395}" presName="Name37" presStyleLbl="parChTrans1D3" presStyleIdx="8" presStyleCnt="12"/>
      <dgm:spPr/>
      <dgm:t>
        <a:bodyPr/>
        <a:lstStyle/>
        <a:p>
          <a:endParaRPr lang="en-US"/>
        </a:p>
      </dgm:t>
    </dgm:pt>
    <dgm:pt modelId="{CA3E6C14-2D01-4F42-918D-DE890BD73D66}" type="pres">
      <dgm:prSet presAssocID="{DFCF6787-7337-4405-88D3-A5E67934D03D}" presName="hierRoot2" presStyleCnt="0">
        <dgm:presLayoutVars>
          <dgm:hierBranch val="init"/>
        </dgm:presLayoutVars>
      </dgm:prSet>
      <dgm:spPr/>
      <dgm:t>
        <a:bodyPr/>
        <a:lstStyle/>
        <a:p>
          <a:endParaRPr lang="en-US"/>
        </a:p>
      </dgm:t>
    </dgm:pt>
    <dgm:pt modelId="{07067D1E-4C2A-433F-B797-0CEF9CB6C73E}" type="pres">
      <dgm:prSet presAssocID="{DFCF6787-7337-4405-88D3-A5E67934D03D}" presName="rootComposite" presStyleCnt="0"/>
      <dgm:spPr/>
      <dgm:t>
        <a:bodyPr/>
        <a:lstStyle/>
        <a:p>
          <a:endParaRPr lang="en-US"/>
        </a:p>
      </dgm:t>
    </dgm:pt>
    <dgm:pt modelId="{AC1EF075-BF0C-41AE-BF0D-2474F6486CFB}" type="pres">
      <dgm:prSet presAssocID="{DFCF6787-7337-4405-88D3-A5E67934D03D}" presName="rootText" presStyleLbl="node3" presStyleIdx="8" presStyleCnt="12" custLinFactNeighborY="78327">
        <dgm:presLayoutVars>
          <dgm:chPref val="3"/>
        </dgm:presLayoutVars>
      </dgm:prSet>
      <dgm:spPr/>
      <dgm:t>
        <a:bodyPr/>
        <a:lstStyle/>
        <a:p>
          <a:endParaRPr lang="en-US"/>
        </a:p>
      </dgm:t>
    </dgm:pt>
    <dgm:pt modelId="{79BB63B4-58B3-4584-A87A-43E3D2D6317F}" type="pres">
      <dgm:prSet presAssocID="{DFCF6787-7337-4405-88D3-A5E67934D03D}" presName="rootConnector" presStyleLbl="node3" presStyleIdx="8" presStyleCnt="12"/>
      <dgm:spPr/>
      <dgm:t>
        <a:bodyPr/>
        <a:lstStyle/>
        <a:p>
          <a:endParaRPr lang="en-US"/>
        </a:p>
      </dgm:t>
    </dgm:pt>
    <dgm:pt modelId="{DED51555-FEA7-42B3-8AAD-0FCE0C095FFA}" type="pres">
      <dgm:prSet presAssocID="{DFCF6787-7337-4405-88D3-A5E67934D03D}" presName="hierChild4" presStyleCnt="0"/>
      <dgm:spPr/>
      <dgm:t>
        <a:bodyPr/>
        <a:lstStyle/>
        <a:p>
          <a:endParaRPr lang="en-US"/>
        </a:p>
      </dgm:t>
    </dgm:pt>
    <dgm:pt modelId="{CBF4F0F9-E836-454C-8222-029A07392ED8}" type="pres">
      <dgm:prSet presAssocID="{DFCF6787-7337-4405-88D3-A5E67934D03D}" presName="hierChild5" presStyleCnt="0"/>
      <dgm:spPr/>
      <dgm:t>
        <a:bodyPr/>
        <a:lstStyle/>
        <a:p>
          <a:endParaRPr lang="en-US"/>
        </a:p>
      </dgm:t>
    </dgm:pt>
    <dgm:pt modelId="{B65AE02D-3290-45DE-8A71-A522D54E6D88}" type="pres">
      <dgm:prSet presAssocID="{B8012CBC-C026-4900-A273-9124F247A649}" presName="Name37" presStyleLbl="parChTrans1D3" presStyleIdx="9" presStyleCnt="12"/>
      <dgm:spPr/>
      <dgm:t>
        <a:bodyPr/>
        <a:lstStyle/>
        <a:p>
          <a:endParaRPr lang="en-US"/>
        </a:p>
      </dgm:t>
    </dgm:pt>
    <dgm:pt modelId="{02B4E5BC-9EB0-4BB0-B36A-1243E0B7C228}" type="pres">
      <dgm:prSet presAssocID="{7EFB8ACB-BDDD-448E-999F-F1E182266548}" presName="hierRoot2" presStyleCnt="0">
        <dgm:presLayoutVars>
          <dgm:hierBranch val="init"/>
        </dgm:presLayoutVars>
      </dgm:prSet>
      <dgm:spPr/>
      <dgm:t>
        <a:bodyPr/>
        <a:lstStyle/>
        <a:p>
          <a:endParaRPr lang="en-US"/>
        </a:p>
      </dgm:t>
    </dgm:pt>
    <dgm:pt modelId="{978A9121-CC72-4166-8989-97B89A848F24}" type="pres">
      <dgm:prSet presAssocID="{7EFB8ACB-BDDD-448E-999F-F1E182266548}" presName="rootComposite" presStyleCnt="0"/>
      <dgm:spPr/>
      <dgm:t>
        <a:bodyPr/>
        <a:lstStyle/>
        <a:p>
          <a:endParaRPr lang="en-US"/>
        </a:p>
      </dgm:t>
    </dgm:pt>
    <dgm:pt modelId="{C7B394D6-7E11-4179-828F-1A458FE4A588}" type="pres">
      <dgm:prSet presAssocID="{7EFB8ACB-BDDD-448E-999F-F1E182266548}" presName="rootText" presStyleLbl="node3" presStyleIdx="9" presStyleCnt="12" custLinFactNeighborY="60921">
        <dgm:presLayoutVars>
          <dgm:chPref val="3"/>
        </dgm:presLayoutVars>
      </dgm:prSet>
      <dgm:spPr/>
      <dgm:t>
        <a:bodyPr/>
        <a:lstStyle/>
        <a:p>
          <a:endParaRPr lang="en-US"/>
        </a:p>
      </dgm:t>
    </dgm:pt>
    <dgm:pt modelId="{DF01D9A8-FB5C-49B4-9973-AB033D54B4FB}" type="pres">
      <dgm:prSet presAssocID="{7EFB8ACB-BDDD-448E-999F-F1E182266548}" presName="rootConnector" presStyleLbl="node3" presStyleIdx="9" presStyleCnt="12"/>
      <dgm:spPr/>
      <dgm:t>
        <a:bodyPr/>
        <a:lstStyle/>
        <a:p>
          <a:endParaRPr lang="en-US"/>
        </a:p>
      </dgm:t>
    </dgm:pt>
    <dgm:pt modelId="{BEFAF83B-C44D-48BA-80F4-025A30F9A280}" type="pres">
      <dgm:prSet presAssocID="{7EFB8ACB-BDDD-448E-999F-F1E182266548}" presName="hierChild4" presStyleCnt="0"/>
      <dgm:spPr/>
      <dgm:t>
        <a:bodyPr/>
        <a:lstStyle/>
        <a:p>
          <a:endParaRPr lang="en-US"/>
        </a:p>
      </dgm:t>
    </dgm:pt>
    <dgm:pt modelId="{40974352-C54E-4F67-AC30-AE487DD39575}" type="pres">
      <dgm:prSet presAssocID="{7EFB8ACB-BDDD-448E-999F-F1E182266548}" presName="hierChild5" presStyleCnt="0"/>
      <dgm:spPr/>
      <dgm:t>
        <a:bodyPr/>
        <a:lstStyle/>
        <a:p>
          <a:endParaRPr lang="en-US"/>
        </a:p>
      </dgm:t>
    </dgm:pt>
    <dgm:pt modelId="{1250084E-803F-493F-9464-9982EAC099D6}" type="pres">
      <dgm:prSet presAssocID="{D70F56D5-835B-41D4-A901-80E59234D81A}" presName="Name37" presStyleLbl="parChTrans1D3" presStyleIdx="10" presStyleCnt="12"/>
      <dgm:spPr/>
      <dgm:t>
        <a:bodyPr/>
        <a:lstStyle/>
        <a:p>
          <a:endParaRPr lang="en-US"/>
        </a:p>
      </dgm:t>
    </dgm:pt>
    <dgm:pt modelId="{BBE60C61-B18E-41CF-8BE3-CF2548D7A240}" type="pres">
      <dgm:prSet presAssocID="{A4E472E1-5A7F-43F0-A26A-346EE5783A9D}" presName="hierRoot2" presStyleCnt="0">
        <dgm:presLayoutVars>
          <dgm:hierBranch val="init"/>
        </dgm:presLayoutVars>
      </dgm:prSet>
      <dgm:spPr/>
      <dgm:t>
        <a:bodyPr/>
        <a:lstStyle/>
        <a:p>
          <a:endParaRPr lang="en-US"/>
        </a:p>
      </dgm:t>
    </dgm:pt>
    <dgm:pt modelId="{D3C4CB62-3FAC-490D-9623-E50D615D0F7F}" type="pres">
      <dgm:prSet presAssocID="{A4E472E1-5A7F-43F0-A26A-346EE5783A9D}" presName="rootComposite" presStyleCnt="0"/>
      <dgm:spPr/>
      <dgm:t>
        <a:bodyPr/>
        <a:lstStyle/>
        <a:p>
          <a:endParaRPr lang="en-US"/>
        </a:p>
      </dgm:t>
    </dgm:pt>
    <dgm:pt modelId="{E5958EBB-D784-4783-8EB6-77B328B8B025}" type="pres">
      <dgm:prSet presAssocID="{A4E472E1-5A7F-43F0-A26A-346EE5783A9D}" presName="rootText" presStyleLbl="node3" presStyleIdx="10" presStyleCnt="12" custLinFactNeighborY="43515">
        <dgm:presLayoutVars>
          <dgm:chPref val="3"/>
        </dgm:presLayoutVars>
      </dgm:prSet>
      <dgm:spPr/>
      <dgm:t>
        <a:bodyPr/>
        <a:lstStyle/>
        <a:p>
          <a:endParaRPr lang="en-US"/>
        </a:p>
      </dgm:t>
    </dgm:pt>
    <dgm:pt modelId="{6EB528CD-8F5B-4E1E-9867-EE6B547D902D}" type="pres">
      <dgm:prSet presAssocID="{A4E472E1-5A7F-43F0-A26A-346EE5783A9D}" presName="rootConnector" presStyleLbl="node3" presStyleIdx="10" presStyleCnt="12"/>
      <dgm:spPr/>
      <dgm:t>
        <a:bodyPr/>
        <a:lstStyle/>
        <a:p>
          <a:endParaRPr lang="en-US"/>
        </a:p>
      </dgm:t>
    </dgm:pt>
    <dgm:pt modelId="{3EEB1E8A-AC7E-49EA-A015-C13903C644B9}" type="pres">
      <dgm:prSet presAssocID="{A4E472E1-5A7F-43F0-A26A-346EE5783A9D}" presName="hierChild4" presStyleCnt="0"/>
      <dgm:spPr/>
      <dgm:t>
        <a:bodyPr/>
        <a:lstStyle/>
        <a:p>
          <a:endParaRPr lang="en-US"/>
        </a:p>
      </dgm:t>
    </dgm:pt>
    <dgm:pt modelId="{E15E2282-7099-4330-834F-78414FC83684}" type="pres">
      <dgm:prSet presAssocID="{A4E472E1-5A7F-43F0-A26A-346EE5783A9D}" presName="hierChild5" presStyleCnt="0"/>
      <dgm:spPr/>
      <dgm:t>
        <a:bodyPr/>
        <a:lstStyle/>
        <a:p>
          <a:endParaRPr lang="en-US"/>
        </a:p>
      </dgm:t>
    </dgm:pt>
    <dgm:pt modelId="{6885A0B5-714F-4339-BDA8-87DE11F57E54}" type="pres">
      <dgm:prSet presAssocID="{D71A936D-A055-4C6E-B1F0-2D11B99874D4}" presName="Name37" presStyleLbl="parChTrans1D3" presStyleIdx="11" presStyleCnt="12"/>
      <dgm:spPr/>
      <dgm:t>
        <a:bodyPr/>
        <a:lstStyle/>
        <a:p>
          <a:endParaRPr lang="en-US"/>
        </a:p>
      </dgm:t>
    </dgm:pt>
    <dgm:pt modelId="{8E0D1178-4A8C-42D1-AF68-CCBD4F352DB4}" type="pres">
      <dgm:prSet presAssocID="{B28B34CF-2516-4974-8C7B-217DA7259B88}" presName="hierRoot2" presStyleCnt="0">
        <dgm:presLayoutVars>
          <dgm:hierBranch val="init"/>
        </dgm:presLayoutVars>
      </dgm:prSet>
      <dgm:spPr/>
      <dgm:t>
        <a:bodyPr/>
        <a:lstStyle/>
        <a:p>
          <a:endParaRPr lang="en-US"/>
        </a:p>
      </dgm:t>
    </dgm:pt>
    <dgm:pt modelId="{01053743-10E5-4228-BDE9-40C008CE4BF4}" type="pres">
      <dgm:prSet presAssocID="{B28B34CF-2516-4974-8C7B-217DA7259B88}" presName="rootComposite" presStyleCnt="0"/>
      <dgm:spPr/>
      <dgm:t>
        <a:bodyPr/>
        <a:lstStyle/>
        <a:p>
          <a:endParaRPr lang="en-US"/>
        </a:p>
      </dgm:t>
    </dgm:pt>
    <dgm:pt modelId="{18F04730-D0E7-4BB3-86E4-AD5E361FBC93}" type="pres">
      <dgm:prSet presAssocID="{B28B34CF-2516-4974-8C7B-217DA7259B88}" presName="rootText" presStyleLbl="node3" presStyleIdx="11" presStyleCnt="12" custLinFactNeighborY="26109">
        <dgm:presLayoutVars>
          <dgm:chPref val="3"/>
        </dgm:presLayoutVars>
      </dgm:prSet>
      <dgm:spPr/>
      <dgm:t>
        <a:bodyPr/>
        <a:lstStyle/>
        <a:p>
          <a:endParaRPr lang="en-US"/>
        </a:p>
      </dgm:t>
    </dgm:pt>
    <dgm:pt modelId="{61E6C2E8-2A50-470D-B2E7-98A2F7F997B5}" type="pres">
      <dgm:prSet presAssocID="{B28B34CF-2516-4974-8C7B-217DA7259B88}" presName="rootConnector" presStyleLbl="node3" presStyleIdx="11" presStyleCnt="12"/>
      <dgm:spPr/>
      <dgm:t>
        <a:bodyPr/>
        <a:lstStyle/>
        <a:p>
          <a:endParaRPr lang="en-US"/>
        </a:p>
      </dgm:t>
    </dgm:pt>
    <dgm:pt modelId="{E0C78443-CC1D-4D9C-BE5D-3D825F02172B}" type="pres">
      <dgm:prSet presAssocID="{B28B34CF-2516-4974-8C7B-217DA7259B88}" presName="hierChild4" presStyleCnt="0"/>
      <dgm:spPr/>
      <dgm:t>
        <a:bodyPr/>
        <a:lstStyle/>
        <a:p>
          <a:endParaRPr lang="en-US"/>
        </a:p>
      </dgm:t>
    </dgm:pt>
    <dgm:pt modelId="{548C1855-5AD5-423A-AB29-A30C417B3CF0}" type="pres">
      <dgm:prSet presAssocID="{B28B34CF-2516-4974-8C7B-217DA7259B88}" presName="hierChild5" presStyleCnt="0"/>
      <dgm:spPr/>
      <dgm:t>
        <a:bodyPr/>
        <a:lstStyle/>
        <a:p>
          <a:endParaRPr lang="en-US"/>
        </a:p>
      </dgm:t>
    </dgm:pt>
    <dgm:pt modelId="{341C8183-2D72-4972-9626-44895799FC6F}" type="pres">
      <dgm:prSet presAssocID="{D3892566-067B-4403-9468-A5D7D3B78E80}" presName="hierChild5" presStyleCnt="0"/>
      <dgm:spPr/>
      <dgm:t>
        <a:bodyPr/>
        <a:lstStyle/>
        <a:p>
          <a:endParaRPr lang="en-US"/>
        </a:p>
      </dgm:t>
    </dgm:pt>
    <dgm:pt modelId="{373BBB7E-1C02-40B0-8BC4-CAE257C160FB}" type="pres">
      <dgm:prSet presAssocID="{BF336EBB-D46D-4B01-A747-9C1F0D1CE06A}" presName="hierChild3" presStyleCnt="0"/>
      <dgm:spPr/>
      <dgm:t>
        <a:bodyPr/>
        <a:lstStyle/>
        <a:p>
          <a:endParaRPr lang="en-US"/>
        </a:p>
      </dgm:t>
    </dgm:pt>
  </dgm:ptLst>
  <dgm:cxnLst>
    <dgm:cxn modelId="{ED171D0B-B34A-4B21-B34F-461F646090BF}" type="presOf" srcId="{B28B34CF-2516-4974-8C7B-217DA7259B88}" destId="{61E6C2E8-2A50-470D-B2E7-98A2F7F997B5}" srcOrd="1" destOrd="0" presId="urn:microsoft.com/office/officeart/2005/8/layout/orgChart1"/>
    <dgm:cxn modelId="{F03FB4A0-02FD-410B-9C49-27ACF0B443E7}" type="presOf" srcId="{DECDAACB-49A9-430E-A369-05A2E9F36893}" destId="{693C0DF9-A1A0-408D-AA88-0079CC25ACAB}" srcOrd="0" destOrd="0" presId="urn:microsoft.com/office/officeart/2005/8/layout/orgChart1"/>
    <dgm:cxn modelId="{CB4E9DF0-A36A-4ECA-BE62-89F7BC4909C6}" srcId="{ECBD66AB-D52C-42FC-855E-59FC80DDDC81}" destId="{C0F9F105-8E8A-4327-B3AF-994C10BC9B68}" srcOrd="2" destOrd="0" parTransId="{361B0FF9-F586-4261-858D-1B8B060BB300}" sibTransId="{DAEFF9B6-AD53-479E-8A1A-4D4E6668E5E1}"/>
    <dgm:cxn modelId="{B025CD48-B0F3-42E8-9ECD-882B10415F73}" type="presOf" srcId="{1A473D98-3AD9-44FA-A76F-9577F843C01C}" destId="{182A6113-EEAE-46FD-9321-D8659C491579}" srcOrd="0" destOrd="0" presId="urn:microsoft.com/office/officeart/2005/8/layout/orgChart1"/>
    <dgm:cxn modelId="{BA560EAC-A59B-4EB4-BF7B-A51E1D584C84}" srcId="{DECDAACB-49A9-430E-A369-05A2E9F36893}" destId="{97DBF554-2651-48A9-A22D-ECE268ADCB3C}" srcOrd="0" destOrd="0" parTransId="{0F07F245-2F53-4D7B-8584-C9373ECEF0F4}" sibTransId="{4F62FDD4-A91E-4856-B8DC-F55AEDDE8064}"/>
    <dgm:cxn modelId="{83CD254F-2824-4700-AF8C-11C6DF352015}" type="presOf" srcId="{3EE9A654-C3C3-48B8-8855-D7F928D32112}" destId="{EB7CBB6E-4C06-48BE-B228-BF8D3F12E0FA}" srcOrd="0" destOrd="0" presId="urn:microsoft.com/office/officeart/2005/8/layout/orgChart1"/>
    <dgm:cxn modelId="{A1C7FC29-29AA-4E85-A71B-0DBF79B088B0}" srcId="{DECDAACB-49A9-430E-A369-05A2E9F36893}" destId="{92FFBC00-6589-4AA5-B378-D101C1285C66}" srcOrd="3" destOrd="0" parTransId="{1EFF646F-5463-4B39-B3AE-B7586E31CCAB}" sibTransId="{2D3BE726-F2A2-4C54-BD0F-FEEA54FFB090}"/>
    <dgm:cxn modelId="{A29346E7-E69E-4500-9B18-83FA970E0595}" type="presOf" srcId="{4079C1E3-048C-4346-A2C6-E998F0DACF19}" destId="{67E441AC-FF58-431C-BA11-F7B86AE230E6}" srcOrd="1" destOrd="0" presId="urn:microsoft.com/office/officeart/2005/8/layout/orgChart1"/>
    <dgm:cxn modelId="{AF0DE5A1-9940-4F58-8117-BA9CA8DAFEB2}" type="presOf" srcId="{D3892566-067B-4403-9468-A5D7D3B78E80}" destId="{A124AA24-F323-4F48-996F-DC0B0F731491}" srcOrd="1" destOrd="0" presId="urn:microsoft.com/office/officeart/2005/8/layout/orgChart1"/>
    <dgm:cxn modelId="{B1BB81FB-06CC-4F8A-86C3-435A16B432DE}" srcId="{4079C1E3-048C-4346-A2C6-E998F0DACF19}" destId="{DECDAACB-49A9-430E-A369-05A2E9F36893}" srcOrd="1" destOrd="0" parTransId="{53911865-CEC3-4BC9-867C-DF35DB84AA7E}" sibTransId="{C4EBBB1D-0517-4380-8FB2-6566DA3E25B1}"/>
    <dgm:cxn modelId="{A0E8E787-FA76-4CEA-885D-67FF4A734044}" srcId="{DECDAACB-49A9-430E-A369-05A2E9F36893}" destId="{C22EAD0B-2CC4-466D-9DA0-6361F83FF7DD}" srcOrd="1" destOrd="0" parTransId="{EE29DB13-0483-4BBE-AC48-626B1A2ADB32}" sibTransId="{51000CCC-792E-4D20-ACC7-1950FCCA3E60}"/>
    <dgm:cxn modelId="{04BE9AA1-F3C9-4445-9544-41233AB6840B}" type="presOf" srcId="{1EAEE1A0-047A-405A-853B-6DC42CA159D9}" destId="{4CC7685C-2695-4FB4-9645-7073FF49B195}" srcOrd="1" destOrd="0" presId="urn:microsoft.com/office/officeart/2005/8/layout/orgChart1"/>
    <dgm:cxn modelId="{E287E010-3684-4BF5-9256-CCCD62F8EDCB}" srcId="{0BEBF581-9E84-407E-924C-3F5CC0901AD3}" destId="{5CFEB6C0-A2E7-4224-B5F3-825364142159}" srcOrd="0" destOrd="0" parTransId="{4B1D9CA5-78C8-4D1B-9C0F-AC20B8C66E79}" sibTransId="{6C5B0DC4-79CB-4323-8A5C-A2AB8D9D318E}"/>
    <dgm:cxn modelId="{A5F1B50A-558C-42A7-9A4D-B35C830AD959}" type="presOf" srcId="{D70F56D5-835B-41D4-A901-80E59234D81A}" destId="{1250084E-803F-493F-9464-9982EAC099D6}" srcOrd="0" destOrd="0" presId="urn:microsoft.com/office/officeart/2005/8/layout/orgChart1"/>
    <dgm:cxn modelId="{39C9C5D6-6D9D-4663-BC75-3A4D94E51C0E}" type="presOf" srcId="{ECBD66AB-D52C-42FC-855E-59FC80DDDC81}" destId="{1EFD0244-307A-4D40-BFF3-3143E354B148}" srcOrd="0" destOrd="0" presId="urn:microsoft.com/office/officeart/2005/8/layout/orgChart1"/>
    <dgm:cxn modelId="{C4303171-7D9E-4618-81B4-9D8CB996A971}" srcId="{ECBD66AB-D52C-42FC-855E-59FC80DDDC81}" destId="{7F3F5EB4-8696-4CD5-A544-0DD2A680EFEC}" srcOrd="1" destOrd="0" parTransId="{1425E273-5BB0-4CCE-9310-F251607487BC}" sibTransId="{B8BFE3AC-B516-42DE-9F7B-946EFB9F34DA}"/>
    <dgm:cxn modelId="{92B95135-A029-48B4-8599-9079B7D240C4}" srcId="{4079C1E3-048C-4346-A2C6-E998F0DACF19}" destId="{1EAEE1A0-047A-405A-853B-6DC42CA159D9}" srcOrd="0" destOrd="0" parTransId="{36F4C27B-11D0-4A38-A920-C862852CE4AE}" sibTransId="{05BA2EE5-749B-4D46-81D3-0C97A057F493}"/>
    <dgm:cxn modelId="{4545682D-4959-4E9A-85D1-ADAD3B397F98}" srcId="{BF336EBB-D46D-4B01-A747-9C1F0D1CE06A}" destId="{4079C1E3-048C-4346-A2C6-E998F0DACF19}" srcOrd="1" destOrd="0" parTransId="{1DA4D2FE-582C-44E4-8C27-921C4CC7A41A}" sibTransId="{3785F23C-E5CB-4EB4-91E7-201571040E83}"/>
    <dgm:cxn modelId="{04B5A177-C83B-47FD-99A6-0A415170A7F1}" type="presOf" srcId="{89CC5D2F-A109-44DA-913A-6B90AA59592E}" destId="{6E19A551-B8CD-45F2-B065-A61CF094B8BF}" srcOrd="1" destOrd="0" presId="urn:microsoft.com/office/officeart/2005/8/layout/orgChart1"/>
    <dgm:cxn modelId="{B2387DB7-207A-4FAF-8F89-1D3E7610AEAE}" srcId="{64347233-676F-4BD9-97B4-A8B034DC6046}" destId="{3EE9A654-C3C3-48B8-8855-D7F928D32112}" srcOrd="1" destOrd="0" parTransId="{74223AEC-0053-4E6D-95E5-04B1E4CA1839}" sibTransId="{06C38064-01D8-43BF-86E0-FE32ED107ECC}"/>
    <dgm:cxn modelId="{2FF5E6EA-68A8-4E63-AA2C-AE8A0975AD8E}" type="presOf" srcId="{DECDAACB-49A9-430E-A369-05A2E9F36893}" destId="{65682055-0FC6-4B7A-BF16-C45F860268ED}" srcOrd="1" destOrd="0" presId="urn:microsoft.com/office/officeart/2005/8/layout/orgChart1"/>
    <dgm:cxn modelId="{78E5AECE-167C-4CBA-9B22-7E1EDCE91B65}" type="presOf" srcId="{C0F9F105-8E8A-4327-B3AF-994C10BC9B68}" destId="{32A917C6-F121-419C-BD24-C9BDCF4E895F}" srcOrd="0" destOrd="0" presId="urn:microsoft.com/office/officeart/2005/8/layout/orgChart1"/>
    <dgm:cxn modelId="{AA0AC314-F523-421B-9356-A06EBD4A682C}" srcId="{64347233-676F-4BD9-97B4-A8B034DC6046}" destId="{C5B63798-CDC0-4022-9DAF-576129E6D3A8}" srcOrd="0" destOrd="0" parTransId="{02AFF601-F45A-455C-A3EC-6CBEE9F6CD90}" sibTransId="{0AAEF73F-79D8-4AFD-9B2B-1E6AC6DF2D63}"/>
    <dgm:cxn modelId="{DD8132F7-3512-4C40-BD2C-4E89C207E2B8}" srcId="{D3892566-067B-4403-9468-A5D7D3B78E80}" destId="{DFCF6787-7337-4405-88D3-A5E67934D03D}" srcOrd="0" destOrd="0" parTransId="{1F4294D3-BCD5-4F14-A4F0-B42DA8C2C395}" sibTransId="{FCA0FF58-E180-42DA-99E3-635EA09AB424}"/>
    <dgm:cxn modelId="{5D1ACBC1-7A54-443D-BDA6-33E3739A0F25}" type="presOf" srcId="{1B50D244-3E97-4AE1-8705-79F354A82DD9}" destId="{CAFD7064-1D95-42AA-8023-905949CC7ACC}" srcOrd="0" destOrd="0" presId="urn:microsoft.com/office/officeart/2005/8/layout/orgChart1"/>
    <dgm:cxn modelId="{61662DF0-99A8-4245-B294-8A8A678531A9}" srcId="{BF336EBB-D46D-4B01-A747-9C1F0D1CE06A}" destId="{D3892566-067B-4403-9468-A5D7D3B78E80}" srcOrd="3" destOrd="0" parTransId="{2BC80873-44F0-400C-BFF1-7C561C4917AC}" sibTransId="{A87C13FE-808B-4785-9468-CC53F223CA2E}"/>
    <dgm:cxn modelId="{583EA6CB-A915-4222-A856-147D0211C17D}" srcId="{D3892566-067B-4403-9468-A5D7D3B78E80}" destId="{B28B34CF-2516-4974-8C7B-217DA7259B88}" srcOrd="3" destOrd="0" parTransId="{D71A936D-A055-4C6E-B1F0-2D11B99874D4}" sibTransId="{8E03A6A5-1033-42D7-B68A-217AF14F934F}"/>
    <dgm:cxn modelId="{A3756503-0C8B-4942-9447-E635C85D523D}" type="presOf" srcId="{BF336EBB-D46D-4B01-A747-9C1F0D1CE06A}" destId="{26C745DE-6F93-4526-B139-42C76384FC41}" srcOrd="1" destOrd="0" presId="urn:microsoft.com/office/officeart/2005/8/layout/orgChart1"/>
    <dgm:cxn modelId="{A8D24C3B-C908-4DD1-924A-BFA738E3ECF0}" type="presOf" srcId="{A4E472E1-5A7F-43F0-A26A-346EE5783A9D}" destId="{E5958EBB-D784-4783-8EB6-77B328B8B025}" srcOrd="0" destOrd="0" presId="urn:microsoft.com/office/officeart/2005/8/layout/orgChart1"/>
    <dgm:cxn modelId="{5D359FD8-3F10-42E8-969F-61E7D1B13A26}" type="presOf" srcId="{EE29DB13-0483-4BBE-AC48-626B1A2ADB32}" destId="{DD3575F6-6E93-4FF2-A3C2-218A0B56D736}" srcOrd="0" destOrd="0" presId="urn:microsoft.com/office/officeart/2005/8/layout/orgChart1"/>
    <dgm:cxn modelId="{37707BC6-59C4-4ECB-9BF5-620A94A0452E}" srcId="{BF336EBB-D46D-4B01-A747-9C1F0D1CE06A}" destId="{64347233-676F-4BD9-97B4-A8B034DC6046}" srcOrd="0" destOrd="0" parTransId="{7D47922B-6B06-4D84-A209-A18C7B198889}" sibTransId="{9232CF2B-D4AC-406E-9AB5-B4CE49628468}"/>
    <dgm:cxn modelId="{E31A9EEC-6568-421E-B10F-5FE0C254FECF}" type="presOf" srcId="{1B50D244-3E97-4AE1-8705-79F354A82DD9}" destId="{73E8A6AC-DB19-4C5E-8E1B-8808516023EB}" srcOrd="1" destOrd="0" presId="urn:microsoft.com/office/officeart/2005/8/layout/orgChart1"/>
    <dgm:cxn modelId="{A57A9836-B035-4303-B108-79016E6C921F}" srcId="{0BEBF581-9E84-407E-924C-3F5CC0901AD3}" destId="{1A473D98-3AD9-44FA-A76F-9577F843C01C}" srcOrd="1" destOrd="0" parTransId="{3ED98F9F-F855-44B7-95F7-E981A475858D}" sibTransId="{6885CA33-B481-49C5-AAA3-5BF2232DD2AF}"/>
    <dgm:cxn modelId="{F6A678B2-B5B6-4BE3-B771-B81A39E45291}" type="presOf" srcId="{1425E273-5BB0-4CCE-9310-F251607487BC}" destId="{2DDC15A9-6A3F-4CBA-956D-AFA8330BCB50}" srcOrd="0" destOrd="0" presId="urn:microsoft.com/office/officeart/2005/8/layout/orgChart1"/>
    <dgm:cxn modelId="{C39C181B-302D-46F1-9297-216ACD8297A9}" type="presOf" srcId="{36F4C27B-11D0-4A38-A920-C862852CE4AE}" destId="{37DD9E0F-1A0D-4535-9606-B1BC2B1974D7}" srcOrd="0" destOrd="0" presId="urn:microsoft.com/office/officeart/2005/8/layout/orgChart1"/>
    <dgm:cxn modelId="{A844B9D9-BDC4-4105-82B4-830A605DF240}" type="presOf" srcId="{53911865-CEC3-4BC9-867C-DF35DB84AA7E}" destId="{9718336F-D8CD-416B-99C9-4EE5F7475AB9}" srcOrd="0" destOrd="0" presId="urn:microsoft.com/office/officeart/2005/8/layout/orgChart1"/>
    <dgm:cxn modelId="{41FB0C12-B458-44A6-872C-4969EFB6A47F}" type="presOf" srcId="{730D67EE-206B-4396-A487-9CDCF3049326}" destId="{5EF46744-1569-4D4D-B57A-388EAC086933}" srcOrd="0" destOrd="0" presId="urn:microsoft.com/office/officeart/2005/8/layout/orgChart1"/>
    <dgm:cxn modelId="{379092E2-46BB-44C9-9C9C-19C995DC8698}" type="presOf" srcId="{4079C1E3-048C-4346-A2C6-E998F0DACF19}" destId="{B097D5CE-AF53-4793-B323-AF7A184D64AB}" srcOrd="0" destOrd="0" presId="urn:microsoft.com/office/officeart/2005/8/layout/orgChart1"/>
    <dgm:cxn modelId="{9F05FE1F-DBF1-4247-9212-458DD142A127}" type="presOf" srcId="{DFCF6787-7337-4405-88D3-A5E67934D03D}" destId="{79BB63B4-58B3-4584-A87A-43E3D2D6317F}" srcOrd="1" destOrd="0" presId="urn:microsoft.com/office/officeart/2005/8/layout/orgChart1"/>
    <dgm:cxn modelId="{FE780135-54EE-428C-8EB5-8B5DCA427686}" type="presOf" srcId="{F2EC1E7F-D18A-44FB-A95F-9F51B164A0B3}" destId="{EAF0E802-9C7C-4561-9DBE-C828E179B78B}" srcOrd="0" destOrd="0" presId="urn:microsoft.com/office/officeart/2005/8/layout/orgChart1"/>
    <dgm:cxn modelId="{5E2ED468-590C-4A55-BF51-28305F0B487D}" type="presOf" srcId="{FC92B43A-B0A5-4440-98B7-4F692CB044F7}" destId="{D94A28C1-7377-492E-9149-21FD0179C2FF}" srcOrd="0" destOrd="0" presId="urn:microsoft.com/office/officeart/2005/8/layout/orgChart1"/>
    <dgm:cxn modelId="{00CBBCDB-0801-4D19-BC2A-C76E87B2E53D}" type="presOf" srcId="{97DBF554-2651-48A9-A22D-ECE268ADCB3C}" destId="{05F177BF-481E-4DD7-BCA8-8C474AF140D5}" srcOrd="0" destOrd="0" presId="urn:microsoft.com/office/officeart/2005/8/layout/orgChart1"/>
    <dgm:cxn modelId="{6FE019F7-5F33-4355-9B49-22F93279F59B}" type="presOf" srcId="{0BEBF581-9E84-407E-924C-3F5CC0901AD3}" destId="{EA5F64C8-3264-4085-93B3-5F1F50DD34AB}" srcOrd="0" destOrd="0" presId="urn:microsoft.com/office/officeart/2005/8/layout/orgChart1"/>
    <dgm:cxn modelId="{8E0C8EF6-20B5-4ED9-904C-E9FA39A31C8A}" type="presOf" srcId="{D3892566-067B-4403-9468-A5D7D3B78E80}" destId="{5FF98ACC-72DB-4AC7-AC59-04285B2FB91B}" srcOrd="0" destOrd="0" presId="urn:microsoft.com/office/officeart/2005/8/layout/orgChart1"/>
    <dgm:cxn modelId="{49EE04A2-E49A-468C-8EA4-6A9605511F43}" type="presOf" srcId="{97DBF554-2651-48A9-A22D-ECE268ADCB3C}" destId="{9ED0CC22-2FA6-415F-AA5A-DCC194DD8E98}" srcOrd="1" destOrd="0" presId="urn:microsoft.com/office/officeart/2005/8/layout/orgChart1"/>
    <dgm:cxn modelId="{15A82EC8-4BD5-478E-8CE1-980B3985CA8E}" type="presOf" srcId="{DD031B6A-5194-4897-8B7B-EA06FDC67FFA}" destId="{9014BA2E-67A0-4C16-A8C0-5A8027B0048C}" srcOrd="0" destOrd="0" presId="urn:microsoft.com/office/officeart/2005/8/layout/orgChart1"/>
    <dgm:cxn modelId="{FA0C95B8-4175-4A3C-ABFF-46138C1CF49B}" type="presOf" srcId="{C22EAD0B-2CC4-466D-9DA0-6361F83FF7DD}" destId="{B3642C4E-B3E6-4D2C-A94F-9B6378ACD73A}" srcOrd="1" destOrd="0" presId="urn:microsoft.com/office/officeart/2005/8/layout/orgChart1"/>
    <dgm:cxn modelId="{63F8F585-FAD7-48B1-92B5-AC6721ED823E}" type="presOf" srcId="{64347233-676F-4BD9-97B4-A8B034DC6046}" destId="{F17E876E-D021-467F-8B48-282687C9FE4F}" srcOrd="0" destOrd="0" presId="urn:microsoft.com/office/officeart/2005/8/layout/orgChart1"/>
    <dgm:cxn modelId="{941106D3-8A5D-4569-A256-D2E565527D6E}" type="presOf" srcId="{C0F9F105-8E8A-4327-B3AF-994C10BC9B68}" destId="{71FA90F7-4A00-4DC4-A67D-8F131AD28C92}" srcOrd="1" destOrd="0" presId="urn:microsoft.com/office/officeart/2005/8/layout/orgChart1"/>
    <dgm:cxn modelId="{25D630BF-4670-4704-830B-2E00673B84D6}" type="presOf" srcId="{C5B63798-CDC0-4022-9DAF-576129E6D3A8}" destId="{5C02B130-EDCC-4B01-B479-6494C57421EC}" srcOrd="1" destOrd="0" presId="urn:microsoft.com/office/officeart/2005/8/layout/orgChart1"/>
    <dgm:cxn modelId="{807B464F-603B-41B2-B92D-44148B26C5E1}" type="presOf" srcId="{B8012CBC-C026-4900-A273-9124F247A649}" destId="{B65AE02D-3290-45DE-8A71-A522D54E6D88}" srcOrd="0" destOrd="0" presId="urn:microsoft.com/office/officeart/2005/8/layout/orgChart1"/>
    <dgm:cxn modelId="{46BA3777-0B75-4889-B6C3-0C57AB33FB3F}" type="presOf" srcId="{7F3F5EB4-8696-4CD5-A544-0DD2A680EFEC}" destId="{5E5D6191-D660-44C5-A6EA-341C1D4FA95E}" srcOrd="1" destOrd="0" presId="urn:microsoft.com/office/officeart/2005/8/layout/orgChart1"/>
    <dgm:cxn modelId="{D055C677-8FBA-4EF0-B966-BD0621E93D3F}" type="presOf" srcId="{1A473D98-3AD9-44FA-A76F-9577F843C01C}" destId="{6601ED57-EA7A-41F2-96D9-2F740F5F8DE9}" srcOrd="1" destOrd="0" presId="urn:microsoft.com/office/officeart/2005/8/layout/orgChart1"/>
    <dgm:cxn modelId="{0F0C5024-A01F-43EA-A522-89FD31E5498B}" srcId="{ECBD66AB-D52C-42FC-855E-59FC80DDDC81}" destId="{0BEBF581-9E84-407E-924C-3F5CC0901AD3}" srcOrd="0" destOrd="0" parTransId="{F2EC1E7F-D18A-44FB-A95F-9F51B164A0B3}" sibTransId="{8B9C8389-C813-4F0C-80D2-CE29B44EF475}"/>
    <dgm:cxn modelId="{F3EF2E36-A8D7-4C93-890E-756FA7F74B12}" type="presOf" srcId="{0F07F245-2F53-4D7B-8584-C9373ECEF0F4}" destId="{BF293D38-A086-4723-BE19-94D42784B82C}" srcOrd="0" destOrd="0" presId="urn:microsoft.com/office/officeart/2005/8/layout/orgChart1"/>
    <dgm:cxn modelId="{6DD0E058-6143-43A0-8879-83A250545638}" type="presOf" srcId="{5CFEB6C0-A2E7-4224-B5F3-825364142159}" destId="{3365DC53-3210-4B39-9B92-2E3B3327C3CC}" srcOrd="0" destOrd="0" presId="urn:microsoft.com/office/officeart/2005/8/layout/orgChart1"/>
    <dgm:cxn modelId="{AB420DF1-983D-4652-9CDC-4D74D32F72B9}" srcId="{DD031B6A-5194-4897-8B7B-EA06FDC67FFA}" destId="{BF336EBB-D46D-4B01-A747-9C1F0D1CE06A}" srcOrd="0" destOrd="0" parTransId="{D71D7E49-582C-493C-813D-C3714430AE23}" sibTransId="{FB7D7AE4-67D0-410D-8EE9-8DAB585F3665}"/>
    <dgm:cxn modelId="{8D593394-04F4-4542-8F03-5A5DD7A896B3}" type="presOf" srcId="{89CC5D2F-A109-44DA-913A-6B90AA59592E}" destId="{BC1FBE3C-6D64-4A8D-A8CB-4223ADB4273A}" srcOrd="0" destOrd="0" presId="urn:microsoft.com/office/officeart/2005/8/layout/orgChart1"/>
    <dgm:cxn modelId="{D4FDACC0-1C73-4E18-8ECA-E8D8585D8F09}" type="presOf" srcId="{64347233-676F-4BD9-97B4-A8B034DC6046}" destId="{0ED762EF-C787-41F2-AFE5-32F80961A598}" srcOrd="1" destOrd="0" presId="urn:microsoft.com/office/officeart/2005/8/layout/orgChart1"/>
    <dgm:cxn modelId="{7FEB4AE3-5C67-4851-B07C-D13C0960A7B0}" type="presOf" srcId="{7D47922B-6B06-4D84-A209-A18C7B198889}" destId="{B8E68C41-9615-4DF6-8638-E0C7427F157D}" srcOrd="0" destOrd="0" presId="urn:microsoft.com/office/officeart/2005/8/layout/orgChart1"/>
    <dgm:cxn modelId="{B207BEF0-F538-4A65-A37B-A6C3E498B708}" type="presOf" srcId="{7F3F5EB4-8696-4CD5-A544-0DD2A680EFEC}" destId="{D303BDA1-CEEF-4595-BCEE-C1E8C32D87CC}" srcOrd="0" destOrd="0" presId="urn:microsoft.com/office/officeart/2005/8/layout/orgChart1"/>
    <dgm:cxn modelId="{D4E39268-55AB-4A31-8713-213AE1A90B62}" srcId="{4079C1E3-048C-4346-A2C6-E998F0DACF19}" destId="{89CC5D2F-A109-44DA-913A-6B90AA59592E}" srcOrd="2" destOrd="0" parTransId="{730D67EE-206B-4396-A487-9CDCF3049326}" sibTransId="{761CA551-F528-455E-BCC3-C8B32E743379}"/>
    <dgm:cxn modelId="{38C156B0-BAB6-491B-8962-FCAE1D30C6B5}" type="presOf" srcId="{BF336EBB-D46D-4B01-A747-9C1F0D1CE06A}" destId="{715CFDFB-431A-49D2-BC72-B2AFFD873DB0}" srcOrd="0" destOrd="0" presId="urn:microsoft.com/office/officeart/2005/8/layout/orgChart1"/>
    <dgm:cxn modelId="{8F1F1981-F1DA-48DA-BDDC-C247EB2C34A1}" type="presOf" srcId="{92FFBC00-6589-4AA5-B378-D101C1285C66}" destId="{4D4406F0-4126-4E9A-96F4-8E15ACCFD88F}" srcOrd="1" destOrd="0" presId="urn:microsoft.com/office/officeart/2005/8/layout/orgChart1"/>
    <dgm:cxn modelId="{2EC5DBB1-A523-4AE0-BE4B-F6563B1EE5B7}" type="presOf" srcId="{3EE9A654-C3C3-48B8-8855-D7F928D32112}" destId="{84C021A0-7B39-4F83-A376-A79858CD3F4A}" srcOrd="1" destOrd="0" presId="urn:microsoft.com/office/officeart/2005/8/layout/orgChart1"/>
    <dgm:cxn modelId="{9653E5C5-2192-4C06-B4D8-6920DC6F0505}" srcId="{BF336EBB-D46D-4B01-A747-9C1F0D1CE06A}" destId="{ECBD66AB-D52C-42FC-855E-59FC80DDDC81}" srcOrd="2" destOrd="0" parTransId="{FC92B43A-B0A5-4440-98B7-4F692CB044F7}" sibTransId="{EC10A742-1811-4C0F-BF7A-329DAA9469A2}"/>
    <dgm:cxn modelId="{45CF7D4B-D5FD-4CEE-B852-9C350A12A0A5}" type="presOf" srcId="{5CFEB6C0-A2E7-4224-B5F3-825364142159}" destId="{955E3B71-9720-4135-A142-BDB373079636}" srcOrd="1" destOrd="0" presId="urn:microsoft.com/office/officeart/2005/8/layout/orgChart1"/>
    <dgm:cxn modelId="{78C18527-3626-470E-AC44-33FD8F81E519}" type="presOf" srcId="{74223AEC-0053-4E6D-95E5-04B1E4CA1839}" destId="{472DCA57-7860-43D5-B5A2-8589CC85562D}" srcOrd="0" destOrd="0" presId="urn:microsoft.com/office/officeart/2005/8/layout/orgChart1"/>
    <dgm:cxn modelId="{304D05D9-FFAB-4253-8841-208085483D07}" type="presOf" srcId="{1EAEE1A0-047A-405A-853B-6DC42CA159D9}" destId="{642C4B11-9267-4F81-8200-D593D2170432}" srcOrd="0" destOrd="0" presId="urn:microsoft.com/office/officeart/2005/8/layout/orgChart1"/>
    <dgm:cxn modelId="{62424CE2-F7C0-4DC9-B4D3-DE22DCA0C507}" srcId="{D3892566-067B-4403-9468-A5D7D3B78E80}" destId="{7EFB8ACB-BDDD-448E-999F-F1E182266548}" srcOrd="1" destOrd="0" parTransId="{B8012CBC-C026-4900-A273-9124F247A649}" sibTransId="{9381A25C-25EB-4DF2-B61C-23A89A118B56}"/>
    <dgm:cxn modelId="{7C165C8D-FB0B-414C-9212-7E806C7C3452}" type="presOf" srcId="{1EFF646F-5463-4B39-B3AE-B7586E31CCAB}" destId="{D15CBA88-F2FE-4FC8-B7F2-FAF7FDCD845E}" srcOrd="0" destOrd="0" presId="urn:microsoft.com/office/officeart/2005/8/layout/orgChart1"/>
    <dgm:cxn modelId="{0459D3EE-7FB8-4DE6-BDE3-8762579799D8}" type="presOf" srcId="{B28B34CF-2516-4974-8C7B-217DA7259B88}" destId="{18F04730-D0E7-4BB3-86E4-AD5E361FBC93}" srcOrd="0" destOrd="0" presId="urn:microsoft.com/office/officeart/2005/8/layout/orgChart1"/>
    <dgm:cxn modelId="{34442812-5DFB-4908-A762-940246716188}" type="presOf" srcId="{4B1D9CA5-78C8-4D1B-9C0F-AC20B8C66E79}" destId="{CFCC331D-444C-4EAD-9D10-409751F2BCA2}" srcOrd="0" destOrd="0" presId="urn:microsoft.com/office/officeart/2005/8/layout/orgChart1"/>
    <dgm:cxn modelId="{4774A4A3-D675-4236-B823-90F1E663A99C}" type="presOf" srcId="{1D7BF40E-944E-4350-83D3-EB315FF014AB}" destId="{EB99E92D-5C90-4027-BE96-5095C4EE3C9B}" srcOrd="0" destOrd="0" presId="urn:microsoft.com/office/officeart/2005/8/layout/orgChart1"/>
    <dgm:cxn modelId="{1845591E-9076-4062-B8E7-F185A66A2AF9}" type="presOf" srcId="{A4E472E1-5A7F-43F0-A26A-346EE5783A9D}" destId="{6EB528CD-8F5B-4E1E-9867-EE6B547D902D}" srcOrd="1" destOrd="0" presId="urn:microsoft.com/office/officeart/2005/8/layout/orgChart1"/>
    <dgm:cxn modelId="{AAF6107C-5243-4610-A9F6-465FC9264D52}" srcId="{D3892566-067B-4403-9468-A5D7D3B78E80}" destId="{A4E472E1-5A7F-43F0-A26A-346EE5783A9D}" srcOrd="2" destOrd="0" parTransId="{D70F56D5-835B-41D4-A901-80E59234D81A}" sibTransId="{6FAEDEDC-9D42-483E-AAAA-DE5ED2D57E36}"/>
    <dgm:cxn modelId="{78BE6192-CE58-48C0-B8C0-9F3EF35B92B2}" type="presOf" srcId="{C22EAD0B-2CC4-466D-9DA0-6361F83FF7DD}" destId="{A4887027-D8E6-4D8D-9B0B-CDF23A1F41D5}" srcOrd="0" destOrd="0" presId="urn:microsoft.com/office/officeart/2005/8/layout/orgChart1"/>
    <dgm:cxn modelId="{C3E3621E-595D-4F44-9647-ED98B15BC040}" type="presOf" srcId="{3ED98F9F-F855-44B7-95F7-E981A475858D}" destId="{CD5A9C3E-E821-43B1-9DAC-37DBAB60DFFE}" srcOrd="0" destOrd="0" presId="urn:microsoft.com/office/officeart/2005/8/layout/orgChart1"/>
    <dgm:cxn modelId="{DF2776CC-75E9-4641-89FA-96CD38432A17}" type="presOf" srcId="{02AFF601-F45A-455C-A3EC-6CBEE9F6CD90}" destId="{8E99D06A-9039-495D-BEE2-69656988B6A0}" srcOrd="0" destOrd="0" presId="urn:microsoft.com/office/officeart/2005/8/layout/orgChart1"/>
    <dgm:cxn modelId="{5C616CC8-2C6F-45E3-BF5F-F17506ADBED4}" type="presOf" srcId="{C5B63798-CDC0-4022-9DAF-576129E6D3A8}" destId="{89F53830-C94D-40F5-A035-1A31BF887E0A}" srcOrd="0" destOrd="0" presId="urn:microsoft.com/office/officeart/2005/8/layout/orgChart1"/>
    <dgm:cxn modelId="{85B8BE41-8FB5-4152-8863-2E735AA94740}" type="presOf" srcId="{1DA4D2FE-582C-44E4-8C27-921C4CC7A41A}" destId="{15917546-7ED2-4315-9D89-BFFAD8DA0092}" srcOrd="0" destOrd="0" presId="urn:microsoft.com/office/officeart/2005/8/layout/orgChart1"/>
    <dgm:cxn modelId="{D10C408F-0596-4B81-9877-AD068C6BE793}" type="presOf" srcId="{D71A936D-A055-4C6E-B1F0-2D11B99874D4}" destId="{6885A0B5-714F-4339-BDA8-87DE11F57E54}" srcOrd="0" destOrd="0" presId="urn:microsoft.com/office/officeart/2005/8/layout/orgChart1"/>
    <dgm:cxn modelId="{33181619-8D53-4B1D-A20C-42FE543F6DC2}" type="presOf" srcId="{DFCF6787-7337-4405-88D3-A5E67934D03D}" destId="{AC1EF075-BF0C-41AE-BF0D-2474F6486CFB}" srcOrd="0" destOrd="0" presId="urn:microsoft.com/office/officeart/2005/8/layout/orgChart1"/>
    <dgm:cxn modelId="{A067C935-C7F2-43FA-8A90-3737472ECE9D}" type="presOf" srcId="{1F4294D3-BCD5-4F14-A4F0-B42DA8C2C395}" destId="{90A61B6A-CAC6-4E6E-99A8-645A04345CDC}" srcOrd="0" destOrd="0" presId="urn:microsoft.com/office/officeart/2005/8/layout/orgChart1"/>
    <dgm:cxn modelId="{386BFEA0-8EC8-40B2-8688-741F16923D8E}" type="presOf" srcId="{92FFBC00-6589-4AA5-B378-D101C1285C66}" destId="{FE6255D3-C0F4-486B-BD38-C3593AC23947}" srcOrd="0" destOrd="0" presId="urn:microsoft.com/office/officeart/2005/8/layout/orgChart1"/>
    <dgm:cxn modelId="{93685710-9944-4F90-993A-8FCB7685FED2}" type="presOf" srcId="{ECBD66AB-D52C-42FC-855E-59FC80DDDC81}" destId="{267CC0C4-C571-4972-A8DA-C1C080B4A138}" srcOrd="1" destOrd="0" presId="urn:microsoft.com/office/officeart/2005/8/layout/orgChart1"/>
    <dgm:cxn modelId="{0D4CB5A3-6578-4E3D-A5FA-A18AF5E9855A}" type="presOf" srcId="{7EFB8ACB-BDDD-448E-999F-F1E182266548}" destId="{C7B394D6-7E11-4179-828F-1A458FE4A588}" srcOrd="0" destOrd="0" presId="urn:microsoft.com/office/officeart/2005/8/layout/orgChart1"/>
    <dgm:cxn modelId="{8521A851-A07A-4382-B57D-4195B02933DA}" type="presOf" srcId="{7EFB8ACB-BDDD-448E-999F-F1E182266548}" destId="{DF01D9A8-FB5C-49B4-9973-AB033D54B4FB}" srcOrd="1" destOrd="0" presId="urn:microsoft.com/office/officeart/2005/8/layout/orgChart1"/>
    <dgm:cxn modelId="{CBA67E32-579A-4C63-98E5-A3651D1368A5}" type="presOf" srcId="{0BEBF581-9E84-407E-924C-3F5CC0901AD3}" destId="{45337514-31A3-4C38-9852-B7AF8E18849E}" srcOrd="1" destOrd="0" presId="urn:microsoft.com/office/officeart/2005/8/layout/orgChart1"/>
    <dgm:cxn modelId="{45378FCF-8020-41E0-BE49-D86AA74E7C87}" type="presOf" srcId="{361B0FF9-F586-4261-858D-1B8B060BB300}" destId="{4F26047C-7EDD-47A0-A6A6-FBC29B56050B}" srcOrd="0" destOrd="0" presId="urn:microsoft.com/office/officeart/2005/8/layout/orgChart1"/>
    <dgm:cxn modelId="{47C1003D-0E7D-4C5A-9548-BFC93E3075A8}" type="presOf" srcId="{2BC80873-44F0-400C-BFF1-7C561C4917AC}" destId="{AE33952C-9F6A-4593-9847-A7EAB1BC0363}" srcOrd="0" destOrd="0" presId="urn:microsoft.com/office/officeart/2005/8/layout/orgChart1"/>
    <dgm:cxn modelId="{4984E5A8-0A26-4848-802A-BF26AB305316}" srcId="{DECDAACB-49A9-430E-A369-05A2E9F36893}" destId="{1B50D244-3E97-4AE1-8705-79F354A82DD9}" srcOrd="2" destOrd="0" parTransId="{1D7BF40E-944E-4350-83D3-EB315FF014AB}" sibTransId="{1709775D-1354-456E-87E7-CC045CDF14F5}"/>
    <dgm:cxn modelId="{526A08B3-744B-4F7F-A178-E70FCA3DAE51}" type="presParOf" srcId="{9014BA2E-67A0-4C16-A8C0-5A8027B0048C}" destId="{749E0C52-2C98-4CD3-81C9-5D40DA427C68}" srcOrd="0" destOrd="0" presId="urn:microsoft.com/office/officeart/2005/8/layout/orgChart1"/>
    <dgm:cxn modelId="{67147587-9A83-46E1-AC92-C769AB09982F}" type="presParOf" srcId="{749E0C52-2C98-4CD3-81C9-5D40DA427C68}" destId="{7F88B342-A995-4A83-97CE-AD3D7F4BA909}" srcOrd="0" destOrd="0" presId="urn:microsoft.com/office/officeart/2005/8/layout/orgChart1"/>
    <dgm:cxn modelId="{346539E8-E562-444C-8DFB-2B9665692EC0}" type="presParOf" srcId="{7F88B342-A995-4A83-97CE-AD3D7F4BA909}" destId="{715CFDFB-431A-49D2-BC72-B2AFFD873DB0}" srcOrd="0" destOrd="0" presId="urn:microsoft.com/office/officeart/2005/8/layout/orgChart1"/>
    <dgm:cxn modelId="{E0FA049A-90A0-424C-96CB-6A30D56125BE}" type="presParOf" srcId="{7F88B342-A995-4A83-97CE-AD3D7F4BA909}" destId="{26C745DE-6F93-4526-B139-42C76384FC41}" srcOrd="1" destOrd="0" presId="urn:microsoft.com/office/officeart/2005/8/layout/orgChart1"/>
    <dgm:cxn modelId="{A0C1298C-7796-4825-937F-FF02CE2B1D62}" type="presParOf" srcId="{749E0C52-2C98-4CD3-81C9-5D40DA427C68}" destId="{D90512C5-04A5-4882-8348-602EE3C8A64C}" srcOrd="1" destOrd="0" presId="urn:microsoft.com/office/officeart/2005/8/layout/orgChart1"/>
    <dgm:cxn modelId="{D34BEA14-37E0-44C8-ACF8-D1269FE27386}" type="presParOf" srcId="{D90512C5-04A5-4882-8348-602EE3C8A64C}" destId="{B8E68C41-9615-4DF6-8638-E0C7427F157D}" srcOrd="0" destOrd="0" presId="urn:microsoft.com/office/officeart/2005/8/layout/orgChart1"/>
    <dgm:cxn modelId="{BE74EA6A-B9E5-49FB-9F9C-7076F3304D48}" type="presParOf" srcId="{D90512C5-04A5-4882-8348-602EE3C8A64C}" destId="{F1AC551B-B2F4-4758-9378-9B808E2ACEB3}" srcOrd="1" destOrd="0" presId="urn:microsoft.com/office/officeart/2005/8/layout/orgChart1"/>
    <dgm:cxn modelId="{1FFB792E-80DB-491A-9520-84C6A2E3639A}" type="presParOf" srcId="{F1AC551B-B2F4-4758-9378-9B808E2ACEB3}" destId="{059BA982-9BEB-42F8-A60B-C0F4E1DFCADB}" srcOrd="0" destOrd="0" presId="urn:microsoft.com/office/officeart/2005/8/layout/orgChart1"/>
    <dgm:cxn modelId="{1EE212DF-1995-441A-8DCB-8D7E6F22A7F6}" type="presParOf" srcId="{059BA982-9BEB-42F8-A60B-C0F4E1DFCADB}" destId="{F17E876E-D021-467F-8B48-282687C9FE4F}" srcOrd="0" destOrd="0" presId="urn:microsoft.com/office/officeart/2005/8/layout/orgChart1"/>
    <dgm:cxn modelId="{3D28108B-E359-4134-9771-FB47A2087452}" type="presParOf" srcId="{059BA982-9BEB-42F8-A60B-C0F4E1DFCADB}" destId="{0ED762EF-C787-41F2-AFE5-32F80961A598}" srcOrd="1" destOrd="0" presId="urn:microsoft.com/office/officeart/2005/8/layout/orgChart1"/>
    <dgm:cxn modelId="{A71BE18E-40E2-4E70-AF16-FEDC1ED4AE56}" type="presParOf" srcId="{F1AC551B-B2F4-4758-9378-9B808E2ACEB3}" destId="{3D8B4F19-77D3-423D-B835-DA3180C5794D}" srcOrd="1" destOrd="0" presId="urn:microsoft.com/office/officeart/2005/8/layout/orgChart1"/>
    <dgm:cxn modelId="{3F261FBD-E406-4574-AEA1-987EB10E924D}" type="presParOf" srcId="{3D8B4F19-77D3-423D-B835-DA3180C5794D}" destId="{8E99D06A-9039-495D-BEE2-69656988B6A0}" srcOrd="0" destOrd="0" presId="urn:microsoft.com/office/officeart/2005/8/layout/orgChart1"/>
    <dgm:cxn modelId="{B8594D39-64D5-4481-8B90-1E11B935675C}" type="presParOf" srcId="{3D8B4F19-77D3-423D-B835-DA3180C5794D}" destId="{B8779D16-C79F-4F4A-A466-70BD9E94F257}" srcOrd="1" destOrd="0" presId="urn:microsoft.com/office/officeart/2005/8/layout/orgChart1"/>
    <dgm:cxn modelId="{4E7448E4-DA41-4C45-84C4-DA41C83B75D1}" type="presParOf" srcId="{B8779D16-C79F-4F4A-A466-70BD9E94F257}" destId="{F7AA710D-5CEF-4303-BC9D-42648DCCB60D}" srcOrd="0" destOrd="0" presId="urn:microsoft.com/office/officeart/2005/8/layout/orgChart1"/>
    <dgm:cxn modelId="{E887C73C-DEE9-4C5E-AC20-04E350B17FF1}" type="presParOf" srcId="{F7AA710D-5CEF-4303-BC9D-42648DCCB60D}" destId="{89F53830-C94D-40F5-A035-1A31BF887E0A}" srcOrd="0" destOrd="0" presId="urn:microsoft.com/office/officeart/2005/8/layout/orgChart1"/>
    <dgm:cxn modelId="{EF7D7B5C-D897-4433-B020-DA427AA493F0}" type="presParOf" srcId="{F7AA710D-5CEF-4303-BC9D-42648DCCB60D}" destId="{5C02B130-EDCC-4B01-B479-6494C57421EC}" srcOrd="1" destOrd="0" presId="urn:microsoft.com/office/officeart/2005/8/layout/orgChart1"/>
    <dgm:cxn modelId="{657B34A5-18EF-463E-B2A4-8284B0DDA4F2}" type="presParOf" srcId="{B8779D16-C79F-4F4A-A466-70BD9E94F257}" destId="{49C924E5-E240-4C6E-90E8-E388E501C254}" srcOrd="1" destOrd="0" presId="urn:microsoft.com/office/officeart/2005/8/layout/orgChart1"/>
    <dgm:cxn modelId="{479FF055-847A-4B4E-95B5-707E9C1D5996}" type="presParOf" srcId="{B8779D16-C79F-4F4A-A466-70BD9E94F257}" destId="{5865F4F5-CF08-4C7D-9521-BD6C6D697D7D}" srcOrd="2" destOrd="0" presId="urn:microsoft.com/office/officeart/2005/8/layout/orgChart1"/>
    <dgm:cxn modelId="{C5551C21-EABD-44E7-8FAC-C96CF819FAE5}" type="presParOf" srcId="{3D8B4F19-77D3-423D-B835-DA3180C5794D}" destId="{472DCA57-7860-43D5-B5A2-8589CC85562D}" srcOrd="2" destOrd="0" presId="urn:microsoft.com/office/officeart/2005/8/layout/orgChart1"/>
    <dgm:cxn modelId="{7293D31F-4B00-4C48-8D6A-6D617C964817}" type="presParOf" srcId="{3D8B4F19-77D3-423D-B835-DA3180C5794D}" destId="{72F7BF0C-0539-40D7-869A-B6703DCCEFD7}" srcOrd="3" destOrd="0" presId="urn:microsoft.com/office/officeart/2005/8/layout/orgChart1"/>
    <dgm:cxn modelId="{02CD761A-D9CC-4666-B6C8-F4B025202650}" type="presParOf" srcId="{72F7BF0C-0539-40D7-869A-B6703DCCEFD7}" destId="{2DBB935A-AEAC-45F7-84B2-F8106B25E164}" srcOrd="0" destOrd="0" presId="urn:microsoft.com/office/officeart/2005/8/layout/orgChart1"/>
    <dgm:cxn modelId="{47D14803-9D52-4DE5-9D71-D7244DA0E167}" type="presParOf" srcId="{2DBB935A-AEAC-45F7-84B2-F8106B25E164}" destId="{EB7CBB6E-4C06-48BE-B228-BF8D3F12E0FA}" srcOrd="0" destOrd="0" presId="urn:microsoft.com/office/officeart/2005/8/layout/orgChart1"/>
    <dgm:cxn modelId="{C90044FF-1922-4731-9144-2F3E8E11B3BA}" type="presParOf" srcId="{2DBB935A-AEAC-45F7-84B2-F8106B25E164}" destId="{84C021A0-7B39-4F83-A376-A79858CD3F4A}" srcOrd="1" destOrd="0" presId="urn:microsoft.com/office/officeart/2005/8/layout/orgChart1"/>
    <dgm:cxn modelId="{10654779-F80D-4B3D-A116-F6133EC8C149}" type="presParOf" srcId="{72F7BF0C-0539-40D7-869A-B6703DCCEFD7}" destId="{8F230B82-ECEA-46DF-9A60-30FC5A3A08B3}" srcOrd="1" destOrd="0" presId="urn:microsoft.com/office/officeart/2005/8/layout/orgChart1"/>
    <dgm:cxn modelId="{F9CC7980-575B-4EB7-9371-AE77E3F0E598}" type="presParOf" srcId="{72F7BF0C-0539-40D7-869A-B6703DCCEFD7}" destId="{BFA85F12-BDD1-4C76-8BC6-62CD27B56C4D}" srcOrd="2" destOrd="0" presId="urn:microsoft.com/office/officeart/2005/8/layout/orgChart1"/>
    <dgm:cxn modelId="{B92362D7-E61F-42FD-BC77-498B2726B6F2}" type="presParOf" srcId="{F1AC551B-B2F4-4758-9378-9B808E2ACEB3}" destId="{C959E78D-7EE1-403A-AC3E-5C4D48971F20}" srcOrd="2" destOrd="0" presId="urn:microsoft.com/office/officeart/2005/8/layout/orgChart1"/>
    <dgm:cxn modelId="{087EFA9F-3234-4C9A-872F-B8BF6129B748}" type="presParOf" srcId="{D90512C5-04A5-4882-8348-602EE3C8A64C}" destId="{15917546-7ED2-4315-9D89-BFFAD8DA0092}" srcOrd="2" destOrd="0" presId="urn:microsoft.com/office/officeart/2005/8/layout/orgChart1"/>
    <dgm:cxn modelId="{0B9A7B3A-8D88-4FE8-9AAE-C4FFB3E8607E}" type="presParOf" srcId="{D90512C5-04A5-4882-8348-602EE3C8A64C}" destId="{AF160731-91B7-4D05-8DDE-EEE4C594BA4C}" srcOrd="3" destOrd="0" presId="urn:microsoft.com/office/officeart/2005/8/layout/orgChart1"/>
    <dgm:cxn modelId="{D60992E9-D3E1-4EE5-96E5-4595B7B2C494}" type="presParOf" srcId="{AF160731-91B7-4D05-8DDE-EEE4C594BA4C}" destId="{4A65E7EF-DC52-4F49-9AD1-C3FBDD501EB5}" srcOrd="0" destOrd="0" presId="urn:microsoft.com/office/officeart/2005/8/layout/orgChart1"/>
    <dgm:cxn modelId="{E51BDABF-5AE3-414D-AEF8-4AF24A9880AD}" type="presParOf" srcId="{4A65E7EF-DC52-4F49-9AD1-C3FBDD501EB5}" destId="{B097D5CE-AF53-4793-B323-AF7A184D64AB}" srcOrd="0" destOrd="0" presId="urn:microsoft.com/office/officeart/2005/8/layout/orgChart1"/>
    <dgm:cxn modelId="{A57D9C50-5345-4882-867B-D31600ADAE2D}" type="presParOf" srcId="{4A65E7EF-DC52-4F49-9AD1-C3FBDD501EB5}" destId="{67E441AC-FF58-431C-BA11-F7B86AE230E6}" srcOrd="1" destOrd="0" presId="urn:microsoft.com/office/officeart/2005/8/layout/orgChart1"/>
    <dgm:cxn modelId="{3BE3E122-727B-4E42-A7A0-D178D83D03C7}" type="presParOf" srcId="{AF160731-91B7-4D05-8DDE-EEE4C594BA4C}" destId="{95D1713D-A094-4A1F-A347-C69548FACEA7}" srcOrd="1" destOrd="0" presId="urn:microsoft.com/office/officeart/2005/8/layout/orgChart1"/>
    <dgm:cxn modelId="{CC2132AF-9DF9-4205-BB34-10F4DBC4531A}" type="presParOf" srcId="{95D1713D-A094-4A1F-A347-C69548FACEA7}" destId="{37DD9E0F-1A0D-4535-9606-B1BC2B1974D7}" srcOrd="0" destOrd="0" presId="urn:microsoft.com/office/officeart/2005/8/layout/orgChart1"/>
    <dgm:cxn modelId="{EDC7BC69-2636-47EB-A48B-7D0DC2D7F075}" type="presParOf" srcId="{95D1713D-A094-4A1F-A347-C69548FACEA7}" destId="{DF3FBB1F-C746-47D5-A9D9-618837C91828}" srcOrd="1" destOrd="0" presId="urn:microsoft.com/office/officeart/2005/8/layout/orgChart1"/>
    <dgm:cxn modelId="{9CDFC3F4-EA58-4423-B6FB-5087D340FA19}" type="presParOf" srcId="{DF3FBB1F-C746-47D5-A9D9-618837C91828}" destId="{A71AE8CD-4D3F-45E0-899B-D00A0A9F98CC}" srcOrd="0" destOrd="0" presId="urn:microsoft.com/office/officeart/2005/8/layout/orgChart1"/>
    <dgm:cxn modelId="{6E2637FC-773A-4D43-91B1-74A6CE66DDB7}" type="presParOf" srcId="{A71AE8CD-4D3F-45E0-899B-D00A0A9F98CC}" destId="{642C4B11-9267-4F81-8200-D593D2170432}" srcOrd="0" destOrd="0" presId="urn:microsoft.com/office/officeart/2005/8/layout/orgChart1"/>
    <dgm:cxn modelId="{A77D0F32-95EB-4776-A5B1-6D064096EFAB}" type="presParOf" srcId="{A71AE8CD-4D3F-45E0-899B-D00A0A9F98CC}" destId="{4CC7685C-2695-4FB4-9645-7073FF49B195}" srcOrd="1" destOrd="0" presId="urn:microsoft.com/office/officeart/2005/8/layout/orgChart1"/>
    <dgm:cxn modelId="{84264467-CE69-4DC2-8C4D-886A5608ADB8}" type="presParOf" srcId="{DF3FBB1F-C746-47D5-A9D9-618837C91828}" destId="{27F388B8-D1D3-42C6-AAE4-D1EAA47F9EC4}" srcOrd="1" destOrd="0" presId="urn:microsoft.com/office/officeart/2005/8/layout/orgChart1"/>
    <dgm:cxn modelId="{F628E585-1363-4F41-A681-B148245B093D}" type="presParOf" srcId="{DF3FBB1F-C746-47D5-A9D9-618837C91828}" destId="{A9377B88-91AC-4F85-AFBA-AC72A931D222}" srcOrd="2" destOrd="0" presId="urn:microsoft.com/office/officeart/2005/8/layout/orgChart1"/>
    <dgm:cxn modelId="{56C3B303-FD25-4E03-BA0C-C0F8473917D1}" type="presParOf" srcId="{95D1713D-A094-4A1F-A347-C69548FACEA7}" destId="{9718336F-D8CD-416B-99C9-4EE5F7475AB9}" srcOrd="2" destOrd="0" presId="urn:microsoft.com/office/officeart/2005/8/layout/orgChart1"/>
    <dgm:cxn modelId="{10FB11A9-CBC2-4A34-829E-9159CF80412B}" type="presParOf" srcId="{95D1713D-A094-4A1F-A347-C69548FACEA7}" destId="{F7423BD5-A059-4B78-ADF7-A61EAA81DC73}" srcOrd="3" destOrd="0" presId="urn:microsoft.com/office/officeart/2005/8/layout/orgChart1"/>
    <dgm:cxn modelId="{6FE90EEA-18A0-4FB9-BA34-1F69370F65A7}" type="presParOf" srcId="{F7423BD5-A059-4B78-ADF7-A61EAA81DC73}" destId="{298B24DF-C6CB-4443-B05D-3367B5E7BAA4}" srcOrd="0" destOrd="0" presId="urn:microsoft.com/office/officeart/2005/8/layout/orgChart1"/>
    <dgm:cxn modelId="{700468B9-3DFC-413C-B570-7CEAF19B28F2}" type="presParOf" srcId="{298B24DF-C6CB-4443-B05D-3367B5E7BAA4}" destId="{693C0DF9-A1A0-408D-AA88-0079CC25ACAB}" srcOrd="0" destOrd="0" presId="urn:microsoft.com/office/officeart/2005/8/layout/orgChart1"/>
    <dgm:cxn modelId="{1FE2C58A-79E7-4E26-8DCA-0194DC97F0AC}" type="presParOf" srcId="{298B24DF-C6CB-4443-B05D-3367B5E7BAA4}" destId="{65682055-0FC6-4B7A-BF16-C45F860268ED}" srcOrd="1" destOrd="0" presId="urn:microsoft.com/office/officeart/2005/8/layout/orgChart1"/>
    <dgm:cxn modelId="{F6FD0D4C-2CB5-4393-AAA1-8925700DC5DD}" type="presParOf" srcId="{F7423BD5-A059-4B78-ADF7-A61EAA81DC73}" destId="{B9E7B670-A45B-4C06-ACB5-6EB13EAA49F3}" srcOrd="1" destOrd="0" presId="urn:microsoft.com/office/officeart/2005/8/layout/orgChart1"/>
    <dgm:cxn modelId="{E3684442-B0C6-452B-85BC-51EBC875291C}" type="presParOf" srcId="{B9E7B670-A45B-4C06-ACB5-6EB13EAA49F3}" destId="{BF293D38-A086-4723-BE19-94D42784B82C}" srcOrd="0" destOrd="0" presId="urn:microsoft.com/office/officeart/2005/8/layout/orgChart1"/>
    <dgm:cxn modelId="{C798B7D5-D9C3-4F23-96B3-3AE67BC5E08B}" type="presParOf" srcId="{B9E7B670-A45B-4C06-ACB5-6EB13EAA49F3}" destId="{44CA6065-F021-4FC5-9877-FF8C38A8513B}" srcOrd="1" destOrd="0" presId="urn:microsoft.com/office/officeart/2005/8/layout/orgChart1"/>
    <dgm:cxn modelId="{BA139020-194A-4240-8BC7-0BF583C21D35}" type="presParOf" srcId="{44CA6065-F021-4FC5-9877-FF8C38A8513B}" destId="{E24FCD39-94CD-4F09-9ADA-B7FB84BC2539}" srcOrd="0" destOrd="0" presId="urn:microsoft.com/office/officeart/2005/8/layout/orgChart1"/>
    <dgm:cxn modelId="{3DEBDD27-11B3-423C-880C-E93122F207A0}" type="presParOf" srcId="{E24FCD39-94CD-4F09-9ADA-B7FB84BC2539}" destId="{05F177BF-481E-4DD7-BCA8-8C474AF140D5}" srcOrd="0" destOrd="0" presId="urn:microsoft.com/office/officeart/2005/8/layout/orgChart1"/>
    <dgm:cxn modelId="{317EDE46-D913-4496-BEDF-80D9998DB124}" type="presParOf" srcId="{E24FCD39-94CD-4F09-9ADA-B7FB84BC2539}" destId="{9ED0CC22-2FA6-415F-AA5A-DCC194DD8E98}" srcOrd="1" destOrd="0" presId="urn:microsoft.com/office/officeart/2005/8/layout/orgChart1"/>
    <dgm:cxn modelId="{BE3B8FEE-F716-4065-844C-AC3631EF66E8}" type="presParOf" srcId="{44CA6065-F021-4FC5-9877-FF8C38A8513B}" destId="{434421AD-22F1-40A0-81EE-9A363A8C5F0B}" srcOrd="1" destOrd="0" presId="urn:microsoft.com/office/officeart/2005/8/layout/orgChart1"/>
    <dgm:cxn modelId="{CE8CD3A0-3D3B-4634-B421-39ADE4E61176}" type="presParOf" srcId="{44CA6065-F021-4FC5-9877-FF8C38A8513B}" destId="{29A75D93-9EDE-443F-AB46-4F0331F1524D}" srcOrd="2" destOrd="0" presId="urn:microsoft.com/office/officeart/2005/8/layout/orgChart1"/>
    <dgm:cxn modelId="{2C4B03DC-DF62-45A3-8930-0963766A30EF}" type="presParOf" srcId="{B9E7B670-A45B-4C06-ACB5-6EB13EAA49F3}" destId="{DD3575F6-6E93-4FF2-A3C2-218A0B56D736}" srcOrd="2" destOrd="0" presId="urn:microsoft.com/office/officeart/2005/8/layout/orgChart1"/>
    <dgm:cxn modelId="{B1D21F41-B57B-440A-B36F-1B66B4CCE440}" type="presParOf" srcId="{B9E7B670-A45B-4C06-ACB5-6EB13EAA49F3}" destId="{A2989E3F-7D25-4E8E-8DE0-3D4589AE9877}" srcOrd="3" destOrd="0" presId="urn:microsoft.com/office/officeart/2005/8/layout/orgChart1"/>
    <dgm:cxn modelId="{33794BC9-D427-43DB-9EC7-E7C355CF380E}" type="presParOf" srcId="{A2989E3F-7D25-4E8E-8DE0-3D4589AE9877}" destId="{1003E39C-A011-45CE-A0C3-C6C5910FB204}" srcOrd="0" destOrd="0" presId="urn:microsoft.com/office/officeart/2005/8/layout/orgChart1"/>
    <dgm:cxn modelId="{00B3205C-AB8F-4404-A6D2-ABCEEE81C961}" type="presParOf" srcId="{1003E39C-A011-45CE-A0C3-C6C5910FB204}" destId="{A4887027-D8E6-4D8D-9B0B-CDF23A1F41D5}" srcOrd="0" destOrd="0" presId="urn:microsoft.com/office/officeart/2005/8/layout/orgChart1"/>
    <dgm:cxn modelId="{DA0B03A2-141B-4DA9-BE99-47C2FF48488D}" type="presParOf" srcId="{1003E39C-A011-45CE-A0C3-C6C5910FB204}" destId="{B3642C4E-B3E6-4D2C-A94F-9B6378ACD73A}" srcOrd="1" destOrd="0" presId="urn:microsoft.com/office/officeart/2005/8/layout/orgChart1"/>
    <dgm:cxn modelId="{B34624F6-A69D-4E05-8EDB-B52C9EF7AEE1}" type="presParOf" srcId="{A2989E3F-7D25-4E8E-8DE0-3D4589AE9877}" destId="{11CCD21A-5A81-4941-8550-09C28ECAEC59}" srcOrd="1" destOrd="0" presId="urn:microsoft.com/office/officeart/2005/8/layout/orgChart1"/>
    <dgm:cxn modelId="{5D0974FE-E511-4D57-B743-6A9B03FFE211}" type="presParOf" srcId="{A2989E3F-7D25-4E8E-8DE0-3D4589AE9877}" destId="{8CAE772D-B19D-471B-B0DA-2DE9AC68A0A7}" srcOrd="2" destOrd="0" presId="urn:microsoft.com/office/officeart/2005/8/layout/orgChart1"/>
    <dgm:cxn modelId="{51F2B4DB-05ED-435C-9250-17F25E106769}" type="presParOf" srcId="{B9E7B670-A45B-4C06-ACB5-6EB13EAA49F3}" destId="{EB99E92D-5C90-4027-BE96-5095C4EE3C9B}" srcOrd="4" destOrd="0" presId="urn:microsoft.com/office/officeart/2005/8/layout/orgChart1"/>
    <dgm:cxn modelId="{B58AF919-D0B5-400B-A558-7BC2A20E6AE0}" type="presParOf" srcId="{B9E7B670-A45B-4C06-ACB5-6EB13EAA49F3}" destId="{EB7D4360-7007-4F98-A870-D57A7000F975}" srcOrd="5" destOrd="0" presId="urn:microsoft.com/office/officeart/2005/8/layout/orgChart1"/>
    <dgm:cxn modelId="{22C9F57B-EEC1-4601-9C9F-9A139C5BC8C7}" type="presParOf" srcId="{EB7D4360-7007-4F98-A870-D57A7000F975}" destId="{E111CB2A-1E87-4537-8CC3-429B1F8A946B}" srcOrd="0" destOrd="0" presId="urn:microsoft.com/office/officeart/2005/8/layout/orgChart1"/>
    <dgm:cxn modelId="{E0FEA756-35A6-4A0D-9FD2-B8CA73F51937}" type="presParOf" srcId="{E111CB2A-1E87-4537-8CC3-429B1F8A946B}" destId="{CAFD7064-1D95-42AA-8023-905949CC7ACC}" srcOrd="0" destOrd="0" presId="urn:microsoft.com/office/officeart/2005/8/layout/orgChart1"/>
    <dgm:cxn modelId="{5ADAD34C-392E-46BA-AA59-A7C96AF23546}" type="presParOf" srcId="{E111CB2A-1E87-4537-8CC3-429B1F8A946B}" destId="{73E8A6AC-DB19-4C5E-8E1B-8808516023EB}" srcOrd="1" destOrd="0" presId="urn:microsoft.com/office/officeart/2005/8/layout/orgChart1"/>
    <dgm:cxn modelId="{B1752677-B9FA-4CC2-8726-ADAC6499A663}" type="presParOf" srcId="{EB7D4360-7007-4F98-A870-D57A7000F975}" destId="{07C6D90A-819E-41EA-BD20-0A06061AA901}" srcOrd="1" destOrd="0" presId="urn:microsoft.com/office/officeart/2005/8/layout/orgChart1"/>
    <dgm:cxn modelId="{7D0C7178-C2D1-48EB-A9BB-F518622FCDD9}" type="presParOf" srcId="{EB7D4360-7007-4F98-A870-D57A7000F975}" destId="{C257229F-94B2-42C1-B7AE-45E99157EB06}" srcOrd="2" destOrd="0" presId="urn:microsoft.com/office/officeart/2005/8/layout/orgChart1"/>
    <dgm:cxn modelId="{9140EA84-7D9E-4E93-9CD1-75902986DE38}" type="presParOf" srcId="{B9E7B670-A45B-4C06-ACB5-6EB13EAA49F3}" destId="{D15CBA88-F2FE-4FC8-B7F2-FAF7FDCD845E}" srcOrd="6" destOrd="0" presId="urn:microsoft.com/office/officeart/2005/8/layout/orgChart1"/>
    <dgm:cxn modelId="{3FFFF1BD-E66D-46B8-B48C-4641F62D926F}" type="presParOf" srcId="{B9E7B670-A45B-4C06-ACB5-6EB13EAA49F3}" destId="{45D3935B-3FEC-48D9-8753-E862E1394EB6}" srcOrd="7" destOrd="0" presId="urn:microsoft.com/office/officeart/2005/8/layout/orgChart1"/>
    <dgm:cxn modelId="{08E4EF61-5ECB-485E-A179-B2D49D2744EE}" type="presParOf" srcId="{45D3935B-3FEC-48D9-8753-E862E1394EB6}" destId="{C1BE38A8-4D62-48F6-A9CB-F2DA1A781D86}" srcOrd="0" destOrd="0" presId="urn:microsoft.com/office/officeart/2005/8/layout/orgChart1"/>
    <dgm:cxn modelId="{132A1D54-47B2-44C9-819B-87BF062817C8}" type="presParOf" srcId="{C1BE38A8-4D62-48F6-A9CB-F2DA1A781D86}" destId="{FE6255D3-C0F4-486B-BD38-C3593AC23947}" srcOrd="0" destOrd="0" presId="urn:microsoft.com/office/officeart/2005/8/layout/orgChart1"/>
    <dgm:cxn modelId="{691F467C-6316-4D4B-BECF-D2E9511D2CC8}" type="presParOf" srcId="{C1BE38A8-4D62-48F6-A9CB-F2DA1A781D86}" destId="{4D4406F0-4126-4E9A-96F4-8E15ACCFD88F}" srcOrd="1" destOrd="0" presId="urn:microsoft.com/office/officeart/2005/8/layout/orgChart1"/>
    <dgm:cxn modelId="{72B24D7B-DD89-45B4-BE8C-3585ADF061D8}" type="presParOf" srcId="{45D3935B-3FEC-48D9-8753-E862E1394EB6}" destId="{F6DF9A3A-1BB9-4A00-A2E0-2E0AF467F144}" srcOrd="1" destOrd="0" presId="urn:microsoft.com/office/officeart/2005/8/layout/orgChart1"/>
    <dgm:cxn modelId="{A739AF65-4253-417B-B8CB-879BA4819E7C}" type="presParOf" srcId="{45D3935B-3FEC-48D9-8753-E862E1394EB6}" destId="{4149D888-8B24-4590-823E-C8CF4D02229F}" srcOrd="2" destOrd="0" presId="urn:microsoft.com/office/officeart/2005/8/layout/orgChart1"/>
    <dgm:cxn modelId="{C2D99A36-2950-40C2-8FFA-91489E45804F}" type="presParOf" srcId="{F7423BD5-A059-4B78-ADF7-A61EAA81DC73}" destId="{FC3A230B-BE1A-4443-9D53-97F46ED613C6}" srcOrd="2" destOrd="0" presId="urn:microsoft.com/office/officeart/2005/8/layout/orgChart1"/>
    <dgm:cxn modelId="{97E5359B-DA13-454E-B5DB-EA2387419871}" type="presParOf" srcId="{95D1713D-A094-4A1F-A347-C69548FACEA7}" destId="{5EF46744-1569-4D4D-B57A-388EAC086933}" srcOrd="4" destOrd="0" presId="urn:microsoft.com/office/officeart/2005/8/layout/orgChart1"/>
    <dgm:cxn modelId="{98FC3FCA-618B-4698-9C5B-C0D016C9E9E3}" type="presParOf" srcId="{95D1713D-A094-4A1F-A347-C69548FACEA7}" destId="{AF45EDD3-187E-4E8B-8CBD-6CDEE297CD02}" srcOrd="5" destOrd="0" presId="urn:microsoft.com/office/officeart/2005/8/layout/orgChart1"/>
    <dgm:cxn modelId="{AC52333C-2E83-4206-B1FC-9D256B795FF4}" type="presParOf" srcId="{AF45EDD3-187E-4E8B-8CBD-6CDEE297CD02}" destId="{D723D8FA-3EC3-48BD-BE57-62504E1A8BCC}" srcOrd="0" destOrd="0" presId="urn:microsoft.com/office/officeart/2005/8/layout/orgChart1"/>
    <dgm:cxn modelId="{DFD9A200-7570-47B6-ABE6-FBECE1E6B320}" type="presParOf" srcId="{D723D8FA-3EC3-48BD-BE57-62504E1A8BCC}" destId="{BC1FBE3C-6D64-4A8D-A8CB-4223ADB4273A}" srcOrd="0" destOrd="0" presId="urn:microsoft.com/office/officeart/2005/8/layout/orgChart1"/>
    <dgm:cxn modelId="{33D6C5B6-D4D6-4051-AEFF-FB8F87DD0C01}" type="presParOf" srcId="{D723D8FA-3EC3-48BD-BE57-62504E1A8BCC}" destId="{6E19A551-B8CD-45F2-B065-A61CF094B8BF}" srcOrd="1" destOrd="0" presId="urn:microsoft.com/office/officeart/2005/8/layout/orgChart1"/>
    <dgm:cxn modelId="{A4B93845-808E-4FDC-A203-3F5D41D8CBF1}" type="presParOf" srcId="{AF45EDD3-187E-4E8B-8CBD-6CDEE297CD02}" destId="{E2891A97-26B2-49F9-9AD1-3E25BCD6C16C}" srcOrd="1" destOrd="0" presId="urn:microsoft.com/office/officeart/2005/8/layout/orgChart1"/>
    <dgm:cxn modelId="{59F154F4-FE28-4194-AC9B-85EFA8AF84A0}" type="presParOf" srcId="{AF45EDD3-187E-4E8B-8CBD-6CDEE297CD02}" destId="{CDEABCE3-C712-4F3F-9985-DDC8C46AA86C}" srcOrd="2" destOrd="0" presId="urn:microsoft.com/office/officeart/2005/8/layout/orgChart1"/>
    <dgm:cxn modelId="{6F503A51-00F3-4519-9B93-94352BE4E2DD}" type="presParOf" srcId="{AF160731-91B7-4D05-8DDE-EEE4C594BA4C}" destId="{A0699F9A-F504-4E0B-BE96-FCE6F2EFD105}" srcOrd="2" destOrd="0" presId="urn:microsoft.com/office/officeart/2005/8/layout/orgChart1"/>
    <dgm:cxn modelId="{7E83C97F-96D7-4965-BC8C-25B4132D4438}" type="presParOf" srcId="{D90512C5-04A5-4882-8348-602EE3C8A64C}" destId="{D94A28C1-7377-492E-9149-21FD0179C2FF}" srcOrd="4" destOrd="0" presId="urn:microsoft.com/office/officeart/2005/8/layout/orgChart1"/>
    <dgm:cxn modelId="{8DF12E52-2705-42D7-9CC0-40A9D4C5A115}" type="presParOf" srcId="{D90512C5-04A5-4882-8348-602EE3C8A64C}" destId="{14D79DF9-F78B-4172-9E0A-4D44C4516201}" srcOrd="5" destOrd="0" presId="urn:microsoft.com/office/officeart/2005/8/layout/orgChart1"/>
    <dgm:cxn modelId="{4B5E9E88-A8EE-4FDB-9A6E-5AAA0DFB4FAB}" type="presParOf" srcId="{14D79DF9-F78B-4172-9E0A-4D44C4516201}" destId="{45CF7D2D-4DFE-4B17-A1A8-2D09C4EC36B1}" srcOrd="0" destOrd="0" presId="urn:microsoft.com/office/officeart/2005/8/layout/orgChart1"/>
    <dgm:cxn modelId="{7553C07A-8BC1-49F2-B5FC-E4C8E6D64201}" type="presParOf" srcId="{45CF7D2D-4DFE-4B17-A1A8-2D09C4EC36B1}" destId="{1EFD0244-307A-4D40-BFF3-3143E354B148}" srcOrd="0" destOrd="0" presId="urn:microsoft.com/office/officeart/2005/8/layout/orgChart1"/>
    <dgm:cxn modelId="{653D6007-7B84-4805-80AA-97CB1AACE86C}" type="presParOf" srcId="{45CF7D2D-4DFE-4B17-A1A8-2D09C4EC36B1}" destId="{267CC0C4-C571-4972-A8DA-C1C080B4A138}" srcOrd="1" destOrd="0" presId="urn:microsoft.com/office/officeart/2005/8/layout/orgChart1"/>
    <dgm:cxn modelId="{B78D500E-5BB3-43BC-876E-6F4FE2BFD08C}" type="presParOf" srcId="{14D79DF9-F78B-4172-9E0A-4D44C4516201}" destId="{4CFCB4A9-2864-417C-9E5A-95712009BCB1}" srcOrd="1" destOrd="0" presId="urn:microsoft.com/office/officeart/2005/8/layout/orgChart1"/>
    <dgm:cxn modelId="{590441CC-A54E-4BCA-8B5C-B0B7C51BFCF8}" type="presParOf" srcId="{4CFCB4A9-2864-417C-9E5A-95712009BCB1}" destId="{EAF0E802-9C7C-4561-9DBE-C828E179B78B}" srcOrd="0" destOrd="0" presId="urn:microsoft.com/office/officeart/2005/8/layout/orgChart1"/>
    <dgm:cxn modelId="{A80B2AAA-EFC3-4617-92BA-90BD127D30D4}" type="presParOf" srcId="{4CFCB4A9-2864-417C-9E5A-95712009BCB1}" destId="{7FB0A8C5-DDC3-44C3-9EE9-6C2744595574}" srcOrd="1" destOrd="0" presId="urn:microsoft.com/office/officeart/2005/8/layout/orgChart1"/>
    <dgm:cxn modelId="{9D87BF75-985D-4A60-BDA6-D3EC7E0CF6EC}" type="presParOf" srcId="{7FB0A8C5-DDC3-44C3-9EE9-6C2744595574}" destId="{9D560ADB-D0FB-441E-9B67-EAE482DED427}" srcOrd="0" destOrd="0" presId="urn:microsoft.com/office/officeart/2005/8/layout/orgChart1"/>
    <dgm:cxn modelId="{E14302B3-F546-4B79-AB00-8ACC7AEF54B7}" type="presParOf" srcId="{9D560ADB-D0FB-441E-9B67-EAE482DED427}" destId="{EA5F64C8-3264-4085-93B3-5F1F50DD34AB}" srcOrd="0" destOrd="0" presId="urn:microsoft.com/office/officeart/2005/8/layout/orgChart1"/>
    <dgm:cxn modelId="{76A391D2-A6FD-4BF1-A523-482FF94268A5}" type="presParOf" srcId="{9D560ADB-D0FB-441E-9B67-EAE482DED427}" destId="{45337514-31A3-4C38-9852-B7AF8E18849E}" srcOrd="1" destOrd="0" presId="urn:microsoft.com/office/officeart/2005/8/layout/orgChart1"/>
    <dgm:cxn modelId="{7B0BCB68-A31B-41D5-9713-FA08542FAC59}" type="presParOf" srcId="{7FB0A8C5-DDC3-44C3-9EE9-6C2744595574}" destId="{66753AA1-0B82-4979-88CE-B89FFB5705B0}" srcOrd="1" destOrd="0" presId="urn:microsoft.com/office/officeart/2005/8/layout/orgChart1"/>
    <dgm:cxn modelId="{E68DC3B9-69DC-40DD-8852-8297FA45DB1A}" type="presParOf" srcId="{66753AA1-0B82-4979-88CE-B89FFB5705B0}" destId="{CFCC331D-444C-4EAD-9D10-409751F2BCA2}" srcOrd="0" destOrd="0" presId="urn:microsoft.com/office/officeart/2005/8/layout/orgChart1"/>
    <dgm:cxn modelId="{11C6DBC8-CA3B-4903-BDB2-E0A4EA76C933}" type="presParOf" srcId="{66753AA1-0B82-4979-88CE-B89FFB5705B0}" destId="{712C0C85-A6C0-421C-957A-294D20C8E2A8}" srcOrd="1" destOrd="0" presId="urn:microsoft.com/office/officeart/2005/8/layout/orgChart1"/>
    <dgm:cxn modelId="{8967BA6E-C0A5-4B5E-8805-E939BE666C80}" type="presParOf" srcId="{712C0C85-A6C0-421C-957A-294D20C8E2A8}" destId="{F3F27CFC-2F02-49AF-8D03-5688B34DBA2C}" srcOrd="0" destOrd="0" presId="urn:microsoft.com/office/officeart/2005/8/layout/orgChart1"/>
    <dgm:cxn modelId="{D46762ED-4870-488F-9A58-F3D676179E67}" type="presParOf" srcId="{F3F27CFC-2F02-49AF-8D03-5688B34DBA2C}" destId="{3365DC53-3210-4B39-9B92-2E3B3327C3CC}" srcOrd="0" destOrd="0" presId="urn:microsoft.com/office/officeart/2005/8/layout/orgChart1"/>
    <dgm:cxn modelId="{3597AD09-7565-4DC6-B76D-FCB913976539}" type="presParOf" srcId="{F3F27CFC-2F02-49AF-8D03-5688B34DBA2C}" destId="{955E3B71-9720-4135-A142-BDB373079636}" srcOrd="1" destOrd="0" presId="urn:microsoft.com/office/officeart/2005/8/layout/orgChart1"/>
    <dgm:cxn modelId="{4560A841-1F36-4AEA-BE21-F322E5FF2910}" type="presParOf" srcId="{712C0C85-A6C0-421C-957A-294D20C8E2A8}" destId="{301F9D20-6E2C-409B-8389-6888B85571E3}" srcOrd="1" destOrd="0" presId="urn:microsoft.com/office/officeart/2005/8/layout/orgChart1"/>
    <dgm:cxn modelId="{AEAF5E93-AC4E-4009-B06D-8C6D4646BEEF}" type="presParOf" srcId="{712C0C85-A6C0-421C-957A-294D20C8E2A8}" destId="{1BB30B39-2A11-407D-BD68-E399938372D6}" srcOrd="2" destOrd="0" presId="urn:microsoft.com/office/officeart/2005/8/layout/orgChart1"/>
    <dgm:cxn modelId="{C4304E6F-4F25-47CB-A6AC-483A371226C7}" type="presParOf" srcId="{66753AA1-0B82-4979-88CE-B89FFB5705B0}" destId="{CD5A9C3E-E821-43B1-9DAC-37DBAB60DFFE}" srcOrd="2" destOrd="0" presId="urn:microsoft.com/office/officeart/2005/8/layout/orgChart1"/>
    <dgm:cxn modelId="{2920DFE9-1B40-4164-9EE4-F204F332E7C0}" type="presParOf" srcId="{66753AA1-0B82-4979-88CE-B89FFB5705B0}" destId="{AB55A00A-4FDA-436C-87AA-C5E200D85FC2}" srcOrd="3" destOrd="0" presId="urn:microsoft.com/office/officeart/2005/8/layout/orgChart1"/>
    <dgm:cxn modelId="{6DAF00C9-F23B-40B1-93A7-AE5EC431CA1E}" type="presParOf" srcId="{AB55A00A-4FDA-436C-87AA-C5E200D85FC2}" destId="{BAA5BACC-3287-4B11-93A2-4ABFCD12FE25}" srcOrd="0" destOrd="0" presId="urn:microsoft.com/office/officeart/2005/8/layout/orgChart1"/>
    <dgm:cxn modelId="{A832788C-9744-458F-9EA7-F547FD0043C4}" type="presParOf" srcId="{BAA5BACC-3287-4B11-93A2-4ABFCD12FE25}" destId="{182A6113-EEAE-46FD-9321-D8659C491579}" srcOrd="0" destOrd="0" presId="urn:microsoft.com/office/officeart/2005/8/layout/orgChart1"/>
    <dgm:cxn modelId="{A357DA36-216F-4663-B840-A58A473F4D75}" type="presParOf" srcId="{BAA5BACC-3287-4B11-93A2-4ABFCD12FE25}" destId="{6601ED57-EA7A-41F2-96D9-2F740F5F8DE9}" srcOrd="1" destOrd="0" presId="urn:microsoft.com/office/officeart/2005/8/layout/orgChart1"/>
    <dgm:cxn modelId="{B0C7603C-14F7-4006-A280-FFE35BF167FE}" type="presParOf" srcId="{AB55A00A-4FDA-436C-87AA-C5E200D85FC2}" destId="{F3AE5BFA-770D-4C0D-AF1F-1D3931B240B3}" srcOrd="1" destOrd="0" presId="urn:microsoft.com/office/officeart/2005/8/layout/orgChart1"/>
    <dgm:cxn modelId="{CF250A10-6687-43E8-A1C4-06676459019E}" type="presParOf" srcId="{AB55A00A-4FDA-436C-87AA-C5E200D85FC2}" destId="{CBD975F8-F040-4B37-8E40-C192D4D02DB5}" srcOrd="2" destOrd="0" presId="urn:microsoft.com/office/officeart/2005/8/layout/orgChart1"/>
    <dgm:cxn modelId="{3F5BB8F2-DADD-414A-AF99-4AAF7C611B96}" type="presParOf" srcId="{7FB0A8C5-DDC3-44C3-9EE9-6C2744595574}" destId="{5B037AC9-FBEC-461F-83A2-1DF0A604A68B}" srcOrd="2" destOrd="0" presId="urn:microsoft.com/office/officeart/2005/8/layout/orgChart1"/>
    <dgm:cxn modelId="{12442171-4863-41F5-B6A7-AA13AA66EBAA}" type="presParOf" srcId="{4CFCB4A9-2864-417C-9E5A-95712009BCB1}" destId="{2DDC15A9-6A3F-4CBA-956D-AFA8330BCB50}" srcOrd="2" destOrd="0" presId="urn:microsoft.com/office/officeart/2005/8/layout/orgChart1"/>
    <dgm:cxn modelId="{8289C690-6287-46B3-BEA9-66A941E2D183}" type="presParOf" srcId="{4CFCB4A9-2864-417C-9E5A-95712009BCB1}" destId="{B0349C69-6E28-4C52-819D-370A13349242}" srcOrd="3" destOrd="0" presId="urn:microsoft.com/office/officeart/2005/8/layout/orgChart1"/>
    <dgm:cxn modelId="{9F2AC25E-1395-4FD2-9702-C3C40EF606ED}" type="presParOf" srcId="{B0349C69-6E28-4C52-819D-370A13349242}" destId="{FCDD3F28-7F7D-4ACD-9571-58D96E9ADF51}" srcOrd="0" destOrd="0" presId="urn:microsoft.com/office/officeart/2005/8/layout/orgChart1"/>
    <dgm:cxn modelId="{4A898499-5260-41E2-9145-9C53090420F5}" type="presParOf" srcId="{FCDD3F28-7F7D-4ACD-9571-58D96E9ADF51}" destId="{D303BDA1-CEEF-4595-BCEE-C1E8C32D87CC}" srcOrd="0" destOrd="0" presId="urn:microsoft.com/office/officeart/2005/8/layout/orgChart1"/>
    <dgm:cxn modelId="{B72CCB20-16ED-477B-B9EC-B5F445EB3A71}" type="presParOf" srcId="{FCDD3F28-7F7D-4ACD-9571-58D96E9ADF51}" destId="{5E5D6191-D660-44C5-A6EA-341C1D4FA95E}" srcOrd="1" destOrd="0" presId="urn:microsoft.com/office/officeart/2005/8/layout/orgChart1"/>
    <dgm:cxn modelId="{A0823BE7-0A91-41FA-B27D-A464149CBB02}" type="presParOf" srcId="{B0349C69-6E28-4C52-819D-370A13349242}" destId="{C8C62AE8-8B1C-4A39-9529-6B176CA4805C}" srcOrd="1" destOrd="0" presId="urn:microsoft.com/office/officeart/2005/8/layout/orgChart1"/>
    <dgm:cxn modelId="{50BB957B-208C-48A1-9C3F-212DA5DFDF0B}" type="presParOf" srcId="{B0349C69-6E28-4C52-819D-370A13349242}" destId="{DC8B0432-DE97-4A52-8A1C-72390F985B73}" srcOrd="2" destOrd="0" presId="urn:microsoft.com/office/officeart/2005/8/layout/orgChart1"/>
    <dgm:cxn modelId="{7A1D0668-F268-4CCB-9103-4138BD6D37B1}" type="presParOf" srcId="{4CFCB4A9-2864-417C-9E5A-95712009BCB1}" destId="{4F26047C-7EDD-47A0-A6A6-FBC29B56050B}" srcOrd="4" destOrd="0" presId="urn:microsoft.com/office/officeart/2005/8/layout/orgChart1"/>
    <dgm:cxn modelId="{55B74F18-3D22-4902-9657-0FF3EFCE65F9}" type="presParOf" srcId="{4CFCB4A9-2864-417C-9E5A-95712009BCB1}" destId="{63B639D8-1E85-409D-B9CF-E4C0D7810CE3}" srcOrd="5" destOrd="0" presId="urn:microsoft.com/office/officeart/2005/8/layout/orgChart1"/>
    <dgm:cxn modelId="{054DFAAE-3ACA-4306-A35F-E5ACD91B1522}" type="presParOf" srcId="{63B639D8-1E85-409D-B9CF-E4C0D7810CE3}" destId="{3EF0FE33-8190-42AB-BED5-3F2BFEF888A6}" srcOrd="0" destOrd="0" presId="urn:microsoft.com/office/officeart/2005/8/layout/orgChart1"/>
    <dgm:cxn modelId="{189EAE18-754B-4385-9E6E-450C381938EA}" type="presParOf" srcId="{3EF0FE33-8190-42AB-BED5-3F2BFEF888A6}" destId="{32A917C6-F121-419C-BD24-C9BDCF4E895F}" srcOrd="0" destOrd="0" presId="urn:microsoft.com/office/officeart/2005/8/layout/orgChart1"/>
    <dgm:cxn modelId="{CF79B831-390C-457E-93F7-CCC9594DAB5B}" type="presParOf" srcId="{3EF0FE33-8190-42AB-BED5-3F2BFEF888A6}" destId="{71FA90F7-4A00-4DC4-A67D-8F131AD28C92}" srcOrd="1" destOrd="0" presId="urn:microsoft.com/office/officeart/2005/8/layout/orgChart1"/>
    <dgm:cxn modelId="{9E900062-5095-409D-862B-F9DE38DBC6C9}" type="presParOf" srcId="{63B639D8-1E85-409D-B9CF-E4C0D7810CE3}" destId="{B8C160E6-22A6-41A9-8052-FE0C52AB127E}" srcOrd="1" destOrd="0" presId="urn:microsoft.com/office/officeart/2005/8/layout/orgChart1"/>
    <dgm:cxn modelId="{004D6ABE-5AE7-4090-9CC0-FB6052046D45}" type="presParOf" srcId="{63B639D8-1E85-409D-B9CF-E4C0D7810CE3}" destId="{489621A9-B0DE-4FCB-879B-72DADCF2C665}" srcOrd="2" destOrd="0" presId="urn:microsoft.com/office/officeart/2005/8/layout/orgChart1"/>
    <dgm:cxn modelId="{A9ECD448-5897-47D4-973A-24BF594809E8}" type="presParOf" srcId="{14D79DF9-F78B-4172-9E0A-4D44C4516201}" destId="{A0E7D02D-3892-4BB2-A123-58E2768AC7FF}" srcOrd="2" destOrd="0" presId="urn:microsoft.com/office/officeart/2005/8/layout/orgChart1"/>
    <dgm:cxn modelId="{3CFA3219-D932-47AB-8A36-5B423FB9D003}" type="presParOf" srcId="{D90512C5-04A5-4882-8348-602EE3C8A64C}" destId="{AE33952C-9F6A-4593-9847-A7EAB1BC0363}" srcOrd="6" destOrd="0" presId="urn:microsoft.com/office/officeart/2005/8/layout/orgChart1"/>
    <dgm:cxn modelId="{CED5CB91-F2C4-41BC-BE51-C947CCACD954}" type="presParOf" srcId="{D90512C5-04A5-4882-8348-602EE3C8A64C}" destId="{CDF1D804-153C-4DAC-9975-5EC20E79A59A}" srcOrd="7" destOrd="0" presId="urn:microsoft.com/office/officeart/2005/8/layout/orgChart1"/>
    <dgm:cxn modelId="{158C91BA-4ACB-4355-8940-19FB76967335}" type="presParOf" srcId="{CDF1D804-153C-4DAC-9975-5EC20E79A59A}" destId="{A8082F17-2E22-460D-A281-B0BA9CABC6F4}" srcOrd="0" destOrd="0" presId="urn:microsoft.com/office/officeart/2005/8/layout/orgChart1"/>
    <dgm:cxn modelId="{0A6C46BB-76D3-46D7-A2F2-2B48ADB8A954}" type="presParOf" srcId="{A8082F17-2E22-460D-A281-B0BA9CABC6F4}" destId="{5FF98ACC-72DB-4AC7-AC59-04285B2FB91B}" srcOrd="0" destOrd="0" presId="urn:microsoft.com/office/officeart/2005/8/layout/orgChart1"/>
    <dgm:cxn modelId="{7037DCCB-34D8-4025-81EC-264F7FCE4444}" type="presParOf" srcId="{A8082F17-2E22-460D-A281-B0BA9CABC6F4}" destId="{A124AA24-F323-4F48-996F-DC0B0F731491}" srcOrd="1" destOrd="0" presId="urn:microsoft.com/office/officeart/2005/8/layout/orgChart1"/>
    <dgm:cxn modelId="{AEBDA4DF-9095-4491-99EA-F905424E8DD4}" type="presParOf" srcId="{CDF1D804-153C-4DAC-9975-5EC20E79A59A}" destId="{9D1E05A1-E4CC-4781-9748-71BD31F99AB9}" srcOrd="1" destOrd="0" presId="urn:microsoft.com/office/officeart/2005/8/layout/orgChart1"/>
    <dgm:cxn modelId="{F698FE04-535C-48E9-BC68-5789065D6EEE}" type="presParOf" srcId="{9D1E05A1-E4CC-4781-9748-71BD31F99AB9}" destId="{90A61B6A-CAC6-4E6E-99A8-645A04345CDC}" srcOrd="0" destOrd="0" presId="urn:microsoft.com/office/officeart/2005/8/layout/orgChart1"/>
    <dgm:cxn modelId="{C842DCE2-08C6-4290-BEC9-282A8C7141E8}" type="presParOf" srcId="{9D1E05A1-E4CC-4781-9748-71BD31F99AB9}" destId="{CA3E6C14-2D01-4F42-918D-DE890BD73D66}" srcOrd="1" destOrd="0" presId="urn:microsoft.com/office/officeart/2005/8/layout/orgChart1"/>
    <dgm:cxn modelId="{E972E1F1-E55E-4C6C-821D-91EF50662C7F}" type="presParOf" srcId="{CA3E6C14-2D01-4F42-918D-DE890BD73D66}" destId="{07067D1E-4C2A-433F-B797-0CEF9CB6C73E}" srcOrd="0" destOrd="0" presId="urn:microsoft.com/office/officeart/2005/8/layout/orgChart1"/>
    <dgm:cxn modelId="{9ACF944A-B5BA-45EF-AAE1-2F39C9B3BD95}" type="presParOf" srcId="{07067D1E-4C2A-433F-B797-0CEF9CB6C73E}" destId="{AC1EF075-BF0C-41AE-BF0D-2474F6486CFB}" srcOrd="0" destOrd="0" presId="urn:microsoft.com/office/officeart/2005/8/layout/orgChart1"/>
    <dgm:cxn modelId="{3156343C-5B90-460E-B741-81B6AFA977A4}" type="presParOf" srcId="{07067D1E-4C2A-433F-B797-0CEF9CB6C73E}" destId="{79BB63B4-58B3-4584-A87A-43E3D2D6317F}" srcOrd="1" destOrd="0" presId="urn:microsoft.com/office/officeart/2005/8/layout/orgChart1"/>
    <dgm:cxn modelId="{D3FB0AA9-6169-4F95-8645-1F9178F5AF09}" type="presParOf" srcId="{CA3E6C14-2D01-4F42-918D-DE890BD73D66}" destId="{DED51555-FEA7-42B3-8AAD-0FCE0C095FFA}" srcOrd="1" destOrd="0" presId="urn:microsoft.com/office/officeart/2005/8/layout/orgChart1"/>
    <dgm:cxn modelId="{83E05013-F718-49E2-A016-BC0BE53BED72}" type="presParOf" srcId="{CA3E6C14-2D01-4F42-918D-DE890BD73D66}" destId="{CBF4F0F9-E836-454C-8222-029A07392ED8}" srcOrd="2" destOrd="0" presId="urn:microsoft.com/office/officeart/2005/8/layout/orgChart1"/>
    <dgm:cxn modelId="{AB789036-610F-471C-B5BD-238252481629}" type="presParOf" srcId="{9D1E05A1-E4CC-4781-9748-71BD31F99AB9}" destId="{B65AE02D-3290-45DE-8A71-A522D54E6D88}" srcOrd="2" destOrd="0" presId="urn:microsoft.com/office/officeart/2005/8/layout/orgChart1"/>
    <dgm:cxn modelId="{E3EE96D9-9D8C-4B60-8F9D-12A24D65192B}" type="presParOf" srcId="{9D1E05A1-E4CC-4781-9748-71BD31F99AB9}" destId="{02B4E5BC-9EB0-4BB0-B36A-1243E0B7C228}" srcOrd="3" destOrd="0" presId="urn:microsoft.com/office/officeart/2005/8/layout/orgChart1"/>
    <dgm:cxn modelId="{E7AF58E4-7622-43F6-BCF5-BAC53CC974B9}" type="presParOf" srcId="{02B4E5BC-9EB0-4BB0-B36A-1243E0B7C228}" destId="{978A9121-CC72-4166-8989-97B89A848F24}" srcOrd="0" destOrd="0" presId="urn:microsoft.com/office/officeart/2005/8/layout/orgChart1"/>
    <dgm:cxn modelId="{0E619519-EC4F-464B-BA3D-177F5E2F80A1}" type="presParOf" srcId="{978A9121-CC72-4166-8989-97B89A848F24}" destId="{C7B394D6-7E11-4179-828F-1A458FE4A588}" srcOrd="0" destOrd="0" presId="urn:microsoft.com/office/officeart/2005/8/layout/orgChart1"/>
    <dgm:cxn modelId="{679DD375-303E-473D-B874-82B44DD25732}" type="presParOf" srcId="{978A9121-CC72-4166-8989-97B89A848F24}" destId="{DF01D9A8-FB5C-49B4-9973-AB033D54B4FB}" srcOrd="1" destOrd="0" presId="urn:microsoft.com/office/officeart/2005/8/layout/orgChart1"/>
    <dgm:cxn modelId="{D8489FE7-2620-4BE6-8BAB-3917B8EDF155}" type="presParOf" srcId="{02B4E5BC-9EB0-4BB0-B36A-1243E0B7C228}" destId="{BEFAF83B-C44D-48BA-80F4-025A30F9A280}" srcOrd="1" destOrd="0" presId="urn:microsoft.com/office/officeart/2005/8/layout/orgChart1"/>
    <dgm:cxn modelId="{998F26BD-4799-4A25-AE21-280341C9F912}" type="presParOf" srcId="{02B4E5BC-9EB0-4BB0-B36A-1243E0B7C228}" destId="{40974352-C54E-4F67-AC30-AE487DD39575}" srcOrd="2" destOrd="0" presId="urn:microsoft.com/office/officeart/2005/8/layout/orgChart1"/>
    <dgm:cxn modelId="{C94F6EE5-841A-46F5-8278-F99F977A46AA}" type="presParOf" srcId="{9D1E05A1-E4CC-4781-9748-71BD31F99AB9}" destId="{1250084E-803F-493F-9464-9982EAC099D6}" srcOrd="4" destOrd="0" presId="urn:microsoft.com/office/officeart/2005/8/layout/orgChart1"/>
    <dgm:cxn modelId="{A48491A5-60EB-43AB-84FB-2377DB1770DC}" type="presParOf" srcId="{9D1E05A1-E4CC-4781-9748-71BD31F99AB9}" destId="{BBE60C61-B18E-41CF-8BE3-CF2548D7A240}" srcOrd="5" destOrd="0" presId="urn:microsoft.com/office/officeart/2005/8/layout/orgChart1"/>
    <dgm:cxn modelId="{3334DC21-8054-429D-92E9-DE09B35C02C3}" type="presParOf" srcId="{BBE60C61-B18E-41CF-8BE3-CF2548D7A240}" destId="{D3C4CB62-3FAC-490D-9623-E50D615D0F7F}" srcOrd="0" destOrd="0" presId="urn:microsoft.com/office/officeart/2005/8/layout/orgChart1"/>
    <dgm:cxn modelId="{F3039AB1-FBE9-43BD-89D4-D08D62A9EA07}" type="presParOf" srcId="{D3C4CB62-3FAC-490D-9623-E50D615D0F7F}" destId="{E5958EBB-D784-4783-8EB6-77B328B8B025}" srcOrd="0" destOrd="0" presId="urn:microsoft.com/office/officeart/2005/8/layout/orgChart1"/>
    <dgm:cxn modelId="{F6D468AE-6B59-4CDD-88F1-C399A43566AA}" type="presParOf" srcId="{D3C4CB62-3FAC-490D-9623-E50D615D0F7F}" destId="{6EB528CD-8F5B-4E1E-9867-EE6B547D902D}" srcOrd="1" destOrd="0" presId="urn:microsoft.com/office/officeart/2005/8/layout/orgChart1"/>
    <dgm:cxn modelId="{96620DDA-1328-45ED-830E-A6A8729DE7BE}" type="presParOf" srcId="{BBE60C61-B18E-41CF-8BE3-CF2548D7A240}" destId="{3EEB1E8A-AC7E-49EA-A015-C13903C644B9}" srcOrd="1" destOrd="0" presId="urn:microsoft.com/office/officeart/2005/8/layout/orgChart1"/>
    <dgm:cxn modelId="{832ECFEE-6C0D-4448-AF63-821A5453DA94}" type="presParOf" srcId="{BBE60C61-B18E-41CF-8BE3-CF2548D7A240}" destId="{E15E2282-7099-4330-834F-78414FC83684}" srcOrd="2" destOrd="0" presId="urn:microsoft.com/office/officeart/2005/8/layout/orgChart1"/>
    <dgm:cxn modelId="{8FBE18E0-419F-4F3D-8023-E0E473D9D653}" type="presParOf" srcId="{9D1E05A1-E4CC-4781-9748-71BD31F99AB9}" destId="{6885A0B5-714F-4339-BDA8-87DE11F57E54}" srcOrd="6" destOrd="0" presId="urn:microsoft.com/office/officeart/2005/8/layout/orgChart1"/>
    <dgm:cxn modelId="{DE5765E7-3807-4D78-9007-5756273A1283}" type="presParOf" srcId="{9D1E05A1-E4CC-4781-9748-71BD31F99AB9}" destId="{8E0D1178-4A8C-42D1-AF68-CCBD4F352DB4}" srcOrd="7" destOrd="0" presId="urn:microsoft.com/office/officeart/2005/8/layout/orgChart1"/>
    <dgm:cxn modelId="{A1CECFC7-67A6-4B37-9382-0E2763232319}" type="presParOf" srcId="{8E0D1178-4A8C-42D1-AF68-CCBD4F352DB4}" destId="{01053743-10E5-4228-BDE9-40C008CE4BF4}" srcOrd="0" destOrd="0" presId="urn:microsoft.com/office/officeart/2005/8/layout/orgChart1"/>
    <dgm:cxn modelId="{C732B16E-9B98-45C2-BAF8-5333E27B743E}" type="presParOf" srcId="{01053743-10E5-4228-BDE9-40C008CE4BF4}" destId="{18F04730-D0E7-4BB3-86E4-AD5E361FBC93}" srcOrd="0" destOrd="0" presId="urn:microsoft.com/office/officeart/2005/8/layout/orgChart1"/>
    <dgm:cxn modelId="{5FDBF51C-0F80-48EE-84E8-F8C045A42749}" type="presParOf" srcId="{01053743-10E5-4228-BDE9-40C008CE4BF4}" destId="{61E6C2E8-2A50-470D-B2E7-98A2F7F997B5}" srcOrd="1" destOrd="0" presId="urn:microsoft.com/office/officeart/2005/8/layout/orgChart1"/>
    <dgm:cxn modelId="{0F196AC2-1C43-4CF6-BD53-21200C1F6995}" type="presParOf" srcId="{8E0D1178-4A8C-42D1-AF68-CCBD4F352DB4}" destId="{E0C78443-CC1D-4D9C-BE5D-3D825F02172B}" srcOrd="1" destOrd="0" presId="urn:microsoft.com/office/officeart/2005/8/layout/orgChart1"/>
    <dgm:cxn modelId="{9F1681FB-79DB-44BD-AD12-A9017013A395}" type="presParOf" srcId="{8E0D1178-4A8C-42D1-AF68-CCBD4F352DB4}" destId="{548C1855-5AD5-423A-AB29-A30C417B3CF0}" srcOrd="2" destOrd="0" presId="urn:microsoft.com/office/officeart/2005/8/layout/orgChart1"/>
    <dgm:cxn modelId="{96A160B6-14C4-43BF-9DEE-6FF972E051D1}" type="presParOf" srcId="{CDF1D804-153C-4DAC-9975-5EC20E79A59A}" destId="{341C8183-2D72-4972-9626-44895799FC6F}" srcOrd="2" destOrd="0" presId="urn:microsoft.com/office/officeart/2005/8/layout/orgChart1"/>
    <dgm:cxn modelId="{271431C9-B235-4B49-9FA1-4570A2D6F2E8}" type="presParOf" srcId="{749E0C52-2C98-4CD3-81C9-5D40DA427C68}" destId="{373BBB7E-1C02-40B0-8BC4-CAE257C160FB}"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031B6A-5194-4897-8B7B-EA06FDC67FFA}"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BF336EBB-D46D-4B01-A747-9C1F0D1CE06A}">
      <dgm:prSet phldrT="[Testo]" custT="1"/>
      <dgm:spPr>
        <a:solidFill>
          <a:srgbClr val="C00000"/>
        </a:solidFill>
      </dgm:spPr>
      <dgm:t>
        <a:bodyPr/>
        <a:lstStyle/>
        <a:p>
          <a:r>
            <a:rPr lang="it-IT" sz="1800" b="1" dirty="0" smtClean="0">
              <a:solidFill>
                <a:schemeClr val="bg1"/>
              </a:solidFill>
            </a:rPr>
            <a:t>AZIENDE COLLETTIVE</a:t>
          </a:r>
          <a:endParaRPr lang="en-US" sz="1800" b="1" dirty="0">
            <a:solidFill>
              <a:schemeClr val="bg1"/>
            </a:solidFill>
          </a:endParaRPr>
        </a:p>
      </dgm:t>
    </dgm:pt>
    <dgm:pt modelId="{D71D7E49-582C-493C-813D-C3714430AE23}" type="parTrans" cxnId="{AB420DF1-983D-4652-9CDC-4D74D32F72B9}">
      <dgm:prSet/>
      <dgm:spPr/>
      <dgm:t>
        <a:bodyPr/>
        <a:lstStyle/>
        <a:p>
          <a:endParaRPr lang="en-US" sz="1800"/>
        </a:p>
      </dgm:t>
    </dgm:pt>
    <dgm:pt modelId="{FB7D7AE4-67D0-410D-8EE9-8DAB585F3665}" type="sibTrans" cxnId="{AB420DF1-983D-4652-9CDC-4D74D32F72B9}">
      <dgm:prSet/>
      <dgm:spPr/>
      <dgm:t>
        <a:bodyPr/>
        <a:lstStyle/>
        <a:p>
          <a:endParaRPr lang="en-US" sz="1800"/>
        </a:p>
      </dgm:t>
    </dgm:pt>
    <dgm:pt modelId="{64347233-676F-4BD9-97B4-A8B034DC6046}">
      <dgm:prSet phldrT="[Testo]" custT="1"/>
      <dgm:spPr>
        <a:solidFill>
          <a:schemeClr val="accent2">
            <a:lumMod val="20000"/>
            <a:lumOff val="80000"/>
          </a:schemeClr>
        </a:solidFill>
      </dgm:spPr>
      <dgm:t>
        <a:bodyPr/>
        <a:lstStyle/>
        <a:p>
          <a:r>
            <a:rPr lang="it-IT" sz="1800" b="1" dirty="0" smtClean="0"/>
            <a:t>SOCIETA’ DI PERSONE</a:t>
          </a:r>
          <a:endParaRPr lang="en-US" sz="1800" b="1" dirty="0"/>
        </a:p>
      </dgm:t>
    </dgm:pt>
    <dgm:pt modelId="{7D47922B-6B06-4D84-A209-A18C7B198889}" type="parTrans" cxnId="{37707BC6-59C4-4ECB-9BF5-620A94A0452E}">
      <dgm:prSet/>
      <dgm:spPr/>
      <dgm:t>
        <a:bodyPr/>
        <a:lstStyle/>
        <a:p>
          <a:endParaRPr lang="en-US" sz="1800"/>
        </a:p>
      </dgm:t>
    </dgm:pt>
    <dgm:pt modelId="{9232CF2B-D4AC-406E-9AB5-B4CE49628468}" type="sibTrans" cxnId="{37707BC6-59C4-4ECB-9BF5-620A94A0452E}">
      <dgm:prSet/>
      <dgm:spPr/>
      <dgm:t>
        <a:bodyPr/>
        <a:lstStyle/>
        <a:p>
          <a:endParaRPr lang="en-US" sz="1800"/>
        </a:p>
      </dgm:t>
    </dgm:pt>
    <dgm:pt modelId="{4079C1E3-048C-4346-A2C6-E998F0DACF19}">
      <dgm:prSet phldrT="[Testo]" custT="1"/>
      <dgm:spPr>
        <a:solidFill>
          <a:schemeClr val="accent6">
            <a:lumMod val="20000"/>
            <a:lumOff val="80000"/>
          </a:schemeClr>
        </a:solidFill>
      </dgm:spPr>
      <dgm:t>
        <a:bodyPr/>
        <a:lstStyle/>
        <a:p>
          <a:r>
            <a:rPr lang="it-IT" sz="1800" b="1" dirty="0" smtClean="0"/>
            <a:t>SOCIETA’ DI CAPITALI</a:t>
          </a:r>
          <a:endParaRPr lang="en-US" sz="1800" b="1" dirty="0"/>
        </a:p>
      </dgm:t>
    </dgm:pt>
    <dgm:pt modelId="{1DA4D2FE-582C-44E4-8C27-921C4CC7A41A}" type="parTrans" cxnId="{4545682D-4959-4E9A-85D1-ADAD3B397F98}">
      <dgm:prSet/>
      <dgm:spPr/>
      <dgm:t>
        <a:bodyPr/>
        <a:lstStyle/>
        <a:p>
          <a:endParaRPr lang="en-US" sz="1800"/>
        </a:p>
      </dgm:t>
    </dgm:pt>
    <dgm:pt modelId="{3785F23C-E5CB-4EB4-91E7-201571040E83}" type="sibTrans" cxnId="{4545682D-4959-4E9A-85D1-ADAD3B397F98}">
      <dgm:prSet/>
      <dgm:spPr/>
      <dgm:t>
        <a:bodyPr/>
        <a:lstStyle/>
        <a:p>
          <a:endParaRPr lang="en-US" sz="1800"/>
        </a:p>
      </dgm:t>
    </dgm:pt>
    <dgm:pt modelId="{ECBD66AB-D52C-42FC-855E-59FC80DDDC81}">
      <dgm:prSet phldrT="[Testo]" custT="1"/>
      <dgm:spPr>
        <a:solidFill>
          <a:schemeClr val="accent3">
            <a:lumMod val="20000"/>
            <a:lumOff val="80000"/>
          </a:schemeClr>
        </a:solidFill>
      </dgm:spPr>
      <dgm:t>
        <a:bodyPr/>
        <a:lstStyle/>
        <a:p>
          <a:r>
            <a:rPr lang="it-IT" sz="1800" b="1" dirty="0" smtClean="0"/>
            <a:t>SOCIETA’ COOPERATIVE</a:t>
          </a:r>
          <a:endParaRPr lang="en-US" sz="1800" b="1" dirty="0"/>
        </a:p>
      </dgm:t>
    </dgm:pt>
    <dgm:pt modelId="{FC92B43A-B0A5-4440-98B7-4F692CB044F7}" type="parTrans" cxnId="{9653E5C5-2192-4C06-B4D8-6920DC6F0505}">
      <dgm:prSet/>
      <dgm:spPr/>
      <dgm:t>
        <a:bodyPr/>
        <a:lstStyle/>
        <a:p>
          <a:endParaRPr lang="en-US" sz="1800"/>
        </a:p>
      </dgm:t>
    </dgm:pt>
    <dgm:pt modelId="{EC10A742-1811-4C0F-BF7A-329DAA9469A2}" type="sibTrans" cxnId="{9653E5C5-2192-4C06-B4D8-6920DC6F0505}">
      <dgm:prSet/>
      <dgm:spPr/>
      <dgm:t>
        <a:bodyPr/>
        <a:lstStyle/>
        <a:p>
          <a:endParaRPr lang="en-US" sz="1800"/>
        </a:p>
      </dgm:t>
    </dgm:pt>
    <dgm:pt modelId="{76669314-8895-4EBF-A938-152BB5839497}">
      <dgm:prSet phldrT="[Testo]" custT="1"/>
      <dgm:spPr>
        <a:solidFill>
          <a:schemeClr val="accent3">
            <a:lumMod val="20000"/>
            <a:lumOff val="80000"/>
          </a:schemeClr>
        </a:solidFill>
      </dgm:spPr>
      <dgm:t>
        <a:bodyPr/>
        <a:lstStyle/>
        <a:p>
          <a:pPr>
            <a:lnSpc>
              <a:spcPts val="1600"/>
            </a:lnSpc>
            <a:spcAft>
              <a:spcPts val="0"/>
            </a:spcAft>
          </a:pPr>
          <a:r>
            <a:rPr lang="it-IT" sz="1800" b="0" dirty="0" smtClean="0"/>
            <a:t>A Mutualità Non Prevalente</a:t>
          </a:r>
          <a:endParaRPr lang="en-US" sz="1800" b="0" dirty="0"/>
        </a:p>
      </dgm:t>
    </dgm:pt>
    <dgm:pt modelId="{4EEFF1D7-1A18-4E66-AF48-A126756748DD}" type="parTrans" cxnId="{A3419EFA-703B-49A6-BD78-37D460A1D4B6}">
      <dgm:prSet/>
      <dgm:spPr/>
      <dgm:t>
        <a:bodyPr/>
        <a:lstStyle/>
        <a:p>
          <a:endParaRPr lang="en-US"/>
        </a:p>
      </dgm:t>
    </dgm:pt>
    <dgm:pt modelId="{95551153-EFD5-4DCF-8309-27E79CEF5BBF}" type="sibTrans" cxnId="{A3419EFA-703B-49A6-BD78-37D460A1D4B6}">
      <dgm:prSet/>
      <dgm:spPr/>
      <dgm:t>
        <a:bodyPr/>
        <a:lstStyle/>
        <a:p>
          <a:endParaRPr lang="en-US"/>
        </a:p>
      </dgm:t>
    </dgm:pt>
    <dgm:pt modelId="{CB40BED9-8229-491A-9370-688F1779EEE4}">
      <dgm:prSet phldrT="[Testo]" custT="1"/>
      <dgm:spPr>
        <a:solidFill>
          <a:schemeClr val="accent3">
            <a:lumMod val="20000"/>
            <a:lumOff val="80000"/>
          </a:schemeClr>
        </a:solidFill>
      </dgm:spPr>
      <dgm:t>
        <a:bodyPr/>
        <a:lstStyle/>
        <a:p>
          <a:pPr>
            <a:lnSpc>
              <a:spcPts val="1600"/>
            </a:lnSpc>
            <a:spcAft>
              <a:spcPts val="0"/>
            </a:spcAft>
          </a:pPr>
          <a:r>
            <a:rPr lang="it-IT" sz="1800" b="0" dirty="0" smtClean="0"/>
            <a:t>A Mutualità Prevalente</a:t>
          </a:r>
          <a:endParaRPr lang="en-US" sz="1800" b="0" dirty="0"/>
        </a:p>
      </dgm:t>
    </dgm:pt>
    <dgm:pt modelId="{AEEFBBAC-595C-4F71-83CB-10FE93335854}" type="parTrans" cxnId="{78CD7AEA-C363-45AF-ABB1-A62BB23B4174}">
      <dgm:prSet/>
      <dgm:spPr/>
      <dgm:t>
        <a:bodyPr/>
        <a:lstStyle/>
        <a:p>
          <a:endParaRPr lang="en-US"/>
        </a:p>
      </dgm:t>
    </dgm:pt>
    <dgm:pt modelId="{BB81C182-7BD9-4E9C-AF69-85434AE037E5}" type="sibTrans" cxnId="{78CD7AEA-C363-45AF-ABB1-A62BB23B4174}">
      <dgm:prSet/>
      <dgm:spPr/>
      <dgm:t>
        <a:bodyPr/>
        <a:lstStyle/>
        <a:p>
          <a:endParaRPr lang="en-US"/>
        </a:p>
      </dgm:t>
    </dgm:pt>
    <dgm:pt modelId="{512D8DBB-CFD2-475D-BEDF-DAEADE73537F}">
      <dgm:prSet phldrT="[Testo]" custT="1"/>
      <dgm:spPr>
        <a:solidFill>
          <a:schemeClr val="accent6">
            <a:lumMod val="20000"/>
            <a:lumOff val="80000"/>
          </a:schemeClr>
        </a:solidFill>
      </dgm:spPr>
      <dgm:t>
        <a:bodyPr/>
        <a:lstStyle/>
        <a:p>
          <a:pPr>
            <a:lnSpc>
              <a:spcPts val="1600"/>
            </a:lnSpc>
            <a:spcAft>
              <a:spcPts val="0"/>
            </a:spcAft>
          </a:pPr>
          <a:r>
            <a:rPr lang="it-IT" sz="1800" b="0" dirty="0" smtClean="0"/>
            <a:t>Società in Accomandita Per Azioni </a:t>
          </a:r>
          <a:endParaRPr lang="en-US" sz="1800" b="0" dirty="0"/>
        </a:p>
      </dgm:t>
    </dgm:pt>
    <dgm:pt modelId="{DBEDE165-473E-4053-AF6E-FDC50D3633B6}" type="parTrans" cxnId="{50AF043F-D263-45BD-8214-40C3C21DC227}">
      <dgm:prSet/>
      <dgm:spPr/>
      <dgm:t>
        <a:bodyPr/>
        <a:lstStyle/>
        <a:p>
          <a:endParaRPr lang="en-US"/>
        </a:p>
      </dgm:t>
    </dgm:pt>
    <dgm:pt modelId="{8951F736-1A1F-4604-8AB1-F2F49DFCD501}" type="sibTrans" cxnId="{50AF043F-D263-45BD-8214-40C3C21DC227}">
      <dgm:prSet/>
      <dgm:spPr/>
      <dgm:t>
        <a:bodyPr/>
        <a:lstStyle/>
        <a:p>
          <a:endParaRPr lang="en-US"/>
        </a:p>
      </dgm:t>
    </dgm:pt>
    <dgm:pt modelId="{FD243D7C-1F82-48E8-AD66-0B960EB880E3}">
      <dgm:prSet phldrT="[Testo]" custT="1"/>
      <dgm:spPr>
        <a:solidFill>
          <a:schemeClr val="accent6">
            <a:lumMod val="20000"/>
            <a:lumOff val="80000"/>
          </a:schemeClr>
        </a:solidFill>
      </dgm:spPr>
      <dgm:t>
        <a:bodyPr/>
        <a:lstStyle/>
        <a:p>
          <a:pPr>
            <a:lnSpc>
              <a:spcPts val="1600"/>
            </a:lnSpc>
            <a:spcAft>
              <a:spcPts val="0"/>
            </a:spcAft>
          </a:pPr>
          <a:r>
            <a:rPr lang="it-IT" sz="1800" b="0" dirty="0" smtClean="0"/>
            <a:t>Società Per Azioni</a:t>
          </a:r>
          <a:endParaRPr lang="en-US" sz="1800" b="0" dirty="0"/>
        </a:p>
      </dgm:t>
    </dgm:pt>
    <dgm:pt modelId="{8C2CF088-FF07-4557-A070-1853DCC91CAD}" type="parTrans" cxnId="{74BEB562-BDDA-4B85-BBC6-DBF14F01A2D9}">
      <dgm:prSet/>
      <dgm:spPr/>
      <dgm:t>
        <a:bodyPr/>
        <a:lstStyle/>
        <a:p>
          <a:endParaRPr lang="en-US"/>
        </a:p>
      </dgm:t>
    </dgm:pt>
    <dgm:pt modelId="{7AC258D3-B742-4271-BE40-6E1CB5B000BE}" type="sibTrans" cxnId="{74BEB562-BDDA-4B85-BBC6-DBF14F01A2D9}">
      <dgm:prSet/>
      <dgm:spPr/>
      <dgm:t>
        <a:bodyPr/>
        <a:lstStyle/>
        <a:p>
          <a:endParaRPr lang="en-US"/>
        </a:p>
      </dgm:t>
    </dgm:pt>
    <dgm:pt modelId="{850C1D34-624C-449E-89EB-1C49CC72CA95}">
      <dgm:prSet phldrT="[Testo]" custT="1"/>
      <dgm:spPr>
        <a:solidFill>
          <a:schemeClr val="accent6">
            <a:lumMod val="20000"/>
            <a:lumOff val="80000"/>
          </a:schemeClr>
        </a:solidFill>
      </dgm:spPr>
      <dgm:t>
        <a:bodyPr/>
        <a:lstStyle/>
        <a:p>
          <a:pPr>
            <a:lnSpc>
              <a:spcPts val="1600"/>
            </a:lnSpc>
            <a:spcAft>
              <a:spcPts val="0"/>
            </a:spcAft>
          </a:pPr>
          <a:r>
            <a:rPr lang="it-IT" sz="1800" b="0" dirty="0" smtClean="0"/>
            <a:t>Società a Responsabilità Limitata</a:t>
          </a:r>
          <a:endParaRPr lang="en-US" sz="1800" b="0" dirty="0"/>
        </a:p>
      </dgm:t>
    </dgm:pt>
    <dgm:pt modelId="{F85A1A7C-5304-4F1F-AC99-4ED2AD4FF87A}" type="parTrans" cxnId="{01B46AE3-96C0-4A50-90E8-812FEC0CB025}">
      <dgm:prSet/>
      <dgm:spPr/>
      <dgm:t>
        <a:bodyPr/>
        <a:lstStyle/>
        <a:p>
          <a:endParaRPr lang="en-US"/>
        </a:p>
      </dgm:t>
    </dgm:pt>
    <dgm:pt modelId="{09380ABA-CE28-4CE9-873E-CA16EFD8DA88}" type="sibTrans" cxnId="{01B46AE3-96C0-4A50-90E8-812FEC0CB025}">
      <dgm:prSet/>
      <dgm:spPr/>
      <dgm:t>
        <a:bodyPr/>
        <a:lstStyle/>
        <a:p>
          <a:endParaRPr lang="en-US"/>
        </a:p>
      </dgm:t>
    </dgm:pt>
    <dgm:pt modelId="{1BC36012-3E9B-4CFD-8F98-1E46D5C95D70}">
      <dgm:prSet phldrT="[Testo]" custT="1"/>
      <dgm:spPr>
        <a:solidFill>
          <a:schemeClr val="accent2">
            <a:lumMod val="20000"/>
            <a:lumOff val="80000"/>
          </a:schemeClr>
        </a:solidFill>
      </dgm:spPr>
      <dgm:t>
        <a:bodyPr/>
        <a:lstStyle/>
        <a:p>
          <a:pPr>
            <a:lnSpc>
              <a:spcPts val="1600"/>
            </a:lnSpc>
            <a:spcAft>
              <a:spcPts val="0"/>
            </a:spcAft>
          </a:pPr>
          <a:r>
            <a:rPr lang="it-IT" sz="1800" b="0" dirty="0" smtClean="0"/>
            <a:t>Società in Accomandita Semplice</a:t>
          </a:r>
          <a:endParaRPr lang="en-US" sz="1800" b="0" dirty="0"/>
        </a:p>
      </dgm:t>
    </dgm:pt>
    <dgm:pt modelId="{B98D3554-1E98-45C8-B309-CBE77A1011BB}" type="parTrans" cxnId="{E40B2801-F277-4AEB-BB84-2DAF6A164768}">
      <dgm:prSet/>
      <dgm:spPr/>
      <dgm:t>
        <a:bodyPr/>
        <a:lstStyle/>
        <a:p>
          <a:endParaRPr lang="en-US"/>
        </a:p>
      </dgm:t>
    </dgm:pt>
    <dgm:pt modelId="{0545094A-4EA3-4D3A-A0F0-8AF1C16745C8}" type="sibTrans" cxnId="{E40B2801-F277-4AEB-BB84-2DAF6A164768}">
      <dgm:prSet/>
      <dgm:spPr/>
      <dgm:t>
        <a:bodyPr/>
        <a:lstStyle/>
        <a:p>
          <a:endParaRPr lang="en-US"/>
        </a:p>
      </dgm:t>
    </dgm:pt>
    <dgm:pt modelId="{03B5A818-29E7-4E80-8268-102CFBF79F3B}">
      <dgm:prSet phldrT="[Testo]" custT="1"/>
      <dgm:spPr>
        <a:solidFill>
          <a:schemeClr val="accent2">
            <a:lumMod val="20000"/>
            <a:lumOff val="80000"/>
          </a:schemeClr>
        </a:solidFill>
      </dgm:spPr>
      <dgm:t>
        <a:bodyPr/>
        <a:lstStyle/>
        <a:p>
          <a:pPr>
            <a:lnSpc>
              <a:spcPts val="1600"/>
            </a:lnSpc>
            <a:spcAft>
              <a:spcPts val="0"/>
            </a:spcAft>
          </a:pPr>
          <a:r>
            <a:rPr lang="it-IT" sz="1800" b="0" dirty="0" smtClean="0"/>
            <a:t>Società Semplice</a:t>
          </a:r>
          <a:endParaRPr lang="en-US" sz="1800" b="0" dirty="0"/>
        </a:p>
      </dgm:t>
    </dgm:pt>
    <dgm:pt modelId="{CC199B44-CBDC-4BEF-97C1-96FF38C7FA12}" type="parTrans" cxnId="{AA95833B-E3ED-47C9-A73E-3ED1440B1747}">
      <dgm:prSet/>
      <dgm:spPr/>
      <dgm:t>
        <a:bodyPr/>
        <a:lstStyle/>
        <a:p>
          <a:endParaRPr lang="en-US"/>
        </a:p>
      </dgm:t>
    </dgm:pt>
    <dgm:pt modelId="{F2511E50-056F-46F0-8F4A-37B6841FE540}" type="sibTrans" cxnId="{AA95833B-E3ED-47C9-A73E-3ED1440B1747}">
      <dgm:prSet/>
      <dgm:spPr/>
      <dgm:t>
        <a:bodyPr/>
        <a:lstStyle/>
        <a:p>
          <a:endParaRPr lang="en-US"/>
        </a:p>
      </dgm:t>
    </dgm:pt>
    <dgm:pt modelId="{88D307D4-A5C2-4F3F-A6FA-8F9046009116}">
      <dgm:prSet phldrT="[Testo]" custT="1"/>
      <dgm:spPr>
        <a:solidFill>
          <a:schemeClr val="accent2">
            <a:lumMod val="20000"/>
            <a:lumOff val="80000"/>
          </a:schemeClr>
        </a:solidFill>
      </dgm:spPr>
      <dgm:t>
        <a:bodyPr/>
        <a:lstStyle/>
        <a:p>
          <a:pPr>
            <a:lnSpc>
              <a:spcPts val="1600"/>
            </a:lnSpc>
            <a:spcAft>
              <a:spcPts val="0"/>
            </a:spcAft>
          </a:pPr>
          <a:r>
            <a:rPr lang="it-IT" sz="1800" b="0" dirty="0" smtClean="0"/>
            <a:t>Società in Nome Collettivo</a:t>
          </a:r>
          <a:endParaRPr lang="en-US" sz="1800" b="0" dirty="0"/>
        </a:p>
      </dgm:t>
    </dgm:pt>
    <dgm:pt modelId="{2ADEEEF6-F0BF-4525-A009-B35BE9CF519B}" type="parTrans" cxnId="{105F643F-7FCA-4845-B554-B8CE9C0F7BD5}">
      <dgm:prSet/>
      <dgm:spPr/>
      <dgm:t>
        <a:bodyPr/>
        <a:lstStyle/>
        <a:p>
          <a:endParaRPr lang="en-US"/>
        </a:p>
      </dgm:t>
    </dgm:pt>
    <dgm:pt modelId="{49B2834F-F0C1-4B1F-B383-6EC508E26B3D}" type="sibTrans" cxnId="{105F643F-7FCA-4845-B554-B8CE9C0F7BD5}">
      <dgm:prSet/>
      <dgm:spPr/>
      <dgm:t>
        <a:bodyPr/>
        <a:lstStyle/>
        <a:p>
          <a:endParaRPr lang="en-US"/>
        </a:p>
      </dgm:t>
    </dgm:pt>
    <dgm:pt modelId="{BFBF3F85-BF5E-48D9-A3E9-CAA1A8FD1962}" type="asst">
      <dgm:prSet custT="1"/>
      <dgm:spPr/>
      <dgm:t>
        <a:bodyPr/>
        <a:lstStyle/>
        <a:p>
          <a:pPr>
            <a:lnSpc>
              <a:spcPts val="1600"/>
            </a:lnSpc>
            <a:spcAft>
              <a:spcPts val="0"/>
            </a:spcAft>
          </a:pPr>
          <a:r>
            <a:rPr lang="it-IT" sz="1600" dirty="0" smtClean="0"/>
            <a:t>SSRL Semplificata</a:t>
          </a:r>
          <a:endParaRPr lang="it-IT" sz="4100" dirty="0"/>
        </a:p>
      </dgm:t>
    </dgm:pt>
    <dgm:pt modelId="{A576B468-F7B3-4850-8D93-D070404773A7}" type="parTrans" cxnId="{FD8B3A8E-F4B3-4F94-AF02-034A149E9D53}">
      <dgm:prSet/>
      <dgm:spPr/>
      <dgm:t>
        <a:bodyPr/>
        <a:lstStyle/>
        <a:p>
          <a:endParaRPr lang="it-IT"/>
        </a:p>
      </dgm:t>
    </dgm:pt>
    <dgm:pt modelId="{711C60FE-2809-402A-A7C4-645B37A6940C}" type="sibTrans" cxnId="{FD8B3A8E-F4B3-4F94-AF02-034A149E9D53}">
      <dgm:prSet/>
      <dgm:spPr/>
      <dgm:t>
        <a:bodyPr/>
        <a:lstStyle/>
        <a:p>
          <a:endParaRPr lang="it-IT"/>
        </a:p>
      </dgm:t>
    </dgm:pt>
    <dgm:pt modelId="{9014BA2E-67A0-4C16-A8C0-5A8027B0048C}" type="pres">
      <dgm:prSet presAssocID="{DD031B6A-5194-4897-8B7B-EA06FDC67FFA}" presName="hierChild1" presStyleCnt="0">
        <dgm:presLayoutVars>
          <dgm:orgChart val="1"/>
          <dgm:chPref val="1"/>
          <dgm:dir/>
          <dgm:animOne val="branch"/>
          <dgm:animLvl val="lvl"/>
          <dgm:resizeHandles/>
        </dgm:presLayoutVars>
      </dgm:prSet>
      <dgm:spPr/>
      <dgm:t>
        <a:bodyPr/>
        <a:lstStyle/>
        <a:p>
          <a:endParaRPr lang="en-US"/>
        </a:p>
      </dgm:t>
    </dgm:pt>
    <dgm:pt modelId="{749E0C52-2C98-4CD3-81C9-5D40DA427C68}" type="pres">
      <dgm:prSet presAssocID="{BF336EBB-D46D-4B01-A747-9C1F0D1CE06A}" presName="hierRoot1" presStyleCnt="0">
        <dgm:presLayoutVars>
          <dgm:hierBranch val="init"/>
        </dgm:presLayoutVars>
      </dgm:prSet>
      <dgm:spPr/>
      <dgm:t>
        <a:bodyPr/>
        <a:lstStyle/>
        <a:p>
          <a:endParaRPr lang="en-US"/>
        </a:p>
      </dgm:t>
    </dgm:pt>
    <dgm:pt modelId="{7F88B342-A995-4A83-97CE-AD3D7F4BA909}" type="pres">
      <dgm:prSet presAssocID="{BF336EBB-D46D-4B01-A747-9C1F0D1CE06A}" presName="rootComposite1" presStyleCnt="0"/>
      <dgm:spPr/>
      <dgm:t>
        <a:bodyPr/>
        <a:lstStyle/>
        <a:p>
          <a:endParaRPr lang="en-US"/>
        </a:p>
      </dgm:t>
    </dgm:pt>
    <dgm:pt modelId="{715CFDFB-431A-49D2-BC72-B2AFFD873DB0}" type="pres">
      <dgm:prSet presAssocID="{BF336EBB-D46D-4B01-A747-9C1F0D1CE06A}" presName="rootText1" presStyleLbl="node0" presStyleIdx="0" presStyleCnt="1" custScaleX="183793" custScaleY="111554" custLinFactNeighborY="9064">
        <dgm:presLayoutVars>
          <dgm:chPref val="3"/>
        </dgm:presLayoutVars>
      </dgm:prSet>
      <dgm:spPr/>
      <dgm:t>
        <a:bodyPr/>
        <a:lstStyle/>
        <a:p>
          <a:endParaRPr lang="en-US"/>
        </a:p>
      </dgm:t>
    </dgm:pt>
    <dgm:pt modelId="{26C745DE-6F93-4526-B139-42C76384FC41}" type="pres">
      <dgm:prSet presAssocID="{BF336EBB-D46D-4B01-A747-9C1F0D1CE06A}" presName="rootConnector1" presStyleLbl="node1" presStyleIdx="0" presStyleCnt="0"/>
      <dgm:spPr/>
      <dgm:t>
        <a:bodyPr/>
        <a:lstStyle/>
        <a:p>
          <a:endParaRPr lang="en-US"/>
        </a:p>
      </dgm:t>
    </dgm:pt>
    <dgm:pt modelId="{D90512C5-04A5-4882-8348-602EE3C8A64C}" type="pres">
      <dgm:prSet presAssocID="{BF336EBB-D46D-4B01-A747-9C1F0D1CE06A}" presName="hierChild2" presStyleCnt="0"/>
      <dgm:spPr/>
      <dgm:t>
        <a:bodyPr/>
        <a:lstStyle/>
        <a:p>
          <a:endParaRPr lang="en-US"/>
        </a:p>
      </dgm:t>
    </dgm:pt>
    <dgm:pt modelId="{B8E68C41-9615-4DF6-8638-E0C7427F157D}" type="pres">
      <dgm:prSet presAssocID="{7D47922B-6B06-4D84-A209-A18C7B198889}" presName="Name37" presStyleLbl="parChTrans1D2" presStyleIdx="0" presStyleCnt="3"/>
      <dgm:spPr/>
      <dgm:t>
        <a:bodyPr/>
        <a:lstStyle/>
        <a:p>
          <a:endParaRPr lang="en-US"/>
        </a:p>
      </dgm:t>
    </dgm:pt>
    <dgm:pt modelId="{F1AC551B-B2F4-4758-9378-9B808E2ACEB3}" type="pres">
      <dgm:prSet presAssocID="{64347233-676F-4BD9-97B4-A8B034DC6046}" presName="hierRoot2" presStyleCnt="0">
        <dgm:presLayoutVars>
          <dgm:hierBranch val="r"/>
        </dgm:presLayoutVars>
      </dgm:prSet>
      <dgm:spPr/>
      <dgm:t>
        <a:bodyPr/>
        <a:lstStyle/>
        <a:p>
          <a:endParaRPr lang="en-US"/>
        </a:p>
      </dgm:t>
    </dgm:pt>
    <dgm:pt modelId="{059BA982-9BEB-42F8-A60B-C0F4E1DFCADB}" type="pres">
      <dgm:prSet presAssocID="{64347233-676F-4BD9-97B4-A8B034DC6046}" presName="rootComposite" presStyleCnt="0"/>
      <dgm:spPr/>
      <dgm:t>
        <a:bodyPr/>
        <a:lstStyle/>
        <a:p>
          <a:endParaRPr lang="en-US"/>
        </a:p>
      </dgm:t>
    </dgm:pt>
    <dgm:pt modelId="{F17E876E-D021-467F-8B48-282687C9FE4F}" type="pres">
      <dgm:prSet presAssocID="{64347233-676F-4BD9-97B4-A8B034DC6046}" presName="rootText" presStyleLbl="node2" presStyleIdx="0" presStyleCnt="3" custScaleX="138738" custLinFactNeighborX="-16800" custLinFactNeighborY="20570">
        <dgm:presLayoutVars>
          <dgm:chPref val="3"/>
        </dgm:presLayoutVars>
      </dgm:prSet>
      <dgm:spPr/>
      <dgm:t>
        <a:bodyPr/>
        <a:lstStyle/>
        <a:p>
          <a:endParaRPr lang="en-US"/>
        </a:p>
      </dgm:t>
    </dgm:pt>
    <dgm:pt modelId="{0ED762EF-C787-41F2-AFE5-32F80961A598}" type="pres">
      <dgm:prSet presAssocID="{64347233-676F-4BD9-97B4-A8B034DC6046}" presName="rootConnector" presStyleLbl="node2" presStyleIdx="0" presStyleCnt="3"/>
      <dgm:spPr/>
      <dgm:t>
        <a:bodyPr/>
        <a:lstStyle/>
        <a:p>
          <a:endParaRPr lang="en-US"/>
        </a:p>
      </dgm:t>
    </dgm:pt>
    <dgm:pt modelId="{3D8B4F19-77D3-423D-B835-DA3180C5794D}" type="pres">
      <dgm:prSet presAssocID="{64347233-676F-4BD9-97B4-A8B034DC6046}" presName="hierChild4" presStyleCnt="0"/>
      <dgm:spPr/>
      <dgm:t>
        <a:bodyPr/>
        <a:lstStyle/>
        <a:p>
          <a:endParaRPr lang="en-US"/>
        </a:p>
      </dgm:t>
    </dgm:pt>
    <dgm:pt modelId="{0A4B579C-B0FD-497E-AEE6-ECC1FD74E98B}" type="pres">
      <dgm:prSet presAssocID="{CC199B44-CBDC-4BEF-97C1-96FF38C7FA12}" presName="Name50" presStyleLbl="parChTrans1D3" presStyleIdx="0" presStyleCnt="8"/>
      <dgm:spPr/>
      <dgm:t>
        <a:bodyPr/>
        <a:lstStyle/>
        <a:p>
          <a:endParaRPr lang="en-US"/>
        </a:p>
      </dgm:t>
    </dgm:pt>
    <dgm:pt modelId="{4E71D2BE-FF96-4004-AF73-9FC87D53FF82}" type="pres">
      <dgm:prSet presAssocID="{03B5A818-29E7-4E80-8268-102CFBF79F3B}" presName="hierRoot2" presStyleCnt="0">
        <dgm:presLayoutVars>
          <dgm:hierBranch val="init"/>
        </dgm:presLayoutVars>
      </dgm:prSet>
      <dgm:spPr/>
    </dgm:pt>
    <dgm:pt modelId="{D85BBA40-58B0-49CC-8A6B-D6A49FF31A40}" type="pres">
      <dgm:prSet presAssocID="{03B5A818-29E7-4E80-8268-102CFBF79F3B}" presName="rootComposite" presStyleCnt="0"/>
      <dgm:spPr/>
    </dgm:pt>
    <dgm:pt modelId="{E5F87542-12DF-4EB3-BDDA-70180E55B611}" type="pres">
      <dgm:prSet presAssocID="{03B5A818-29E7-4E80-8268-102CFBF79F3B}" presName="rootText" presStyleLbl="node3" presStyleIdx="0" presStyleCnt="8" custScaleX="125800" custLinFactNeighborX="-16800">
        <dgm:presLayoutVars>
          <dgm:chPref val="3"/>
        </dgm:presLayoutVars>
      </dgm:prSet>
      <dgm:spPr/>
      <dgm:t>
        <a:bodyPr/>
        <a:lstStyle/>
        <a:p>
          <a:endParaRPr lang="en-US"/>
        </a:p>
      </dgm:t>
    </dgm:pt>
    <dgm:pt modelId="{1201F7E8-6A37-4B2A-AF46-694CC705E977}" type="pres">
      <dgm:prSet presAssocID="{03B5A818-29E7-4E80-8268-102CFBF79F3B}" presName="rootConnector" presStyleLbl="node3" presStyleIdx="0" presStyleCnt="8"/>
      <dgm:spPr/>
      <dgm:t>
        <a:bodyPr/>
        <a:lstStyle/>
        <a:p>
          <a:endParaRPr lang="en-US"/>
        </a:p>
      </dgm:t>
    </dgm:pt>
    <dgm:pt modelId="{A9842128-94D3-490F-8504-8C41BAAE7910}" type="pres">
      <dgm:prSet presAssocID="{03B5A818-29E7-4E80-8268-102CFBF79F3B}" presName="hierChild4" presStyleCnt="0"/>
      <dgm:spPr/>
    </dgm:pt>
    <dgm:pt modelId="{7C263000-90DC-4245-A6F6-8FDADFD70A7C}" type="pres">
      <dgm:prSet presAssocID="{03B5A818-29E7-4E80-8268-102CFBF79F3B}" presName="hierChild5" presStyleCnt="0"/>
      <dgm:spPr/>
    </dgm:pt>
    <dgm:pt modelId="{847D02C5-1D94-4D2F-B203-7E2E558FCDE9}" type="pres">
      <dgm:prSet presAssocID="{2ADEEEF6-F0BF-4525-A009-B35BE9CF519B}" presName="Name50" presStyleLbl="parChTrans1D3" presStyleIdx="1" presStyleCnt="8"/>
      <dgm:spPr/>
      <dgm:t>
        <a:bodyPr/>
        <a:lstStyle/>
        <a:p>
          <a:endParaRPr lang="en-US"/>
        </a:p>
      </dgm:t>
    </dgm:pt>
    <dgm:pt modelId="{A24471C7-A0E1-40C6-916A-AE120A03C2D7}" type="pres">
      <dgm:prSet presAssocID="{88D307D4-A5C2-4F3F-A6FA-8F9046009116}" presName="hierRoot2" presStyleCnt="0">
        <dgm:presLayoutVars>
          <dgm:hierBranch val="init"/>
        </dgm:presLayoutVars>
      </dgm:prSet>
      <dgm:spPr/>
    </dgm:pt>
    <dgm:pt modelId="{1ED00852-B2BB-4072-8017-AEEE2B13AC84}" type="pres">
      <dgm:prSet presAssocID="{88D307D4-A5C2-4F3F-A6FA-8F9046009116}" presName="rootComposite" presStyleCnt="0"/>
      <dgm:spPr/>
    </dgm:pt>
    <dgm:pt modelId="{904F02F0-F95D-453E-BA30-797A5E09AD36}" type="pres">
      <dgm:prSet presAssocID="{88D307D4-A5C2-4F3F-A6FA-8F9046009116}" presName="rootText" presStyleLbl="node3" presStyleIdx="1" presStyleCnt="8" custScaleX="125800" custLinFactNeighborX="-16800">
        <dgm:presLayoutVars>
          <dgm:chPref val="3"/>
        </dgm:presLayoutVars>
      </dgm:prSet>
      <dgm:spPr/>
      <dgm:t>
        <a:bodyPr/>
        <a:lstStyle/>
        <a:p>
          <a:endParaRPr lang="en-US"/>
        </a:p>
      </dgm:t>
    </dgm:pt>
    <dgm:pt modelId="{BC522CC8-895F-4825-BC3B-A97641E1122D}" type="pres">
      <dgm:prSet presAssocID="{88D307D4-A5C2-4F3F-A6FA-8F9046009116}" presName="rootConnector" presStyleLbl="node3" presStyleIdx="1" presStyleCnt="8"/>
      <dgm:spPr/>
      <dgm:t>
        <a:bodyPr/>
        <a:lstStyle/>
        <a:p>
          <a:endParaRPr lang="en-US"/>
        </a:p>
      </dgm:t>
    </dgm:pt>
    <dgm:pt modelId="{B777C174-C9E7-436E-AC29-02D0B3E0E2DB}" type="pres">
      <dgm:prSet presAssocID="{88D307D4-A5C2-4F3F-A6FA-8F9046009116}" presName="hierChild4" presStyleCnt="0"/>
      <dgm:spPr/>
    </dgm:pt>
    <dgm:pt modelId="{E302F781-5C62-405A-A724-93616B7766FE}" type="pres">
      <dgm:prSet presAssocID="{88D307D4-A5C2-4F3F-A6FA-8F9046009116}" presName="hierChild5" presStyleCnt="0"/>
      <dgm:spPr/>
    </dgm:pt>
    <dgm:pt modelId="{0F6964A1-D58C-458D-9F27-6C7713E4956F}" type="pres">
      <dgm:prSet presAssocID="{B98D3554-1E98-45C8-B309-CBE77A1011BB}" presName="Name50" presStyleLbl="parChTrans1D3" presStyleIdx="2" presStyleCnt="8"/>
      <dgm:spPr/>
      <dgm:t>
        <a:bodyPr/>
        <a:lstStyle/>
        <a:p>
          <a:endParaRPr lang="en-US"/>
        </a:p>
      </dgm:t>
    </dgm:pt>
    <dgm:pt modelId="{E53B0256-F834-4F28-9264-C66661D86833}" type="pres">
      <dgm:prSet presAssocID="{1BC36012-3E9B-4CFD-8F98-1E46D5C95D70}" presName="hierRoot2" presStyleCnt="0">
        <dgm:presLayoutVars>
          <dgm:hierBranch val="init"/>
        </dgm:presLayoutVars>
      </dgm:prSet>
      <dgm:spPr/>
    </dgm:pt>
    <dgm:pt modelId="{F3C3CFE0-714B-4A55-B9A1-F39EF7AA6F1F}" type="pres">
      <dgm:prSet presAssocID="{1BC36012-3E9B-4CFD-8F98-1E46D5C95D70}" presName="rootComposite" presStyleCnt="0"/>
      <dgm:spPr/>
    </dgm:pt>
    <dgm:pt modelId="{9D67FB90-0D11-4CBD-A7DD-5F0F4399079F}" type="pres">
      <dgm:prSet presAssocID="{1BC36012-3E9B-4CFD-8F98-1E46D5C95D70}" presName="rootText" presStyleLbl="node3" presStyleIdx="2" presStyleCnt="8" custScaleX="125800" custLinFactNeighborX="-16800">
        <dgm:presLayoutVars>
          <dgm:chPref val="3"/>
        </dgm:presLayoutVars>
      </dgm:prSet>
      <dgm:spPr/>
      <dgm:t>
        <a:bodyPr/>
        <a:lstStyle/>
        <a:p>
          <a:endParaRPr lang="en-US"/>
        </a:p>
      </dgm:t>
    </dgm:pt>
    <dgm:pt modelId="{63EA47AC-8BD6-4780-B435-BF758BF3AA1D}" type="pres">
      <dgm:prSet presAssocID="{1BC36012-3E9B-4CFD-8F98-1E46D5C95D70}" presName="rootConnector" presStyleLbl="node3" presStyleIdx="2" presStyleCnt="8"/>
      <dgm:spPr/>
      <dgm:t>
        <a:bodyPr/>
        <a:lstStyle/>
        <a:p>
          <a:endParaRPr lang="en-US"/>
        </a:p>
      </dgm:t>
    </dgm:pt>
    <dgm:pt modelId="{6645FB82-7A5F-409D-A003-2E10BBD5DA58}" type="pres">
      <dgm:prSet presAssocID="{1BC36012-3E9B-4CFD-8F98-1E46D5C95D70}" presName="hierChild4" presStyleCnt="0"/>
      <dgm:spPr/>
    </dgm:pt>
    <dgm:pt modelId="{75CF9C7D-C768-41A6-8E19-E2D24CE1A0F1}" type="pres">
      <dgm:prSet presAssocID="{1BC36012-3E9B-4CFD-8F98-1E46D5C95D70}" presName="hierChild5" presStyleCnt="0"/>
      <dgm:spPr/>
    </dgm:pt>
    <dgm:pt modelId="{C959E78D-7EE1-403A-AC3E-5C4D48971F20}" type="pres">
      <dgm:prSet presAssocID="{64347233-676F-4BD9-97B4-A8B034DC6046}" presName="hierChild5" presStyleCnt="0"/>
      <dgm:spPr/>
      <dgm:t>
        <a:bodyPr/>
        <a:lstStyle/>
        <a:p>
          <a:endParaRPr lang="en-US"/>
        </a:p>
      </dgm:t>
    </dgm:pt>
    <dgm:pt modelId="{15917546-7ED2-4315-9D89-BFFAD8DA0092}" type="pres">
      <dgm:prSet presAssocID="{1DA4D2FE-582C-44E4-8C27-921C4CC7A41A}" presName="Name37" presStyleLbl="parChTrans1D2" presStyleIdx="1" presStyleCnt="3"/>
      <dgm:spPr/>
      <dgm:t>
        <a:bodyPr/>
        <a:lstStyle/>
        <a:p>
          <a:endParaRPr lang="en-US"/>
        </a:p>
      </dgm:t>
    </dgm:pt>
    <dgm:pt modelId="{AF160731-91B7-4D05-8DDE-EEE4C594BA4C}" type="pres">
      <dgm:prSet presAssocID="{4079C1E3-048C-4346-A2C6-E998F0DACF19}" presName="hierRoot2" presStyleCnt="0">
        <dgm:presLayoutVars>
          <dgm:hierBranch val="r"/>
        </dgm:presLayoutVars>
      </dgm:prSet>
      <dgm:spPr/>
      <dgm:t>
        <a:bodyPr/>
        <a:lstStyle/>
        <a:p>
          <a:endParaRPr lang="en-US"/>
        </a:p>
      </dgm:t>
    </dgm:pt>
    <dgm:pt modelId="{4A65E7EF-DC52-4F49-9AD1-C3FBDD501EB5}" type="pres">
      <dgm:prSet presAssocID="{4079C1E3-048C-4346-A2C6-E998F0DACF19}" presName="rootComposite" presStyleCnt="0"/>
      <dgm:spPr/>
      <dgm:t>
        <a:bodyPr/>
        <a:lstStyle/>
        <a:p>
          <a:endParaRPr lang="en-US"/>
        </a:p>
      </dgm:t>
    </dgm:pt>
    <dgm:pt modelId="{B097D5CE-AF53-4793-B323-AF7A184D64AB}" type="pres">
      <dgm:prSet presAssocID="{4079C1E3-048C-4346-A2C6-E998F0DACF19}" presName="rootText" presStyleLbl="node2" presStyleIdx="1" presStyleCnt="3" custScaleX="138738" custLinFactNeighborY="20570">
        <dgm:presLayoutVars>
          <dgm:chPref val="3"/>
        </dgm:presLayoutVars>
      </dgm:prSet>
      <dgm:spPr/>
      <dgm:t>
        <a:bodyPr/>
        <a:lstStyle/>
        <a:p>
          <a:endParaRPr lang="en-US"/>
        </a:p>
      </dgm:t>
    </dgm:pt>
    <dgm:pt modelId="{67E441AC-FF58-431C-BA11-F7B86AE230E6}" type="pres">
      <dgm:prSet presAssocID="{4079C1E3-048C-4346-A2C6-E998F0DACF19}" presName="rootConnector" presStyleLbl="node2" presStyleIdx="1" presStyleCnt="3"/>
      <dgm:spPr/>
      <dgm:t>
        <a:bodyPr/>
        <a:lstStyle/>
        <a:p>
          <a:endParaRPr lang="en-US"/>
        </a:p>
      </dgm:t>
    </dgm:pt>
    <dgm:pt modelId="{95D1713D-A094-4A1F-A347-C69548FACEA7}" type="pres">
      <dgm:prSet presAssocID="{4079C1E3-048C-4346-A2C6-E998F0DACF19}" presName="hierChild4" presStyleCnt="0"/>
      <dgm:spPr/>
      <dgm:t>
        <a:bodyPr/>
        <a:lstStyle/>
        <a:p>
          <a:endParaRPr lang="en-US"/>
        </a:p>
      </dgm:t>
    </dgm:pt>
    <dgm:pt modelId="{3212B3DE-9FC2-47BC-B3B1-63B5F8276673}" type="pres">
      <dgm:prSet presAssocID="{8C2CF088-FF07-4557-A070-1853DCC91CAD}" presName="Name50" presStyleLbl="parChTrans1D3" presStyleIdx="3" presStyleCnt="8"/>
      <dgm:spPr/>
      <dgm:t>
        <a:bodyPr/>
        <a:lstStyle/>
        <a:p>
          <a:endParaRPr lang="en-US"/>
        </a:p>
      </dgm:t>
    </dgm:pt>
    <dgm:pt modelId="{78FE812F-94EA-4DAA-BBD6-69B3BF1A942F}" type="pres">
      <dgm:prSet presAssocID="{FD243D7C-1F82-48E8-AD66-0B960EB880E3}" presName="hierRoot2" presStyleCnt="0">
        <dgm:presLayoutVars>
          <dgm:hierBranch val="init"/>
        </dgm:presLayoutVars>
      </dgm:prSet>
      <dgm:spPr/>
    </dgm:pt>
    <dgm:pt modelId="{AE9E5AC9-A19B-4021-BD80-85F95F8B594C}" type="pres">
      <dgm:prSet presAssocID="{FD243D7C-1F82-48E8-AD66-0B960EB880E3}" presName="rootComposite" presStyleCnt="0"/>
      <dgm:spPr/>
    </dgm:pt>
    <dgm:pt modelId="{35947309-C8A1-4850-9475-EA56BAC72D86}" type="pres">
      <dgm:prSet presAssocID="{FD243D7C-1F82-48E8-AD66-0B960EB880E3}" presName="rootText" presStyleLbl="node3" presStyleIdx="3" presStyleCnt="8" custScaleX="125800">
        <dgm:presLayoutVars>
          <dgm:chPref val="3"/>
        </dgm:presLayoutVars>
      </dgm:prSet>
      <dgm:spPr/>
      <dgm:t>
        <a:bodyPr/>
        <a:lstStyle/>
        <a:p>
          <a:endParaRPr lang="en-US"/>
        </a:p>
      </dgm:t>
    </dgm:pt>
    <dgm:pt modelId="{2A9FC9F0-8EBA-4F47-94BA-E54DD447E507}" type="pres">
      <dgm:prSet presAssocID="{FD243D7C-1F82-48E8-AD66-0B960EB880E3}" presName="rootConnector" presStyleLbl="node3" presStyleIdx="3" presStyleCnt="8"/>
      <dgm:spPr/>
      <dgm:t>
        <a:bodyPr/>
        <a:lstStyle/>
        <a:p>
          <a:endParaRPr lang="en-US"/>
        </a:p>
      </dgm:t>
    </dgm:pt>
    <dgm:pt modelId="{A99CF07D-F2DD-4EB2-B83F-EE03334AECC1}" type="pres">
      <dgm:prSet presAssocID="{FD243D7C-1F82-48E8-AD66-0B960EB880E3}" presName="hierChild4" presStyleCnt="0"/>
      <dgm:spPr/>
    </dgm:pt>
    <dgm:pt modelId="{3172ED36-7379-4856-9C13-B1283A52B602}" type="pres">
      <dgm:prSet presAssocID="{FD243D7C-1F82-48E8-AD66-0B960EB880E3}" presName="hierChild5" presStyleCnt="0"/>
      <dgm:spPr/>
    </dgm:pt>
    <dgm:pt modelId="{990AC1F6-C5E3-433C-8DD4-4C1346E93D23}" type="pres">
      <dgm:prSet presAssocID="{F85A1A7C-5304-4F1F-AC99-4ED2AD4FF87A}" presName="Name50" presStyleLbl="parChTrans1D3" presStyleIdx="4" presStyleCnt="8"/>
      <dgm:spPr/>
      <dgm:t>
        <a:bodyPr/>
        <a:lstStyle/>
        <a:p>
          <a:endParaRPr lang="en-US"/>
        </a:p>
      </dgm:t>
    </dgm:pt>
    <dgm:pt modelId="{6BA0F0DE-175E-4F69-B99B-22A0584F5615}" type="pres">
      <dgm:prSet presAssocID="{850C1D34-624C-449E-89EB-1C49CC72CA95}" presName="hierRoot2" presStyleCnt="0">
        <dgm:presLayoutVars>
          <dgm:hierBranch val="init"/>
        </dgm:presLayoutVars>
      </dgm:prSet>
      <dgm:spPr/>
    </dgm:pt>
    <dgm:pt modelId="{CFC6B47A-9EE2-415F-8FD2-6C11EF3F9482}" type="pres">
      <dgm:prSet presAssocID="{850C1D34-624C-449E-89EB-1C49CC72CA95}" presName="rootComposite" presStyleCnt="0"/>
      <dgm:spPr/>
    </dgm:pt>
    <dgm:pt modelId="{338DB9B2-7D7D-4CB1-A4FA-A7641A1AA120}" type="pres">
      <dgm:prSet presAssocID="{850C1D34-624C-449E-89EB-1C49CC72CA95}" presName="rootText" presStyleLbl="node3" presStyleIdx="4" presStyleCnt="8" custScaleX="125800" custLinFactNeighborX="-47543">
        <dgm:presLayoutVars>
          <dgm:chPref val="3"/>
        </dgm:presLayoutVars>
      </dgm:prSet>
      <dgm:spPr/>
      <dgm:t>
        <a:bodyPr/>
        <a:lstStyle/>
        <a:p>
          <a:endParaRPr lang="en-US"/>
        </a:p>
      </dgm:t>
    </dgm:pt>
    <dgm:pt modelId="{0AE036AC-E5DE-4ED6-88C7-2C9E7155EAE8}" type="pres">
      <dgm:prSet presAssocID="{850C1D34-624C-449E-89EB-1C49CC72CA95}" presName="rootConnector" presStyleLbl="node3" presStyleIdx="4" presStyleCnt="8"/>
      <dgm:spPr/>
      <dgm:t>
        <a:bodyPr/>
        <a:lstStyle/>
        <a:p>
          <a:endParaRPr lang="en-US"/>
        </a:p>
      </dgm:t>
    </dgm:pt>
    <dgm:pt modelId="{E0F28DE6-BEE8-4F28-969D-488B1BA3DFAB}" type="pres">
      <dgm:prSet presAssocID="{850C1D34-624C-449E-89EB-1C49CC72CA95}" presName="hierChild4" presStyleCnt="0"/>
      <dgm:spPr/>
    </dgm:pt>
    <dgm:pt modelId="{333B5EAC-A218-4A9A-9E2E-A8A3385BA3C1}" type="pres">
      <dgm:prSet presAssocID="{850C1D34-624C-449E-89EB-1C49CC72CA95}" presName="hierChild5" presStyleCnt="0"/>
      <dgm:spPr/>
    </dgm:pt>
    <dgm:pt modelId="{47EAA2F4-264F-47A3-8E45-E0AAA4B1A03E}" type="pres">
      <dgm:prSet presAssocID="{A576B468-F7B3-4850-8D93-D070404773A7}" presName="Name111" presStyleLbl="parChTrans1D4" presStyleIdx="0" presStyleCnt="1"/>
      <dgm:spPr/>
      <dgm:t>
        <a:bodyPr/>
        <a:lstStyle/>
        <a:p>
          <a:endParaRPr lang="it-IT"/>
        </a:p>
      </dgm:t>
    </dgm:pt>
    <dgm:pt modelId="{84083769-D16F-4DD1-8270-CD59EEF8428C}" type="pres">
      <dgm:prSet presAssocID="{BFBF3F85-BF5E-48D9-A3E9-CAA1A8FD1962}" presName="hierRoot3" presStyleCnt="0">
        <dgm:presLayoutVars>
          <dgm:hierBranch val="init"/>
        </dgm:presLayoutVars>
      </dgm:prSet>
      <dgm:spPr/>
    </dgm:pt>
    <dgm:pt modelId="{A56D8B0D-40E9-4561-A691-6A9FDFF05166}" type="pres">
      <dgm:prSet presAssocID="{BFBF3F85-BF5E-48D9-A3E9-CAA1A8FD1962}" presName="rootComposite3" presStyleCnt="0"/>
      <dgm:spPr/>
    </dgm:pt>
    <dgm:pt modelId="{EC0910E6-F5ED-4F12-B81C-678F3BB5EBA8}" type="pres">
      <dgm:prSet presAssocID="{BFBF3F85-BF5E-48D9-A3E9-CAA1A8FD1962}" presName="rootText3" presStyleLbl="asst3" presStyleIdx="0" presStyleCnt="1" custLinFactX="23125" custLinFactNeighborX="100000" custLinFactNeighborY="-21943">
        <dgm:presLayoutVars>
          <dgm:chPref val="3"/>
        </dgm:presLayoutVars>
      </dgm:prSet>
      <dgm:spPr/>
      <dgm:t>
        <a:bodyPr/>
        <a:lstStyle/>
        <a:p>
          <a:endParaRPr lang="it-IT"/>
        </a:p>
      </dgm:t>
    </dgm:pt>
    <dgm:pt modelId="{F01506F4-7F21-4467-8FD6-A0174967B893}" type="pres">
      <dgm:prSet presAssocID="{BFBF3F85-BF5E-48D9-A3E9-CAA1A8FD1962}" presName="rootConnector3" presStyleLbl="asst3" presStyleIdx="0" presStyleCnt="1"/>
      <dgm:spPr/>
      <dgm:t>
        <a:bodyPr/>
        <a:lstStyle/>
        <a:p>
          <a:endParaRPr lang="it-IT"/>
        </a:p>
      </dgm:t>
    </dgm:pt>
    <dgm:pt modelId="{7E827973-F356-4970-8335-110B047C1E43}" type="pres">
      <dgm:prSet presAssocID="{BFBF3F85-BF5E-48D9-A3E9-CAA1A8FD1962}" presName="hierChild6" presStyleCnt="0"/>
      <dgm:spPr/>
    </dgm:pt>
    <dgm:pt modelId="{96437028-54C8-4CF3-B553-64946D1F6669}" type="pres">
      <dgm:prSet presAssocID="{BFBF3F85-BF5E-48D9-A3E9-CAA1A8FD1962}" presName="hierChild7" presStyleCnt="0"/>
      <dgm:spPr/>
    </dgm:pt>
    <dgm:pt modelId="{DCC5D692-59F6-4C2D-806A-5894B91D0AA4}" type="pres">
      <dgm:prSet presAssocID="{DBEDE165-473E-4053-AF6E-FDC50D3633B6}" presName="Name50" presStyleLbl="parChTrans1D3" presStyleIdx="5" presStyleCnt="8"/>
      <dgm:spPr/>
      <dgm:t>
        <a:bodyPr/>
        <a:lstStyle/>
        <a:p>
          <a:endParaRPr lang="en-US"/>
        </a:p>
      </dgm:t>
    </dgm:pt>
    <dgm:pt modelId="{0ED7A46A-78C6-41A5-8060-4EC837EEA5B0}" type="pres">
      <dgm:prSet presAssocID="{512D8DBB-CFD2-475D-BEDF-DAEADE73537F}" presName="hierRoot2" presStyleCnt="0">
        <dgm:presLayoutVars>
          <dgm:hierBranch val="init"/>
        </dgm:presLayoutVars>
      </dgm:prSet>
      <dgm:spPr/>
    </dgm:pt>
    <dgm:pt modelId="{2B57DD5D-36C1-412B-A23F-5E7742DD9CDF}" type="pres">
      <dgm:prSet presAssocID="{512D8DBB-CFD2-475D-BEDF-DAEADE73537F}" presName="rootComposite" presStyleCnt="0"/>
      <dgm:spPr/>
    </dgm:pt>
    <dgm:pt modelId="{8F74DB10-3479-4489-AB03-2CA579361207}" type="pres">
      <dgm:prSet presAssocID="{512D8DBB-CFD2-475D-BEDF-DAEADE73537F}" presName="rootText" presStyleLbl="node3" presStyleIdx="5" presStyleCnt="8" custScaleX="125800" custLinFactNeighborX="2438" custLinFactNeighborY="-46324">
        <dgm:presLayoutVars>
          <dgm:chPref val="3"/>
        </dgm:presLayoutVars>
      </dgm:prSet>
      <dgm:spPr/>
      <dgm:t>
        <a:bodyPr/>
        <a:lstStyle/>
        <a:p>
          <a:endParaRPr lang="en-US"/>
        </a:p>
      </dgm:t>
    </dgm:pt>
    <dgm:pt modelId="{2D724430-BCDB-45EE-A55F-E029C6D0DCC1}" type="pres">
      <dgm:prSet presAssocID="{512D8DBB-CFD2-475D-BEDF-DAEADE73537F}" presName="rootConnector" presStyleLbl="node3" presStyleIdx="5" presStyleCnt="8"/>
      <dgm:spPr/>
      <dgm:t>
        <a:bodyPr/>
        <a:lstStyle/>
        <a:p>
          <a:endParaRPr lang="en-US"/>
        </a:p>
      </dgm:t>
    </dgm:pt>
    <dgm:pt modelId="{BDAFD71A-9AFE-4FAB-82BF-FDFE2E19D72D}" type="pres">
      <dgm:prSet presAssocID="{512D8DBB-CFD2-475D-BEDF-DAEADE73537F}" presName="hierChild4" presStyleCnt="0"/>
      <dgm:spPr/>
    </dgm:pt>
    <dgm:pt modelId="{84B47781-23E4-40BC-9A1A-581004003088}" type="pres">
      <dgm:prSet presAssocID="{512D8DBB-CFD2-475D-BEDF-DAEADE73537F}" presName="hierChild5" presStyleCnt="0"/>
      <dgm:spPr/>
    </dgm:pt>
    <dgm:pt modelId="{A0699F9A-F504-4E0B-BE96-FCE6F2EFD105}" type="pres">
      <dgm:prSet presAssocID="{4079C1E3-048C-4346-A2C6-E998F0DACF19}" presName="hierChild5" presStyleCnt="0"/>
      <dgm:spPr/>
      <dgm:t>
        <a:bodyPr/>
        <a:lstStyle/>
        <a:p>
          <a:endParaRPr lang="en-US"/>
        </a:p>
      </dgm:t>
    </dgm:pt>
    <dgm:pt modelId="{D94A28C1-7377-492E-9149-21FD0179C2FF}" type="pres">
      <dgm:prSet presAssocID="{FC92B43A-B0A5-4440-98B7-4F692CB044F7}" presName="Name37" presStyleLbl="parChTrans1D2" presStyleIdx="2" presStyleCnt="3"/>
      <dgm:spPr/>
      <dgm:t>
        <a:bodyPr/>
        <a:lstStyle/>
        <a:p>
          <a:endParaRPr lang="en-US"/>
        </a:p>
      </dgm:t>
    </dgm:pt>
    <dgm:pt modelId="{14D79DF9-F78B-4172-9E0A-4D44C4516201}" type="pres">
      <dgm:prSet presAssocID="{ECBD66AB-D52C-42FC-855E-59FC80DDDC81}" presName="hierRoot2" presStyleCnt="0">
        <dgm:presLayoutVars>
          <dgm:hierBranch val="init"/>
        </dgm:presLayoutVars>
      </dgm:prSet>
      <dgm:spPr/>
      <dgm:t>
        <a:bodyPr/>
        <a:lstStyle/>
        <a:p>
          <a:endParaRPr lang="en-US"/>
        </a:p>
      </dgm:t>
    </dgm:pt>
    <dgm:pt modelId="{45CF7D2D-4DFE-4B17-A1A8-2D09C4EC36B1}" type="pres">
      <dgm:prSet presAssocID="{ECBD66AB-D52C-42FC-855E-59FC80DDDC81}" presName="rootComposite" presStyleCnt="0"/>
      <dgm:spPr/>
      <dgm:t>
        <a:bodyPr/>
        <a:lstStyle/>
        <a:p>
          <a:endParaRPr lang="en-US"/>
        </a:p>
      </dgm:t>
    </dgm:pt>
    <dgm:pt modelId="{1EFD0244-307A-4D40-BFF3-3143E354B148}" type="pres">
      <dgm:prSet presAssocID="{ECBD66AB-D52C-42FC-855E-59FC80DDDC81}" presName="rootText" presStyleLbl="node2" presStyleIdx="2" presStyleCnt="3" custScaleX="138738" custLinFactNeighborX="8448" custLinFactNeighborY="20570">
        <dgm:presLayoutVars>
          <dgm:chPref val="3"/>
        </dgm:presLayoutVars>
      </dgm:prSet>
      <dgm:spPr/>
      <dgm:t>
        <a:bodyPr/>
        <a:lstStyle/>
        <a:p>
          <a:endParaRPr lang="en-US"/>
        </a:p>
      </dgm:t>
    </dgm:pt>
    <dgm:pt modelId="{267CC0C4-C571-4972-A8DA-C1C080B4A138}" type="pres">
      <dgm:prSet presAssocID="{ECBD66AB-D52C-42FC-855E-59FC80DDDC81}" presName="rootConnector" presStyleLbl="node2" presStyleIdx="2" presStyleCnt="3"/>
      <dgm:spPr/>
      <dgm:t>
        <a:bodyPr/>
        <a:lstStyle/>
        <a:p>
          <a:endParaRPr lang="en-US"/>
        </a:p>
      </dgm:t>
    </dgm:pt>
    <dgm:pt modelId="{4CFCB4A9-2864-417C-9E5A-95712009BCB1}" type="pres">
      <dgm:prSet presAssocID="{ECBD66AB-D52C-42FC-855E-59FC80DDDC81}" presName="hierChild4" presStyleCnt="0"/>
      <dgm:spPr/>
      <dgm:t>
        <a:bodyPr/>
        <a:lstStyle/>
        <a:p>
          <a:endParaRPr lang="en-US"/>
        </a:p>
      </dgm:t>
    </dgm:pt>
    <dgm:pt modelId="{1D2385BD-EFDF-4963-B767-3E27660A160B}" type="pres">
      <dgm:prSet presAssocID="{AEEFBBAC-595C-4F71-83CB-10FE93335854}" presName="Name37" presStyleLbl="parChTrans1D3" presStyleIdx="6" presStyleCnt="8"/>
      <dgm:spPr/>
      <dgm:t>
        <a:bodyPr/>
        <a:lstStyle/>
        <a:p>
          <a:endParaRPr lang="en-US"/>
        </a:p>
      </dgm:t>
    </dgm:pt>
    <dgm:pt modelId="{2BA5CD2B-A2C9-4527-BB2E-8BD1B7EE4E06}" type="pres">
      <dgm:prSet presAssocID="{CB40BED9-8229-491A-9370-688F1779EEE4}" presName="hierRoot2" presStyleCnt="0">
        <dgm:presLayoutVars>
          <dgm:hierBranch val="init"/>
        </dgm:presLayoutVars>
      </dgm:prSet>
      <dgm:spPr/>
    </dgm:pt>
    <dgm:pt modelId="{38BE3AF5-F0E2-49DD-84C6-94C9585812D0}" type="pres">
      <dgm:prSet presAssocID="{CB40BED9-8229-491A-9370-688F1779EEE4}" presName="rootComposite" presStyleCnt="0"/>
      <dgm:spPr/>
    </dgm:pt>
    <dgm:pt modelId="{E4DB294A-2CCF-4614-B3A8-B6D8BBA6B231}" type="pres">
      <dgm:prSet presAssocID="{CB40BED9-8229-491A-9370-688F1779EEE4}" presName="rootText" presStyleLbl="node3" presStyleIdx="6" presStyleCnt="8" custScaleX="125800" custLinFactNeighborX="16800">
        <dgm:presLayoutVars>
          <dgm:chPref val="3"/>
        </dgm:presLayoutVars>
      </dgm:prSet>
      <dgm:spPr/>
      <dgm:t>
        <a:bodyPr/>
        <a:lstStyle/>
        <a:p>
          <a:endParaRPr lang="en-US"/>
        </a:p>
      </dgm:t>
    </dgm:pt>
    <dgm:pt modelId="{165A3800-8C9C-472D-8620-3711536C6FF8}" type="pres">
      <dgm:prSet presAssocID="{CB40BED9-8229-491A-9370-688F1779EEE4}" presName="rootConnector" presStyleLbl="node3" presStyleIdx="6" presStyleCnt="8"/>
      <dgm:spPr/>
      <dgm:t>
        <a:bodyPr/>
        <a:lstStyle/>
        <a:p>
          <a:endParaRPr lang="en-US"/>
        </a:p>
      </dgm:t>
    </dgm:pt>
    <dgm:pt modelId="{EE2CB1A3-E0FA-4013-A76F-75D45DA4D2EF}" type="pres">
      <dgm:prSet presAssocID="{CB40BED9-8229-491A-9370-688F1779EEE4}" presName="hierChild4" presStyleCnt="0"/>
      <dgm:spPr/>
    </dgm:pt>
    <dgm:pt modelId="{6CF9CD5A-D142-4CDB-B460-31CA45E18B4A}" type="pres">
      <dgm:prSet presAssocID="{CB40BED9-8229-491A-9370-688F1779EEE4}" presName="hierChild5" presStyleCnt="0"/>
      <dgm:spPr/>
    </dgm:pt>
    <dgm:pt modelId="{0394E89F-074F-4A25-A7CF-5AA63BEE1D5D}" type="pres">
      <dgm:prSet presAssocID="{4EEFF1D7-1A18-4E66-AF48-A126756748DD}" presName="Name37" presStyleLbl="parChTrans1D3" presStyleIdx="7" presStyleCnt="8"/>
      <dgm:spPr/>
      <dgm:t>
        <a:bodyPr/>
        <a:lstStyle/>
        <a:p>
          <a:endParaRPr lang="en-US"/>
        </a:p>
      </dgm:t>
    </dgm:pt>
    <dgm:pt modelId="{CCBC2E76-6E2A-4C55-A53A-69F9B31C3725}" type="pres">
      <dgm:prSet presAssocID="{76669314-8895-4EBF-A938-152BB5839497}" presName="hierRoot2" presStyleCnt="0">
        <dgm:presLayoutVars>
          <dgm:hierBranch val="init"/>
        </dgm:presLayoutVars>
      </dgm:prSet>
      <dgm:spPr/>
    </dgm:pt>
    <dgm:pt modelId="{05B6EC81-7F60-4F06-8413-02BA5007B1D0}" type="pres">
      <dgm:prSet presAssocID="{76669314-8895-4EBF-A938-152BB5839497}" presName="rootComposite" presStyleCnt="0"/>
      <dgm:spPr/>
    </dgm:pt>
    <dgm:pt modelId="{356B0D7A-8B48-4E89-8301-3E17EF12A45B}" type="pres">
      <dgm:prSet presAssocID="{76669314-8895-4EBF-A938-152BB5839497}" presName="rootText" presStyleLbl="node3" presStyleIdx="7" presStyleCnt="8" custScaleX="125800" custLinFactNeighborX="16800">
        <dgm:presLayoutVars>
          <dgm:chPref val="3"/>
        </dgm:presLayoutVars>
      </dgm:prSet>
      <dgm:spPr/>
      <dgm:t>
        <a:bodyPr/>
        <a:lstStyle/>
        <a:p>
          <a:endParaRPr lang="en-US"/>
        </a:p>
      </dgm:t>
    </dgm:pt>
    <dgm:pt modelId="{D26BA37B-92A6-4476-8442-702F6724BF2A}" type="pres">
      <dgm:prSet presAssocID="{76669314-8895-4EBF-A938-152BB5839497}" presName="rootConnector" presStyleLbl="node3" presStyleIdx="7" presStyleCnt="8"/>
      <dgm:spPr/>
      <dgm:t>
        <a:bodyPr/>
        <a:lstStyle/>
        <a:p>
          <a:endParaRPr lang="en-US"/>
        </a:p>
      </dgm:t>
    </dgm:pt>
    <dgm:pt modelId="{9875E07B-7CAC-4330-AB8D-6FA2D5D9E284}" type="pres">
      <dgm:prSet presAssocID="{76669314-8895-4EBF-A938-152BB5839497}" presName="hierChild4" presStyleCnt="0"/>
      <dgm:spPr/>
    </dgm:pt>
    <dgm:pt modelId="{3AAC80A0-261B-4159-857B-C1DF94EC69A0}" type="pres">
      <dgm:prSet presAssocID="{76669314-8895-4EBF-A938-152BB5839497}" presName="hierChild5" presStyleCnt="0"/>
      <dgm:spPr/>
    </dgm:pt>
    <dgm:pt modelId="{A0E7D02D-3892-4BB2-A123-58E2768AC7FF}" type="pres">
      <dgm:prSet presAssocID="{ECBD66AB-D52C-42FC-855E-59FC80DDDC81}" presName="hierChild5" presStyleCnt="0"/>
      <dgm:spPr/>
      <dgm:t>
        <a:bodyPr/>
        <a:lstStyle/>
        <a:p>
          <a:endParaRPr lang="en-US"/>
        </a:p>
      </dgm:t>
    </dgm:pt>
    <dgm:pt modelId="{373BBB7E-1C02-40B0-8BC4-CAE257C160FB}" type="pres">
      <dgm:prSet presAssocID="{BF336EBB-D46D-4B01-A747-9C1F0D1CE06A}" presName="hierChild3" presStyleCnt="0"/>
      <dgm:spPr/>
      <dgm:t>
        <a:bodyPr/>
        <a:lstStyle/>
        <a:p>
          <a:endParaRPr lang="en-US"/>
        </a:p>
      </dgm:t>
    </dgm:pt>
  </dgm:ptLst>
  <dgm:cxnLst>
    <dgm:cxn modelId="{F916DA2F-1BF1-4189-9315-98E9930AE0AB}" type="presOf" srcId="{03B5A818-29E7-4E80-8268-102CFBF79F3B}" destId="{1201F7E8-6A37-4B2A-AF46-694CC705E977}" srcOrd="1" destOrd="0" presId="urn:microsoft.com/office/officeart/2005/8/layout/orgChart1"/>
    <dgm:cxn modelId="{260E4F7D-686A-4E38-B33F-A59B8E6B5B26}" type="presOf" srcId="{03B5A818-29E7-4E80-8268-102CFBF79F3B}" destId="{E5F87542-12DF-4EB3-BDDA-70180E55B611}" srcOrd="0" destOrd="0" presId="urn:microsoft.com/office/officeart/2005/8/layout/orgChart1"/>
    <dgm:cxn modelId="{DF7F40AC-FE0A-4CAC-B717-DE4916E26A9D}" type="presOf" srcId="{FD243D7C-1F82-48E8-AD66-0B960EB880E3}" destId="{2A9FC9F0-8EBA-4F47-94BA-E54DD447E507}" srcOrd="1" destOrd="0" presId="urn:microsoft.com/office/officeart/2005/8/layout/orgChart1"/>
    <dgm:cxn modelId="{489C0062-0A07-4F34-98A2-22160A961501}" type="presOf" srcId="{850C1D34-624C-449E-89EB-1C49CC72CA95}" destId="{0AE036AC-E5DE-4ED6-88C7-2C9E7155EAE8}" srcOrd="1" destOrd="0" presId="urn:microsoft.com/office/officeart/2005/8/layout/orgChart1"/>
    <dgm:cxn modelId="{99692463-4D93-403F-B6C4-599504DFBF22}" type="presOf" srcId="{88D307D4-A5C2-4F3F-A6FA-8F9046009116}" destId="{904F02F0-F95D-453E-BA30-797A5E09AD36}" srcOrd="0" destOrd="0" presId="urn:microsoft.com/office/officeart/2005/8/layout/orgChart1"/>
    <dgm:cxn modelId="{A7E7DB05-6EE4-422F-93A2-B5E568E1AA5F}" type="presOf" srcId="{ECBD66AB-D52C-42FC-855E-59FC80DDDC81}" destId="{1EFD0244-307A-4D40-BFF3-3143E354B148}" srcOrd="0" destOrd="0" presId="urn:microsoft.com/office/officeart/2005/8/layout/orgChart1"/>
    <dgm:cxn modelId="{B164CD38-B049-4356-9238-57BC5F3269A6}" type="presOf" srcId="{2ADEEEF6-F0BF-4525-A009-B35BE9CF519B}" destId="{847D02C5-1D94-4D2F-B203-7E2E558FCDE9}" srcOrd="0" destOrd="0" presId="urn:microsoft.com/office/officeart/2005/8/layout/orgChart1"/>
    <dgm:cxn modelId="{F477D1AA-CD72-463A-9492-9004DDC559B1}" type="presOf" srcId="{76669314-8895-4EBF-A938-152BB5839497}" destId="{356B0D7A-8B48-4E89-8301-3E17EF12A45B}" srcOrd="0" destOrd="0" presId="urn:microsoft.com/office/officeart/2005/8/layout/orgChart1"/>
    <dgm:cxn modelId="{37707BC6-59C4-4ECB-9BF5-620A94A0452E}" srcId="{BF336EBB-D46D-4B01-A747-9C1F0D1CE06A}" destId="{64347233-676F-4BD9-97B4-A8B034DC6046}" srcOrd="0" destOrd="0" parTransId="{7D47922B-6B06-4D84-A209-A18C7B198889}" sibTransId="{9232CF2B-D4AC-406E-9AB5-B4CE49628468}"/>
    <dgm:cxn modelId="{B293E80B-8F20-435E-A8E6-559A0C9674DF}" type="presOf" srcId="{FD243D7C-1F82-48E8-AD66-0B960EB880E3}" destId="{35947309-C8A1-4850-9475-EA56BAC72D86}" srcOrd="0" destOrd="0" presId="urn:microsoft.com/office/officeart/2005/8/layout/orgChart1"/>
    <dgm:cxn modelId="{70484F98-E516-4B8E-8483-5993FBB277DF}" type="presOf" srcId="{B98D3554-1E98-45C8-B309-CBE77A1011BB}" destId="{0F6964A1-D58C-458D-9F27-6C7713E4956F}" srcOrd="0" destOrd="0" presId="urn:microsoft.com/office/officeart/2005/8/layout/orgChart1"/>
    <dgm:cxn modelId="{9653E5C5-2192-4C06-B4D8-6920DC6F0505}" srcId="{BF336EBB-D46D-4B01-A747-9C1F0D1CE06A}" destId="{ECBD66AB-D52C-42FC-855E-59FC80DDDC81}" srcOrd="2" destOrd="0" parTransId="{FC92B43A-B0A5-4440-98B7-4F692CB044F7}" sibTransId="{EC10A742-1811-4C0F-BF7A-329DAA9469A2}"/>
    <dgm:cxn modelId="{01B46AE3-96C0-4A50-90E8-812FEC0CB025}" srcId="{4079C1E3-048C-4346-A2C6-E998F0DACF19}" destId="{850C1D34-624C-449E-89EB-1C49CC72CA95}" srcOrd="1" destOrd="0" parTransId="{F85A1A7C-5304-4F1F-AC99-4ED2AD4FF87A}" sibTransId="{09380ABA-CE28-4CE9-873E-CA16EFD8DA88}"/>
    <dgm:cxn modelId="{865B82C6-E62F-49B0-8DA3-6079B099DDC3}" type="presOf" srcId="{850C1D34-624C-449E-89EB-1C49CC72CA95}" destId="{338DB9B2-7D7D-4CB1-A4FA-A7641A1AA120}" srcOrd="0" destOrd="0" presId="urn:microsoft.com/office/officeart/2005/8/layout/orgChart1"/>
    <dgm:cxn modelId="{AB420DF1-983D-4652-9CDC-4D74D32F72B9}" srcId="{DD031B6A-5194-4897-8B7B-EA06FDC67FFA}" destId="{BF336EBB-D46D-4B01-A747-9C1F0D1CE06A}" srcOrd="0" destOrd="0" parTransId="{D71D7E49-582C-493C-813D-C3714430AE23}" sibTransId="{FB7D7AE4-67D0-410D-8EE9-8DAB585F3665}"/>
    <dgm:cxn modelId="{BBFCBC83-EA1A-44F9-9D61-7A447994F110}" type="presOf" srcId="{64347233-676F-4BD9-97B4-A8B034DC6046}" destId="{0ED762EF-C787-41F2-AFE5-32F80961A598}" srcOrd="1" destOrd="0" presId="urn:microsoft.com/office/officeart/2005/8/layout/orgChart1"/>
    <dgm:cxn modelId="{6FB816DF-FD51-4E8C-BAB0-9E3A9172E2C4}" type="presOf" srcId="{BF336EBB-D46D-4B01-A747-9C1F0D1CE06A}" destId="{715CFDFB-431A-49D2-BC72-B2AFFD873DB0}" srcOrd="0" destOrd="0" presId="urn:microsoft.com/office/officeart/2005/8/layout/orgChart1"/>
    <dgm:cxn modelId="{8584816C-33A2-470A-A95A-048DDDA72F70}" type="presOf" srcId="{BFBF3F85-BF5E-48D9-A3E9-CAA1A8FD1962}" destId="{EC0910E6-F5ED-4F12-B81C-678F3BB5EBA8}" srcOrd="0" destOrd="0" presId="urn:microsoft.com/office/officeart/2005/8/layout/orgChart1"/>
    <dgm:cxn modelId="{6C26AD2F-10D1-4C12-B636-2935F50762BF}" type="presOf" srcId="{BFBF3F85-BF5E-48D9-A3E9-CAA1A8FD1962}" destId="{F01506F4-7F21-4467-8FD6-A0174967B893}" srcOrd="1" destOrd="0" presId="urn:microsoft.com/office/officeart/2005/8/layout/orgChart1"/>
    <dgm:cxn modelId="{11C76114-7FFB-46EC-B7D8-18E9D30426C1}" type="presOf" srcId="{8C2CF088-FF07-4557-A070-1853DCC91CAD}" destId="{3212B3DE-9FC2-47BC-B3B1-63B5F8276673}" srcOrd="0" destOrd="0" presId="urn:microsoft.com/office/officeart/2005/8/layout/orgChart1"/>
    <dgm:cxn modelId="{54B3B8B6-23D1-4C19-901C-4C7EC559F3AB}" type="presOf" srcId="{512D8DBB-CFD2-475D-BEDF-DAEADE73537F}" destId="{2D724430-BCDB-45EE-A55F-E029C6D0DCC1}" srcOrd="1" destOrd="0" presId="urn:microsoft.com/office/officeart/2005/8/layout/orgChart1"/>
    <dgm:cxn modelId="{4545682D-4959-4E9A-85D1-ADAD3B397F98}" srcId="{BF336EBB-D46D-4B01-A747-9C1F0D1CE06A}" destId="{4079C1E3-048C-4346-A2C6-E998F0DACF19}" srcOrd="1" destOrd="0" parTransId="{1DA4D2FE-582C-44E4-8C27-921C4CC7A41A}" sibTransId="{3785F23C-E5CB-4EB4-91E7-201571040E83}"/>
    <dgm:cxn modelId="{A3419EFA-703B-49A6-BD78-37D460A1D4B6}" srcId="{ECBD66AB-D52C-42FC-855E-59FC80DDDC81}" destId="{76669314-8895-4EBF-A938-152BB5839497}" srcOrd="1" destOrd="0" parTransId="{4EEFF1D7-1A18-4E66-AF48-A126756748DD}" sibTransId="{95551153-EFD5-4DCF-8309-27E79CEF5BBF}"/>
    <dgm:cxn modelId="{15E00378-4B0D-4B23-985F-1C0B97055CB2}" type="presOf" srcId="{DBEDE165-473E-4053-AF6E-FDC50D3633B6}" destId="{DCC5D692-59F6-4C2D-806A-5894B91D0AA4}" srcOrd="0" destOrd="0" presId="urn:microsoft.com/office/officeart/2005/8/layout/orgChart1"/>
    <dgm:cxn modelId="{50AF043F-D263-45BD-8214-40C3C21DC227}" srcId="{4079C1E3-048C-4346-A2C6-E998F0DACF19}" destId="{512D8DBB-CFD2-475D-BEDF-DAEADE73537F}" srcOrd="2" destOrd="0" parTransId="{DBEDE165-473E-4053-AF6E-FDC50D3633B6}" sibTransId="{8951F736-1A1F-4604-8AB1-F2F49DFCD501}"/>
    <dgm:cxn modelId="{EE49A967-566F-40C2-B672-84C5F893840A}" type="presOf" srcId="{1DA4D2FE-582C-44E4-8C27-921C4CC7A41A}" destId="{15917546-7ED2-4315-9D89-BFFAD8DA0092}" srcOrd="0" destOrd="0" presId="urn:microsoft.com/office/officeart/2005/8/layout/orgChart1"/>
    <dgm:cxn modelId="{D251254C-222D-4AEE-8292-4E253CA60E1A}" type="presOf" srcId="{7D47922B-6B06-4D84-A209-A18C7B198889}" destId="{B8E68C41-9615-4DF6-8638-E0C7427F157D}" srcOrd="0" destOrd="0" presId="urn:microsoft.com/office/officeart/2005/8/layout/orgChart1"/>
    <dgm:cxn modelId="{E40B2801-F277-4AEB-BB84-2DAF6A164768}" srcId="{64347233-676F-4BD9-97B4-A8B034DC6046}" destId="{1BC36012-3E9B-4CFD-8F98-1E46D5C95D70}" srcOrd="2" destOrd="0" parTransId="{B98D3554-1E98-45C8-B309-CBE77A1011BB}" sibTransId="{0545094A-4EA3-4D3A-A0F0-8AF1C16745C8}"/>
    <dgm:cxn modelId="{7E545893-4C97-40E3-89E6-15FA3EF686A1}" type="presOf" srcId="{4079C1E3-048C-4346-A2C6-E998F0DACF19}" destId="{67E441AC-FF58-431C-BA11-F7B86AE230E6}" srcOrd="1" destOrd="0" presId="urn:microsoft.com/office/officeart/2005/8/layout/orgChart1"/>
    <dgm:cxn modelId="{992C09AF-03B5-48FC-A05B-E5770849507E}" type="presOf" srcId="{DD031B6A-5194-4897-8B7B-EA06FDC67FFA}" destId="{9014BA2E-67A0-4C16-A8C0-5A8027B0048C}" srcOrd="0" destOrd="0" presId="urn:microsoft.com/office/officeart/2005/8/layout/orgChart1"/>
    <dgm:cxn modelId="{ADD285B2-FB3A-43B0-A8C8-3DF9D1125690}" type="presOf" srcId="{1BC36012-3E9B-4CFD-8F98-1E46D5C95D70}" destId="{9D67FB90-0D11-4CBD-A7DD-5F0F4399079F}" srcOrd="0" destOrd="0" presId="urn:microsoft.com/office/officeart/2005/8/layout/orgChart1"/>
    <dgm:cxn modelId="{F9BFEC41-59D7-4464-B1EC-0B8A1599FF08}" type="presOf" srcId="{76669314-8895-4EBF-A938-152BB5839497}" destId="{D26BA37B-92A6-4476-8442-702F6724BF2A}" srcOrd="1" destOrd="0" presId="urn:microsoft.com/office/officeart/2005/8/layout/orgChart1"/>
    <dgm:cxn modelId="{A95D78C5-328F-45F6-9905-D0B4C80FF3CF}" type="presOf" srcId="{A576B468-F7B3-4850-8D93-D070404773A7}" destId="{47EAA2F4-264F-47A3-8E45-E0AAA4B1A03E}" srcOrd="0" destOrd="0" presId="urn:microsoft.com/office/officeart/2005/8/layout/orgChart1"/>
    <dgm:cxn modelId="{30D26A23-E08E-47A7-AD55-CCAE3F1A3A7C}" type="presOf" srcId="{AEEFBBAC-595C-4F71-83CB-10FE93335854}" destId="{1D2385BD-EFDF-4963-B767-3E27660A160B}" srcOrd="0" destOrd="0" presId="urn:microsoft.com/office/officeart/2005/8/layout/orgChart1"/>
    <dgm:cxn modelId="{E4E6DAD5-0901-4D13-AAA3-C84338D4D618}" type="presOf" srcId="{FC92B43A-B0A5-4440-98B7-4F692CB044F7}" destId="{D94A28C1-7377-492E-9149-21FD0179C2FF}" srcOrd="0" destOrd="0" presId="urn:microsoft.com/office/officeart/2005/8/layout/orgChart1"/>
    <dgm:cxn modelId="{FD8B3A8E-F4B3-4F94-AF02-034A149E9D53}" srcId="{850C1D34-624C-449E-89EB-1C49CC72CA95}" destId="{BFBF3F85-BF5E-48D9-A3E9-CAA1A8FD1962}" srcOrd="0" destOrd="0" parTransId="{A576B468-F7B3-4850-8D93-D070404773A7}" sibTransId="{711C60FE-2809-402A-A7C4-645B37A6940C}"/>
    <dgm:cxn modelId="{74BEB562-BDDA-4B85-BBC6-DBF14F01A2D9}" srcId="{4079C1E3-048C-4346-A2C6-E998F0DACF19}" destId="{FD243D7C-1F82-48E8-AD66-0B960EB880E3}" srcOrd="0" destOrd="0" parTransId="{8C2CF088-FF07-4557-A070-1853DCC91CAD}" sibTransId="{7AC258D3-B742-4271-BE40-6E1CB5B000BE}"/>
    <dgm:cxn modelId="{02684AB8-7BF5-41E6-A6E6-24962D08DDBE}" type="presOf" srcId="{CB40BED9-8229-491A-9370-688F1779EEE4}" destId="{E4DB294A-2CCF-4614-B3A8-B6D8BBA6B231}" srcOrd="0" destOrd="0" presId="urn:microsoft.com/office/officeart/2005/8/layout/orgChart1"/>
    <dgm:cxn modelId="{78CD7AEA-C363-45AF-ABB1-A62BB23B4174}" srcId="{ECBD66AB-D52C-42FC-855E-59FC80DDDC81}" destId="{CB40BED9-8229-491A-9370-688F1779EEE4}" srcOrd="0" destOrd="0" parTransId="{AEEFBBAC-595C-4F71-83CB-10FE93335854}" sibTransId="{BB81C182-7BD9-4E9C-AF69-85434AE037E5}"/>
    <dgm:cxn modelId="{A28CEC91-2C20-4252-B4FA-B6147596280C}" type="presOf" srcId="{ECBD66AB-D52C-42FC-855E-59FC80DDDC81}" destId="{267CC0C4-C571-4972-A8DA-C1C080B4A138}" srcOrd="1" destOrd="0" presId="urn:microsoft.com/office/officeart/2005/8/layout/orgChart1"/>
    <dgm:cxn modelId="{3C1ABF32-12A5-4961-8DC0-B10A3FCDE543}" type="presOf" srcId="{CC199B44-CBDC-4BEF-97C1-96FF38C7FA12}" destId="{0A4B579C-B0FD-497E-AEE6-ECC1FD74E98B}" srcOrd="0" destOrd="0" presId="urn:microsoft.com/office/officeart/2005/8/layout/orgChart1"/>
    <dgm:cxn modelId="{55DDF9D1-60B7-4751-9551-84E0C2E4A37D}" type="presOf" srcId="{4EEFF1D7-1A18-4E66-AF48-A126756748DD}" destId="{0394E89F-074F-4A25-A7CF-5AA63BEE1D5D}" srcOrd="0" destOrd="0" presId="urn:microsoft.com/office/officeart/2005/8/layout/orgChart1"/>
    <dgm:cxn modelId="{67DA996B-069B-4CB6-9779-DF703D20B825}" type="presOf" srcId="{F85A1A7C-5304-4F1F-AC99-4ED2AD4FF87A}" destId="{990AC1F6-C5E3-433C-8DD4-4C1346E93D23}" srcOrd="0" destOrd="0" presId="urn:microsoft.com/office/officeart/2005/8/layout/orgChart1"/>
    <dgm:cxn modelId="{AA95833B-E3ED-47C9-A73E-3ED1440B1747}" srcId="{64347233-676F-4BD9-97B4-A8B034DC6046}" destId="{03B5A818-29E7-4E80-8268-102CFBF79F3B}" srcOrd="0" destOrd="0" parTransId="{CC199B44-CBDC-4BEF-97C1-96FF38C7FA12}" sibTransId="{F2511E50-056F-46F0-8F4A-37B6841FE540}"/>
    <dgm:cxn modelId="{AE015739-B37B-4E69-9F72-549CD52EB659}" type="presOf" srcId="{BF336EBB-D46D-4B01-A747-9C1F0D1CE06A}" destId="{26C745DE-6F93-4526-B139-42C76384FC41}" srcOrd="1" destOrd="0" presId="urn:microsoft.com/office/officeart/2005/8/layout/orgChart1"/>
    <dgm:cxn modelId="{F03F33C0-DD25-4A82-BD41-45458692891F}" type="presOf" srcId="{CB40BED9-8229-491A-9370-688F1779EEE4}" destId="{165A3800-8C9C-472D-8620-3711536C6FF8}" srcOrd="1" destOrd="0" presId="urn:microsoft.com/office/officeart/2005/8/layout/orgChart1"/>
    <dgm:cxn modelId="{2150D491-65B9-4F2F-A75B-C0A391343FC3}" type="presOf" srcId="{64347233-676F-4BD9-97B4-A8B034DC6046}" destId="{F17E876E-D021-467F-8B48-282687C9FE4F}" srcOrd="0" destOrd="0" presId="urn:microsoft.com/office/officeart/2005/8/layout/orgChart1"/>
    <dgm:cxn modelId="{9A41504F-C5B2-4828-87EB-7AA66F17A9FB}" type="presOf" srcId="{1BC36012-3E9B-4CFD-8F98-1E46D5C95D70}" destId="{63EA47AC-8BD6-4780-B435-BF758BF3AA1D}" srcOrd="1" destOrd="0" presId="urn:microsoft.com/office/officeart/2005/8/layout/orgChart1"/>
    <dgm:cxn modelId="{105F643F-7FCA-4845-B554-B8CE9C0F7BD5}" srcId="{64347233-676F-4BD9-97B4-A8B034DC6046}" destId="{88D307D4-A5C2-4F3F-A6FA-8F9046009116}" srcOrd="1" destOrd="0" parTransId="{2ADEEEF6-F0BF-4525-A009-B35BE9CF519B}" sibTransId="{49B2834F-F0C1-4B1F-B383-6EC508E26B3D}"/>
    <dgm:cxn modelId="{AF31A4B9-0988-4969-AEAD-CEC07BE0253D}" type="presOf" srcId="{4079C1E3-048C-4346-A2C6-E998F0DACF19}" destId="{B097D5CE-AF53-4793-B323-AF7A184D64AB}" srcOrd="0" destOrd="0" presId="urn:microsoft.com/office/officeart/2005/8/layout/orgChart1"/>
    <dgm:cxn modelId="{B69F35EB-906A-4221-B1B1-05B8E791EB3E}" type="presOf" srcId="{512D8DBB-CFD2-475D-BEDF-DAEADE73537F}" destId="{8F74DB10-3479-4489-AB03-2CA579361207}" srcOrd="0" destOrd="0" presId="urn:microsoft.com/office/officeart/2005/8/layout/orgChart1"/>
    <dgm:cxn modelId="{CA018417-A1FF-4870-81F8-8A0886149850}" type="presOf" srcId="{88D307D4-A5C2-4F3F-A6FA-8F9046009116}" destId="{BC522CC8-895F-4825-BC3B-A97641E1122D}" srcOrd="1" destOrd="0" presId="urn:microsoft.com/office/officeart/2005/8/layout/orgChart1"/>
    <dgm:cxn modelId="{7A3AEBF0-8341-4202-890F-CC3E84F93B65}" type="presParOf" srcId="{9014BA2E-67A0-4C16-A8C0-5A8027B0048C}" destId="{749E0C52-2C98-4CD3-81C9-5D40DA427C68}" srcOrd="0" destOrd="0" presId="urn:microsoft.com/office/officeart/2005/8/layout/orgChart1"/>
    <dgm:cxn modelId="{975BA33D-9263-4C12-96C9-F8797E2DFD3A}" type="presParOf" srcId="{749E0C52-2C98-4CD3-81C9-5D40DA427C68}" destId="{7F88B342-A995-4A83-97CE-AD3D7F4BA909}" srcOrd="0" destOrd="0" presId="urn:microsoft.com/office/officeart/2005/8/layout/orgChart1"/>
    <dgm:cxn modelId="{C32E75BC-BC57-45B2-B6D5-1663078D87F3}" type="presParOf" srcId="{7F88B342-A995-4A83-97CE-AD3D7F4BA909}" destId="{715CFDFB-431A-49D2-BC72-B2AFFD873DB0}" srcOrd="0" destOrd="0" presId="urn:microsoft.com/office/officeart/2005/8/layout/orgChart1"/>
    <dgm:cxn modelId="{6343E3AA-9D9C-479C-8D91-95D2BC1745F4}" type="presParOf" srcId="{7F88B342-A995-4A83-97CE-AD3D7F4BA909}" destId="{26C745DE-6F93-4526-B139-42C76384FC41}" srcOrd="1" destOrd="0" presId="urn:microsoft.com/office/officeart/2005/8/layout/orgChart1"/>
    <dgm:cxn modelId="{9379AB4E-E79F-464F-9D59-0B73F199638C}" type="presParOf" srcId="{749E0C52-2C98-4CD3-81C9-5D40DA427C68}" destId="{D90512C5-04A5-4882-8348-602EE3C8A64C}" srcOrd="1" destOrd="0" presId="urn:microsoft.com/office/officeart/2005/8/layout/orgChart1"/>
    <dgm:cxn modelId="{9F838F7E-E940-41EC-8AA1-B3F9ADD50782}" type="presParOf" srcId="{D90512C5-04A5-4882-8348-602EE3C8A64C}" destId="{B8E68C41-9615-4DF6-8638-E0C7427F157D}" srcOrd="0" destOrd="0" presId="urn:microsoft.com/office/officeart/2005/8/layout/orgChart1"/>
    <dgm:cxn modelId="{77439480-F0A8-4D0E-8A12-763769985B5B}" type="presParOf" srcId="{D90512C5-04A5-4882-8348-602EE3C8A64C}" destId="{F1AC551B-B2F4-4758-9378-9B808E2ACEB3}" srcOrd="1" destOrd="0" presId="urn:microsoft.com/office/officeart/2005/8/layout/orgChart1"/>
    <dgm:cxn modelId="{51CBB49B-DA9D-4093-94E8-9EC807063C6F}" type="presParOf" srcId="{F1AC551B-B2F4-4758-9378-9B808E2ACEB3}" destId="{059BA982-9BEB-42F8-A60B-C0F4E1DFCADB}" srcOrd="0" destOrd="0" presId="urn:microsoft.com/office/officeart/2005/8/layout/orgChart1"/>
    <dgm:cxn modelId="{046AC351-F2D0-418A-98D6-6222495772D6}" type="presParOf" srcId="{059BA982-9BEB-42F8-A60B-C0F4E1DFCADB}" destId="{F17E876E-D021-467F-8B48-282687C9FE4F}" srcOrd="0" destOrd="0" presId="urn:microsoft.com/office/officeart/2005/8/layout/orgChart1"/>
    <dgm:cxn modelId="{7C5B7A04-D9FC-4BA9-B322-394A685B6952}" type="presParOf" srcId="{059BA982-9BEB-42F8-A60B-C0F4E1DFCADB}" destId="{0ED762EF-C787-41F2-AFE5-32F80961A598}" srcOrd="1" destOrd="0" presId="urn:microsoft.com/office/officeart/2005/8/layout/orgChart1"/>
    <dgm:cxn modelId="{23DD2FA5-929B-4582-BB10-B353B8CDD516}" type="presParOf" srcId="{F1AC551B-B2F4-4758-9378-9B808E2ACEB3}" destId="{3D8B4F19-77D3-423D-B835-DA3180C5794D}" srcOrd="1" destOrd="0" presId="urn:microsoft.com/office/officeart/2005/8/layout/orgChart1"/>
    <dgm:cxn modelId="{5D563E86-CA83-44F7-A0AE-4DE5EE96CB60}" type="presParOf" srcId="{3D8B4F19-77D3-423D-B835-DA3180C5794D}" destId="{0A4B579C-B0FD-497E-AEE6-ECC1FD74E98B}" srcOrd="0" destOrd="0" presId="urn:microsoft.com/office/officeart/2005/8/layout/orgChart1"/>
    <dgm:cxn modelId="{5259EDB1-C4CB-418B-BDF6-811CC5F8C944}" type="presParOf" srcId="{3D8B4F19-77D3-423D-B835-DA3180C5794D}" destId="{4E71D2BE-FF96-4004-AF73-9FC87D53FF82}" srcOrd="1" destOrd="0" presId="urn:microsoft.com/office/officeart/2005/8/layout/orgChart1"/>
    <dgm:cxn modelId="{DB7ACB30-9641-4BF9-8E9F-77ACCA5D42C0}" type="presParOf" srcId="{4E71D2BE-FF96-4004-AF73-9FC87D53FF82}" destId="{D85BBA40-58B0-49CC-8A6B-D6A49FF31A40}" srcOrd="0" destOrd="0" presId="urn:microsoft.com/office/officeart/2005/8/layout/orgChart1"/>
    <dgm:cxn modelId="{CD906916-316F-4B79-8BDE-38AA57FDFE9F}" type="presParOf" srcId="{D85BBA40-58B0-49CC-8A6B-D6A49FF31A40}" destId="{E5F87542-12DF-4EB3-BDDA-70180E55B611}" srcOrd="0" destOrd="0" presId="urn:microsoft.com/office/officeart/2005/8/layout/orgChart1"/>
    <dgm:cxn modelId="{D22E0D77-8D93-4ECF-9D3F-77F26FC4B557}" type="presParOf" srcId="{D85BBA40-58B0-49CC-8A6B-D6A49FF31A40}" destId="{1201F7E8-6A37-4B2A-AF46-694CC705E977}" srcOrd="1" destOrd="0" presId="urn:microsoft.com/office/officeart/2005/8/layout/orgChart1"/>
    <dgm:cxn modelId="{D7263DDD-EB75-46A7-B0AD-63DFED119356}" type="presParOf" srcId="{4E71D2BE-FF96-4004-AF73-9FC87D53FF82}" destId="{A9842128-94D3-490F-8504-8C41BAAE7910}" srcOrd="1" destOrd="0" presId="urn:microsoft.com/office/officeart/2005/8/layout/orgChart1"/>
    <dgm:cxn modelId="{8E3CBB4A-352B-41C9-AF52-B2219DDD45A9}" type="presParOf" srcId="{4E71D2BE-FF96-4004-AF73-9FC87D53FF82}" destId="{7C263000-90DC-4245-A6F6-8FDADFD70A7C}" srcOrd="2" destOrd="0" presId="urn:microsoft.com/office/officeart/2005/8/layout/orgChart1"/>
    <dgm:cxn modelId="{4EBC6C6E-5F1D-41B2-A7B3-250EFD5EAEF0}" type="presParOf" srcId="{3D8B4F19-77D3-423D-B835-DA3180C5794D}" destId="{847D02C5-1D94-4D2F-B203-7E2E558FCDE9}" srcOrd="2" destOrd="0" presId="urn:microsoft.com/office/officeart/2005/8/layout/orgChart1"/>
    <dgm:cxn modelId="{0EE998C3-38EB-4ADA-A892-98DE1B6C0564}" type="presParOf" srcId="{3D8B4F19-77D3-423D-B835-DA3180C5794D}" destId="{A24471C7-A0E1-40C6-916A-AE120A03C2D7}" srcOrd="3" destOrd="0" presId="urn:microsoft.com/office/officeart/2005/8/layout/orgChart1"/>
    <dgm:cxn modelId="{39D8FA97-33E4-4C78-9858-57E1EB707138}" type="presParOf" srcId="{A24471C7-A0E1-40C6-916A-AE120A03C2D7}" destId="{1ED00852-B2BB-4072-8017-AEEE2B13AC84}" srcOrd="0" destOrd="0" presId="urn:microsoft.com/office/officeart/2005/8/layout/orgChart1"/>
    <dgm:cxn modelId="{DB616275-F5AF-4B9E-B4C8-5F6E1675D294}" type="presParOf" srcId="{1ED00852-B2BB-4072-8017-AEEE2B13AC84}" destId="{904F02F0-F95D-453E-BA30-797A5E09AD36}" srcOrd="0" destOrd="0" presId="urn:microsoft.com/office/officeart/2005/8/layout/orgChart1"/>
    <dgm:cxn modelId="{146C2470-0F02-4B9E-B4B2-13AB2E442D31}" type="presParOf" srcId="{1ED00852-B2BB-4072-8017-AEEE2B13AC84}" destId="{BC522CC8-895F-4825-BC3B-A97641E1122D}" srcOrd="1" destOrd="0" presId="urn:microsoft.com/office/officeart/2005/8/layout/orgChart1"/>
    <dgm:cxn modelId="{788EE41E-6EE2-4FE3-9635-558CF7D1EF0A}" type="presParOf" srcId="{A24471C7-A0E1-40C6-916A-AE120A03C2D7}" destId="{B777C174-C9E7-436E-AC29-02D0B3E0E2DB}" srcOrd="1" destOrd="0" presId="urn:microsoft.com/office/officeart/2005/8/layout/orgChart1"/>
    <dgm:cxn modelId="{2E2D118B-DE73-400A-8EB7-82FAF8D166DE}" type="presParOf" srcId="{A24471C7-A0E1-40C6-916A-AE120A03C2D7}" destId="{E302F781-5C62-405A-A724-93616B7766FE}" srcOrd="2" destOrd="0" presId="urn:microsoft.com/office/officeart/2005/8/layout/orgChart1"/>
    <dgm:cxn modelId="{992A66B2-DA82-42E8-8096-E647316C661E}" type="presParOf" srcId="{3D8B4F19-77D3-423D-B835-DA3180C5794D}" destId="{0F6964A1-D58C-458D-9F27-6C7713E4956F}" srcOrd="4" destOrd="0" presId="urn:microsoft.com/office/officeart/2005/8/layout/orgChart1"/>
    <dgm:cxn modelId="{452E0B07-D93A-4EA3-A855-8727A921031C}" type="presParOf" srcId="{3D8B4F19-77D3-423D-B835-DA3180C5794D}" destId="{E53B0256-F834-4F28-9264-C66661D86833}" srcOrd="5" destOrd="0" presId="urn:microsoft.com/office/officeart/2005/8/layout/orgChart1"/>
    <dgm:cxn modelId="{53B96105-6A9D-4F16-9013-3ACDDA376F46}" type="presParOf" srcId="{E53B0256-F834-4F28-9264-C66661D86833}" destId="{F3C3CFE0-714B-4A55-B9A1-F39EF7AA6F1F}" srcOrd="0" destOrd="0" presId="urn:microsoft.com/office/officeart/2005/8/layout/orgChart1"/>
    <dgm:cxn modelId="{AB9552AE-F5B4-4BEB-9D99-A85A31AB4461}" type="presParOf" srcId="{F3C3CFE0-714B-4A55-B9A1-F39EF7AA6F1F}" destId="{9D67FB90-0D11-4CBD-A7DD-5F0F4399079F}" srcOrd="0" destOrd="0" presId="urn:microsoft.com/office/officeart/2005/8/layout/orgChart1"/>
    <dgm:cxn modelId="{9EA27D29-BB44-49A1-93AC-E8DAC6FB6C8F}" type="presParOf" srcId="{F3C3CFE0-714B-4A55-B9A1-F39EF7AA6F1F}" destId="{63EA47AC-8BD6-4780-B435-BF758BF3AA1D}" srcOrd="1" destOrd="0" presId="urn:microsoft.com/office/officeart/2005/8/layout/orgChart1"/>
    <dgm:cxn modelId="{1BE1CD97-14DB-4B69-9E5F-5D01BE1B97D5}" type="presParOf" srcId="{E53B0256-F834-4F28-9264-C66661D86833}" destId="{6645FB82-7A5F-409D-A003-2E10BBD5DA58}" srcOrd="1" destOrd="0" presId="urn:microsoft.com/office/officeart/2005/8/layout/orgChart1"/>
    <dgm:cxn modelId="{23EE6CF0-E865-4583-B4C6-B46C77592C61}" type="presParOf" srcId="{E53B0256-F834-4F28-9264-C66661D86833}" destId="{75CF9C7D-C768-41A6-8E19-E2D24CE1A0F1}" srcOrd="2" destOrd="0" presId="urn:microsoft.com/office/officeart/2005/8/layout/orgChart1"/>
    <dgm:cxn modelId="{5FF7ECBB-1C73-4972-83D9-76E2ABD26618}" type="presParOf" srcId="{F1AC551B-B2F4-4758-9378-9B808E2ACEB3}" destId="{C959E78D-7EE1-403A-AC3E-5C4D48971F20}" srcOrd="2" destOrd="0" presId="urn:microsoft.com/office/officeart/2005/8/layout/orgChart1"/>
    <dgm:cxn modelId="{1A83EF0E-5A47-411B-8020-5AA99B6DB66A}" type="presParOf" srcId="{D90512C5-04A5-4882-8348-602EE3C8A64C}" destId="{15917546-7ED2-4315-9D89-BFFAD8DA0092}" srcOrd="2" destOrd="0" presId="urn:microsoft.com/office/officeart/2005/8/layout/orgChart1"/>
    <dgm:cxn modelId="{04F40962-9F75-4892-A15D-29ADEC618412}" type="presParOf" srcId="{D90512C5-04A5-4882-8348-602EE3C8A64C}" destId="{AF160731-91B7-4D05-8DDE-EEE4C594BA4C}" srcOrd="3" destOrd="0" presId="urn:microsoft.com/office/officeart/2005/8/layout/orgChart1"/>
    <dgm:cxn modelId="{7CDEDF00-8A5E-4242-BDA7-30130B8CD4B5}" type="presParOf" srcId="{AF160731-91B7-4D05-8DDE-EEE4C594BA4C}" destId="{4A65E7EF-DC52-4F49-9AD1-C3FBDD501EB5}" srcOrd="0" destOrd="0" presId="urn:microsoft.com/office/officeart/2005/8/layout/orgChart1"/>
    <dgm:cxn modelId="{F697CFA6-549A-44BF-8C48-C19943AB2B32}" type="presParOf" srcId="{4A65E7EF-DC52-4F49-9AD1-C3FBDD501EB5}" destId="{B097D5CE-AF53-4793-B323-AF7A184D64AB}" srcOrd="0" destOrd="0" presId="urn:microsoft.com/office/officeart/2005/8/layout/orgChart1"/>
    <dgm:cxn modelId="{C4BA44DC-BC31-4DA0-90A6-E95005920A64}" type="presParOf" srcId="{4A65E7EF-DC52-4F49-9AD1-C3FBDD501EB5}" destId="{67E441AC-FF58-431C-BA11-F7B86AE230E6}" srcOrd="1" destOrd="0" presId="urn:microsoft.com/office/officeart/2005/8/layout/orgChart1"/>
    <dgm:cxn modelId="{8F1AA60F-C2A7-466C-88F9-496450B26C3F}" type="presParOf" srcId="{AF160731-91B7-4D05-8DDE-EEE4C594BA4C}" destId="{95D1713D-A094-4A1F-A347-C69548FACEA7}" srcOrd="1" destOrd="0" presId="urn:microsoft.com/office/officeart/2005/8/layout/orgChart1"/>
    <dgm:cxn modelId="{FBA2B4B3-29B3-47B6-84E5-183593E21722}" type="presParOf" srcId="{95D1713D-A094-4A1F-A347-C69548FACEA7}" destId="{3212B3DE-9FC2-47BC-B3B1-63B5F8276673}" srcOrd="0" destOrd="0" presId="urn:microsoft.com/office/officeart/2005/8/layout/orgChart1"/>
    <dgm:cxn modelId="{19CA2990-7DF0-4225-9BC4-FD5F718C357E}" type="presParOf" srcId="{95D1713D-A094-4A1F-A347-C69548FACEA7}" destId="{78FE812F-94EA-4DAA-BBD6-69B3BF1A942F}" srcOrd="1" destOrd="0" presId="urn:microsoft.com/office/officeart/2005/8/layout/orgChart1"/>
    <dgm:cxn modelId="{C844CF36-EBE9-46E2-88EA-ACB33E78E700}" type="presParOf" srcId="{78FE812F-94EA-4DAA-BBD6-69B3BF1A942F}" destId="{AE9E5AC9-A19B-4021-BD80-85F95F8B594C}" srcOrd="0" destOrd="0" presId="urn:microsoft.com/office/officeart/2005/8/layout/orgChart1"/>
    <dgm:cxn modelId="{C7F01346-371A-4ACB-975A-80BF97021AF2}" type="presParOf" srcId="{AE9E5AC9-A19B-4021-BD80-85F95F8B594C}" destId="{35947309-C8A1-4850-9475-EA56BAC72D86}" srcOrd="0" destOrd="0" presId="urn:microsoft.com/office/officeart/2005/8/layout/orgChart1"/>
    <dgm:cxn modelId="{FCA8666A-B900-4409-B57B-9BC2A2611B1F}" type="presParOf" srcId="{AE9E5AC9-A19B-4021-BD80-85F95F8B594C}" destId="{2A9FC9F0-8EBA-4F47-94BA-E54DD447E507}" srcOrd="1" destOrd="0" presId="urn:microsoft.com/office/officeart/2005/8/layout/orgChart1"/>
    <dgm:cxn modelId="{B48ED541-2873-46F4-95D7-47AA50D60ABB}" type="presParOf" srcId="{78FE812F-94EA-4DAA-BBD6-69B3BF1A942F}" destId="{A99CF07D-F2DD-4EB2-B83F-EE03334AECC1}" srcOrd="1" destOrd="0" presId="urn:microsoft.com/office/officeart/2005/8/layout/orgChart1"/>
    <dgm:cxn modelId="{51E27D0D-673B-453E-9ED3-600004F33214}" type="presParOf" srcId="{78FE812F-94EA-4DAA-BBD6-69B3BF1A942F}" destId="{3172ED36-7379-4856-9C13-B1283A52B602}" srcOrd="2" destOrd="0" presId="urn:microsoft.com/office/officeart/2005/8/layout/orgChart1"/>
    <dgm:cxn modelId="{2A4E146C-180B-420B-98F0-C007A8AF1E1A}" type="presParOf" srcId="{95D1713D-A094-4A1F-A347-C69548FACEA7}" destId="{990AC1F6-C5E3-433C-8DD4-4C1346E93D23}" srcOrd="2" destOrd="0" presId="urn:microsoft.com/office/officeart/2005/8/layout/orgChart1"/>
    <dgm:cxn modelId="{12C13679-D00C-4B36-A8A9-E920E7BBAC40}" type="presParOf" srcId="{95D1713D-A094-4A1F-A347-C69548FACEA7}" destId="{6BA0F0DE-175E-4F69-B99B-22A0584F5615}" srcOrd="3" destOrd="0" presId="urn:microsoft.com/office/officeart/2005/8/layout/orgChart1"/>
    <dgm:cxn modelId="{5813506D-2B6D-4E9B-92C8-68248087F53F}" type="presParOf" srcId="{6BA0F0DE-175E-4F69-B99B-22A0584F5615}" destId="{CFC6B47A-9EE2-415F-8FD2-6C11EF3F9482}" srcOrd="0" destOrd="0" presId="urn:microsoft.com/office/officeart/2005/8/layout/orgChart1"/>
    <dgm:cxn modelId="{67103709-C99F-4936-A763-F845708BF42F}" type="presParOf" srcId="{CFC6B47A-9EE2-415F-8FD2-6C11EF3F9482}" destId="{338DB9B2-7D7D-4CB1-A4FA-A7641A1AA120}" srcOrd="0" destOrd="0" presId="urn:microsoft.com/office/officeart/2005/8/layout/orgChart1"/>
    <dgm:cxn modelId="{D60EA574-2A0D-4160-9929-F056558899AD}" type="presParOf" srcId="{CFC6B47A-9EE2-415F-8FD2-6C11EF3F9482}" destId="{0AE036AC-E5DE-4ED6-88C7-2C9E7155EAE8}" srcOrd="1" destOrd="0" presId="urn:microsoft.com/office/officeart/2005/8/layout/orgChart1"/>
    <dgm:cxn modelId="{886660C2-C0D6-41AC-B737-59D52313C41E}" type="presParOf" srcId="{6BA0F0DE-175E-4F69-B99B-22A0584F5615}" destId="{E0F28DE6-BEE8-4F28-969D-488B1BA3DFAB}" srcOrd="1" destOrd="0" presId="urn:microsoft.com/office/officeart/2005/8/layout/orgChart1"/>
    <dgm:cxn modelId="{0F7D634F-FD29-44A4-94D6-04B538629C25}" type="presParOf" srcId="{6BA0F0DE-175E-4F69-B99B-22A0584F5615}" destId="{333B5EAC-A218-4A9A-9E2E-A8A3385BA3C1}" srcOrd="2" destOrd="0" presId="urn:microsoft.com/office/officeart/2005/8/layout/orgChart1"/>
    <dgm:cxn modelId="{B8B369F5-4C84-4F28-8932-B7BE120186AC}" type="presParOf" srcId="{333B5EAC-A218-4A9A-9E2E-A8A3385BA3C1}" destId="{47EAA2F4-264F-47A3-8E45-E0AAA4B1A03E}" srcOrd="0" destOrd="0" presId="urn:microsoft.com/office/officeart/2005/8/layout/orgChart1"/>
    <dgm:cxn modelId="{8F3C23D8-E2A9-4FD1-8CFF-FE842A13EC5F}" type="presParOf" srcId="{333B5EAC-A218-4A9A-9E2E-A8A3385BA3C1}" destId="{84083769-D16F-4DD1-8270-CD59EEF8428C}" srcOrd="1" destOrd="0" presId="urn:microsoft.com/office/officeart/2005/8/layout/orgChart1"/>
    <dgm:cxn modelId="{89CDD045-06D6-4E76-9AD9-A4DEFF797364}" type="presParOf" srcId="{84083769-D16F-4DD1-8270-CD59EEF8428C}" destId="{A56D8B0D-40E9-4561-A691-6A9FDFF05166}" srcOrd="0" destOrd="0" presId="urn:microsoft.com/office/officeart/2005/8/layout/orgChart1"/>
    <dgm:cxn modelId="{6F69C539-7D0B-461F-A336-C608881E4E60}" type="presParOf" srcId="{A56D8B0D-40E9-4561-A691-6A9FDFF05166}" destId="{EC0910E6-F5ED-4F12-B81C-678F3BB5EBA8}" srcOrd="0" destOrd="0" presId="urn:microsoft.com/office/officeart/2005/8/layout/orgChart1"/>
    <dgm:cxn modelId="{0A8F8D0C-614C-4520-99B9-E5E3BC2D3AF0}" type="presParOf" srcId="{A56D8B0D-40E9-4561-A691-6A9FDFF05166}" destId="{F01506F4-7F21-4467-8FD6-A0174967B893}" srcOrd="1" destOrd="0" presId="urn:microsoft.com/office/officeart/2005/8/layout/orgChart1"/>
    <dgm:cxn modelId="{FE0366CB-4F8D-49A1-9877-557766611FE1}" type="presParOf" srcId="{84083769-D16F-4DD1-8270-CD59EEF8428C}" destId="{7E827973-F356-4970-8335-110B047C1E43}" srcOrd="1" destOrd="0" presId="urn:microsoft.com/office/officeart/2005/8/layout/orgChart1"/>
    <dgm:cxn modelId="{5AC3EC10-36B6-411D-8A98-C0689C37F829}" type="presParOf" srcId="{84083769-D16F-4DD1-8270-CD59EEF8428C}" destId="{96437028-54C8-4CF3-B553-64946D1F6669}" srcOrd="2" destOrd="0" presId="urn:microsoft.com/office/officeart/2005/8/layout/orgChart1"/>
    <dgm:cxn modelId="{EC4D8E28-D6C4-4095-AB36-0B6CDBB352D8}" type="presParOf" srcId="{95D1713D-A094-4A1F-A347-C69548FACEA7}" destId="{DCC5D692-59F6-4C2D-806A-5894B91D0AA4}" srcOrd="4" destOrd="0" presId="urn:microsoft.com/office/officeart/2005/8/layout/orgChart1"/>
    <dgm:cxn modelId="{6B516D4F-5F8C-42C4-B423-9E43AA7CE81D}" type="presParOf" srcId="{95D1713D-A094-4A1F-A347-C69548FACEA7}" destId="{0ED7A46A-78C6-41A5-8060-4EC837EEA5B0}" srcOrd="5" destOrd="0" presId="urn:microsoft.com/office/officeart/2005/8/layout/orgChart1"/>
    <dgm:cxn modelId="{2BCFEEF8-6E14-4C6B-8A2F-A702A5757032}" type="presParOf" srcId="{0ED7A46A-78C6-41A5-8060-4EC837EEA5B0}" destId="{2B57DD5D-36C1-412B-A23F-5E7742DD9CDF}" srcOrd="0" destOrd="0" presId="urn:microsoft.com/office/officeart/2005/8/layout/orgChart1"/>
    <dgm:cxn modelId="{EFC5F95C-B1C9-418A-9912-28F4C2DAEC9E}" type="presParOf" srcId="{2B57DD5D-36C1-412B-A23F-5E7742DD9CDF}" destId="{8F74DB10-3479-4489-AB03-2CA579361207}" srcOrd="0" destOrd="0" presId="urn:microsoft.com/office/officeart/2005/8/layout/orgChart1"/>
    <dgm:cxn modelId="{FCE2CECA-DC14-4285-856D-A8E9B8FB5B21}" type="presParOf" srcId="{2B57DD5D-36C1-412B-A23F-5E7742DD9CDF}" destId="{2D724430-BCDB-45EE-A55F-E029C6D0DCC1}" srcOrd="1" destOrd="0" presId="urn:microsoft.com/office/officeart/2005/8/layout/orgChart1"/>
    <dgm:cxn modelId="{52F7DA50-B235-4D01-B7B7-96E0312B8929}" type="presParOf" srcId="{0ED7A46A-78C6-41A5-8060-4EC837EEA5B0}" destId="{BDAFD71A-9AFE-4FAB-82BF-FDFE2E19D72D}" srcOrd="1" destOrd="0" presId="urn:microsoft.com/office/officeart/2005/8/layout/orgChart1"/>
    <dgm:cxn modelId="{2A95ADD7-EFFC-4EB3-88D2-3D5F4BFFDD65}" type="presParOf" srcId="{0ED7A46A-78C6-41A5-8060-4EC837EEA5B0}" destId="{84B47781-23E4-40BC-9A1A-581004003088}" srcOrd="2" destOrd="0" presId="urn:microsoft.com/office/officeart/2005/8/layout/orgChart1"/>
    <dgm:cxn modelId="{B6C504D7-3E3F-48F2-8D2A-DF8286574C3A}" type="presParOf" srcId="{AF160731-91B7-4D05-8DDE-EEE4C594BA4C}" destId="{A0699F9A-F504-4E0B-BE96-FCE6F2EFD105}" srcOrd="2" destOrd="0" presId="urn:microsoft.com/office/officeart/2005/8/layout/orgChart1"/>
    <dgm:cxn modelId="{FBB40819-1022-48AB-8E26-DC162A47A396}" type="presParOf" srcId="{D90512C5-04A5-4882-8348-602EE3C8A64C}" destId="{D94A28C1-7377-492E-9149-21FD0179C2FF}" srcOrd="4" destOrd="0" presId="urn:microsoft.com/office/officeart/2005/8/layout/orgChart1"/>
    <dgm:cxn modelId="{7C9F31B8-4F97-4ED6-A695-02234EE4FDD7}" type="presParOf" srcId="{D90512C5-04A5-4882-8348-602EE3C8A64C}" destId="{14D79DF9-F78B-4172-9E0A-4D44C4516201}" srcOrd="5" destOrd="0" presId="urn:microsoft.com/office/officeart/2005/8/layout/orgChart1"/>
    <dgm:cxn modelId="{4AB55D0F-EE96-4470-B8E2-EAFDB09261E1}" type="presParOf" srcId="{14D79DF9-F78B-4172-9E0A-4D44C4516201}" destId="{45CF7D2D-4DFE-4B17-A1A8-2D09C4EC36B1}" srcOrd="0" destOrd="0" presId="urn:microsoft.com/office/officeart/2005/8/layout/orgChart1"/>
    <dgm:cxn modelId="{89C34EF5-8AAD-4DD3-9993-26349E3C9152}" type="presParOf" srcId="{45CF7D2D-4DFE-4B17-A1A8-2D09C4EC36B1}" destId="{1EFD0244-307A-4D40-BFF3-3143E354B148}" srcOrd="0" destOrd="0" presId="urn:microsoft.com/office/officeart/2005/8/layout/orgChart1"/>
    <dgm:cxn modelId="{B0E9F756-F5FC-498D-9E86-F2E611D9361A}" type="presParOf" srcId="{45CF7D2D-4DFE-4B17-A1A8-2D09C4EC36B1}" destId="{267CC0C4-C571-4972-A8DA-C1C080B4A138}" srcOrd="1" destOrd="0" presId="urn:microsoft.com/office/officeart/2005/8/layout/orgChart1"/>
    <dgm:cxn modelId="{3DFE001E-F4CB-4566-A08E-84CFD22EB0D9}" type="presParOf" srcId="{14D79DF9-F78B-4172-9E0A-4D44C4516201}" destId="{4CFCB4A9-2864-417C-9E5A-95712009BCB1}" srcOrd="1" destOrd="0" presId="urn:microsoft.com/office/officeart/2005/8/layout/orgChart1"/>
    <dgm:cxn modelId="{7877D73A-64E0-4B8D-8EF8-D9B0912952D6}" type="presParOf" srcId="{4CFCB4A9-2864-417C-9E5A-95712009BCB1}" destId="{1D2385BD-EFDF-4963-B767-3E27660A160B}" srcOrd="0" destOrd="0" presId="urn:microsoft.com/office/officeart/2005/8/layout/orgChart1"/>
    <dgm:cxn modelId="{3E6D2047-A97A-4C87-8A18-D6B04E3C29B6}" type="presParOf" srcId="{4CFCB4A9-2864-417C-9E5A-95712009BCB1}" destId="{2BA5CD2B-A2C9-4527-BB2E-8BD1B7EE4E06}" srcOrd="1" destOrd="0" presId="urn:microsoft.com/office/officeart/2005/8/layout/orgChart1"/>
    <dgm:cxn modelId="{7D6C2B62-375D-4BA0-A548-3F367B7AC107}" type="presParOf" srcId="{2BA5CD2B-A2C9-4527-BB2E-8BD1B7EE4E06}" destId="{38BE3AF5-F0E2-49DD-84C6-94C9585812D0}" srcOrd="0" destOrd="0" presId="urn:microsoft.com/office/officeart/2005/8/layout/orgChart1"/>
    <dgm:cxn modelId="{6060B329-66B6-4B57-9A82-390A8B796CF4}" type="presParOf" srcId="{38BE3AF5-F0E2-49DD-84C6-94C9585812D0}" destId="{E4DB294A-2CCF-4614-B3A8-B6D8BBA6B231}" srcOrd="0" destOrd="0" presId="urn:microsoft.com/office/officeart/2005/8/layout/orgChart1"/>
    <dgm:cxn modelId="{B2AB7111-D5D6-4325-81D1-54296AF592DE}" type="presParOf" srcId="{38BE3AF5-F0E2-49DD-84C6-94C9585812D0}" destId="{165A3800-8C9C-472D-8620-3711536C6FF8}" srcOrd="1" destOrd="0" presId="urn:microsoft.com/office/officeart/2005/8/layout/orgChart1"/>
    <dgm:cxn modelId="{C02EDF34-94C0-4BEC-B87A-FC706FACB2AD}" type="presParOf" srcId="{2BA5CD2B-A2C9-4527-BB2E-8BD1B7EE4E06}" destId="{EE2CB1A3-E0FA-4013-A76F-75D45DA4D2EF}" srcOrd="1" destOrd="0" presId="urn:microsoft.com/office/officeart/2005/8/layout/orgChart1"/>
    <dgm:cxn modelId="{A32EBCDE-D028-414C-A367-36021E036C80}" type="presParOf" srcId="{2BA5CD2B-A2C9-4527-BB2E-8BD1B7EE4E06}" destId="{6CF9CD5A-D142-4CDB-B460-31CA45E18B4A}" srcOrd="2" destOrd="0" presId="urn:microsoft.com/office/officeart/2005/8/layout/orgChart1"/>
    <dgm:cxn modelId="{60F13710-B59B-4345-B3FE-4C64D0283D03}" type="presParOf" srcId="{4CFCB4A9-2864-417C-9E5A-95712009BCB1}" destId="{0394E89F-074F-4A25-A7CF-5AA63BEE1D5D}" srcOrd="2" destOrd="0" presId="urn:microsoft.com/office/officeart/2005/8/layout/orgChart1"/>
    <dgm:cxn modelId="{0A8A1EC6-95D7-46F3-856B-C42E532FF887}" type="presParOf" srcId="{4CFCB4A9-2864-417C-9E5A-95712009BCB1}" destId="{CCBC2E76-6E2A-4C55-A53A-69F9B31C3725}" srcOrd="3" destOrd="0" presId="urn:microsoft.com/office/officeart/2005/8/layout/orgChart1"/>
    <dgm:cxn modelId="{1FD69F85-F28E-448A-AA5D-8A618361D233}" type="presParOf" srcId="{CCBC2E76-6E2A-4C55-A53A-69F9B31C3725}" destId="{05B6EC81-7F60-4F06-8413-02BA5007B1D0}" srcOrd="0" destOrd="0" presId="urn:microsoft.com/office/officeart/2005/8/layout/orgChart1"/>
    <dgm:cxn modelId="{09EC3801-34E6-41CE-AC2E-DEDDFC6E0FB5}" type="presParOf" srcId="{05B6EC81-7F60-4F06-8413-02BA5007B1D0}" destId="{356B0D7A-8B48-4E89-8301-3E17EF12A45B}" srcOrd="0" destOrd="0" presId="urn:microsoft.com/office/officeart/2005/8/layout/orgChart1"/>
    <dgm:cxn modelId="{376F806B-6734-4194-81BF-AB2B6F647135}" type="presParOf" srcId="{05B6EC81-7F60-4F06-8413-02BA5007B1D0}" destId="{D26BA37B-92A6-4476-8442-702F6724BF2A}" srcOrd="1" destOrd="0" presId="urn:microsoft.com/office/officeart/2005/8/layout/orgChart1"/>
    <dgm:cxn modelId="{BCBA6276-F7ED-4F69-AC12-3E76C406C9F3}" type="presParOf" srcId="{CCBC2E76-6E2A-4C55-A53A-69F9B31C3725}" destId="{9875E07B-7CAC-4330-AB8D-6FA2D5D9E284}" srcOrd="1" destOrd="0" presId="urn:microsoft.com/office/officeart/2005/8/layout/orgChart1"/>
    <dgm:cxn modelId="{4ADE76F4-6B55-49A9-91C3-14342164724C}" type="presParOf" srcId="{CCBC2E76-6E2A-4C55-A53A-69F9B31C3725}" destId="{3AAC80A0-261B-4159-857B-C1DF94EC69A0}" srcOrd="2" destOrd="0" presId="urn:microsoft.com/office/officeart/2005/8/layout/orgChart1"/>
    <dgm:cxn modelId="{71D7FEF8-3C66-4E1C-A840-7FC4F83475E9}" type="presParOf" srcId="{14D79DF9-F78B-4172-9E0A-4D44C4516201}" destId="{A0E7D02D-3892-4BB2-A123-58E2768AC7FF}" srcOrd="2" destOrd="0" presId="urn:microsoft.com/office/officeart/2005/8/layout/orgChart1"/>
    <dgm:cxn modelId="{716ED61B-A44B-45EB-96EC-BDEA00CB3086}" type="presParOf" srcId="{749E0C52-2C98-4CD3-81C9-5D40DA427C68}" destId="{373BBB7E-1C02-40B0-8BC4-CAE257C160FB}"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93F643-910D-492D-BF46-B5673050A199}" type="doc">
      <dgm:prSet loTypeId="urn:microsoft.com/office/officeart/2005/8/layout/lProcess2" loCatId="list" qsTypeId="urn:microsoft.com/office/officeart/2005/8/quickstyle/simple3" qsCatId="simple" csTypeId="urn:microsoft.com/office/officeart/2005/8/colors/accent1_2" csCatId="accent1" phldr="1"/>
      <dgm:spPr/>
      <dgm:t>
        <a:bodyPr/>
        <a:lstStyle/>
        <a:p>
          <a:endParaRPr lang="en-US"/>
        </a:p>
      </dgm:t>
    </dgm:pt>
    <dgm:pt modelId="{F0A19B38-6876-446C-B228-690829F015FC}">
      <dgm:prSet phldrT="[Testo]" custT="1"/>
      <dgm:spPr/>
      <dgm:t>
        <a:bodyPr tIns="108000" anchor="t" anchorCtr="0"/>
        <a:lstStyle/>
        <a:p>
          <a:r>
            <a:rPr lang="it-IT" sz="2000" b="1" dirty="0" smtClean="0"/>
            <a:t>Società di persone </a:t>
          </a:r>
          <a:endParaRPr lang="en-US" sz="2000" b="1" dirty="0"/>
        </a:p>
      </dgm:t>
    </dgm:pt>
    <dgm:pt modelId="{8A0BCB33-2938-441A-82DA-7440D99F8205}" type="parTrans" cxnId="{41F281B1-D026-4A18-AEF0-680DD9B28119}">
      <dgm:prSet/>
      <dgm:spPr/>
      <dgm:t>
        <a:bodyPr/>
        <a:lstStyle/>
        <a:p>
          <a:endParaRPr lang="en-US"/>
        </a:p>
      </dgm:t>
    </dgm:pt>
    <dgm:pt modelId="{198FB8E1-7ADE-4173-B759-929944CBBD06}" type="sibTrans" cxnId="{41F281B1-D026-4A18-AEF0-680DD9B28119}">
      <dgm:prSet/>
      <dgm:spPr/>
      <dgm:t>
        <a:bodyPr/>
        <a:lstStyle/>
        <a:p>
          <a:endParaRPr lang="en-US"/>
        </a:p>
      </dgm:t>
    </dgm:pt>
    <dgm:pt modelId="{B7437EA6-4024-466C-9238-79F2228C0E75}">
      <dgm:prSet phldrT="[Testo]" custT="1"/>
      <dgm:spPr/>
      <dgm:t>
        <a:bodyPr/>
        <a:lstStyle/>
        <a:p>
          <a:pPr>
            <a:lnSpc>
              <a:spcPct val="100000"/>
            </a:lnSpc>
            <a:spcAft>
              <a:spcPts val="0"/>
            </a:spcAft>
          </a:pPr>
          <a:r>
            <a:rPr lang="it-IT" sz="1600" b="1" dirty="0" err="1" smtClean="0"/>
            <a:t>S.s</a:t>
          </a:r>
          <a:endParaRPr lang="en-US" sz="1600" b="1" dirty="0"/>
        </a:p>
      </dgm:t>
    </dgm:pt>
    <dgm:pt modelId="{8824224B-132F-4095-8483-7CCB5B0DCFC8}" type="parTrans" cxnId="{7E3B967E-18F4-4224-ABEE-896527E75895}">
      <dgm:prSet/>
      <dgm:spPr/>
      <dgm:t>
        <a:bodyPr/>
        <a:lstStyle/>
        <a:p>
          <a:endParaRPr lang="en-US"/>
        </a:p>
      </dgm:t>
    </dgm:pt>
    <dgm:pt modelId="{325FBBA9-8DC8-4CD6-8AA5-03258AB3737B}" type="sibTrans" cxnId="{7E3B967E-18F4-4224-ABEE-896527E75895}">
      <dgm:prSet/>
      <dgm:spPr/>
      <dgm:t>
        <a:bodyPr/>
        <a:lstStyle/>
        <a:p>
          <a:endParaRPr lang="en-US"/>
        </a:p>
      </dgm:t>
    </dgm:pt>
    <dgm:pt modelId="{E8936F23-5C93-4231-929D-6157FC1A2564}">
      <dgm:prSet phldrT="[Testo]" custT="1"/>
      <dgm:spPr/>
      <dgm:t>
        <a:bodyPr/>
        <a:lstStyle/>
        <a:p>
          <a:pPr>
            <a:lnSpc>
              <a:spcPct val="100000"/>
            </a:lnSpc>
            <a:spcAft>
              <a:spcPts val="0"/>
            </a:spcAft>
          </a:pPr>
          <a:r>
            <a:rPr lang="it-IT" sz="1600" b="1" dirty="0" smtClean="0"/>
            <a:t>S.n.c.</a:t>
          </a:r>
          <a:endParaRPr lang="en-US" sz="1600" b="1" dirty="0"/>
        </a:p>
      </dgm:t>
    </dgm:pt>
    <dgm:pt modelId="{E082FDFC-C1D6-49B9-9CDF-F2E18500E7CB}" type="parTrans" cxnId="{05CDB4A6-D0C1-465B-8D38-49BDFD9B5C3C}">
      <dgm:prSet/>
      <dgm:spPr/>
      <dgm:t>
        <a:bodyPr/>
        <a:lstStyle/>
        <a:p>
          <a:endParaRPr lang="en-US"/>
        </a:p>
      </dgm:t>
    </dgm:pt>
    <dgm:pt modelId="{43C6E387-1475-42BE-9CE5-73FD7F9AB648}" type="sibTrans" cxnId="{05CDB4A6-D0C1-465B-8D38-49BDFD9B5C3C}">
      <dgm:prSet/>
      <dgm:spPr/>
      <dgm:t>
        <a:bodyPr/>
        <a:lstStyle/>
        <a:p>
          <a:endParaRPr lang="en-US"/>
        </a:p>
      </dgm:t>
    </dgm:pt>
    <dgm:pt modelId="{03463DB3-A660-4151-B190-9A233CD661FC}">
      <dgm:prSet phldrT="[Testo]" custT="1"/>
      <dgm:spPr/>
      <dgm:t>
        <a:bodyPr tIns="108000" bIns="0" anchor="t" anchorCtr="0"/>
        <a:lstStyle/>
        <a:p>
          <a:r>
            <a:rPr lang="it-IT" sz="2000" b="1" dirty="0" smtClean="0"/>
            <a:t>Società di capitali</a:t>
          </a:r>
          <a:endParaRPr lang="en-US" sz="2000" b="1" dirty="0"/>
        </a:p>
      </dgm:t>
    </dgm:pt>
    <dgm:pt modelId="{8F74E6E1-7FA5-4F02-8386-B64EA9DD38A2}" type="parTrans" cxnId="{2E046C39-E855-4128-B8E4-17BCF1D7FADB}">
      <dgm:prSet/>
      <dgm:spPr/>
      <dgm:t>
        <a:bodyPr/>
        <a:lstStyle/>
        <a:p>
          <a:endParaRPr lang="en-US"/>
        </a:p>
      </dgm:t>
    </dgm:pt>
    <dgm:pt modelId="{905C8F6F-6F12-4BD6-9B02-BBA351CC8DA1}" type="sibTrans" cxnId="{2E046C39-E855-4128-B8E4-17BCF1D7FADB}">
      <dgm:prSet/>
      <dgm:spPr/>
      <dgm:t>
        <a:bodyPr/>
        <a:lstStyle/>
        <a:p>
          <a:endParaRPr lang="en-US"/>
        </a:p>
      </dgm:t>
    </dgm:pt>
    <dgm:pt modelId="{2C70E940-B252-4B9A-B4E4-F02712F5C5D4}">
      <dgm:prSet phldrT="[Testo]" custT="1"/>
      <dgm:spPr/>
      <dgm:t>
        <a:bodyPr/>
        <a:lstStyle/>
        <a:p>
          <a:pPr>
            <a:lnSpc>
              <a:spcPct val="100000"/>
            </a:lnSpc>
            <a:spcAft>
              <a:spcPts val="0"/>
            </a:spcAft>
          </a:pPr>
          <a:r>
            <a:rPr lang="it-IT" sz="1600" b="1" dirty="0" smtClean="0"/>
            <a:t>S.p.A.</a:t>
          </a:r>
        </a:p>
        <a:p>
          <a:pPr>
            <a:lnSpc>
              <a:spcPct val="100000"/>
            </a:lnSpc>
            <a:spcAft>
              <a:spcPts val="0"/>
            </a:spcAft>
          </a:pPr>
          <a:r>
            <a:rPr lang="en-US" sz="1400" b="0" dirty="0" err="1" smtClean="0"/>
            <a:t>capitale</a:t>
          </a:r>
          <a:r>
            <a:rPr lang="en-US" sz="1400" b="0" dirty="0" smtClean="0"/>
            <a:t> </a:t>
          </a:r>
          <a:r>
            <a:rPr lang="en-US" sz="1400" b="0" dirty="0" err="1" smtClean="0"/>
            <a:t>sociale</a:t>
          </a:r>
          <a:endParaRPr lang="en-US" sz="1400" b="0" dirty="0" smtClean="0"/>
        </a:p>
        <a:p>
          <a:pPr>
            <a:lnSpc>
              <a:spcPct val="100000"/>
            </a:lnSpc>
            <a:spcAft>
              <a:spcPts val="0"/>
            </a:spcAft>
          </a:pPr>
          <a:r>
            <a:rPr lang="en-US" sz="1400" b="0" dirty="0" smtClean="0"/>
            <a:t> </a:t>
          </a:r>
          <a:r>
            <a:rPr lang="en-US" sz="1400" b="0" dirty="0" err="1" smtClean="0"/>
            <a:t>minimo</a:t>
          </a:r>
          <a:r>
            <a:rPr lang="en-US" sz="1400" b="0" dirty="0" smtClean="0"/>
            <a:t> 120.000 €</a:t>
          </a:r>
          <a:endParaRPr lang="en-US" sz="1400" b="0" dirty="0"/>
        </a:p>
      </dgm:t>
    </dgm:pt>
    <dgm:pt modelId="{895DE45A-1278-4562-8869-C8E432A3E647}" type="parTrans" cxnId="{B9951FA2-0F25-4E82-BFED-2BC334A88D75}">
      <dgm:prSet/>
      <dgm:spPr/>
      <dgm:t>
        <a:bodyPr/>
        <a:lstStyle/>
        <a:p>
          <a:endParaRPr lang="en-US"/>
        </a:p>
      </dgm:t>
    </dgm:pt>
    <dgm:pt modelId="{6F26F0B6-98EB-41DC-9BE9-4F23457A07A1}" type="sibTrans" cxnId="{B9951FA2-0F25-4E82-BFED-2BC334A88D75}">
      <dgm:prSet/>
      <dgm:spPr/>
      <dgm:t>
        <a:bodyPr/>
        <a:lstStyle/>
        <a:p>
          <a:endParaRPr lang="en-US"/>
        </a:p>
      </dgm:t>
    </dgm:pt>
    <dgm:pt modelId="{8B85FED1-C7AE-411F-8481-050F428684B2}">
      <dgm:prSet phldrT="[Testo]" custT="1"/>
      <dgm:spPr/>
      <dgm:t>
        <a:bodyPr/>
        <a:lstStyle/>
        <a:p>
          <a:pPr>
            <a:lnSpc>
              <a:spcPct val="100000"/>
            </a:lnSpc>
            <a:spcAft>
              <a:spcPts val="0"/>
            </a:spcAft>
          </a:pPr>
          <a:r>
            <a:rPr lang="en-US" sz="1600" b="1" dirty="0" err="1" smtClean="0"/>
            <a:t>S.a.p.A</a:t>
          </a:r>
          <a:r>
            <a:rPr lang="en-US" sz="1600" b="1" dirty="0" smtClean="0"/>
            <a:t>.</a:t>
          </a:r>
        </a:p>
        <a:p>
          <a:pPr>
            <a:lnSpc>
              <a:spcPct val="100000"/>
            </a:lnSpc>
            <a:spcAft>
              <a:spcPts val="0"/>
            </a:spcAft>
          </a:pPr>
          <a:r>
            <a:rPr lang="en-US" sz="1400" b="0" dirty="0" err="1" smtClean="0"/>
            <a:t>capitale</a:t>
          </a:r>
          <a:r>
            <a:rPr lang="en-US" sz="1400" b="0" dirty="0" smtClean="0"/>
            <a:t> </a:t>
          </a:r>
          <a:r>
            <a:rPr lang="en-US" sz="1400" b="0" dirty="0" err="1" smtClean="0"/>
            <a:t>sociale</a:t>
          </a:r>
          <a:r>
            <a:rPr lang="en-US" sz="1400" b="0" dirty="0" smtClean="0"/>
            <a:t> </a:t>
          </a:r>
        </a:p>
        <a:p>
          <a:pPr>
            <a:lnSpc>
              <a:spcPct val="100000"/>
            </a:lnSpc>
            <a:spcAft>
              <a:spcPts val="0"/>
            </a:spcAft>
          </a:pPr>
          <a:r>
            <a:rPr lang="en-US" sz="1400" b="0" dirty="0" err="1" smtClean="0"/>
            <a:t>minimo</a:t>
          </a:r>
          <a:r>
            <a:rPr lang="en-US" sz="1400" b="0" dirty="0" smtClean="0"/>
            <a:t> 120.000 €</a:t>
          </a:r>
          <a:endParaRPr lang="en-US" sz="1400" b="0" dirty="0"/>
        </a:p>
      </dgm:t>
    </dgm:pt>
    <dgm:pt modelId="{B81F108E-8C79-41FA-9097-BCE85DE29504}" type="parTrans" cxnId="{AD244272-B09E-40BD-9FA5-51D3ABCF8557}">
      <dgm:prSet/>
      <dgm:spPr/>
      <dgm:t>
        <a:bodyPr/>
        <a:lstStyle/>
        <a:p>
          <a:endParaRPr lang="en-US"/>
        </a:p>
      </dgm:t>
    </dgm:pt>
    <dgm:pt modelId="{81685BE0-3046-4D95-A433-A3F8ED05E72E}" type="sibTrans" cxnId="{AD244272-B09E-40BD-9FA5-51D3ABCF8557}">
      <dgm:prSet/>
      <dgm:spPr/>
      <dgm:t>
        <a:bodyPr/>
        <a:lstStyle/>
        <a:p>
          <a:endParaRPr lang="en-US"/>
        </a:p>
      </dgm:t>
    </dgm:pt>
    <dgm:pt modelId="{33F6CEFA-2245-49FA-A548-03434025C46D}">
      <dgm:prSet phldrT="[Testo]" custT="1"/>
      <dgm:spPr/>
      <dgm:t>
        <a:bodyPr/>
        <a:lstStyle/>
        <a:p>
          <a:pPr>
            <a:lnSpc>
              <a:spcPct val="100000"/>
            </a:lnSpc>
            <a:spcAft>
              <a:spcPts val="0"/>
            </a:spcAft>
          </a:pPr>
          <a:r>
            <a:rPr lang="it-IT" sz="1600" b="1" dirty="0" smtClean="0"/>
            <a:t>S.a.s.</a:t>
          </a:r>
          <a:endParaRPr lang="en-US" sz="1600" b="1" dirty="0"/>
        </a:p>
      </dgm:t>
    </dgm:pt>
    <dgm:pt modelId="{1BCD3215-E86A-4AB1-B55E-77974F8129C7}" type="parTrans" cxnId="{3E193D7D-130E-4012-8119-BF4A9E9A53A8}">
      <dgm:prSet/>
      <dgm:spPr/>
      <dgm:t>
        <a:bodyPr/>
        <a:lstStyle/>
        <a:p>
          <a:endParaRPr lang="en-US"/>
        </a:p>
      </dgm:t>
    </dgm:pt>
    <dgm:pt modelId="{59010BB1-4554-4DB9-ACAA-2413607B24E4}" type="sibTrans" cxnId="{3E193D7D-130E-4012-8119-BF4A9E9A53A8}">
      <dgm:prSet/>
      <dgm:spPr/>
      <dgm:t>
        <a:bodyPr/>
        <a:lstStyle/>
        <a:p>
          <a:endParaRPr lang="en-US"/>
        </a:p>
      </dgm:t>
    </dgm:pt>
    <dgm:pt modelId="{4EDDB7BE-7919-4CDE-9855-2715F93FA67F}">
      <dgm:prSet phldrT="[Testo]" custT="1"/>
      <dgm:spPr/>
      <dgm:t>
        <a:bodyPr/>
        <a:lstStyle/>
        <a:p>
          <a:pPr>
            <a:lnSpc>
              <a:spcPct val="100000"/>
            </a:lnSpc>
            <a:spcAft>
              <a:spcPts val="0"/>
            </a:spcAft>
          </a:pPr>
          <a:r>
            <a:rPr lang="en-US" sz="1600" b="1" dirty="0" smtClean="0"/>
            <a:t>S.r.l.</a:t>
          </a:r>
        </a:p>
        <a:p>
          <a:pPr>
            <a:lnSpc>
              <a:spcPct val="100000"/>
            </a:lnSpc>
            <a:spcAft>
              <a:spcPts val="0"/>
            </a:spcAft>
          </a:pPr>
          <a:r>
            <a:rPr lang="en-US" sz="1400" b="0" dirty="0" err="1" smtClean="0"/>
            <a:t>capitale</a:t>
          </a:r>
          <a:r>
            <a:rPr lang="en-US" sz="1400" b="0" dirty="0" smtClean="0"/>
            <a:t> </a:t>
          </a:r>
          <a:r>
            <a:rPr lang="en-US" sz="1400" b="0" dirty="0" err="1" smtClean="0"/>
            <a:t>sociale</a:t>
          </a:r>
          <a:r>
            <a:rPr lang="en-US" sz="1400" b="0" dirty="0" smtClean="0"/>
            <a:t> </a:t>
          </a:r>
        </a:p>
        <a:p>
          <a:pPr>
            <a:lnSpc>
              <a:spcPct val="100000"/>
            </a:lnSpc>
            <a:spcAft>
              <a:spcPts val="0"/>
            </a:spcAft>
          </a:pPr>
          <a:r>
            <a:rPr lang="en-US" sz="1400" b="0" dirty="0" err="1" smtClean="0"/>
            <a:t>minimo</a:t>
          </a:r>
          <a:r>
            <a:rPr lang="en-US" sz="1400" b="0" dirty="0" smtClean="0"/>
            <a:t> 10.000 €</a:t>
          </a:r>
          <a:endParaRPr lang="en-US" sz="1400" b="0" dirty="0"/>
        </a:p>
      </dgm:t>
    </dgm:pt>
    <dgm:pt modelId="{EF6AF358-E7E2-44A9-B95C-D871E0A0B3E3}" type="parTrans" cxnId="{675AA206-83AB-4B4E-8A58-A9B9023153B2}">
      <dgm:prSet/>
      <dgm:spPr/>
      <dgm:t>
        <a:bodyPr/>
        <a:lstStyle/>
        <a:p>
          <a:endParaRPr lang="en-US"/>
        </a:p>
      </dgm:t>
    </dgm:pt>
    <dgm:pt modelId="{7EE27CF9-066B-4953-B0A8-734C5021C823}" type="sibTrans" cxnId="{675AA206-83AB-4B4E-8A58-A9B9023153B2}">
      <dgm:prSet/>
      <dgm:spPr/>
      <dgm:t>
        <a:bodyPr/>
        <a:lstStyle/>
        <a:p>
          <a:endParaRPr lang="en-US"/>
        </a:p>
      </dgm:t>
    </dgm:pt>
    <dgm:pt modelId="{20748323-6976-4567-AEA0-A090F2766F5E}" type="pres">
      <dgm:prSet presAssocID="{2593F643-910D-492D-BF46-B5673050A199}" presName="theList" presStyleCnt="0">
        <dgm:presLayoutVars>
          <dgm:dir/>
          <dgm:animLvl val="lvl"/>
          <dgm:resizeHandles val="exact"/>
        </dgm:presLayoutVars>
      </dgm:prSet>
      <dgm:spPr/>
      <dgm:t>
        <a:bodyPr/>
        <a:lstStyle/>
        <a:p>
          <a:endParaRPr lang="en-US"/>
        </a:p>
      </dgm:t>
    </dgm:pt>
    <dgm:pt modelId="{D5A13453-C38F-45D0-B582-D421A3F4E277}" type="pres">
      <dgm:prSet presAssocID="{F0A19B38-6876-446C-B228-690829F015FC}" presName="compNode" presStyleCnt="0"/>
      <dgm:spPr/>
    </dgm:pt>
    <dgm:pt modelId="{F23B2F48-DC49-4F84-94DB-BB0A33BA60FB}" type="pres">
      <dgm:prSet presAssocID="{F0A19B38-6876-446C-B228-690829F015FC}" presName="aNode" presStyleLbl="bgShp" presStyleIdx="0" presStyleCnt="2" custScaleX="29304" custScaleY="88444" custLinFactNeighborX="-14112" custLinFactNeighborY="3770"/>
      <dgm:spPr/>
      <dgm:t>
        <a:bodyPr/>
        <a:lstStyle/>
        <a:p>
          <a:endParaRPr lang="en-US"/>
        </a:p>
      </dgm:t>
    </dgm:pt>
    <dgm:pt modelId="{18B8A08C-76DA-4B6A-AC27-A99A30AD2595}" type="pres">
      <dgm:prSet presAssocID="{F0A19B38-6876-446C-B228-690829F015FC}" presName="textNode" presStyleLbl="bgShp" presStyleIdx="0" presStyleCnt="2"/>
      <dgm:spPr/>
      <dgm:t>
        <a:bodyPr/>
        <a:lstStyle/>
        <a:p>
          <a:endParaRPr lang="en-US"/>
        </a:p>
      </dgm:t>
    </dgm:pt>
    <dgm:pt modelId="{79BDD61D-C979-431D-987A-4068E53A111F}" type="pres">
      <dgm:prSet presAssocID="{F0A19B38-6876-446C-B228-690829F015FC}" presName="compChildNode" presStyleCnt="0"/>
      <dgm:spPr/>
    </dgm:pt>
    <dgm:pt modelId="{9A7ECB3F-B3AD-473B-96F0-C7BC0A2EDAC2}" type="pres">
      <dgm:prSet presAssocID="{F0A19B38-6876-446C-B228-690829F015FC}" presName="theInnerList" presStyleCnt="0"/>
      <dgm:spPr/>
    </dgm:pt>
    <dgm:pt modelId="{C8A353CC-7EA4-4039-B285-E649BC3F7375}" type="pres">
      <dgm:prSet presAssocID="{B7437EA6-4024-466C-9238-79F2228C0E75}" presName="childNode" presStyleLbl="node1" presStyleIdx="0" presStyleCnt="6" custScaleX="31710" custScaleY="2000000" custLinFactY="-200000" custLinFactNeighborX="-17640" custLinFactNeighborY="-268936">
        <dgm:presLayoutVars>
          <dgm:bulletEnabled val="1"/>
        </dgm:presLayoutVars>
      </dgm:prSet>
      <dgm:spPr/>
      <dgm:t>
        <a:bodyPr/>
        <a:lstStyle/>
        <a:p>
          <a:endParaRPr lang="en-US"/>
        </a:p>
      </dgm:t>
    </dgm:pt>
    <dgm:pt modelId="{D7A4FCD1-9564-4FB4-BD59-E1E8AE101239}" type="pres">
      <dgm:prSet presAssocID="{B7437EA6-4024-466C-9238-79F2228C0E75}" presName="aSpace2" presStyleCnt="0"/>
      <dgm:spPr/>
    </dgm:pt>
    <dgm:pt modelId="{45EDE4BA-D674-4683-A67E-7D3FD8F97A6D}" type="pres">
      <dgm:prSet presAssocID="{E8936F23-5C93-4231-929D-6157FC1A2564}" presName="childNode" presStyleLbl="node1" presStyleIdx="1" presStyleCnt="6" custScaleX="31710" custScaleY="2000000" custLinFactY="-100000" custLinFactNeighborX="-17640" custLinFactNeighborY="-134468">
        <dgm:presLayoutVars>
          <dgm:bulletEnabled val="1"/>
        </dgm:presLayoutVars>
      </dgm:prSet>
      <dgm:spPr/>
      <dgm:t>
        <a:bodyPr/>
        <a:lstStyle/>
        <a:p>
          <a:endParaRPr lang="en-US"/>
        </a:p>
      </dgm:t>
    </dgm:pt>
    <dgm:pt modelId="{C75FA327-D52D-4022-9D50-7D66AEED1AB3}" type="pres">
      <dgm:prSet presAssocID="{E8936F23-5C93-4231-929D-6157FC1A2564}" presName="aSpace2" presStyleCnt="0"/>
      <dgm:spPr/>
    </dgm:pt>
    <dgm:pt modelId="{6DB2AA41-B761-4474-8AC1-412A0ABA02A4}" type="pres">
      <dgm:prSet presAssocID="{33F6CEFA-2245-49FA-A548-03434025C46D}" presName="childNode" presStyleLbl="node1" presStyleIdx="2" presStyleCnt="6" custScaleX="31710" custScaleY="2000000" custLinFactNeighborX="-17640">
        <dgm:presLayoutVars>
          <dgm:bulletEnabled val="1"/>
        </dgm:presLayoutVars>
      </dgm:prSet>
      <dgm:spPr/>
      <dgm:t>
        <a:bodyPr/>
        <a:lstStyle/>
        <a:p>
          <a:endParaRPr lang="en-US"/>
        </a:p>
      </dgm:t>
    </dgm:pt>
    <dgm:pt modelId="{AF9766EB-7FBA-4520-8D1A-396BF0E7966C}" type="pres">
      <dgm:prSet presAssocID="{F0A19B38-6876-446C-B228-690829F015FC}" presName="aSpace" presStyleCnt="0"/>
      <dgm:spPr/>
    </dgm:pt>
    <dgm:pt modelId="{1089059E-33D9-4269-942A-01A3F22A6E44}" type="pres">
      <dgm:prSet presAssocID="{03463DB3-A660-4151-B190-9A233CD661FC}" presName="compNode" presStyleCnt="0"/>
      <dgm:spPr/>
    </dgm:pt>
    <dgm:pt modelId="{7BB6BE01-3870-43E9-A66D-EF719B05FF85}" type="pres">
      <dgm:prSet presAssocID="{03463DB3-A660-4151-B190-9A233CD661FC}" presName="aNode" presStyleLbl="bgShp" presStyleIdx="1" presStyleCnt="2" custScaleX="29304" custScaleY="88444" custLinFactNeighborX="12432" custLinFactNeighborY="3925"/>
      <dgm:spPr/>
      <dgm:t>
        <a:bodyPr/>
        <a:lstStyle/>
        <a:p>
          <a:endParaRPr lang="en-US"/>
        </a:p>
      </dgm:t>
    </dgm:pt>
    <dgm:pt modelId="{506F39A5-47B8-4CD2-9362-0B64B509D0D8}" type="pres">
      <dgm:prSet presAssocID="{03463DB3-A660-4151-B190-9A233CD661FC}" presName="textNode" presStyleLbl="bgShp" presStyleIdx="1" presStyleCnt="2"/>
      <dgm:spPr/>
      <dgm:t>
        <a:bodyPr/>
        <a:lstStyle/>
        <a:p>
          <a:endParaRPr lang="en-US"/>
        </a:p>
      </dgm:t>
    </dgm:pt>
    <dgm:pt modelId="{E8589343-F2E5-4C67-A68F-9FE5056CD542}" type="pres">
      <dgm:prSet presAssocID="{03463DB3-A660-4151-B190-9A233CD661FC}" presName="compChildNode" presStyleCnt="0"/>
      <dgm:spPr/>
    </dgm:pt>
    <dgm:pt modelId="{6850670D-2347-4F55-9743-A4E4A7438AD0}" type="pres">
      <dgm:prSet presAssocID="{03463DB3-A660-4151-B190-9A233CD661FC}" presName="theInnerList" presStyleCnt="0"/>
      <dgm:spPr/>
    </dgm:pt>
    <dgm:pt modelId="{AE8B970E-774A-4F90-9AC5-6B17D8ED6B5C}" type="pres">
      <dgm:prSet presAssocID="{2C70E940-B252-4B9A-B4E4-F02712F5C5D4}" presName="childNode" presStyleLbl="node1" presStyleIdx="3" presStyleCnt="6" custScaleX="31710" custScaleY="2000000" custLinFactY="-200000" custLinFactNeighborX="15540" custLinFactNeighborY="-268936">
        <dgm:presLayoutVars>
          <dgm:bulletEnabled val="1"/>
        </dgm:presLayoutVars>
      </dgm:prSet>
      <dgm:spPr/>
      <dgm:t>
        <a:bodyPr/>
        <a:lstStyle/>
        <a:p>
          <a:endParaRPr lang="en-US"/>
        </a:p>
      </dgm:t>
    </dgm:pt>
    <dgm:pt modelId="{E1546851-A8B8-4388-B82D-C32CA4B1437B}" type="pres">
      <dgm:prSet presAssocID="{2C70E940-B252-4B9A-B4E4-F02712F5C5D4}" presName="aSpace2" presStyleCnt="0"/>
      <dgm:spPr/>
    </dgm:pt>
    <dgm:pt modelId="{36249A46-4237-4D49-9718-7AE3417D21ED}" type="pres">
      <dgm:prSet presAssocID="{8B85FED1-C7AE-411F-8481-050F428684B2}" presName="childNode" presStyleLbl="node1" presStyleIdx="4" presStyleCnt="6" custScaleX="31710" custScaleY="2000000" custLinFactY="-100000" custLinFactNeighborX="15540" custLinFactNeighborY="-134468">
        <dgm:presLayoutVars>
          <dgm:bulletEnabled val="1"/>
        </dgm:presLayoutVars>
      </dgm:prSet>
      <dgm:spPr/>
      <dgm:t>
        <a:bodyPr/>
        <a:lstStyle/>
        <a:p>
          <a:endParaRPr lang="en-US"/>
        </a:p>
      </dgm:t>
    </dgm:pt>
    <dgm:pt modelId="{249055E4-8239-46E1-9733-3FE7C2581546}" type="pres">
      <dgm:prSet presAssocID="{8B85FED1-C7AE-411F-8481-050F428684B2}" presName="aSpace2" presStyleCnt="0"/>
      <dgm:spPr/>
    </dgm:pt>
    <dgm:pt modelId="{7C53210A-B0CA-4DBF-BFEE-84BF730215BB}" type="pres">
      <dgm:prSet presAssocID="{4EDDB7BE-7919-4CDE-9855-2715F93FA67F}" presName="childNode" presStyleLbl="node1" presStyleIdx="5" presStyleCnt="6" custScaleX="31710" custScaleY="2000000" custLinFactNeighborX="15540">
        <dgm:presLayoutVars>
          <dgm:bulletEnabled val="1"/>
        </dgm:presLayoutVars>
      </dgm:prSet>
      <dgm:spPr/>
      <dgm:t>
        <a:bodyPr/>
        <a:lstStyle/>
        <a:p>
          <a:endParaRPr lang="en-US"/>
        </a:p>
      </dgm:t>
    </dgm:pt>
  </dgm:ptLst>
  <dgm:cxnLst>
    <dgm:cxn modelId="{00578BF4-A284-4953-A5F3-79E6369649BC}" type="presOf" srcId="{8B85FED1-C7AE-411F-8481-050F428684B2}" destId="{36249A46-4237-4D49-9718-7AE3417D21ED}" srcOrd="0" destOrd="0" presId="urn:microsoft.com/office/officeart/2005/8/layout/lProcess2"/>
    <dgm:cxn modelId="{3E0E6D58-8C8A-4F7E-A7C4-5411975A885E}" type="presOf" srcId="{F0A19B38-6876-446C-B228-690829F015FC}" destId="{18B8A08C-76DA-4B6A-AC27-A99A30AD2595}" srcOrd="1" destOrd="0" presId="urn:microsoft.com/office/officeart/2005/8/layout/lProcess2"/>
    <dgm:cxn modelId="{3E193D7D-130E-4012-8119-BF4A9E9A53A8}" srcId="{F0A19B38-6876-446C-B228-690829F015FC}" destId="{33F6CEFA-2245-49FA-A548-03434025C46D}" srcOrd="2" destOrd="0" parTransId="{1BCD3215-E86A-4AB1-B55E-77974F8129C7}" sibTransId="{59010BB1-4554-4DB9-ACAA-2413607B24E4}"/>
    <dgm:cxn modelId="{B9951FA2-0F25-4E82-BFED-2BC334A88D75}" srcId="{03463DB3-A660-4151-B190-9A233CD661FC}" destId="{2C70E940-B252-4B9A-B4E4-F02712F5C5D4}" srcOrd="0" destOrd="0" parTransId="{895DE45A-1278-4562-8869-C8E432A3E647}" sibTransId="{6F26F0B6-98EB-41DC-9BE9-4F23457A07A1}"/>
    <dgm:cxn modelId="{AD244272-B09E-40BD-9FA5-51D3ABCF8557}" srcId="{03463DB3-A660-4151-B190-9A233CD661FC}" destId="{8B85FED1-C7AE-411F-8481-050F428684B2}" srcOrd="1" destOrd="0" parTransId="{B81F108E-8C79-41FA-9097-BCE85DE29504}" sibTransId="{81685BE0-3046-4D95-A433-A3F8ED05E72E}"/>
    <dgm:cxn modelId="{EB2B4549-DF0D-4444-B00C-53240FAEB823}" type="presOf" srcId="{33F6CEFA-2245-49FA-A548-03434025C46D}" destId="{6DB2AA41-B761-4474-8AC1-412A0ABA02A4}" srcOrd="0" destOrd="0" presId="urn:microsoft.com/office/officeart/2005/8/layout/lProcess2"/>
    <dgm:cxn modelId="{0EA33CE4-E4E7-4CED-AF80-346E04A6AD25}" type="presOf" srcId="{03463DB3-A660-4151-B190-9A233CD661FC}" destId="{7BB6BE01-3870-43E9-A66D-EF719B05FF85}" srcOrd="0" destOrd="0" presId="urn:microsoft.com/office/officeart/2005/8/layout/lProcess2"/>
    <dgm:cxn modelId="{6FBCD6AD-8F79-4669-8FE8-0175F8F00A61}" type="presOf" srcId="{E8936F23-5C93-4231-929D-6157FC1A2564}" destId="{45EDE4BA-D674-4683-A67E-7D3FD8F97A6D}" srcOrd="0" destOrd="0" presId="urn:microsoft.com/office/officeart/2005/8/layout/lProcess2"/>
    <dgm:cxn modelId="{675AA206-83AB-4B4E-8A58-A9B9023153B2}" srcId="{03463DB3-A660-4151-B190-9A233CD661FC}" destId="{4EDDB7BE-7919-4CDE-9855-2715F93FA67F}" srcOrd="2" destOrd="0" parTransId="{EF6AF358-E7E2-44A9-B95C-D871E0A0B3E3}" sibTransId="{7EE27CF9-066B-4953-B0A8-734C5021C823}"/>
    <dgm:cxn modelId="{41F281B1-D026-4A18-AEF0-680DD9B28119}" srcId="{2593F643-910D-492D-BF46-B5673050A199}" destId="{F0A19B38-6876-446C-B228-690829F015FC}" srcOrd="0" destOrd="0" parTransId="{8A0BCB33-2938-441A-82DA-7440D99F8205}" sibTransId="{198FB8E1-7ADE-4173-B759-929944CBBD06}"/>
    <dgm:cxn modelId="{2E046C39-E855-4128-B8E4-17BCF1D7FADB}" srcId="{2593F643-910D-492D-BF46-B5673050A199}" destId="{03463DB3-A660-4151-B190-9A233CD661FC}" srcOrd="1" destOrd="0" parTransId="{8F74E6E1-7FA5-4F02-8386-B64EA9DD38A2}" sibTransId="{905C8F6F-6F12-4BD6-9B02-BBA351CC8DA1}"/>
    <dgm:cxn modelId="{5324A013-E41F-4696-B329-A00EE7FDAA4B}" type="presOf" srcId="{B7437EA6-4024-466C-9238-79F2228C0E75}" destId="{C8A353CC-7EA4-4039-B285-E649BC3F7375}" srcOrd="0" destOrd="0" presId="urn:microsoft.com/office/officeart/2005/8/layout/lProcess2"/>
    <dgm:cxn modelId="{7E3B967E-18F4-4224-ABEE-896527E75895}" srcId="{F0A19B38-6876-446C-B228-690829F015FC}" destId="{B7437EA6-4024-466C-9238-79F2228C0E75}" srcOrd="0" destOrd="0" parTransId="{8824224B-132F-4095-8483-7CCB5B0DCFC8}" sibTransId="{325FBBA9-8DC8-4CD6-8AA5-03258AB3737B}"/>
    <dgm:cxn modelId="{52D463BB-9701-4330-B974-9FB2A7C73655}" type="presOf" srcId="{2C70E940-B252-4B9A-B4E4-F02712F5C5D4}" destId="{AE8B970E-774A-4F90-9AC5-6B17D8ED6B5C}" srcOrd="0" destOrd="0" presId="urn:microsoft.com/office/officeart/2005/8/layout/lProcess2"/>
    <dgm:cxn modelId="{BFEB9A16-B02A-4F50-8296-47C0E87ED1EB}" type="presOf" srcId="{2593F643-910D-492D-BF46-B5673050A199}" destId="{20748323-6976-4567-AEA0-A090F2766F5E}" srcOrd="0" destOrd="0" presId="urn:microsoft.com/office/officeart/2005/8/layout/lProcess2"/>
    <dgm:cxn modelId="{479FF304-1376-4EF2-B337-D60CD1EC3558}" type="presOf" srcId="{4EDDB7BE-7919-4CDE-9855-2715F93FA67F}" destId="{7C53210A-B0CA-4DBF-BFEE-84BF730215BB}" srcOrd="0" destOrd="0" presId="urn:microsoft.com/office/officeart/2005/8/layout/lProcess2"/>
    <dgm:cxn modelId="{9B214741-9F88-4300-AA7A-C3F3FBB4378D}" type="presOf" srcId="{03463DB3-A660-4151-B190-9A233CD661FC}" destId="{506F39A5-47B8-4CD2-9362-0B64B509D0D8}" srcOrd="1" destOrd="0" presId="urn:microsoft.com/office/officeart/2005/8/layout/lProcess2"/>
    <dgm:cxn modelId="{05CDB4A6-D0C1-465B-8D38-49BDFD9B5C3C}" srcId="{F0A19B38-6876-446C-B228-690829F015FC}" destId="{E8936F23-5C93-4231-929D-6157FC1A2564}" srcOrd="1" destOrd="0" parTransId="{E082FDFC-C1D6-49B9-9CDF-F2E18500E7CB}" sibTransId="{43C6E387-1475-42BE-9CE5-73FD7F9AB648}"/>
    <dgm:cxn modelId="{7292D964-70F3-40CC-962A-D732C36C469C}" type="presOf" srcId="{F0A19B38-6876-446C-B228-690829F015FC}" destId="{F23B2F48-DC49-4F84-94DB-BB0A33BA60FB}" srcOrd="0" destOrd="0" presId="urn:microsoft.com/office/officeart/2005/8/layout/lProcess2"/>
    <dgm:cxn modelId="{FF73B51B-C39E-4E1B-A68E-3412568275AD}" type="presParOf" srcId="{20748323-6976-4567-AEA0-A090F2766F5E}" destId="{D5A13453-C38F-45D0-B582-D421A3F4E277}" srcOrd="0" destOrd="0" presId="urn:microsoft.com/office/officeart/2005/8/layout/lProcess2"/>
    <dgm:cxn modelId="{BD0FDF27-866B-4920-8A3D-062488737346}" type="presParOf" srcId="{D5A13453-C38F-45D0-B582-D421A3F4E277}" destId="{F23B2F48-DC49-4F84-94DB-BB0A33BA60FB}" srcOrd="0" destOrd="0" presId="urn:microsoft.com/office/officeart/2005/8/layout/lProcess2"/>
    <dgm:cxn modelId="{E24F4B3B-A654-44C1-A8C3-368DBC9B512D}" type="presParOf" srcId="{D5A13453-C38F-45D0-B582-D421A3F4E277}" destId="{18B8A08C-76DA-4B6A-AC27-A99A30AD2595}" srcOrd="1" destOrd="0" presId="urn:microsoft.com/office/officeart/2005/8/layout/lProcess2"/>
    <dgm:cxn modelId="{4931AAA8-2CC1-441C-9910-37E9FB9762F3}" type="presParOf" srcId="{D5A13453-C38F-45D0-B582-D421A3F4E277}" destId="{79BDD61D-C979-431D-987A-4068E53A111F}" srcOrd="2" destOrd="0" presId="urn:microsoft.com/office/officeart/2005/8/layout/lProcess2"/>
    <dgm:cxn modelId="{00D0D214-6CE7-4058-BF93-4BDF04BDC48A}" type="presParOf" srcId="{79BDD61D-C979-431D-987A-4068E53A111F}" destId="{9A7ECB3F-B3AD-473B-96F0-C7BC0A2EDAC2}" srcOrd="0" destOrd="0" presId="urn:microsoft.com/office/officeart/2005/8/layout/lProcess2"/>
    <dgm:cxn modelId="{39C118C2-D9C3-4CDC-8EAA-F1D59EC15ED7}" type="presParOf" srcId="{9A7ECB3F-B3AD-473B-96F0-C7BC0A2EDAC2}" destId="{C8A353CC-7EA4-4039-B285-E649BC3F7375}" srcOrd="0" destOrd="0" presId="urn:microsoft.com/office/officeart/2005/8/layout/lProcess2"/>
    <dgm:cxn modelId="{3F0F5B1C-4051-4E37-B8C4-D644CD6B7761}" type="presParOf" srcId="{9A7ECB3F-B3AD-473B-96F0-C7BC0A2EDAC2}" destId="{D7A4FCD1-9564-4FB4-BD59-E1E8AE101239}" srcOrd="1" destOrd="0" presId="urn:microsoft.com/office/officeart/2005/8/layout/lProcess2"/>
    <dgm:cxn modelId="{66067DFA-3061-497F-955F-9D82EFCBFF8B}" type="presParOf" srcId="{9A7ECB3F-B3AD-473B-96F0-C7BC0A2EDAC2}" destId="{45EDE4BA-D674-4683-A67E-7D3FD8F97A6D}" srcOrd="2" destOrd="0" presId="urn:microsoft.com/office/officeart/2005/8/layout/lProcess2"/>
    <dgm:cxn modelId="{3CE6CF93-6563-43AC-94C7-71A23B6185BB}" type="presParOf" srcId="{9A7ECB3F-B3AD-473B-96F0-C7BC0A2EDAC2}" destId="{C75FA327-D52D-4022-9D50-7D66AEED1AB3}" srcOrd="3" destOrd="0" presId="urn:microsoft.com/office/officeart/2005/8/layout/lProcess2"/>
    <dgm:cxn modelId="{43BE9802-EDF0-4F59-8574-3157958951C6}" type="presParOf" srcId="{9A7ECB3F-B3AD-473B-96F0-C7BC0A2EDAC2}" destId="{6DB2AA41-B761-4474-8AC1-412A0ABA02A4}" srcOrd="4" destOrd="0" presId="urn:microsoft.com/office/officeart/2005/8/layout/lProcess2"/>
    <dgm:cxn modelId="{4AB16F16-43B3-47E2-AEF4-F74AF6947327}" type="presParOf" srcId="{20748323-6976-4567-AEA0-A090F2766F5E}" destId="{AF9766EB-7FBA-4520-8D1A-396BF0E7966C}" srcOrd="1" destOrd="0" presId="urn:microsoft.com/office/officeart/2005/8/layout/lProcess2"/>
    <dgm:cxn modelId="{05AEF851-3BD8-4EE1-8B26-F0885F82D0DD}" type="presParOf" srcId="{20748323-6976-4567-AEA0-A090F2766F5E}" destId="{1089059E-33D9-4269-942A-01A3F22A6E44}" srcOrd="2" destOrd="0" presId="urn:microsoft.com/office/officeart/2005/8/layout/lProcess2"/>
    <dgm:cxn modelId="{0CEE7078-EBDC-413D-916D-A2CE4555A0E3}" type="presParOf" srcId="{1089059E-33D9-4269-942A-01A3F22A6E44}" destId="{7BB6BE01-3870-43E9-A66D-EF719B05FF85}" srcOrd="0" destOrd="0" presId="urn:microsoft.com/office/officeart/2005/8/layout/lProcess2"/>
    <dgm:cxn modelId="{2A51AE57-951B-4C0A-84B4-1A08AB834889}" type="presParOf" srcId="{1089059E-33D9-4269-942A-01A3F22A6E44}" destId="{506F39A5-47B8-4CD2-9362-0B64B509D0D8}" srcOrd="1" destOrd="0" presId="urn:microsoft.com/office/officeart/2005/8/layout/lProcess2"/>
    <dgm:cxn modelId="{3131556C-957C-492C-B1E5-E6F301C1C57D}" type="presParOf" srcId="{1089059E-33D9-4269-942A-01A3F22A6E44}" destId="{E8589343-F2E5-4C67-A68F-9FE5056CD542}" srcOrd="2" destOrd="0" presId="urn:microsoft.com/office/officeart/2005/8/layout/lProcess2"/>
    <dgm:cxn modelId="{88F2D5E0-0550-4333-832D-7A03555F2249}" type="presParOf" srcId="{E8589343-F2E5-4C67-A68F-9FE5056CD542}" destId="{6850670D-2347-4F55-9743-A4E4A7438AD0}" srcOrd="0" destOrd="0" presId="urn:microsoft.com/office/officeart/2005/8/layout/lProcess2"/>
    <dgm:cxn modelId="{EEE8DA7C-6CA5-481D-8B44-448D6B663D5C}" type="presParOf" srcId="{6850670D-2347-4F55-9743-A4E4A7438AD0}" destId="{AE8B970E-774A-4F90-9AC5-6B17D8ED6B5C}" srcOrd="0" destOrd="0" presId="urn:microsoft.com/office/officeart/2005/8/layout/lProcess2"/>
    <dgm:cxn modelId="{49AEE390-4617-4B12-B6BA-A81C0A3C87AC}" type="presParOf" srcId="{6850670D-2347-4F55-9743-A4E4A7438AD0}" destId="{E1546851-A8B8-4388-B82D-C32CA4B1437B}" srcOrd="1" destOrd="0" presId="urn:microsoft.com/office/officeart/2005/8/layout/lProcess2"/>
    <dgm:cxn modelId="{4488D301-8EAF-436D-B7AC-A3B1E8FE4CC9}" type="presParOf" srcId="{6850670D-2347-4F55-9743-A4E4A7438AD0}" destId="{36249A46-4237-4D49-9718-7AE3417D21ED}" srcOrd="2" destOrd="0" presId="urn:microsoft.com/office/officeart/2005/8/layout/lProcess2"/>
    <dgm:cxn modelId="{1A5C8D9F-3131-4018-903F-C5A82790E53C}" type="presParOf" srcId="{6850670D-2347-4F55-9743-A4E4A7438AD0}" destId="{249055E4-8239-46E1-9733-3FE7C2581546}" srcOrd="3" destOrd="0" presId="urn:microsoft.com/office/officeart/2005/8/layout/lProcess2"/>
    <dgm:cxn modelId="{66417FBF-652F-4E9A-BA25-C684B1F0A7F2}" type="presParOf" srcId="{6850670D-2347-4F55-9743-A4E4A7438AD0}" destId="{7C53210A-B0CA-4DBF-BFEE-84BF730215BB}" srcOrd="4"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85A0B5-714F-4339-BDA8-87DE11F57E54}">
      <dsp:nvSpPr>
        <dsp:cNvPr id="0" name=""/>
        <dsp:cNvSpPr/>
      </dsp:nvSpPr>
      <dsp:spPr>
        <a:xfrm>
          <a:off x="7543530" y="1957792"/>
          <a:ext cx="182224" cy="2197771"/>
        </a:xfrm>
        <a:custGeom>
          <a:avLst/>
          <a:gdLst/>
          <a:ahLst/>
          <a:cxnLst/>
          <a:rect l="0" t="0" r="0" b="0"/>
          <a:pathLst>
            <a:path>
              <a:moveTo>
                <a:pt x="0" y="0"/>
              </a:moveTo>
              <a:lnTo>
                <a:pt x="0" y="2197771"/>
              </a:lnTo>
              <a:lnTo>
                <a:pt x="182224" y="21977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50084E-803F-493F-9464-9982EAC099D6}">
      <dsp:nvSpPr>
        <dsp:cNvPr id="0" name=""/>
        <dsp:cNvSpPr/>
      </dsp:nvSpPr>
      <dsp:spPr>
        <a:xfrm>
          <a:off x="7543530" y="1957792"/>
          <a:ext cx="182224" cy="1652280"/>
        </a:xfrm>
        <a:custGeom>
          <a:avLst/>
          <a:gdLst/>
          <a:ahLst/>
          <a:cxnLst/>
          <a:rect l="0" t="0" r="0" b="0"/>
          <a:pathLst>
            <a:path>
              <a:moveTo>
                <a:pt x="0" y="0"/>
              </a:moveTo>
              <a:lnTo>
                <a:pt x="0" y="1652280"/>
              </a:lnTo>
              <a:lnTo>
                <a:pt x="182224" y="165228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5AE02D-3290-45DE-8A71-A522D54E6D88}">
      <dsp:nvSpPr>
        <dsp:cNvPr id="0" name=""/>
        <dsp:cNvSpPr/>
      </dsp:nvSpPr>
      <dsp:spPr>
        <a:xfrm>
          <a:off x="7543530" y="1957792"/>
          <a:ext cx="182224" cy="1106790"/>
        </a:xfrm>
        <a:custGeom>
          <a:avLst/>
          <a:gdLst/>
          <a:ahLst/>
          <a:cxnLst/>
          <a:rect l="0" t="0" r="0" b="0"/>
          <a:pathLst>
            <a:path>
              <a:moveTo>
                <a:pt x="0" y="0"/>
              </a:moveTo>
              <a:lnTo>
                <a:pt x="0" y="1106790"/>
              </a:lnTo>
              <a:lnTo>
                <a:pt x="182224" y="110679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A61B6A-CAC6-4E6E-99A8-645A04345CDC}">
      <dsp:nvSpPr>
        <dsp:cNvPr id="0" name=""/>
        <dsp:cNvSpPr/>
      </dsp:nvSpPr>
      <dsp:spPr>
        <a:xfrm>
          <a:off x="7543530" y="1957792"/>
          <a:ext cx="182224" cy="561299"/>
        </a:xfrm>
        <a:custGeom>
          <a:avLst/>
          <a:gdLst/>
          <a:ahLst/>
          <a:cxnLst/>
          <a:rect l="0" t="0" r="0" b="0"/>
          <a:pathLst>
            <a:path>
              <a:moveTo>
                <a:pt x="0" y="0"/>
              </a:moveTo>
              <a:lnTo>
                <a:pt x="0" y="561299"/>
              </a:lnTo>
              <a:lnTo>
                <a:pt x="182224" y="5612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33952C-9F6A-4593-9847-A7EAB1BC0363}">
      <dsp:nvSpPr>
        <dsp:cNvPr id="0" name=""/>
        <dsp:cNvSpPr/>
      </dsp:nvSpPr>
      <dsp:spPr>
        <a:xfrm>
          <a:off x="4321175" y="1191363"/>
          <a:ext cx="3708287" cy="328614"/>
        </a:xfrm>
        <a:custGeom>
          <a:avLst/>
          <a:gdLst/>
          <a:ahLst/>
          <a:cxnLst/>
          <a:rect l="0" t="0" r="0" b="0"/>
          <a:pathLst>
            <a:path>
              <a:moveTo>
                <a:pt x="0" y="0"/>
              </a:moveTo>
              <a:lnTo>
                <a:pt x="0" y="236673"/>
              </a:lnTo>
              <a:lnTo>
                <a:pt x="3708287" y="236673"/>
              </a:lnTo>
              <a:lnTo>
                <a:pt x="3708287" y="3286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26047C-7EDD-47A0-A6A6-FBC29B56050B}">
      <dsp:nvSpPr>
        <dsp:cNvPr id="0" name=""/>
        <dsp:cNvSpPr/>
      </dsp:nvSpPr>
      <dsp:spPr>
        <a:xfrm>
          <a:off x="5971415" y="1957792"/>
          <a:ext cx="1059510" cy="342392"/>
        </a:xfrm>
        <a:custGeom>
          <a:avLst/>
          <a:gdLst/>
          <a:ahLst/>
          <a:cxnLst/>
          <a:rect l="0" t="0" r="0" b="0"/>
          <a:pathLst>
            <a:path>
              <a:moveTo>
                <a:pt x="0" y="0"/>
              </a:moveTo>
              <a:lnTo>
                <a:pt x="0" y="250451"/>
              </a:lnTo>
              <a:lnTo>
                <a:pt x="1059510" y="250451"/>
              </a:lnTo>
              <a:lnTo>
                <a:pt x="1059510" y="34239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DC15A9-6A3F-4CBA-956D-AFA8330BCB50}">
      <dsp:nvSpPr>
        <dsp:cNvPr id="0" name=""/>
        <dsp:cNvSpPr/>
      </dsp:nvSpPr>
      <dsp:spPr>
        <a:xfrm>
          <a:off x="5925695" y="1957792"/>
          <a:ext cx="91440" cy="342392"/>
        </a:xfrm>
        <a:custGeom>
          <a:avLst/>
          <a:gdLst/>
          <a:ahLst/>
          <a:cxnLst/>
          <a:rect l="0" t="0" r="0" b="0"/>
          <a:pathLst>
            <a:path>
              <a:moveTo>
                <a:pt x="45720" y="0"/>
              </a:moveTo>
              <a:lnTo>
                <a:pt x="45720" y="34239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5A9C3E-E821-43B1-9DAC-37DBAB60DFFE}">
      <dsp:nvSpPr>
        <dsp:cNvPr id="0" name=""/>
        <dsp:cNvSpPr/>
      </dsp:nvSpPr>
      <dsp:spPr>
        <a:xfrm>
          <a:off x="4561653" y="2737999"/>
          <a:ext cx="131344" cy="872073"/>
        </a:xfrm>
        <a:custGeom>
          <a:avLst/>
          <a:gdLst/>
          <a:ahLst/>
          <a:cxnLst/>
          <a:rect l="0" t="0" r="0" b="0"/>
          <a:pathLst>
            <a:path>
              <a:moveTo>
                <a:pt x="0" y="0"/>
              </a:moveTo>
              <a:lnTo>
                <a:pt x="0" y="872073"/>
              </a:lnTo>
              <a:lnTo>
                <a:pt x="131344" y="8720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CC331D-444C-4EAD-9D10-409751F2BCA2}">
      <dsp:nvSpPr>
        <dsp:cNvPr id="0" name=""/>
        <dsp:cNvSpPr/>
      </dsp:nvSpPr>
      <dsp:spPr>
        <a:xfrm>
          <a:off x="4561653" y="2737999"/>
          <a:ext cx="131344" cy="326583"/>
        </a:xfrm>
        <a:custGeom>
          <a:avLst/>
          <a:gdLst/>
          <a:ahLst/>
          <a:cxnLst/>
          <a:rect l="0" t="0" r="0" b="0"/>
          <a:pathLst>
            <a:path>
              <a:moveTo>
                <a:pt x="0" y="0"/>
              </a:moveTo>
              <a:lnTo>
                <a:pt x="0" y="326583"/>
              </a:lnTo>
              <a:lnTo>
                <a:pt x="131344" y="32658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F0E802-9C7C-4561-9DBE-C828E179B78B}">
      <dsp:nvSpPr>
        <dsp:cNvPr id="0" name=""/>
        <dsp:cNvSpPr/>
      </dsp:nvSpPr>
      <dsp:spPr>
        <a:xfrm>
          <a:off x="4911904" y="1957792"/>
          <a:ext cx="1059510" cy="342392"/>
        </a:xfrm>
        <a:custGeom>
          <a:avLst/>
          <a:gdLst/>
          <a:ahLst/>
          <a:cxnLst/>
          <a:rect l="0" t="0" r="0" b="0"/>
          <a:pathLst>
            <a:path>
              <a:moveTo>
                <a:pt x="1059510" y="0"/>
              </a:moveTo>
              <a:lnTo>
                <a:pt x="1059510" y="250451"/>
              </a:lnTo>
              <a:lnTo>
                <a:pt x="0" y="250451"/>
              </a:lnTo>
              <a:lnTo>
                <a:pt x="0" y="34239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4A28C1-7377-492E-9149-21FD0179C2FF}">
      <dsp:nvSpPr>
        <dsp:cNvPr id="0" name=""/>
        <dsp:cNvSpPr/>
      </dsp:nvSpPr>
      <dsp:spPr>
        <a:xfrm>
          <a:off x="4321175" y="1191363"/>
          <a:ext cx="1650240" cy="328614"/>
        </a:xfrm>
        <a:custGeom>
          <a:avLst/>
          <a:gdLst/>
          <a:ahLst/>
          <a:cxnLst/>
          <a:rect l="0" t="0" r="0" b="0"/>
          <a:pathLst>
            <a:path>
              <a:moveTo>
                <a:pt x="0" y="0"/>
              </a:moveTo>
              <a:lnTo>
                <a:pt x="0" y="236673"/>
              </a:lnTo>
              <a:lnTo>
                <a:pt x="1650240" y="236673"/>
              </a:lnTo>
              <a:lnTo>
                <a:pt x="1650240" y="3286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F46744-1569-4D4D-B57A-388EAC086933}">
      <dsp:nvSpPr>
        <dsp:cNvPr id="0" name=""/>
        <dsp:cNvSpPr/>
      </dsp:nvSpPr>
      <dsp:spPr>
        <a:xfrm>
          <a:off x="2866015" y="1957792"/>
          <a:ext cx="1059510" cy="342392"/>
        </a:xfrm>
        <a:custGeom>
          <a:avLst/>
          <a:gdLst/>
          <a:ahLst/>
          <a:cxnLst/>
          <a:rect l="0" t="0" r="0" b="0"/>
          <a:pathLst>
            <a:path>
              <a:moveTo>
                <a:pt x="0" y="0"/>
              </a:moveTo>
              <a:lnTo>
                <a:pt x="0" y="250451"/>
              </a:lnTo>
              <a:lnTo>
                <a:pt x="1059510" y="250451"/>
              </a:lnTo>
              <a:lnTo>
                <a:pt x="1059510" y="34239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5CBA88-F2FE-4FC8-B7F2-FAF7FDCD845E}">
      <dsp:nvSpPr>
        <dsp:cNvPr id="0" name=""/>
        <dsp:cNvSpPr/>
      </dsp:nvSpPr>
      <dsp:spPr>
        <a:xfrm>
          <a:off x="2515764" y="2737999"/>
          <a:ext cx="131344" cy="1963054"/>
        </a:xfrm>
        <a:custGeom>
          <a:avLst/>
          <a:gdLst/>
          <a:ahLst/>
          <a:cxnLst/>
          <a:rect l="0" t="0" r="0" b="0"/>
          <a:pathLst>
            <a:path>
              <a:moveTo>
                <a:pt x="0" y="0"/>
              </a:moveTo>
              <a:lnTo>
                <a:pt x="0" y="1963054"/>
              </a:lnTo>
              <a:lnTo>
                <a:pt x="131344" y="196305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99E92D-5C90-4027-BE96-5095C4EE3C9B}">
      <dsp:nvSpPr>
        <dsp:cNvPr id="0" name=""/>
        <dsp:cNvSpPr/>
      </dsp:nvSpPr>
      <dsp:spPr>
        <a:xfrm>
          <a:off x="2515764" y="2737999"/>
          <a:ext cx="131344" cy="1417564"/>
        </a:xfrm>
        <a:custGeom>
          <a:avLst/>
          <a:gdLst/>
          <a:ahLst/>
          <a:cxnLst/>
          <a:rect l="0" t="0" r="0" b="0"/>
          <a:pathLst>
            <a:path>
              <a:moveTo>
                <a:pt x="0" y="0"/>
              </a:moveTo>
              <a:lnTo>
                <a:pt x="0" y="1417564"/>
              </a:lnTo>
              <a:lnTo>
                <a:pt x="131344" y="14175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3575F6-6E93-4FF2-A3C2-218A0B56D736}">
      <dsp:nvSpPr>
        <dsp:cNvPr id="0" name=""/>
        <dsp:cNvSpPr/>
      </dsp:nvSpPr>
      <dsp:spPr>
        <a:xfrm>
          <a:off x="2515764" y="2737999"/>
          <a:ext cx="131344" cy="872073"/>
        </a:xfrm>
        <a:custGeom>
          <a:avLst/>
          <a:gdLst/>
          <a:ahLst/>
          <a:cxnLst/>
          <a:rect l="0" t="0" r="0" b="0"/>
          <a:pathLst>
            <a:path>
              <a:moveTo>
                <a:pt x="0" y="0"/>
              </a:moveTo>
              <a:lnTo>
                <a:pt x="0" y="872073"/>
              </a:lnTo>
              <a:lnTo>
                <a:pt x="131344" y="8720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293D38-A086-4723-BE19-94D42784B82C}">
      <dsp:nvSpPr>
        <dsp:cNvPr id="0" name=""/>
        <dsp:cNvSpPr/>
      </dsp:nvSpPr>
      <dsp:spPr>
        <a:xfrm>
          <a:off x="2515764" y="2737999"/>
          <a:ext cx="131344" cy="326583"/>
        </a:xfrm>
        <a:custGeom>
          <a:avLst/>
          <a:gdLst/>
          <a:ahLst/>
          <a:cxnLst/>
          <a:rect l="0" t="0" r="0" b="0"/>
          <a:pathLst>
            <a:path>
              <a:moveTo>
                <a:pt x="0" y="0"/>
              </a:moveTo>
              <a:lnTo>
                <a:pt x="0" y="326583"/>
              </a:lnTo>
              <a:lnTo>
                <a:pt x="131344" y="32658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18336F-D8CD-416B-99C9-4EE5F7475AB9}">
      <dsp:nvSpPr>
        <dsp:cNvPr id="0" name=""/>
        <dsp:cNvSpPr/>
      </dsp:nvSpPr>
      <dsp:spPr>
        <a:xfrm>
          <a:off x="2820295" y="1957792"/>
          <a:ext cx="91440" cy="342392"/>
        </a:xfrm>
        <a:custGeom>
          <a:avLst/>
          <a:gdLst/>
          <a:ahLst/>
          <a:cxnLst/>
          <a:rect l="0" t="0" r="0" b="0"/>
          <a:pathLst>
            <a:path>
              <a:moveTo>
                <a:pt x="45720" y="0"/>
              </a:moveTo>
              <a:lnTo>
                <a:pt x="45720" y="34239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DD9E0F-1A0D-4535-9606-B1BC2B1974D7}">
      <dsp:nvSpPr>
        <dsp:cNvPr id="0" name=""/>
        <dsp:cNvSpPr/>
      </dsp:nvSpPr>
      <dsp:spPr>
        <a:xfrm>
          <a:off x="1806505" y="1957792"/>
          <a:ext cx="1059510" cy="342392"/>
        </a:xfrm>
        <a:custGeom>
          <a:avLst/>
          <a:gdLst/>
          <a:ahLst/>
          <a:cxnLst/>
          <a:rect l="0" t="0" r="0" b="0"/>
          <a:pathLst>
            <a:path>
              <a:moveTo>
                <a:pt x="1059510" y="0"/>
              </a:moveTo>
              <a:lnTo>
                <a:pt x="1059510" y="250451"/>
              </a:lnTo>
              <a:lnTo>
                <a:pt x="0" y="250451"/>
              </a:lnTo>
              <a:lnTo>
                <a:pt x="0" y="34239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917546-7ED2-4315-9D89-BFFAD8DA0092}">
      <dsp:nvSpPr>
        <dsp:cNvPr id="0" name=""/>
        <dsp:cNvSpPr/>
      </dsp:nvSpPr>
      <dsp:spPr>
        <a:xfrm>
          <a:off x="2866015" y="1191363"/>
          <a:ext cx="1455159" cy="328614"/>
        </a:xfrm>
        <a:custGeom>
          <a:avLst/>
          <a:gdLst/>
          <a:ahLst/>
          <a:cxnLst/>
          <a:rect l="0" t="0" r="0" b="0"/>
          <a:pathLst>
            <a:path>
              <a:moveTo>
                <a:pt x="1455159" y="0"/>
              </a:moveTo>
              <a:lnTo>
                <a:pt x="1455159" y="236673"/>
              </a:lnTo>
              <a:lnTo>
                <a:pt x="0" y="236673"/>
              </a:lnTo>
              <a:lnTo>
                <a:pt x="0" y="3286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2DCA57-7860-43D5-B5A2-8589CC85562D}">
      <dsp:nvSpPr>
        <dsp:cNvPr id="0" name=""/>
        <dsp:cNvSpPr/>
      </dsp:nvSpPr>
      <dsp:spPr>
        <a:xfrm>
          <a:off x="126955" y="1957792"/>
          <a:ext cx="182224" cy="1106790"/>
        </a:xfrm>
        <a:custGeom>
          <a:avLst/>
          <a:gdLst/>
          <a:ahLst/>
          <a:cxnLst/>
          <a:rect l="0" t="0" r="0" b="0"/>
          <a:pathLst>
            <a:path>
              <a:moveTo>
                <a:pt x="0" y="0"/>
              </a:moveTo>
              <a:lnTo>
                <a:pt x="0" y="1106790"/>
              </a:lnTo>
              <a:lnTo>
                <a:pt x="182224" y="110679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99D06A-9039-495D-BEE2-69656988B6A0}">
      <dsp:nvSpPr>
        <dsp:cNvPr id="0" name=""/>
        <dsp:cNvSpPr/>
      </dsp:nvSpPr>
      <dsp:spPr>
        <a:xfrm>
          <a:off x="126955" y="1957792"/>
          <a:ext cx="182224" cy="561299"/>
        </a:xfrm>
        <a:custGeom>
          <a:avLst/>
          <a:gdLst/>
          <a:ahLst/>
          <a:cxnLst/>
          <a:rect l="0" t="0" r="0" b="0"/>
          <a:pathLst>
            <a:path>
              <a:moveTo>
                <a:pt x="0" y="0"/>
              </a:moveTo>
              <a:lnTo>
                <a:pt x="0" y="561299"/>
              </a:lnTo>
              <a:lnTo>
                <a:pt x="182224" y="5612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E68C41-9615-4DF6-8638-E0C7427F157D}">
      <dsp:nvSpPr>
        <dsp:cNvPr id="0" name=""/>
        <dsp:cNvSpPr/>
      </dsp:nvSpPr>
      <dsp:spPr>
        <a:xfrm>
          <a:off x="612887" y="1191363"/>
          <a:ext cx="3708287" cy="328614"/>
        </a:xfrm>
        <a:custGeom>
          <a:avLst/>
          <a:gdLst/>
          <a:ahLst/>
          <a:cxnLst/>
          <a:rect l="0" t="0" r="0" b="0"/>
          <a:pathLst>
            <a:path>
              <a:moveTo>
                <a:pt x="3708287" y="0"/>
              </a:moveTo>
              <a:lnTo>
                <a:pt x="3708287" y="236673"/>
              </a:lnTo>
              <a:lnTo>
                <a:pt x="0" y="236673"/>
              </a:lnTo>
              <a:lnTo>
                <a:pt x="0" y="3286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5CFDFB-431A-49D2-BC72-B2AFFD873DB0}">
      <dsp:nvSpPr>
        <dsp:cNvPr id="0" name=""/>
        <dsp:cNvSpPr/>
      </dsp:nvSpPr>
      <dsp:spPr>
        <a:xfrm>
          <a:off x="3516502" y="702963"/>
          <a:ext cx="1609344" cy="48839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it-IT" sz="1400" b="1" kern="1200" dirty="0" smtClean="0"/>
            <a:t>CRITERI </a:t>
          </a:r>
          <a:r>
            <a:rPr lang="it-IT" sz="1400" b="1" kern="1200" dirty="0" err="1" smtClean="0"/>
            <a:t>DI</a:t>
          </a:r>
          <a:r>
            <a:rPr lang="it-IT" sz="1400" b="1" kern="1200" dirty="0" smtClean="0"/>
            <a:t> CLASSIFICAZIONE</a:t>
          </a:r>
          <a:endParaRPr lang="en-US" sz="1400" b="1" kern="1200" dirty="0"/>
        </a:p>
      </dsp:txBody>
      <dsp:txXfrm>
        <a:off x="3516502" y="702963"/>
        <a:ext cx="1609344" cy="488399"/>
      </dsp:txXfrm>
    </dsp:sp>
    <dsp:sp modelId="{F17E876E-D021-467F-8B48-282687C9FE4F}">
      <dsp:nvSpPr>
        <dsp:cNvPr id="0" name=""/>
        <dsp:cNvSpPr/>
      </dsp:nvSpPr>
      <dsp:spPr>
        <a:xfrm>
          <a:off x="5472" y="1519977"/>
          <a:ext cx="1214829"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b="1" kern="1200" dirty="0" smtClean="0"/>
            <a:t>Secondo l’oggetto</a:t>
          </a:r>
          <a:endParaRPr lang="en-US" sz="1200" b="1" kern="1200" dirty="0"/>
        </a:p>
      </dsp:txBody>
      <dsp:txXfrm>
        <a:off x="5472" y="1519977"/>
        <a:ext cx="1214829" cy="437814"/>
      </dsp:txXfrm>
    </dsp:sp>
    <dsp:sp modelId="{89F53830-C94D-40F5-A035-1A31BF887E0A}">
      <dsp:nvSpPr>
        <dsp:cNvPr id="0" name=""/>
        <dsp:cNvSpPr/>
      </dsp:nvSpPr>
      <dsp:spPr>
        <a:xfrm>
          <a:off x="309179" y="2300184"/>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Agricole</a:t>
          </a:r>
          <a:endParaRPr lang="en-US" sz="1000" kern="1200" dirty="0"/>
        </a:p>
      </dsp:txBody>
      <dsp:txXfrm>
        <a:off x="309179" y="2300184"/>
        <a:ext cx="875628" cy="437814"/>
      </dsp:txXfrm>
    </dsp:sp>
    <dsp:sp modelId="{EB7CBB6E-4C06-48BE-B228-BF8D3F12E0FA}">
      <dsp:nvSpPr>
        <dsp:cNvPr id="0" name=""/>
        <dsp:cNvSpPr/>
      </dsp:nvSpPr>
      <dsp:spPr>
        <a:xfrm>
          <a:off x="309179" y="2845675"/>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Commerciali </a:t>
          </a:r>
          <a:endParaRPr lang="en-US" sz="1000" kern="1200" dirty="0"/>
        </a:p>
      </dsp:txBody>
      <dsp:txXfrm>
        <a:off x="309179" y="2845675"/>
        <a:ext cx="875628" cy="437814"/>
      </dsp:txXfrm>
    </dsp:sp>
    <dsp:sp modelId="{B097D5CE-AF53-4793-B323-AF7A184D64AB}">
      <dsp:nvSpPr>
        <dsp:cNvPr id="0" name=""/>
        <dsp:cNvSpPr/>
      </dsp:nvSpPr>
      <dsp:spPr>
        <a:xfrm>
          <a:off x="2258600" y="1519977"/>
          <a:ext cx="1214829"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b="1" kern="1200" dirty="0" smtClean="0"/>
            <a:t>Secondo il fine</a:t>
          </a:r>
          <a:endParaRPr lang="en-US" sz="1200" b="1" kern="1200" dirty="0"/>
        </a:p>
      </dsp:txBody>
      <dsp:txXfrm>
        <a:off x="2258600" y="1519977"/>
        <a:ext cx="1214829" cy="437814"/>
      </dsp:txXfrm>
    </dsp:sp>
    <dsp:sp modelId="{642C4B11-9267-4F81-8200-D593D2170432}">
      <dsp:nvSpPr>
        <dsp:cNvPr id="0" name=""/>
        <dsp:cNvSpPr/>
      </dsp:nvSpPr>
      <dsp:spPr>
        <a:xfrm>
          <a:off x="1368690" y="2300184"/>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Aziende di consumo / erogazione</a:t>
          </a:r>
          <a:endParaRPr lang="en-US" sz="1000" kern="1200" dirty="0"/>
        </a:p>
      </dsp:txBody>
      <dsp:txXfrm>
        <a:off x="1368690" y="2300184"/>
        <a:ext cx="875628" cy="437814"/>
      </dsp:txXfrm>
    </dsp:sp>
    <dsp:sp modelId="{693C0DF9-A1A0-408D-AA88-0079CC25ACAB}">
      <dsp:nvSpPr>
        <dsp:cNvPr id="0" name=""/>
        <dsp:cNvSpPr/>
      </dsp:nvSpPr>
      <dsp:spPr>
        <a:xfrm>
          <a:off x="2428201" y="2300184"/>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Aziende di produzione</a:t>
          </a:r>
          <a:endParaRPr lang="en-US" sz="1000" kern="1200" dirty="0"/>
        </a:p>
      </dsp:txBody>
      <dsp:txXfrm>
        <a:off x="2428201" y="2300184"/>
        <a:ext cx="875628" cy="437814"/>
      </dsp:txXfrm>
    </dsp:sp>
    <dsp:sp modelId="{05F177BF-481E-4DD7-BCA8-8C474AF140D5}">
      <dsp:nvSpPr>
        <dsp:cNvPr id="0" name=""/>
        <dsp:cNvSpPr/>
      </dsp:nvSpPr>
      <dsp:spPr>
        <a:xfrm>
          <a:off x="2647108" y="2845675"/>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Settore primario</a:t>
          </a:r>
          <a:endParaRPr lang="en-US" sz="1000" kern="1200" dirty="0"/>
        </a:p>
      </dsp:txBody>
      <dsp:txXfrm>
        <a:off x="2647108" y="2845675"/>
        <a:ext cx="875628" cy="437814"/>
      </dsp:txXfrm>
    </dsp:sp>
    <dsp:sp modelId="{A4887027-D8E6-4D8D-9B0B-CDF23A1F41D5}">
      <dsp:nvSpPr>
        <dsp:cNvPr id="0" name=""/>
        <dsp:cNvSpPr/>
      </dsp:nvSpPr>
      <dsp:spPr>
        <a:xfrm>
          <a:off x="2647108" y="3391165"/>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Settore secondario</a:t>
          </a:r>
          <a:endParaRPr lang="en-US" sz="1000" kern="1200" dirty="0"/>
        </a:p>
      </dsp:txBody>
      <dsp:txXfrm>
        <a:off x="2647108" y="3391165"/>
        <a:ext cx="875628" cy="437814"/>
      </dsp:txXfrm>
    </dsp:sp>
    <dsp:sp modelId="{CAFD7064-1D95-42AA-8023-905949CC7ACC}">
      <dsp:nvSpPr>
        <dsp:cNvPr id="0" name=""/>
        <dsp:cNvSpPr/>
      </dsp:nvSpPr>
      <dsp:spPr>
        <a:xfrm>
          <a:off x="2647108" y="3936656"/>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Settore terziario</a:t>
          </a:r>
          <a:endParaRPr lang="en-US" sz="1000" kern="1200" dirty="0"/>
        </a:p>
      </dsp:txBody>
      <dsp:txXfrm>
        <a:off x="2647108" y="3936656"/>
        <a:ext cx="875628" cy="437814"/>
      </dsp:txXfrm>
    </dsp:sp>
    <dsp:sp modelId="{FE6255D3-C0F4-486B-BD38-C3593AC23947}">
      <dsp:nvSpPr>
        <dsp:cNvPr id="0" name=""/>
        <dsp:cNvSpPr/>
      </dsp:nvSpPr>
      <dsp:spPr>
        <a:xfrm>
          <a:off x="2647108" y="4482146"/>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Settore terziario avanzato</a:t>
          </a:r>
          <a:endParaRPr lang="en-US" sz="1000" kern="1200" dirty="0"/>
        </a:p>
      </dsp:txBody>
      <dsp:txXfrm>
        <a:off x="2647108" y="4482146"/>
        <a:ext cx="875628" cy="437814"/>
      </dsp:txXfrm>
    </dsp:sp>
    <dsp:sp modelId="{BC1FBE3C-6D64-4A8D-A8CB-4223ADB4273A}">
      <dsp:nvSpPr>
        <dsp:cNvPr id="0" name=""/>
        <dsp:cNvSpPr/>
      </dsp:nvSpPr>
      <dsp:spPr>
        <a:xfrm>
          <a:off x="3487712" y="2300184"/>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Aziende composte</a:t>
          </a:r>
          <a:endParaRPr lang="en-US" sz="1000" kern="1200" dirty="0"/>
        </a:p>
      </dsp:txBody>
      <dsp:txXfrm>
        <a:off x="3487712" y="2300184"/>
        <a:ext cx="875628" cy="437814"/>
      </dsp:txXfrm>
    </dsp:sp>
    <dsp:sp modelId="{1EFD0244-307A-4D40-BFF3-3143E354B148}">
      <dsp:nvSpPr>
        <dsp:cNvPr id="0" name=""/>
        <dsp:cNvSpPr/>
      </dsp:nvSpPr>
      <dsp:spPr>
        <a:xfrm>
          <a:off x="5364000" y="1519977"/>
          <a:ext cx="1214829" cy="437814"/>
        </a:xfrm>
        <a:prstGeom prst="rect">
          <a:avLst/>
        </a:prstGeom>
        <a:solidFill>
          <a:srgbClr val="99CCF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b="1" kern="1200" dirty="0" smtClean="0"/>
            <a:t>Secondo la natura della proprietà</a:t>
          </a:r>
          <a:endParaRPr lang="en-US" sz="1200" b="1" kern="1200" dirty="0"/>
        </a:p>
      </dsp:txBody>
      <dsp:txXfrm>
        <a:off x="5364000" y="1519977"/>
        <a:ext cx="1214829" cy="437814"/>
      </dsp:txXfrm>
    </dsp:sp>
    <dsp:sp modelId="{EA5F64C8-3264-4085-93B3-5F1F50DD34AB}">
      <dsp:nvSpPr>
        <dsp:cNvPr id="0" name=""/>
        <dsp:cNvSpPr/>
      </dsp:nvSpPr>
      <dsp:spPr>
        <a:xfrm>
          <a:off x="4474090" y="2300184"/>
          <a:ext cx="875628" cy="437814"/>
        </a:xfrm>
        <a:prstGeom prst="rect">
          <a:avLst/>
        </a:prstGeom>
        <a:solidFill>
          <a:srgbClr val="99CCF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Aziende private</a:t>
          </a:r>
          <a:endParaRPr lang="en-US" sz="1000" kern="1200" dirty="0"/>
        </a:p>
      </dsp:txBody>
      <dsp:txXfrm>
        <a:off x="4474090" y="2300184"/>
        <a:ext cx="875628" cy="437814"/>
      </dsp:txXfrm>
    </dsp:sp>
    <dsp:sp modelId="{3365DC53-3210-4B39-9B92-2E3B3327C3CC}">
      <dsp:nvSpPr>
        <dsp:cNvPr id="0" name=""/>
        <dsp:cNvSpPr/>
      </dsp:nvSpPr>
      <dsp:spPr>
        <a:xfrm>
          <a:off x="4692997" y="2845675"/>
          <a:ext cx="875628" cy="437814"/>
        </a:xfrm>
        <a:prstGeom prst="rect">
          <a:avLst/>
        </a:prstGeom>
        <a:solidFill>
          <a:srgbClr val="99CCF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Individuali</a:t>
          </a:r>
          <a:endParaRPr lang="en-US" sz="1000" kern="1200" dirty="0"/>
        </a:p>
      </dsp:txBody>
      <dsp:txXfrm>
        <a:off x="4692997" y="2845675"/>
        <a:ext cx="875628" cy="437814"/>
      </dsp:txXfrm>
    </dsp:sp>
    <dsp:sp modelId="{182A6113-EEAE-46FD-9321-D8659C491579}">
      <dsp:nvSpPr>
        <dsp:cNvPr id="0" name=""/>
        <dsp:cNvSpPr/>
      </dsp:nvSpPr>
      <dsp:spPr>
        <a:xfrm>
          <a:off x="4692997" y="3391165"/>
          <a:ext cx="875628" cy="437814"/>
        </a:xfrm>
        <a:prstGeom prst="rect">
          <a:avLst/>
        </a:prstGeom>
        <a:solidFill>
          <a:srgbClr val="99CCF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Collettive </a:t>
          </a:r>
          <a:endParaRPr lang="en-US" sz="1000" kern="1200" dirty="0"/>
        </a:p>
      </dsp:txBody>
      <dsp:txXfrm>
        <a:off x="4692997" y="3391165"/>
        <a:ext cx="875628" cy="437814"/>
      </dsp:txXfrm>
    </dsp:sp>
    <dsp:sp modelId="{D303BDA1-CEEF-4595-BCEE-C1E8C32D87CC}">
      <dsp:nvSpPr>
        <dsp:cNvPr id="0" name=""/>
        <dsp:cNvSpPr/>
      </dsp:nvSpPr>
      <dsp:spPr>
        <a:xfrm>
          <a:off x="5533601" y="2300184"/>
          <a:ext cx="875628" cy="437814"/>
        </a:xfrm>
        <a:prstGeom prst="rect">
          <a:avLst/>
        </a:prstGeom>
        <a:solidFill>
          <a:srgbClr val="99CCF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Aziende pubbliche</a:t>
          </a:r>
          <a:endParaRPr lang="en-US" sz="1000" kern="1200" dirty="0"/>
        </a:p>
      </dsp:txBody>
      <dsp:txXfrm>
        <a:off x="5533601" y="2300184"/>
        <a:ext cx="875628" cy="437814"/>
      </dsp:txXfrm>
    </dsp:sp>
    <dsp:sp modelId="{32A917C6-F121-419C-BD24-C9BDCF4E895F}">
      <dsp:nvSpPr>
        <dsp:cNvPr id="0" name=""/>
        <dsp:cNvSpPr/>
      </dsp:nvSpPr>
      <dsp:spPr>
        <a:xfrm>
          <a:off x="6593111" y="2300184"/>
          <a:ext cx="875628" cy="437814"/>
        </a:xfrm>
        <a:prstGeom prst="rect">
          <a:avLst/>
        </a:prstGeom>
        <a:solidFill>
          <a:srgbClr val="99CCF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Miste</a:t>
          </a:r>
          <a:endParaRPr lang="en-US" sz="1000" kern="1200" dirty="0"/>
        </a:p>
      </dsp:txBody>
      <dsp:txXfrm>
        <a:off x="6593111" y="2300184"/>
        <a:ext cx="875628" cy="437814"/>
      </dsp:txXfrm>
    </dsp:sp>
    <dsp:sp modelId="{5FF98ACC-72DB-4AC7-AC59-04285B2FB91B}">
      <dsp:nvSpPr>
        <dsp:cNvPr id="0" name=""/>
        <dsp:cNvSpPr/>
      </dsp:nvSpPr>
      <dsp:spPr>
        <a:xfrm>
          <a:off x="7422047" y="1519977"/>
          <a:ext cx="1214829"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b="1" kern="1200" dirty="0" smtClean="0"/>
            <a:t>Secondo la dimensione</a:t>
          </a:r>
          <a:endParaRPr lang="en-US" sz="1200" b="1" kern="1200" dirty="0"/>
        </a:p>
      </dsp:txBody>
      <dsp:txXfrm>
        <a:off x="7422047" y="1519977"/>
        <a:ext cx="1214829" cy="437814"/>
      </dsp:txXfrm>
    </dsp:sp>
    <dsp:sp modelId="{AC1EF075-BF0C-41AE-BF0D-2474F6486CFB}">
      <dsp:nvSpPr>
        <dsp:cNvPr id="0" name=""/>
        <dsp:cNvSpPr/>
      </dsp:nvSpPr>
      <dsp:spPr>
        <a:xfrm>
          <a:off x="7725755" y="2300184"/>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Artigianali</a:t>
          </a:r>
        </a:p>
      </dsp:txBody>
      <dsp:txXfrm>
        <a:off x="7725755" y="2300184"/>
        <a:ext cx="875628" cy="437814"/>
      </dsp:txXfrm>
    </dsp:sp>
    <dsp:sp modelId="{C7B394D6-7E11-4179-828F-1A458FE4A588}">
      <dsp:nvSpPr>
        <dsp:cNvPr id="0" name=""/>
        <dsp:cNvSpPr/>
      </dsp:nvSpPr>
      <dsp:spPr>
        <a:xfrm>
          <a:off x="7725755" y="2845675"/>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Piccole</a:t>
          </a:r>
        </a:p>
      </dsp:txBody>
      <dsp:txXfrm>
        <a:off x="7725755" y="2845675"/>
        <a:ext cx="875628" cy="437814"/>
      </dsp:txXfrm>
    </dsp:sp>
    <dsp:sp modelId="{E5958EBB-D784-4783-8EB6-77B328B8B025}">
      <dsp:nvSpPr>
        <dsp:cNvPr id="0" name=""/>
        <dsp:cNvSpPr/>
      </dsp:nvSpPr>
      <dsp:spPr>
        <a:xfrm>
          <a:off x="7725755" y="3391165"/>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Medie </a:t>
          </a:r>
        </a:p>
      </dsp:txBody>
      <dsp:txXfrm>
        <a:off x="7725755" y="3391165"/>
        <a:ext cx="875628" cy="437814"/>
      </dsp:txXfrm>
    </dsp:sp>
    <dsp:sp modelId="{18F04730-D0E7-4BB3-86E4-AD5E361FBC93}">
      <dsp:nvSpPr>
        <dsp:cNvPr id="0" name=""/>
        <dsp:cNvSpPr/>
      </dsp:nvSpPr>
      <dsp:spPr>
        <a:xfrm>
          <a:off x="7725755" y="3936656"/>
          <a:ext cx="875628" cy="43781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Grandi </a:t>
          </a:r>
        </a:p>
      </dsp:txBody>
      <dsp:txXfrm>
        <a:off x="7725755" y="3936656"/>
        <a:ext cx="875628" cy="4378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4E89F-074F-4A25-A7CF-5AA63BEE1D5D}">
      <dsp:nvSpPr>
        <dsp:cNvPr id="0" name=""/>
        <dsp:cNvSpPr/>
      </dsp:nvSpPr>
      <dsp:spPr>
        <a:xfrm>
          <a:off x="5810704" y="1714213"/>
          <a:ext cx="364575" cy="1334091"/>
        </a:xfrm>
        <a:custGeom>
          <a:avLst/>
          <a:gdLst/>
          <a:ahLst/>
          <a:cxnLst/>
          <a:rect l="0" t="0" r="0" b="0"/>
          <a:pathLst>
            <a:path>
              <a:moveTo>
                <a:pt x="0" y="0"/>
              </a:moveTo>
              <a:lnTo>
                <a:pt x="0" y="1334091"/>
              </a:lnTo>
              <a:lnTo>
                <a:pt x="364575" y="13340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2385BD-EFDF-4963-B767-3E27660A160B}">
      <dsp:nvSpPr>
        <dsp:cNvPr id="0" name=""/>
        <dsp:cNvSpPr/>
      </dsp:nvSpPr>
      <dsp:spPr>
        <a:xfrm>
          <a:off x="5810704" y="1714213"/>
          <a:ext cx="364575" cy="446489"/>
        </a:xfrm>
        <a:custGeom>
          <a:avLst/>
          <a:gdLst/>
          <a:ahLst/>
          <a:cxnLst/>
          <a:rect l="0" t="0" r="0" b="0"/>
          <a:pathLst>
            <a:path>
              <a:moveTo>
                <a:pt x="0" y="0"/>
              </a:moveTo>
              <a:lnTo>
                <a:pt x="0" y="446489"/>
              </a:lnTo>
              <a:lnTo>
                <a:pt x="364575" y="44648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4A28C1-7377-492E-9149-21FD0179C2FF}">
      <dsp:nvSpPr>
        <dsp:cNvPr id="0" name=""/>
        <dsp:cNvSpPr/>
      </dsp:nvSpPr>
      <dsp:spPr>
        <a:xfrm>
          <a:off x="4185243" y="754690"/>
          <a:ext cx="2319230" cy="334451"/>
        </a:xfrm>
        <a:custGeom>
          <a:avLst/>
          <a:gdLst/>
          <a:ahLst/>
          <a:cxnLst/>
          <a:rect l="0" t="0" r="0" b="0"/>
          <a:pathLst>
            <a:path>
              <a:moveTo>
                <a:pt x="0" y="0"/>
              </a:moveTo>
              <a:lnTo>
                <a:pt x="0" y="203186"/>
              </a:lnTo>
              <a:lnTo>
                <a:pt x="2319230" y="203186"/>
              </a:lnTo>
              <a:lnTo>
                <a:pt x="2319230" y="3344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C5D692-59F6-4C2D-806A-5894B91D0AA4}">
      <dsp:nvSpPr>
        <dsp:cNvPr id="0" name=""/>
        <dsp:cNvSpPr/>
      </dsp:nvSpPr>
      <dsp:spPr>
        <a:xfrm>
          <a:off x="3274810" y="1714213"/>
          <a:ext cx="290642" cy="2819738"/>
        </a:xfrm>
        <a:custGeom>
          <a:avLst/>
          <a:gdLst/>
          <a:ahLst/>
          <a:cxnLst/>
          <a:rect l="0" t="0" r="0" b="0"/>
          <a:pathLst>
            <a:path>
              <a:moveTo>
                <a:pt x="0" y="0"/>
              </a:moveTo>
              <a:lnTo>
                <a:pt x="0" y="2819738"/>
              </a:lnTo>
              <a:lnTo>
                <a:pt x="290642" y="28197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EAA2F4-264F-47A3-8E45-E0AAA4B1A03E}">
      <dsp:nvSpPr>
        <dsp:cNvPr id="0" name=""/>
        <dsp:cNvSpPr/>
      </dsp:nvSpPr>
      <dsp:spPr>
        <a:xfrm>
          <a:off x="4322028" y="3360841"/>
          <a:ext cx="752187" cy="437906"/>
        </a:xfrm>
        <a:custGeom>
          <a:avLst/>
          <a:gdLst/>
          <a:ahLst/>
          <a:cxnLst/>
          <a:rect l="0" t="0" r="0" b="0"/>
          <a:pathLst>
            <a:path>
              <a:moveTo>
                <a:pt x="0" y="0"/>
              </a:moveTo>
              <a:lnTo>
                <a:pt x="0" y="437906"/>
              </a:lnTo>
              <a:lnTo>
                <a:pt x="752187" y="4379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0AC1F6-C5E3-433C-8DD4-4C1346E93D23}">
      <dsp:nvSpPr>
        <dsp:cNvPr id="0" name=""/>
        <dsp:cNvSpPr/>
      </dsp:nvSpPr>
      <dsp:spPr>
        <a:xfrm>
          <a:off x="3274810" y="1714213"/>
          <a:ext cx="260876" cy="1334091"/>
        </a:xfrm>
        <a:custGeom>
          <a:avLst/>
          <a:gdLst/>
          <a:ahLst/>
          <a:cxnLst/>
          <a:rect l="0" t="0" r="0" b="0"/>
          <a:pathLst>
            <a:path>
              <a:moveTo>
                <a:pt x="0" y="0"/>
              </a:moveTo>
              <a:lnTo>
                <a:pt x="0" y="1334091"/>
              </a:lnTo>
              <a:lnTo>
                <a:pt x="260876" y="13340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12B3DE-9FC2-47BC-B3B1-63B5F8276673}">
      <dsp:nvSpPr>
        <dsp:cNvPr id="0" name=""/>
        <dsp:cNvSpPr/>
      </dsp:nvSpPr>
      <dsp:spPr>
        <a:xfrm>
          <a:off x="3274810" y="1714213"/>
          <a:ext cx="260163" cy="446489"/>
        </a:xfrm>
        <a:custGeom>
          <a:avLst/>
          <a:gdLst/>
          <a:ahLst/>
          <a:cxnLst/>
          <a:rect l="0" t="0" r="0" b="0"/>
          <a:pathLst>
            <a:path>
              <a:moveTo>
                <a:pt x="0" y="0"/>
              </a:moveTo>
              <a:lnTo>
                <a:pt x="0" y="446489"/>
              </a:lnTo>
              <a:lnTo>
                <a:pt x="260163" y="44648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917546-7ED2-4315-9D89-BFFAD8DA0092}">
      <dsp:nvSpPr>
        <dsp:cNvPr id="0" name=""/>
        <dsp:cNvSpPr/>
      </dsp:nvSpPr>
      <dsp:spPr>
        <a:xfrm>
          <a:off x="3968581" y="754690"/>
          <a:ext cx="216662" cy="334451"/>
        </a:xfrm>
        <a:custGeom>
          <a:avLst/>
          <a:gdLst/>
          <a:ahLst/>
          <a:cxnLst/>
          <a:rect l="0" t="0" r="0" b="0"/>
          <a:pathLst>
            <a:path>
              <a:moveTo>
                <a:pt x="216662" y="0"/>
              </a:moveTo>
              <a:lnTo>
                <a:pt x="216662" y="203186"/>
              </a:lnTo>
              <a:lnTo>
                <a:pt x="0" y="203186"/>
              </a:lnTo>
              <a:lnTo>
                <a:pt x="0" y="3344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6964A1-D58C-458D-9F27-6C7713E4956F}">
      <dsp:nvSpPr>
        <dsp:cNvPr id="0" name=""/>
        <dsp:cNvSpPr/>
      </dsp:nvSpPr>
      <dsp:spPr>
        <a:xfrm>
          <a:off x="1067830" y="1714213"/>
          <a:ext cx="260163" cy="2221694"/>
        </a:xfrm>
        <a:custGeom>
          <a:avLst/>
          <a:gdLst/>
          <a:ahLst/>
          <a:cxnLst/>
          <a:rect l="0" t="0" r="0" b="0"/>
          <a:pathLst>
            <a:path>
              <a:moveTo>
                <a:pt x="0" y="0"/>
              </a:moveTo>
              <a:lnTo>
                <a:pt x="0" y="2221694"/>
              </a:lnTo>
              <a:lnTo>
                <a:pt x="260163" y="222169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7D02C5-1D94-4D2F-B203-7E2E558FCDE9}">
      <dsp:nvSpPr>
        <dsp:cNvPr id="0" name=""/>
        <dsp:cNvSpPr/>
      </dsp:nvSpPr>
      <dsp:spPr>
        <a:xfrm>
          <a:off x="1067830" y="1714213"/>
          <a:ext cx="260163" cy="1334091"/>
        </a:xfrm>
        <a:custGeom>
          <a:avLst/>
          <a:gdLst/>
          <a:ahLst/>
          <a:cxnLst/>
          <a:rect l="0" t="0" r="0" b="0"/>
          <a:pathLst>
            <a:path>
              <a:moveTo>
                <a:pt x="0" y="0"/>
              </a:moveTo>
              <a:lnTo>
                <a:pt x="0" y="1334091"/>
              </a:lnTo>
              <a:lnTo>
                <a:pt x="260163" y="13340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4B579C-B0FD-497E-AEE6-ECC1FD74E98B}">
      <dsp:nvSpPr>
        <dsp:cNvPr id="0" name=""/>
        <dsp:cNvSpPr/>
      </dsp:nvSpPr>
      <dsp:spPr>
        <a:xfrm>
          <a:off x="1067830" y="1714213"/>
          <a:ext cx="260163" cy="446489"/>
        </a:xfrm>
        <a:custGeom>
          <a:avLst/>
          <a:gdLst/>
          <a:ahLst/>
          <a:cxnLst/>
          <a:rect l="0" t="0" r="0" b="0"/>
          <a:pathLst>
            <a:path>
              <a:moveTo>
                <a:pt x="0" y="0"/>
              </a:moveTo>
              <a:lnTo>
                <a:pt x="0" y="446489"/>
              </a:lnTo>
              <a:lnTo>
                <a:pt x="260163" y="44648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E68C41-9615-4DF6-8638-E0C7427F157D}">
      <dsp:nvSpPr>
        <dsp:cNvPr id="0" name=""/>
        <dsp:cNvSpPr/>
      </dsp:nvSpPr>
      <dsp:spPr>
        <a:xfrm>
          <a:off x="1761600" y="754690"/>
          <a:ext cx="2423642" cy="334451"/>
        </a:xfrm>
        <a:custGeom>
          <a:avLst/>
          <a:gdLst/>
          <a:ahLst/>
          <a:cxnLst/>
          <a:rect l="0" t="0" r="0" b="0"/>
          <a:pathLst>
            <a:path>
              <a:moveTo>
                <a:pt x="2423642" y="0"/>
              </a:moveTo>
              <a:lnTo>
                <a:pt x="2423642" y="203186"/>
              </a:lnTo>
              <a:lnTo>
                <a:pt x="0" y="203186"/>
              </a:lnTo>
              <a:lnTo>
                <a:pt x="0" y="3344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5CFDFB-431A-49D2-BC72-B2AFFD873DB0}">
      <dsp:nvSpPr>
        <dsp:cNvPr id="0" name=""/>
        <dsp:cNvSpPr/>
      </dsp:nvSpPr>
      <dsp:spPr>
        <a:xfrm>
          <a:off x="3036404" y="57397"/>
          <a:ext cx="2297678" cy="697293"/>
        </a:xfrm>
        <a:prstGeom prst="rect">
          <a:avLst/>
        </a:prstGeom>
        <a:solidFill>
          <a:srgbClr val="C00000"/>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bg1"/>
              </a:solidFill>
            </a:rPr>
            <a:t>AZIENDE COLLETTIVE</a:t>
          </a:r>
          <a:endParaRPr lang="en-US" sz="1800" b="1" kern="1200" dirty="0">
            <a:solidFill>
              <a:schemeClr val="bg1"/>
            </a:solidFill>
          </a:endParaRPr>
        </a:p>
      </dsp:txBody>
      <dsp:txXfrm>
        <a:off x="3036404" y="57397"/>
        <a:ext cx="2297678" cy="697293"/>
      </dsp:txXfrm>
    </dsp:sp>
    <dsp:sp modelId="{F17E876E-D021-467F-8B48-282687C9FE4F}">
      <dsp:nvSpPr>
        <dsp:cNvPr id="0" name=""/>
        <dsp:cNvSpPr/>
      </dsp:nvSpPr>
      <dsp:spPr>
        <a:xfrm>
          <a:off x="894387" y="1089141"/>
          <a:ext cx="1734425" cy="625072"/>
        </a:xfrm>
        <a:prstGeom prst="rect">
          <a:avLst/>
        </a:prstGeom>
        <a:solidFill>
          <a:schemeClr val="accent2">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t>SOCIETA’ DI PERSONE</a:t>
          </a:r>
          <a:endParaRPr lang="en-US" sz="1800" b="1" kern="1200" dirty="0"/>
        </a:p>
      </dsp:txBody>
      <dsp:txXfrm>
        <a:off x="894387" y="1089141"/>
        <a:ext cx="1734425" cy="625072"/>
      </dsp:txXfrm>
    </dsp:sp>
    <dsp:sp modelId="{E5F87542-12DF-4EB3-BDDA-70180E55B611}">
      <dsp:nvSpPr>
        <dsp:cNvPr id="0" name=""/>
        <dsp:cNvSpPr/>
      </dsp:nvSpPr>
      <dsp:spPr>
        <a:xfrm>
          <a:off x="1327994" y="1848166"/>
          <a:ext cx="1572681" cy="625072"/>
        </a:xfrm>
        <a:prstGeom prst="rect">
          <a:avLst/>
        </a:prstGeom>
        <a:solidFill>
          <a:schemeClr val="accent2">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ts val="1600"/>
            </a:lnSpc>
            <a:spcBef>
              <a:spcPct val="0"/>
            </a:spcBef>
            <a:spcAft>
              <a:spcPts val="0"/>
            </a:spcAft>
          </a:pPr>
          <a:r>
            <a:rPr lang="it-IT" sz="1800" b="0" kern="1200" dirty="0" smtClean="0"/>
            <a:t>Società Semplice</a:t>
          </a:r>
          <a:endParaRPr lang="en-US" sz="1800" b="0" kern="1200" dirty="0"/>
        </a:p>
      </dsp:txBody>
      <dsp:txXfrm>
        <a:off x="1327994" y="1848166"/>
        <a:ext cx="1572681" cy="625072"/>
      </dsp:txXfrm>
    </dsp:sp>
    <dsp:sp modelId="{904F02F0-F95D-453E-BA30-797A5E09AD36}">
      <dsp:nvSpPr>
        <dsp:cNvPr id="0" name=""/>
        <dsp:cNvSpPr/>
      </dsp:nvSpPr>
      <dsp:spPr>
        <a:xfrm>
          <a:off x="1327994" y="2735769"/>
          <a:ext cx="1572681" cy="625072"/>
        </a:xfrm>
        <a:prstGeom prst="rect">
          <a:avLst/>
        </a:prstGeom>
        <a:solidFill>
          <a:schemeClr val="accent2">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ts val="1600"/>
            </a:lnSpc>
            <a:spcBef>
              <a:spcPct val="0"/>
            </a:spcBef>
            <a:spcAft>
              <a:spcPts val="0"/>
            </a:spcAft>
          </a:pPr>
          <a:r>
            <a:rPr lang="it-IT" sz="1800" b="0" kern="1200" dirty="0" smtClean="0"/>
            <a:t>Società in Nome Collettivo</a:t>
          </a:r>
          <a:endParaRPr lang="en-US" sz="1800" b="0" kern="1200" dirty="0"/>
        </a:p>
      </dsp:txBody>
      <dsp:txXfrm>
        <a:off x="1327994" y="2735769"/>
        <a:ext cx="1572681" cy="625072"/>
      </dsp:txXfrm>
    </dsp:sp>
    <dsp:sp modelId="{9D67FB90-0D11-4CBD-A7DD-5F0F4399079F}">
      <dsp:nvSpPr>
        <dsp:cNvPr id="0" name=""/>
        <dsp:cNvSpPr/>
      </dsp:nvSpPr>
      <dsp:spPr>
        <a:xfrm>
          <a:off x="1327994" y="3623372"/>
          <a:ext cx="1572681" cy="625072"/>
        </a:xfrm>
        <a:prstGeom prst="rect">
          <a:avLst/>
        </a:prstGeom>
        <a:solidFill>
          <a:schemeClr val="accent2">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ts val="1600"/>
            </a:lnSpc>
            <a:spcBef>
              <a:spcPct val="0"/>
            </a:spcBef>
            <a:spcAft>
              <a:spcPts val="0"/>
            </a:spcAft>
          </a:pPr>
          <a:r>
            <a:rPr lang="it-IT" sz="1800" b="0" kern="1200" dirty="0" smtClean="0"/>
            <a:t>Società in Accomandita Semplice</a:t>
          </a:r>
          <a:endParaRPr lang="en-US" sz="1800" b="0" kern="1200" dirty="0"/>
        </a:p>
      </dsp:txBody>
      <dsp:txXfrm>
        <a:off x="1327994" y="3623372"/>
        <a:ext cx="1572681" cy="625072"/>
      </dsp:txXfrm>
    </dsp:sp>
    <dsp:sp modelId="{B097D5CE-AF53-4793-B323-AF7A184D64AB}">
      <dsp:nvSpPr>
        <dsp:cNvPr id="0" name=""/>
        <dsp:cNvSpPr/>
      </dsp:nvSpPr>
      <dsp:spPr>
        <a:xfrm>
          <a:off x="3101368" y="1089141"/>
          <a:ext cx="1734425" cy="625072"/>
        </a:xfrm>
        <a:prstGeom prst="rect">
          <a:avLst/>
        </a:prstGeom>
        <a:solidFill>
          <a:schemeClr val="accent6">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t>SOCIETA’ DI CAPITALI</a:t>
          </a:r>
          <a:endParaRPr lang="en-US" sz="1800" b="1" kern="1200" dirty="0"/>
        </a:p>
      </dsp:txBody>
      <dsp:txXfrm>
        <a:off x="3101368" y="1089141"/>
        <a:ext cx="1734425" cy="625072"/>
      </dsp:txXfrm>
    </dsp:sp>
    <dsp:sp modelId="{35947309-C8A1-4850-9475-EA56BAC72D86}">
      <dsp:nvSpPr>
        <dsp:cNvPr id="0" name=""/>
        <dsp:cNvSpPr/>
      </dsp:nvSpPr>
      <dsp:spPr>
        <a:xfrm>
          <a:off x="3534974" y="1848166"/>
          <a:ext cx="1572681" cy="625072"/>
        </a:xfrm>
        <a:prstGeom prst="rect">
          <a:avLst/>
        </a:prstGeom>
        <a:solidFill>
          <a:schemeClr val="accent6">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ts val="1600"/>
            </a:lnSpc>
            <a:spcBef>
              <a:spcPct val="0"/>
            </a:spcBef>
            <a:spcAft>
              <a:spcPts val="0"/>
            </a:spcAft>
          </a:pPr>
          <a:r>
            <a:rPr lang="it-IT" sz="1800" b="0" kern="1200" dirty="0" smtClean="0"/>
            <a:t>Società Per Azioni</a:t>
          </a:r>
          <a:endParaRPr lang="en-US" sz="1800" b="0" kern="1200" dirty="0"/>
        </a:p>
      </dsp:txBody>
      <dsp:txXfrm>
        <a:off x="3534974" y="1848166"/>
        <a:ext cx="1572681" cy="625072"/>
      </dsp:txXfrm>
    </dsp:sp>
    <dsp:sp modelId="{338DB9B2-7D7D-4CB1-A4FA-A7641A1AA120}">
      <dsp:nvSpPr>
        <dsp:cNvPr id="0" name=""/>
        <dsp:cNvSpPr/>
      </dsp:nvSpPr>
      <dsp:spPr>
        <a:xfrm>
          <a:off x="3535687" y="2735769"/>
          <a:ext cx="1572681" cy="625072"/>
        </a:xfrm>
        <a:prstGeom prst="rect">
          <a:avLst/>
        </a:prstGeom>
        <a:solidFill>
          <a:schemeClr val="accent6">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ts val="1600"/>
            </a:lnSpc>
            <a:spcBef>
              <a:spcPct val="0"/>
            </a:spcBef>
            <a:spcAft>
              <a:spcPts val="0"/>
            </a:spcAft>
          </a:pPr>
          <a:r>
            <a:rPr lang="it-IT" sz="1800" b="0" kern="1200" dirty="0" smtClean="0"/>
            <a:t>Società a Responsabilità Limitata</a:t>
          </a:r>
          <a:endParaRPr lang="en-US" sz="1800" b="0" kern="1200" dirty="0"/>
        </a:p>
      </dsp:txBody>
      <dsp:txXfrm>
        <a:off x="3535687" y="2735769"/>
        <a:ext cx="1572681" cy="625072"/>
      </dsp:txXfrm>
    </dsp:sp>
    <dsp:sp modelId="{EC0910E6-F5ED-4F12-B81C-678F3BB5EBA8}">
      <dsp:nvSpPr>
        <dsp:cNvPr id="0" name=""/>
        <dsp:cNvSpPr/>
      </dsp:nvSpPr>
      <dsp:spPr>
        <a:xfrm>
          <a:off x="5074215" y="3486212"/>
          <a:ext cx="1250144" cy="62507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ts val="1600"/>
            </a:lnSpc>
            <a:spcBef>
              <a:spcPct val="0"/>
            </a:spcBef>
            <a:spcAft>
              <a:spcPts val="0"/>
            </a:spcAft>
          </a:pPr>
          <a:r>
            <a:rPr lang="it-IT" sz="1600" kern="1200" dirty="0" smtClean="0"/>
            <a:t>SSRL Semplificata</a:t>
          </a:r>
          <a:endParaRPr lang="it-IT" sz="4100" kern="1200" dirty="0"/>
        </a:p>
      </dsp:txBody>
      <dsp:txXfrm>
        <a:off x="5074215" y="3486212"/>
        <a:ext cx="1250144" cy="625072"/>
      </dsp:txXfrm>
    </dsp:sp>
    <dsp:sp modelId="{8F74DB10-3479-4489-AB03-2CA579361207}">
      <dsp:nvSpPr>
        <dsp:cNvPr id="0" name=""/>
        <dsp:cNvSpPr/>
      </dsp:nvSpPr>
      <dsp:spPr>
        <a:xfrm>
          <a:off x="3565453" y="4221416"/>
          <a:ext cx="1572681" cy="625072"/>
        </a:xfrm>
        <a:prstGeom prst="rect">
          <a:avLst/>
        </a:prstGeom>
        <a:solidFill>
          <a:schemeClr val="accent6">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ts val="1600"/>
            </a:lnSpc>
            <a:spcBef>
              <a:spcPct val="0"/>
            </a:spcBef>
            <a:spcAft>
              <a:spcPts val="0"/>
            </a:spcAft>
          </a:pPr>
          <a:r>
            <a:rPr lang="it-IT" sz="1800" b="0" kern="1200" dirty="0" smtClean="0"/>
            <a:t>Società in Accomandita Per Azioni </a:t>
          </a:r>
          <a:endParaRPr lang="en-US" sz="1800" b="0" kern="1200" dirty="0"/>
        </a:p>
      </dsp:txBody>
      <dsp:txXfrm>
        <a:off x="3565453" y="4221416"/>
        <a:ext cx="1572681" cy="625072"/>
      </dsp:txXfrm>
    </dsp:sp>
    <dsp:sp modelId="{1EFD0244-307A-4D40-BFF3-3143E354B148}">
      <dsp:nvSpPr>
        <dsp:cNvPr id="0" name=""/>
        <dsp:cNvSpPr/>
      </dsp:nvSpPr>
      <dsp:spPr>
        <a:xfrm>
          <a:off x="5637261" y="1089141"/>
          <a:ext cx="1734425" cy="625072"/>
        </a:xfrm>
        <a:prstGeom prst="rect">
          <a:avLst/>
        </a:prstGeom>
        <a:solidFill>
          <a:schemeClr val="accent3">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t>SOCIETA’ COOPERATIVE</a:t>
          </a:r>
          <a:endParaRPr lang="en-US" sz="1800" b="1" kern="1200" dirty="0"/>
        </a:p>
      </dsp:txBody>
      <dsp:txXfrm>
        <a:off x="5637261" y="1089141"/>
        <a:ext cx="1734425" cy="625072"/>
      </dsp:txXfrm>
    </dsp:sp>
    <dsp:sp modelId="{E4DB294A-2CCF-4614-B3A8-B6D8BBA6B231}">
      <dsp:nvSpPr>
        <dsp:cNvPr id="0" name=""/>
        <dsp:cNvSpPr/>
      </dsp:nvSpPr>
      <dsp:spPr>
        <a:xfrm>
          <a:off x="6175280" y="1848166"/>
          <a:ext cx="1572681" cy="625072"/>
        </a:xfrm>
        <a:prstGeom prst="rect">
          <a:avLst/>
        </a:prstGeom>
        <a:solidFill>
          <a:schemeClr val="accent3">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ts val="1600"/>
            </a:lnSpc>
            <a:spcBef>
              <a:spcPct val="0"/>
            </a:spcBef>
            <a:spcAft>
              <a:spcPts val="0"/>
            </a:spcAft>
          </a:pPr>
          <a:r>
            <a:rPr lang="it-IT" sz="1800" b="0" kern="1200" dirty="0" smtClean="0"/>
            <a:t>A Mutualità Prevalente</a:t>
          </a:r>
          <a:endParaRPr lang="en-US" sz="1800" b="0" kern="1200" dirty="0"/>
        </a:p>
      </dsp:txBody>
      <dsp:txXfrm>
        <a:off x="6175280" y="1848166"/>
        <a:ext cx="1572681" cy="625072"/>
      </dsp:txXfrm>
    </dsp:sp>
    <dsp:sp modelId="{356B0D7A-8B48-4E89-8301-3E17EF12A45B}">
      <dsp:nvSpPr>
        <dsp:cNvPr id="0" name=""/>
        <dsp:cNvSpPr/>
      </dsp:nvSpPr>
      <dsp:spPr>
        <a:xfrm>
          <a:off x="6175280" y="2735769"/>
          <a:ext cx="1572681" cy="625072"/>
        </a:xfrm>
        <a:prstGeom prst="rect">
          <a:avLst/>
        </a:prstGeom>
        <a:solidFill>
          <a:schemeClr val="accent3">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ts val="1600"/>
            </a:lnSpc>
            <a:spcBef>
              <a:spcPct val="0"/>
            </a:spcBef>
            <a:spcAft>
              <a:spcPts val="0"/>
            </a:spcAft>
          </a:pPr>
          <a:r>
            <a:rPr lang="it-IT" sz="1800" b="0" kern="1200" dirty="0" smtClean="0"/>
            <a:t>A Mutualità Non Prevalente</a:t>
          </a:r>
          <a:endParaRPr lang="en-US" sz="1800" b="0" kern="1200" dirty="0"/>
        </a:p>
      </dsp:txBody>
      <dsp:txXfrm>
        <a:off x="6175280" y="2735769"/>
        <a:ext cx="1572681" cy="6250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3B2F48-DC49-4F84-94DB-BB0A33BA60FB}">
      <dsp:nvSpPr>
        <dsp:cNvPr id="0" name=""/>
        <dsp:cNvSpPr/>
      </dsp:nvSpPr>
      <dsp:spPr>
        <a:xfrm>
          <a:off x="236612" y="290231"/>
          <a:ext cx="2405128" cy="2799456"/>
        </a:xfrm>
        <a:prstGeom prst="roundRect">
          <a:avLst>
            <a:gd name="adj" fmla="val 10000"/>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76200" tIns="108000" rIns="76200" bIns="76200" numCol="1" spcCol="1270" anchor="t" anchorCtr="0">
          <a:noAutofit/>
        </a:bodyPr>
        <a:lstStyle/>
        <a:p>
          <a:pPr lvl="0" algn="ctr" defTabSz="889000">
            <a:lnSpc>
              <a:spcPct val="90000"/>
            </a:lnSpc>
            <a:spcBef>
              <a:spcPct val="0"/>
            </a:spcBef>
            <a:spcAft>
              <a:spcPct val="35000"/>
            </a:spcAft>
          </a:pPr>
          <a:r>
            <a:rPr lang="it-IT" sz="2000" b="1" kern="1200" dirty="0" smtClean="0"/>
            <a:t>Società di persone </a:t>
          </a:r>
          <a:endParaRPr lang="en-US" sz="2000" b="1" kern="1200" dirty="0"/>
        </a:p>
      </dsp:txBody>
      <dsp:txXfrm>
        <a:off x="236612" y="290231"/>
        <a:ext cx="2405128" cy="839836"/>
      </dsp:txXfrm>
    </dsp:sp>
    <dsp:sp modelId="{C8A353CC-7EA4-4039-B285-E649BC3F7375}">
      <dsp:nvSpPr>
        <dsp:cNvPr id="0" name=""/>
        <dsp:cNvSpPr/>
      </dsp:nvSpPr>
      <dsp:spPr>
        <a:xfrm>
          <a:off x="398136" y="855948"/>
          <a:ext cx="2082080" cy="68186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30480" rIns="40640" bIns="30480" numCol="1" spcCol="1270" anchor="ctr" anchorCtr="0">
          <a:noAutofit/>
        </a:bodyPr>
        <a:lstStyle/>
        <a:p>
          <a:pPr lvl="0" algn="ctr" defTabSz="711200">
            <a:lnSpc>
              <a:spcPct val="100000"/>
            </a:lnSpc>
            <a:spcBef>
              <a:spcPct val="0"/>
            </a:spcBef>
            <a:spcAft>
              <a:spcPts val="0"/>
            </a:spcAft>
          </a:pPr>
          <a:r>
            <a:rPr lang="it-IT" sz="1600" b="1" kern="1200" dirty="0" err="1" smtClean="0"/>
            <a:t>S.s</a:t>
          </a:r>
          <a:endParaRPr lang="en-US" sz="1600" b="1" kern="1200" dirty="0"/>
        </a:p>
      </dsp:txBody>
      <dsp:txXfrm>
        <a:off x="418107" y="875919"/>
        <a:ext cx="2042138" cy="641923"/>
      </dsp:txXfrm>
    </dsp:sp>
    <dsp:sp modelId="{45EDE4BA-D674-4683-A67E-7D3FD8F97A6D}">
      <dsp:nvSpPr>
        <dsp:cNvPr id="0" name=""/>
        <dsp:cNvSpPr/>
      </dsp:nvSpPr>
      <dsp:spPr>
        <a:xfrm>
          <a:off x="398136" y="1584205"/>
          <a:ext cx="2082080" cy="68186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30480" rIns="40640" bIns="30480" numCol="1" spcCol="1270" anchor="ctr" anchorCtr="0">
          <a:noAutofit/>
        </a:bodyPr>
        <a:lstStyle/>
        <a:p>
          <a:pPr lvl="0" algn="ctr" defTabSz="711200">
            <a:lnSpc>
              <a:spcPct val="100000"/>
            </a:lnSpc>
            <a:spcBef>
              <a:spcPct val="0"/>
            </a:spcBef>
            <a:spcAft>
              <a:spcPts val="0"/>
            </a:spcAft>
          </a:pPr>
          <a:r>
            <a:rPr lang="it-IT" sz="1600" b="1" kern="1200" dirty="0" smtClean="0"/>
            <a:t>S.n.c.</a:t>
          </a:r>
          <a:endParaRPr lang="en-US" sz="1600" b="1" kern="1200" dirty="0"/>
        </a:p>
      </dsp:txBody>
      <dsp:txXfrm>
        <a:off x="418107" y="1604176"/>
        <a:ext cx="2042138" cy="641923"/>
      </dsp:txXfrm>
    </dsp:sp>
    <dsp:sp modelId="{6DB2AA41-B761-4474-8AC1-412A0ABA02A4}">
      <dsp:nvSpPr>
        <dsp:cNvPr id="0" name=""/>
        <dsp:cNvSpPr/>
      </dsp:nvSpPr>
      <dsp:spPr>
        <a:xfrm>
          <a:off x="398136" y="2312462"/>
          <a:ext cx="2082080" cy="68186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30480" rIns="40640" bIns="30480" numCol="1" spcCol="1270" anchor="ctr" anchorCtr="0">
          <a:noAutofit/>
        </a:bodyPr>
        <a:lstStyle/>
        <a:p>
          <a:pPr lvl="0" algn="ctr" defTabSz="711200">
            <a:lnSpc>
              <a:spcPct val="100000"/>
            </a:lnSpc>
            <a:spcBef>
              <a:spcPct val="0"/>
            </a:spcBef>
            <a:spcAft>
              <a:spcPts val="0"/>
            </a:spcAft>
          </a:pPr>
          <a:r>
            <a:rPr lang="it-IT" sz="1600" b="1" kern="1200" dirty="0" smtClean="0"/>
            <a:t>S.a.s.</a:t>
          </a:r>
          <a:endParaRPr lang="en-US" sz="1600" b="1" kern="1200" dirty="0"/>
        </a:p>
      </dsp:txBody>
      <dsp:txXfrm>
        <a:off x="418107" y="2332433"/>
        <a:ext cx="2042138" cy="641923"/>
      </dsp:txXfrm>
    </dsp:sp>
    <dsp:sp modelId="{7BB6BE01-3870-43E9-A66D-EF719B05FF85}">
      <dsp:nvSpPr>
        <dsp:cNvPr id="0" name=""/>
        <dsp:cNvSpPr/>
      </dsp:nvSpPr>
      <dsp:spPr>
        <a:xfrm>
          <a:off x="5435905" y="295137"/>
          <a:ext cx="2405128" cy="2799456"/>
        </a:xfrm>
        <a:prstGeom prst="roundRect">
          <a:avLst>
            <a:gd name="adj" fmla="val 10000"/>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76200" tIns="108000" rIns="76200" bIns="0" numCol="1" spcCol="1270" anchor="t" anchorCtr="0">
          <a:noAutofit/>
        </a:bodyPr>
        <a:lstStyle/>
        <a:p>
          <a:pPr lvl="0" algn="ctr" defTabSz="889000">
            <a:lnSpc>
              <a:spcPct val="90000"/>
            </a:lnSpc>
            <a:spcBef>
              <a:spcPct val="0"/>
            </a:spcBef>
            <a:spcAft>
              <a:spcPct val="35000"/>
            </a:spcAft>
          </a:pPr>
          <a:r>
            <a:rPr lang="it-IT" sz="2000" b="1" kern="1200" dirty="0" smtClean="0"/>
            <a:t>Società di capitali</a:t>
          </a:r>
          <a:endParaRPr lang="en-US" sz="2000" b="1" kern="1200" dirty="0"/>
        </a:p>
      </dsp:txBody>
      <dsp:txXfrm>
        <a:off x="5435905" y="295137"/>
        <a:ext cx="2405128" cy="839836"/>
      </dsp:txXfrm>
    </dsp:sp>
    <dsp:sp modelId="{AE8B970E-774A-4F90-9AC5-6B17D8ED6B5C}">
      <dsp:nvSpPr>
        <dsp:cNvPr id="0" name=""/>
        <dsp:cNvSpPr/>
      </dsp:nvSpPr>
      <dsp:spPr>
        <a:xfrm>
          <a:off x="5597428" y="855948"/>
          <a:ext cx="2082080" cy="68186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30480" rIns="40640" bIns="30480" numCol="1" spcCol="1270" anchor="ctr" anchorCtr="0">
          <a:noAutofit/>
        </a:bodyPr>
        <a:lstStyle/>
        <a:p>
          <a:pPr lvl="0" algn="ctr" defTabSz="711200">
            <a:lnSpc>
              <a:spcPct val="100000"/>
            </a:lnSpc>
            <a:spcBef>
              <a:spcPct val="0"/>
            </a:spcBef>
            <a:spcAft>
              <a:spcPts val="0"/>
            </a:spcAft>
          </a:pPr>
          <a:r>
            <a:rPr lang="it-IT" sz="1600" b="1" kern="1200" dirty="0" smtClean="0"/>
            <a:t>S.p.A.</a:t>
          </a:r>
        </a:p>
        <a:p>
          <a:pPr lvl="0" algn="ctr" defTabSz="711200">
            <a:lnSpc>
              <a:spcPct val="100000"/>
            </a:lnSpc>
            <a:spcBef>
              <a:spcPct val="0"/>
            </a:spcBef>
            <a:spcAft>
              <a:spcPts val="0"/>
            </a:spcAft>
          </a:pPr>
          <a:r>
            <a:rPr lang="en-US" sz="1400" b="0" kern="1200" dirty="0" err="1" smtClean="0"/>
            <a:t>capitale</a:t>
          </a:r>
          <a:r>
            <a:rPr lang="en-US" sz="1400" b="0" kern="1200" dirty="0" smtClean="0"/>
            <a:t> </a:t>
          </a:r>
          <a:r>
            <a:rPr lang="en-US" sz="1400" b="0" kern="1200" dirty="0" err="1" smtClean="0"/>
            <a:t>sociale</a:t>
          </a:r>
          <a:endParaRPr lang="en-US" sz="1400" b="0" kern="1200" dirty="0" smtClean="0"/>
        </a:p>
        <a:p>
          <a:pPr lvl="0" algn="ctr" defTabSz="711200">
            <a:lnSpc>
              <a:spcPct val="100000"/>
            </a:lnSpc>
            <a:spcBef>
              <a:spcPct val="0"/>
            </a:spcBef>
            <a:spcAft>
              <a:spcPts val="0"/>
            </a:spcAft>
          </a:pPr>
          <a:r>
            <a:rPr lang="en-US" sz="1400" b="0" kern="1200" dirty="0" smtClean="0"/>
            <a:t> </a:t>
          </a:r>
          <a:r>
            <a:rPr lang="en-US" sz="1400" b="0" kern="1200" dirty="0" err="1" smtClean="0"/>
            <a:t>minimo</a:t>
          </a:r>
          <a:r>
            <a:rPr lang="en-US" sz="1400" b="0" kern="1200" dirty="0" smtClean="0"/>
            <a:t> 120.000 €</a:t>
          </a:r>
          <a:endParaRPr lang="en-US" sz="1400" b="0" kern="1200" dirty="0"/>
        </a:p>
      </dsp:txBody>
      <dsp:txXfrm>
        <a:off x="5617399" y="875919"/>
        <a:ext cx="2042138" cy="641923"/>
      </dsp:txXfrm>
    </dsp:sp>
    <dsp:sp modelId="{36249A46-4237-4D49-9718-7AE3417D21ED}">
      <dsp:nvSpPr>
        <dsp:cNvPr id="0" name=""/>
        <dsp:cNvSpPr/>
      </dsp:nvSpPr>
      <dsp:spPr>
        <a:xfrm>
          <a:off x="5597428" y="1584205"/>
          <a:ext cx="2082080" cy="68186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30480" rIns="40640" bIns="30480" numCol="1" spcCol="1270" anchor="ctr" anchorCtr="0">
          <a:noAutofit/>
        </a:bodyPr>
        <a:lstStyle/>
        <a:p>
          <a:pPr lvl="0" algn="ctr" defTabSz="711200">
            <a:lnSpc>
              <a:spcPct val="100000"/>
            </a:lnSpc>
            <a:spcBef>
              <a:spcPct val="0"/>
            </a:spcBef>
            <a:spcAft>
              <a:spcPts val="0"/>
            </a:spcAft>
          </a:pPr>
          <a:r>
            <a:rPr lang="en-US" sz="1600" b="1" kern="1200" dirty="0" err="1" smtClean="0"/>
            <a:t>S.a.p.A</a:t>
          </a:r>
          <a:r>
            <a:rPr lang="en-US" sz="1600" b="1" kern="1200" dirty="0" smtClean="0"/>
            <a:t>.</a:t>
          </a:r>
        </a:p>
        <a:p>
          <a:pPr lvl="0" algn="ctr" defTabSz="711200">
            <a:lnSpc>
              <a:spcPct val="100000"/>
            </a:lnSpc>
            <a:spcBef>
              <a:spcPct val="0"/>
            </a:spcBef>
            <a:spcAft>
              <a:spcPts val="0"/>
            </a:spcAft>
          </a:pPr>
          <a:r>
            <a:rPr lang="en-US" sz="1400" b="0" kern="1200" dirty="0" err="1" smtClean="0"/>
            <a:t>capitale</a:t>
          </a:r>
          <a:r>
            <a:rPr lang="en-US" sz="1400" b="0" kern="1200" dirty="0" smtClean="0"/>
            <a:t> </a:t>
          </a:r>
          <a:r>
            <a:rPr lang="en-US" sz="1400" b="0" kern="1200" dirty="0" err="1" smtClean="0"/>
            <a:t>sociale</a:t>
          </a:r>
          <a:r>
            <a:rPr lang="en-US" sz="1400" b="0" kern="1200" dirty="0" smtClean="0"/>
            <a:t> </a:t>
          </a:r>
        </a:p>
        <a:p>
          <a:pPr lvl="0" algn="ctr" defTabSz="711200">
            <a:lnSpc>
              <a:spcPct val="100000"/>
            </a:lnSpc>
            <a:spcBef>
              <a:spcPct val="0"/>
            </a:spcBef>
            <a:spcAft>
              <a:spcPts val="0"/>
            </a:spcAft>
          </a:pPr>
          <a:r>
            <a:rPr lang="en-US" sz="1400" b="0" kern="1200" dirty="0" err="1" smtClean="0"/>
            <a:t>minimo</a:t>
          </a:r>
          <a:r>
            <a:rPr lang="en-US" sz="1400" b="0" kern="1200" dirty="0" smtClean="0"/>
            <a:t> 120.000 €</a:t>
          </a:r>
          <a:endParaRPr lang="en-US" sz="1400" b="0" kern="1200" dirty="0"/>
        </a:p>
      </dsp:txBody>
      <dsp:txXfrm>
        <a:off x="5617399" y="1604176"/>
        <a:ext cx="2042138" cy="641923"/>
      </dsp:txXfrm>
    </dsp:sp>
    <dsp:sp modelId="{7C53210A-B0CA-4DBF-BFEE-84BF730215BB}">
      <dsp:nvSpPr>
        <dsp:cNvPr id="0" name=""/>
        <dsp:cNvSpPr/>
      </dsp:nvSpPr>
      <dsp:spPr>
        <a:xfrm>
          <a:off x="5597428" y="2312462"/>
          <a:ext cx="2082080" cy="68186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30480" rIns="40640" bIns="30480" numCol="1" spcCol="1270" anchor="ctr" anchorCtr="0">
          <a:noAutofit/>
        </a:bodyPr>
        <a:lstStyle/>
        <a:p>
          <a:pPr lvl="0" algn="ctr" defTabSz="711200">
            <a:lnSpc>
              <a:spcPct val="100000"/>
            </a:lnSpc>
            <a:spcBef>
              <a:spcPct val="0"/>
            </a:spcBef>
            <a:spcAft>
              <a:spcPts val="0"/>
            </a:spcAft>
          </a:pPr>
          <a:r>
            <a:rPr lang="en-US" sz="1600" b="1" kern="1200" dirty="0" smtClean="0"/>
            <a:t>S.r.l.</a:t>
          </a:r>
        </a:p>
        <a:p>
          <a:pPr lvl="0" algn="ctr" defTabSz="711200">
            <a:lnSpc>
              <a:spcPct val="100000"/>
            </a:lnSpc>
            <a:spcBef>
              <a:spcPct val="0"/>
            </a:spcBef>
            <a:spcAft>
              <a:spcPts val="0"/>
            </a:spcAft>
          </a:pPr>
          <a:r>
            <a:rPr lang="en-US" sz="1400" b="0" kern="1200" dirty="0" err="1" smtClean="0"/>
            <a:t>capitale</a:t>
          </a:r>
          <a:r>
            <a:rPr lang="en-US" sz="1400" b="0" kern="1200" dirty="0" smtClean="0"/>
            <a:t> </a:t>
          </a:r>
          <a:r>
            <a:rPr lang="en-US" sz="1400" b="0" kern="1200" dirty="0" err="1" smtClean="0"/>
            <a:t>sociale</a:t>
          </a:r>
          <a:r>
            <a:rPr lang="en-US" sz="1400" b="0" kern="1200" dirty="0" smtClean="0"/>
            <a:t> </a:t>
          </a:r>
        </a:p>
        <a:p>
          <a:pPr lvl="0" algn="ctr" defTabSz="711200">
            <a:lnSpc>
              <a:spcPct val="100000"/>
            </a:lnSpc>
            <a:spcBef>
              <a:spcPct val="0"/>
            </a:spcBef>
            <a:spcAft>
              <a:spcPts val="0"/>
            </a:spcAft>
          </a:pPr>
          <a:r>
            <a:rPr lang="en-US" sz="1400" b="0" kern="1200" dirty="0" err="1" smtClean="0"/>
            <a:t>minimo</a:t>
          </a:r>
          <a:r>
            <a:rPr lang="en-US" sz="1400" b="0" kern="1200" dirty="0" smtClean="0"/>
            <a:t> 10.000 €</a:t>
          </a:r>
          <a:endParaRPr lang="en-US" sz="1400" b="0" kern="1200" dirty="0"/>
        </a:p>
      </dsp:txBody>
      <dsp:txXfrm>
        <a:off x="5617399" y="2332433"/>
        <a:ext cx="2042138" cy="64192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it-IT"/>
          </a:p>
        </p:txBody>
      </p:sp>
      <p:sp>
        <p:nvSpPr>
          <p:cNvPr id="3" name="Segnaposto data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18229FC9-6444-40E9-B5F4-D113361A0D10}" type="datetimeFigureOut">
              <a:rPr lang="it-IT" smtClean="0"/>
              <a:pPr/>
              <a:t>01/04/2015</a:t>
            </a:fld>
            <a:endParaRPr lang="it-IT"/>
          </a:p>
        </p:txBody>
      </p:sp>
      <p:sp>
        <p:nvSpPr>
          <p:cNvPr id="4" name="Segnaposto piè di pagina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it-IT"/>
          </a:p>
        </p:txBody>
      </p:sp>
      <p:sp>
        <p:nvSpPr>
          <p:cNvPr id="5" name="Segnaposto numero diapositiva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4ED5F5AE-CE29-4603-9F78-57FE29D47840}" type="slidenum">
              <a:rPr lang="it-IT" smtClean="0"/>
              <a:pPr/>
              <a:t>‹N›</a:t>
            </a:fld>
            <a:endParaRPr lang="it-IT"/>
          </a:p>
        </p:txBody>
      </p:sp>
    </p:spTree>
    <p:extLst>
      <p:ext uri="{BB962C8B-B14F-4D97-AF65-F5344CB8AC3E}">
        <p14:creationId xmlns:p14="http://schemas.microsoft.com/office/powerpoint/2010/main" xmlns="" val="1105333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Segnaposto data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693DBCD2-DDA6-4279-B68F-CFFA81FDE4DF}" type="datetimeFigureOut">
              <a:rPr lang="en-US" smtClean="0"/>
              <a:pPr/>
              <a:t>4/1/2015</a:t>
            </a:fld>
            <a:endParaRPr lang="en-US"/>
          </a:p>
        </p:txBody>
      </p:sp>
      <p:sp>
        <p:nvSpPr>
          <p:cNvPr id="4" name="Segnaposto immagine diapositiva 3"/>
          <p:cNvSpPr>
            <a:spLocks noGrp="1" noRot="1" noChangeAspect="1"/>
          </p:cNvSpPr>
          <p:nvPr>
            <p:ph type="sldImg" idx="2"/>
          </p:nvPr>
        </p:nvSpPr>
        <p:spPr>
          <a:xfrm>
            <a:off x="2109650" y="94356"/>
            <a:ext cx="2880000" cy="2161482"/>
          </a:xfrm>
          <a:prstGeom prst="rect">
            <a:avLst/>
          </a:prstGeom>
          <a:noFill/>
          <a:ln w="12700">
            <a:solidFill>
              <a:prstClr val="black"/>
            </a:solidFill>
          </a:ln>
        </p:spPr>
        <p:txBody>
          <a:bodyPr vert="horz" lIns="99048" tIns="49524" rIns="99048" bIns="49524" rtlCol="0" anchor="ctr"/>
          <a:lstStyle/>
          <a:p>
            <a:endParaRPr lang="en-US"/>
          </a:p>
        </p:txBody>
      </p:sp>
      <p:sp>
        <p:nvSpPr>
          <p:cNvPr id="5" name="Segnaposto note 4"/>
          <p:cNvSpPr>
            <a:spLocks noGrp="1"/>
          </p:cNvSpPr>
          <p:nvPr>
            <p:ph type="body" sz="quarter" idx="3"/>
          </p:nvPr>
        </p:nvSpPr>
        <p:spPr>
          <a:xfrm>
            <a:off x="173861" y="2255838"/>
            <a:ext cx="6741920" cy="7602810"/>
          </a:xfrm>
          <a:prstGeom prst="rect">
            <a:avLst/>
          </a:prstGeom>
        </p:spPr>
        <p:txBody>
          <a:bodyPr vert="horz" lIns="99048" tIns="49524" rIns="99048" bIns="49524"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egnaposto numero diapositiva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8BF4ABD8-56F3-42F3-B18B-0F98D2EF0829}" type="slidenum">
              <a:rPr lang="en-US" smtClean="0"/>
              <a:pPr/>
              <a:t>‹N›</a:t>
            </a:fld>
            <a:endParaRPr lang="en-US"/>
          </a:p>
        </p:txBody>
      </p:sp>
    </p:spTree>
    <p:extLst>
      <p:ext uri="{BB962C8B-B14F-4D97-AF65-F5344CB8AC3E}">
        <p14:creationId xmlns:p14="http://schemas.microsoft.com/office/powerpoint/2010/main" xmlns="" val="2502235473"/>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000" kern="1200">
        <a:solidFill>
          <a:schemeClr val="tx1"/>
        </a:solidFill>
        <a:latin typeface="+mn-lt"/>
        <a:ea typeface="+mn-ea"/>
        <a:cs typeface="+mn-cs"/>
      </a:defRPr>
    </a:lvl2pPr>
    <a:lvl3pPr marL="914400" algn="l" defTabSz="914400" rtl="0" eaLnBrk="1" latinLnBrk="0" hangingPunct="1">
      <a:defRPr sz="1000" kern="1200">
        <a:solidFill>
          <a:schemeClr val="tx1"/>
        </a:solidFill>
        <a:latin typeface="+mn-lt"/>
        <a:ea typeface="+mn-ea"/>
        <a:cs typeface="+mn-cs"/>
      </a:defRPr>
    </a:lvl3pPr>
    <a:lvl4pPr marL="1371600" algn="l" defTabSz="914400" rtl="0" eaLnBrk="1" latinLnBrk="0" hangingPunct="1">
      <a:defRPr sz="1000" kern="1200">
        <a:solidFill>
          <a:schemeClr val="tx1"/>
        </a:solidFill>
        <a:latin typeface="+mn-lt"/>
        <a:ea typeface="+mn-ea"/>
        <a:cs typeface="+mn-cs"/>
      </a:defRPr>
    </a:lvl4pPr>
    <a:lvl5pPr marL="1828800" algn="l" defTabSz="914400" rtl="0" eaLnBrk="1" latinLnBrk="0" hangingPunct="1">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9788" y="95250"/>
            <a:ext cx="2879725" cy="2160588"/>
          </a:xfrm>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a:t>
            </a:fld>
            <a:endParaRPr lang="en-US"/>
          </a:p>
        </p:txBody>
      </p:sp>
    </p:spTree>
    <p:extLst>
      <p:ext uri="{BB962C8B-B14F-4D97-AF65-F5344CB8AC3E}">
        <p14:creationId xmlns:p14="http://schemas.microsoft.com/office/powerpoint/2010/main" xmlns="" val="1990443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8200" y="93663"/>
            <a:ext cx="2882900" cy="2162175"/>
          </a:xfrm>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10</a:t>
            </a:fld>
            <a:endParaRPr lang="en-US"/>
          </a:p>
        </p:txBody>
      </p:sp>
    </p:spTree>
    <p:extLst>
      <p:ext uri="{BB962C8B-B14F-4D97-AF65-F5344CB8AC3E}">
        <p14:creationId xmlns:p14="http://schemas.microsoft.com/office/powerpoint/2010/main" xmlns="" val="2782640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8200" y="93663"/>
            <a:ext cx="2882900" cy="2162175"/>
          </a:xfrm>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11</a:t>
            </a:fld>
            <a:endParaRPr lang="en-US"/>
          </a:p>
        </p:txBody>
      </p:sp>
    </p:spTree>
    <p:extLst>
      <p:ext uri="{BB962C8B-B14F-4D97-AF65-F5344CB8AC3E}">
        <p14:creationId xmlns:p14="http://schemas.microsoft.com/office/powerpoint/2010/main" xmlns="" val="2513810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8200" y="93663"/>
            <a:ext cx="2882900" cy="2162175"/>
          </a:xfrm>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12</a:t>
            </a:fld>
            <a:endParaRPr lang="en-US"/>
          </a:p>
        </p:txBody>
      </p:sp>
    </p:spTree>
    <p:extLst>
      <p:ext uri="{BB962C8B-B14F-4D97-AF65-F5344CB8AC3E}">
        <p14:creationId xmlns:p14="http://schemas.microsoft.com/office/powerpoint/2010/main" xmlns="" val="656526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8200" y="93663"/>
            <a:ext cx="2882900" cy="2162175"/>
          </a:xfrm>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13</a:t>
            </a:fld>
            <a:endParaRPr lang="en-US"/>
          </a:p>
        </p:txBody>
      </p:sp>
    </p:spTree>
    <p:extLst>
      <p:ext uri="{BB962C8B-B14F-4D97-AF65-F5344CB8AC3E}">
        <p14:creationId xmlns:p14="http://schemas.microsoft.com/office/powerpoint/2010/main" xmlns="" val="3262703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8200" y="93663"/>
            <a:ext cx="2882900" cy="2162175"/>
          </a:xfrm>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14</a:t>
            </a:fld>
            <a:endParaRPr lang="en-US"/>
          </a:p>
        </p:txBody>
      </p:sp>
    </p:spTree>
    <p:extLst>
      <p:ext uri="{BB962C8B-B14F-4D97-AF65-F5344CB8AC3E}">
        <p14:creationId xmlns:p14="http://schemas.microsoft.com/office/powerpoint/2010/main" xmlns="" val="422169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9650" y="95346"/>
            <a:ext cx="2880000" cy="2160492"/>
          </a:xfrm>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15</a:t>
            </a:fld>
            <a:endParaRPr lang="en-US"/>
          </a:p>
        </p:txBody>
      </p:sp>
    </p:spTree>
    <p:extLst>
      <p:ext uri="{BB962C8B-B14F-4D97-AF65-F5344CB8AC3E}">
        <p14:creationId xmlns:p14="http://schemas.microsoft.com/office/powerpoint/2010/main" xmlns="" val="798435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9650" y="95346"/>
            <a:ext cx="2880000" cy="2160492"/>
          </a:xfrm>
        </p:spPr>
      </p:sp>
      <p:sp>
        <p:nvSpPr>
          <p:cNvPr id="3" name="Segnaposto note 2"/>
          <p:cNvSpPr>
            <a:spLocks noGrp="1"/>
          </p:cNvSpPr>
          <p:nvPr>
            <p:ph type="body" idx="1"/>
          </p:nvPr>
        </p:nvSpPr>
        <p:spPr/>
        <p:txBody>
          <a:bodyPr/>
          <a:lstStyle/>
          <a:p>
            <a:r>
              <a:rPr lang="en-US" dirty="0" err="1" smtClean="0"/>
              <a:t>Sistema</a:t>
            </a:r>
            <a:r>
              <a:rPr lang="en-US" dirty="0" smtClean="0"/>
              <a:t> </a:t>
            </a:r>
            <a:r>
              <a:rPr lang="en-US" dirty="0" err="1" smtClean="0"/>
              <a:t>dualistico</a:t>
            </a:r>
            <a:r>
              <a:rPr lang="en-US" dirty="0" smtClean="0"/>
              <a:t>: </a:t>
            </a:r>
            <a:r>
              <a:rPr lang="en-US" dirty="0" err="1" smtClean="0"/>
              <a:t>Consiglio</a:t>
            </a:r>
            <a:r>
              <a:rPr lang="en-US" baseline="0" dirty="0" smtClean="0"/>
              <a:t> di </a:t>
            </a:r>
            <a:r>
              <a:rPr lang="en-US" baseline="0" dirty="0" err="1" smtClean="0"/>
              <a:t>Gestione</a:t>
            </a:r>
            <a:r>
              <a:rPr lang="en-US" baseline="0" dirty="0" smtClean="0"/>
              <a:t> (</a:t>
            </a:r>
            <a:r>
              <a:rPr lang="en-US" baseline="0" dirty="0" err="1" smtClean="0"/>
              <a:t>nominato</a:t>
            </a:r>
            <a:r>
              <a:rPr lang="en-US" baseline="0" dirty="0" smtClean="0"/>
              <a:t> </a:t>
            </a:r>
            <a:r>
              <a:rPr lang="en-US" baseline="0" dirty="0" err="1" smtClean="0"/>
              <a:t>dal</a:t>
            </a:r>
            <a:r>
              <a:rPr lang="en-US" baseline="0" dirty="0" smtClean="0"/>
              <a:t> </a:t>
            </a:r>
            <a:r>
              <a:rPr lang="en-US" baseline="0" dirty="0" err="1" smtClean="0"/>
              <a:t>CdS</a:t>
            </a:r>
            <a:r>
              <a:rPr lang="en-US" baseline="0" dirty="0" smtClean="0"/>
              <a:t>) e </a:t>
            </a:r>
            <a:r>
              <a:rPr lang="en-US" baseline="0" dirty="0" err="1" smtClean="0"/>
              <a:t>Consiglio</a:t>
            </a:r>
            <a:r>
              <a:rPr lang="en-US" baseline="0" dirty="0" smtClean="0"/>
              <a:t> di </a:t>
            </a:r>
            <a:r>
              <a:rPr lang="en-US" baseline="0" dirty="0" err="1" smtClean="0"/>
              <a:t>Sorveglianza</a:t>
            </a:r>
            <a:r>
              <a:rPr lang="en-US" baseline="0" dirty="0" smtClean="0"/>
              <a:t> (</a:t>
            </a:r>
            <a:r>
              <a:rPr lang="en-US" baseline="0" dirty="0" err="1" smtClean="0"/>
              <a:t>nominato</a:t>
            </a:r>
            <a:r>
              <a:rPr lang="en-US" baseline="0" dirty="0" smtClean="0"/>
              <a:t> </a:t>
            </a:r>
            <a:r>
              <a:rPr lang="en-US" baseline="0" dirty="0" err="1" smtClean="0"/>
              <a:t>dall’assemblea</a:t>
            </a:r>
            <a:r>
              <a:rPr lang="en-US" baseline="0" dirty="0" smtClean="0"/>
              <a:t>). </a:t>
            </a:r>
            <a:endParaRPr lang="en-US" dirty="0" smtClean="0"/>
          </a:p>
          <a:p>
            <a:r>
              <a:rPr lang="en-US" dirty="0" err="1" smtClean="0"/>
              <a:t>Sistema</a:t>
            </a:r>
            <a:r>
              <a:rPr lang="en-US" dirty="0" smtClean="0"/>
              <a:t> </a:t>
            </a:r>
            <a:r>
              <a:rPr lang="en-US" dirty="0" err="1" smtClean="0"/>
              <a:t>monistico</a:t>
            </a:r>
            <a:r>
              <a:rPr lang="en-US" dirty="0" smtClean="0"/>
              <a:t>: </a:t>
            </a:r>
            <a:r>
              <a:rPr lang="en-US" dirty="0" err="1" smtClean="0"/>
              <a:t>Consiglio</a:t>
            </a:r>
            <a:r>
              <a:rPr lang="en-US" baseline="0" dirty="0" smtClean="0"/>
              <a:t> di </a:t>
            </a:r>
            <a:r>
              <a:rPr lang="en-US" baseline="0" dirty="0" err="1" smtClean="0"/>
              <a:t>amministrazione</a:t>
            </a:r>
            <a:r>
              <a:rPr lang="en-US" baseline="0" dirty="0" smtClean="0"/>
              <a:t> (</a:t>
            </a:r>
            <a:r>
              <a:rPr lang="en-US" baseline="0" dirty="0" err="1" smtClean="0"/>
              <a:t>nominato</a:t>
            </a:r>
            <a:r>
              <a:rPr lang="en-US" baseline="0" dirty="0" smtClean="0"/>
              <a:t> </a:t>
            </a:r>
            <a:r>
              <a:rPr lang="en-US" baseline="0" dirty="0" err="1" smtClean="0"/>
              <a:t>dall’assemblea</a:t>
            </a:r>
            <a:r>
              <a:rPr lang="en-US" baseline="0" dirty="0" smtClean="0"/>
              <a:t>) e </a:t>
            </a:r>
            <a:r>
              <a:rPr lang="en-US" baseline="0" dirty="0" err="1" smtClean="0"/>
              <a:t>Comitato</a:t>
            </a:r>
            <a:r>
              <a:rPr lang="en-US" baseline="0" dirty="0" smtClean="0"/>
              <a:t> per </a:t>
            </a:r>
            <a:r>
              <a:rPr lang="en-US" baseline="0" dirty="0" err="1" smtClean="0"/>
              <a:t>il</a:t>
            </a:r>
            <a:r>
              <a:rPr lang="en-US" baseline="0" dirty="0" smtClean="0"/>
              <a:t> </a:t>
            </a:r>
            <a:r>
              <a:rPr lang="en-US" baseline="0" dirty="0" err="1" smtClean="0"/>
              <a:t>Controllo</a:t>
            </a:r>
            <a:r>
              <a:rPr lang="en-US" baseline="0" dirty="0" smtClean="0"/>
              <a:t> </a:t>
            </a:r>
            <a:r>
              <a:rPr lang="en-US" baseline="0" dirty="0" err="1" smtClean="0"/>
              <a:t>sulla</a:t>
            </a:r>
            <a:r>
              <a:rPr lang="en-US" baseline="0" dirty="0" smtClean="0"/>
              <a:t> </a:t>
            </a:r>
            <a:r>
              <a:rPr lang="en-US" baseline="0" dirty="0" err="1" smtClean="0"/>
              <a:t>Gestione</a:t>
            </a:r>
            <a:r>
              <a:rPr lang="en-US" baseline="0" dirty="0" smtClean="0"/>
              <a:t> (</a:t>
            </a:r>
            <a:r>
              <a:rPr lang="en-US" baseline="0" dirty="0" err="1" smtClean="0"/>
              <a:t>nominato</a:t>
            </a:r>
            <a:r>
              <a:rPr lang="en-US" baseline="0" dirty="0" smtClean="0"/>
              <a:t> </a:t>
            </a:r>
            <a:r>
              <a:rPr lang="en-US" baseline="0" dirty="0" err="1" smtClean="0"/>
              <a:t>dal</a:t>
            </a:r>
            <a:r>
              <a:rPr lang="en-US" baseline="0" dirty="0" smtClean="0"/>
              <a:t> </a:t>
            </a:r>
            <a:r>
              <a:rPr lang="en-US" baseline="0" dirty="0" err="1" smtClean="0"/>
              <a:t>CdA</a:t>
            </a:r>
            <a:r>
              <a:rPr lang="en-US" baseline="0" dirty="0" smtClean="0"/>
              <a:t>)</a:t>
            </a:r>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16</a:t>
            </a:fld>
            <a:endParaRPr lang="en-US"/>
          </a:p>
        </p:txBody>
      </p:sp>
    </p:spTree>
    <p:extLst>
      <p:ext uri="{BB962C8B-B14F-4D97-AF65-F5344CB8AC3E}">
        <p14:creationId xmlns:p14="http://schemas.microsoft.com/office/powerpoint/2010/main" xmlns="" val="7984352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just"/>
            <a:r>
              <a:rPr lang="it-IT" dirty="0" smtClean="0"/>
              <a:t>SSRL:</a:t>
            </a:r>
            <a:r>
              <a:rPr lang="it-IT" baseline="0" dirty="0" smtClean="0"/>
              <a:t> </a:t>
            </a:r>
          </a:p>
          <a:p>
            <a:pPr algn="just"/>
            <a:r>
              <a:rPr lang="it-IT" dirty="0" smtClean="0"/>
              <a:t>Il D.L. n. 1/2012 ha inserito nel Codice civile un nuovo articolo, il 2463-bis, che disciplina la “società semplificata a responsabilità limitata”.</a:t>
            </a:r>
          </a:p>
          <a:p>
            <a:pPr algn="just"/>
            <a:endParaRPr lang="it-IT" dirty="0" smtClean="0"/>
          </a:p>
          <a:p>
            <a:pPr algn="just"/>
            <a:r>
              <a:rPr lang="it-IT" dirty="0" smtClean="0"/>
              <a:t>Questa “nuova società” si caratterizza dal fatto che può essere costituita solo da persone fisiche che non abbiano ancora compiuto 35 anni di età e prevede che:</a:t>
            </a:r>
          </a:p>
          <a:p>
            <a:pPr algn="just"/>
            <a:r>
              <a:rPr lang="it-IT" dirty="0" smtClean="0"/>
              <a:t>- il capitale sia di almeno 1 (un) euro (contro l’attuale minimo di 10.000 euro);</a:t>
            </a:r>
          </a:p>
          <a:p>
            <a:pPr algn="just"/>
            <a:r>
              <a:rPr lang="it-IT" dirty="0" smtClean="0"/>
              <a:t>- la costituzione avvenga mediante scrittura privata da depositare presso il registro delle Imprese a cura degli amministratori, in esenzione da diritti di bollo e di segreteria.</a:t>
            </a:r>
          </a:p>
          <a:p>
            <a:pPr algn="just"/>
            <a:endParaRPr lang="it-IT" dirty="0" smtClean="0"/>
          </a:p>
          <a:p>
            <a:pPr algn="just"/>
            <a:r>
              <a:rPr lang="it-IT" dirty="0" smtClean="0"/>
              <a:t>Al compimento del trentacinquesimo anno di età:</a:t>
            </a:r>
          </a:p>
          <a:p>
            <a:pPr algn="just"/>
            <a:r>
              <a:rPr lang="it-IT" dirty="0" smtClean="0"/>
              <a:t>- di uno dei soci, lo stesso è escluso di diritto dalla società se gli amministratori non provvedono a convocare, senza indugio, l’assemblea per deliberare la trasformazione della società;</a:t>
            </a:r>
          </a:p>
          <a:p>
            <a:pPr algn="just">
              <a:buFontTx/>
              <a:buChar char="-"/>
            </a:pPr>
            <a:r>
              <a:rPr lang="it-IT" dirty="0" smtClean="0"/>
              <a:t>di tutti i soci, gli amministratori devono convocare, senza indugio, l’assemblea per deliberare la trasformazione della società, a pena di scioglimento della stessa ex art. 2484, C.c. </a:t>
            </a:r>
          </a:p>
          <a:p>
            <a:pPr algn="just">
              <a:buFontTx/>
              <a:buNone/>
            </a:pPr>
            <a:endParaRPr lang="it-IT" dirty="0" smtClean="0"/>
          </a:p>
          <a:p>
            <a:pPr algn="just">
              <a:buFontTx/>
              <a:buNone/>
            </a:pPr>
            <a:r>
              <a:rPr lang="it-IT" dirty="0" smtClean="0"/>
              <a:t>Di fatto quindi la srl semplificata si scioglie, oltre che al verificarsi delle cause previste dall’art. 2484, C.c. (decorso del termine, conseguimento dell’oggetto sociale o sopravvenuta impossibilità di conseguirlo, impossibilità di funzionamento dell’assemblea, riduzione del capitale sociale al di sotto del minimo legale, ecc.), anche qualora venga meno il requisito dell’età in capo a tutti i soci.</a:t>
            </a:r>
          </a:p>
          <a:p>
            <a:pPr algn="just"/>
            <a:r>
              <a:rPr lang="it-IT" dirty="0" smtClean="0"/>
              <a:t>Per la costituzione della </a:t>
            </a:r>
            <a:r>
              <a:rPr lang="it-IT" dirty="0" err="1" smtClean="0"/>
              <a:t>Ssrl</a:t>
            </a:r>
            <a:r>
              <a:rPr lang="it-IT" dirty="0" smtClean="0"/>
              <a:t> occorrerà comunque attendere le norme attuative che saranno disposte da un apposito decreto ministeriale.</a:t>
            </a:r>
          </a:p>
          <a:p>
            <a:pPr algn="just"/>
            <a:endParaRPr lang="it-IT"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17</a:t>
            </a:fld>
            <a:endParaRPr lang="en-US"/>
          </a:p>
        </p:txBody>
      </p:sp>
    </p:spTree>
    <p:extLst>
      <p:ext uri="{BB962C8B-B14F-4D97-AF65-F5344CB8AC3E}">
        <p14:creationId xmlns:p14="http://schemas.microsoft.com/office/powerpoint/2010/main" xmlns="" val="13726133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8200" y="93663"/>
            <a:ext cx="2882900" cy="2162175"/>
          </a:xfrm>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18</a:t>
            </a:fld>
            <a:endParaRPr lang="en-US"/>
          </a:p>
        </p:txBody>
      </p:sp>
    </p:spTree>
    <p:extLst>
      <p:ext uri="{BB962C8B-B14F-4D97-AF65-F5344CB8AC3E}">
        <p14:creationId xmlns:p14="http://schemas.microsoft.com/office/powerpoint/2010/main" xmlns="" val="17466246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8200" y="93663"/>
            <a:ext cx="2882900" cy="2162175"/>
          </a:xfrm>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8BF4ABD8-56F3-42F3-B18B-0F98D2EF0829}" type="slidenum">
              <a:rPr lang="en-US" smtClean="0"/>
              <a:pPr/>
              <a:t>19</a:t>
            </a:fld>
            <a:endParaRPr lang="en-US"/>
          </a:p>
        </p:txBody>
      </p:sp>
    </p:spTree>
    <p:extLst>
      <p:ext uri="{BB962C8B-B14F-4D97-AF65-F5344CB8AC3E}">
        <p14:creationId xmlns:p14="http://schemas.microsoft.com/office/powerpoint/2010/main" xmlns="" val="1237589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9650" y="95346"/>
            <a:ext cx="2880000" cy="2160492"/>
          </a:xfrm>
        </p:spPr>
      </p:sp>
      <p:sp>
        <p:nvSpPr>
          <p:cNvPr id="3" name="Segnaposto note 2"/>
          <p:cNvSpPr>
            <a:spLocks noGrp="1"/>
          </p:cNvSpPr>
          <p:nvPr>
            <p:ph type="body" idx="1"/>
          </p:nvPr>
        </p:nvSpPr>
        <p:spPr/>
        <p:txBody>
          <a:bodyPr/>
          <a:lstStyle/>
          <a:p>
            <a:pPr algn="just"/>
            <a:r>
              <a:rPr lang="it-IT" sz="1000" dirty="0" smtClean="0"/>
              <a:t>L’</a:t>
            </a:r>
            <a:r>
              <a:rPr lang="it-IT" sz="1000" b="1" dirty="0" smtClean="0"/>
              <a:t>azienda</a:t>
            </a:r>
            <a:r>
              <a:rPr lang="it-IT" sz="1000" dirty="0" smtClean="0"/>
              <a:t> è «un complesso di beni organizzati dall’imprenditore per l’esercizio dell’impresa. E’ imprenditore chi esercita professionalmente un’attività economica organizzata al fine della produzione e dello scambio di beni e di servizi» (Art. 2555 del Codice Civile).</a:t>
            </a:r>
          </a:p>
          <a:p>
            <a:pPr algn="just"/>
            <a:endParaRPr lang="it-IT" sz="1000" dirty="0" smtClean="0"/>
          </a:p>
          <a:p>
            <a:pPr algn="just"/>
            <a:r>
              <a:rPr lang="it-IT" sz="1000" dirty="0" smtClean="0"/>
              <a:t>Per il concetto di imprenditore è necessario analizzare</a:t>
            </a:r>
            <a:r>
              <a:rPr lang="it-IT" sz="1000" baseline="0" dirty="0" smtClean="0"/>
              <a:t> in dettaglio i termini usati dal codice civile per individuare chi è imprenditore.</a:t>
            </a:r>
          </a:p>
          <a:p>
            <a:pPr algn="just"/>
            <a:r>
              <a:rPr lang="it-IT" sz="1000" baseline="0" dirty="0" smtClean="0"/>
              <a:t>Professionalmente: significa in via continuativa e non occasionale (sistematicità)</a:t>
            </a:r>
          </a:p>
          <a:p>
            <a:pPr algn="just"/>
            <a:r>
              <a:rPr lang="it-IT" sz="1000" baseline="0" dirty="0" smtClean="0"/>
              <a:t>Attività Economica: significa un attività volta alla creazione di nuova ricchezza, che espone ad un rischio di perdere l’investimento ed esercitata in modo “economico” (R-C&gt;0)</a:t>
            </a:r>
          </a:p>
          <a:p>
            <a:pPr algn="just"/>
            <a:r>
              <a:rPr lang="it-IT" sz="1000" baseline="0" dirty="0" smtClean="0"/>
              <a:t>Organizzata: serie preordinata di atti preordinati al conseguimento di un fine</a:t>
            </a:r>
          </a:p>
          <a:p>
            <a:pPr algn="just"/>
            <a:r>
              <a:rPr lang="it-IT" sz="1000" baseline="0" dirty="0" smtClean="0"/>
              <a:t>Produzione e scambio di beni e servizi: </a:t>
            </a:r>
          </a:p>
          <a:p>
            <a:pPr algn="just"/>
            <a:endParaRPr lang="it-IT" sz="1000" dirty="0" smtClean="0"/>
          </a:p>
          <a:p>
            <a:pPr algn="just"/>
            <a:r>
              <a:rPr lang="it-IT" sz="1000" dirty="0" smtClean="0"/>
              <a:t>L’attività di un’azienda può essere classificata in funzione dell’oggetto, della natura della proprietà, degli obiettivi, delle dimensioni e della struttura organizzativa adottata. Queste distinzioni servono ad individuare la disciplina giuridica applicabile. </a:t>
            </a:r>
          </a:p>
          <a:p>
            <a:pPr algn="just"/>
            <a:endParaRPr lang="it-IT" sz="1000" dirty="0" smtClean="0"/>
          </a:p>
          <a:p>
            <a:pPr algn="just"/>
            <a:r>
              <a:rPr lang="it-IT" sz="1000" dirty="0" smtClean="0"/>
              <a:t>Sotto il profilo dell’OGGETTO si distinguono l’azienda:</a:t>
            </a:r>
          </a:p>
          <a:p>
            <a:pPr algn="just"/>
            <a:r>
              <a:rPr lang="it-IT" sz="1000" u="sng" dirty="0" smtClean="0"/>
              <a:t>AGRICOLA</a:t>
            </a:r>
            <a:r>
              <a:rPr lang="it-IT" sz="1000" dirty="0" smtClean="0"/>
              <a:t>: attività agricole essenziali (la coltivazione del fondo, la silvicoltura, l’allevamento del bestiame) e quelle ad esse connesse.  </a:t>
            </a:r>
          </a:p>
          <a:p>
            <a:pPr algn="just"/>
            <a:r>
              <a:rPr lang="it-IT" sz="1000" u="sng" dirty="0" smtClean="0"/>
              <a:t>COMMERCIALE</a:t>
            </a:r>
            <a:r>
              <a:rPr lang="it-IT" sz="1000" dirty="0" smtClean="0"/>
              <a:t>. È attività commerciale ogni altra attività di impresa che non rientri nella definizione di attività agricola L’art. 2195 c.c. contiene, peraltro, un elenco di attività commerciali che illustra sufficientemente quali imprese appartengano a questa categoria. L’elenco comprende:</a:t>
            </a:r>
          </a:p>
          <a:p>
            <a:pPr algn="just"/>
            <a:r>
              <a:rPr lang="it-IT" sz="1000" dirty="0" smtClean="0"/>
              <a:t>le attività industriali dirette alla produzione di beni e di servizi;</a:t>
            </a:r>
          </a:p>
          <a:p>
            <a:pPr algn="just"/>
            <a:r>
              <a:rPr lang="it-IT" sz="1000" dirty="0" smtClean="0"/>
              <a:t>le attività intermediarie nella circolazione dei beni che potrebbero essere definite anche attività di distribuzione o commerciali in senso stretto;</a:t>
            </a:r>
          </a:p>
          <a:p>
            <a:pPr algn="just"/>
            <a:r>
              <a:rPr lang="it-IT" sz="1000" dirty="0" smtClean="0"/>
              <a:t>le attività di trasporto (di cose o persone) per terra, acqua, aria;</a:t>
            </a:r>
          </a:p>
          <a:p>
            <a:pPr algn="just"/>
            <a:r>
              <a:rPr lang="it-IT" sz="1000" dirty="0" smtClean="0"/>
              <a:t>le attività bancarie e assicurative;</a:t>
            </a:r>
          </a:p>
          <a:p>
            <a:pPr algn="just"/>
            <a:r>
              <a:rPr lang="it-IT" sz="1000" dirty="0" smtClean="0"/>
              <a:t>le attività ausiliarie delle precedenti (ad esempio, agenzia, mediazione, commissione, ecc.).</a:t>
            </a:r>
          </a:p>
          <a:p>
            <a:pPr algn="just"/>
            <a:endParaRPr lang="it-IT" sz="1000" dirty="0" smtClean="0"/>
          </a:p>
          <a:p>
            <a:pPr algn="just"/>
            <a:r>
              <a:rPr lang="it-IT" sz="1000" dirty="0" smtClean="0"/>
              <a:t>Sotto il profilo degli OBIETTIVI è possibile distinguere tra:</a:t>
            </a:r>
          </a:p>
          <a:p>
            <a:pPr algn="just"/>
            <a:r>
              <a:rPr lang="it-IT" sz="1000" dirty="0" smtClean="0"/>
              <a:t>AZIENDE </a:t>
            </a:r>
            <a:r>
              <a:rPr lang="it-IT" sz="1000" dirty="0" err="1" smtClean="0"/>
              <a:t>DI</a:t>
            </a:r>
            <a:r>
              <a:rPr lang="it-IT" sz="1000" dirty="0" smtClean="0"/>
              <a:t> CONSUMO: aziende in cui la produzione viene interamente consumata dai soggetti interni che, in tal modo, soddisfano i propri bisogni</a:t>
            </a:r>
          </a:p>
          <a:p>
            <a:pPr algn="just"/>
            <a:r>
              <a:rPr lang="it-IT" sz="1000" dirty="0" smtClean="0"/>
              <a:t>AZIENDE </a:t>
            </a:r>
            <a:r>
              <a:rPr lang="it-IT" sz="1000" dirty="0" err="1" smtClean="0"/>
              <a:t>DI</a:t>
            </a:r>
            <a:r>
              <a:rPr lang="it-IT" sz="1000" dirty="0" smtClean="0"/>
              <a:t> PRODUZIONE: sono quelle che svolgono l’attività produttiva vera e propria di beni e servizi che vengono offerti sul mercato e scambiati, al fine di ottenere una remunerazione soddisfacente per il soggetto economico</a:t>
            </a:r>
          </a:p>
          <a:p>
            <a:pPr algn="just"/>
            <a:r>
              <a:rPr lang="it-IT" sz="1000" dirty="0" smtClean="0"/>
              <a:t>AZIENDE COMPOSTE: sono quelle aziende  che conservano le caratteristiche sia delle aziende di consumo che delle aziende di produzione, in quanto esse svolgono attività di produzione di beni e servizi che in parte vengono consumati dai soggetti che compongono l’azienda ed in parte soddisfano i soggetti esterni all’organizzazione aziendale</a:t>
            </a:r>
          </a:p>
          <a:p>
            <a:pPr algn="just"/>
            <a:endParaRPr lang="it-IT" sz="1000" dirty="0" smtClean="0"/>
          </a:p>
          <a:p>
            <a:pPr algn="just"/>
            <a:r>
              <a:rPr lang="it-IT" sz="1000" dirty="0" smtClean="0"/>
              <a:t>In rapporto alla NATURA DELLA PROPRIETA’ le aziende si classificano in :</a:t>
            </a:r>
          </a:p>
          <a:p>
            <a:pPr algn="just"/>
            <a:r>
              <a:rPr lang="it-IT" sz="1000" dirty="0" smtClean="0"/>
              <a:t>Pubbliche </a:t>
            </a:r>
          </a:p>
          <a:p>
            <a:pPr algn="just"/>
            <a:r>
              <a:rPr lang="it-IT" sz="1000" dirty="0" smtClean="0"/>
              <a:t>Private</a:t>
            </a:r>
          </a:p>
          <a:p>
            <a:pPr algn="just"/>
            <a:r>
              <a:rPr lang="it-IT" sz="1000" dirty="0" smtClean="0"/>
              <a:t>Miste</a:t>
            </a:r>
          </a:p>
          <a:p>
            <a:pPr algn="just"/>
            <a:endParaRPr lang="it-IT" sz="1000" dirty="0" smtClean="0"/>
          </a:p>
          <a:p>
            <a:pPr algn="just"/>
            <a:r>
              <a:rPr lang="it-IT" sz="1000" dirty="0" smtClean="0"/>
              <a:t>Sotto il profilo DIMENSIONALE si distingue tra piccola e </a:t>
            </a:r>
            <a:r>
              <a:rPr lang="it-IT" sz="1000" dirty="0" err="1" smtClean="0"/>
              <a:t>medio-grande</a:t>
            </a:r>
            <a:r>
              <a:rPr lang="it-IT" sz="1000" dirty="0" smtClean="0"/>
              <a:t> azienda. I ricavi o il fatturato sono un elemento frequentemente assunto nelle classificazioni dimensionali poiché è quello di più facile comparazione, così come il valore aggiunto</a:t>
            </a:r>
            <a:r>
              <a:rPr lang="it-IT" sz="1000" baseline="0" dirty="0" smtClean="0"/>
              <a:t> o i</a:t>
            </a:r>
            <a:r>
              <a:rPr lang="it-IT" sz="1000" dirty="0" smtClean="0"/>
              <a:t>l numero di addetti.</a:t>
            </a:r>
          </a:p>
          <a:p>
            <a:pPr algn="just"/>
            <a:endParaRPr lang="it-IT" sz="1000" dirty="0" smtClean="0"/>
          </a:p>
          <a:p>
            <a:pPr algn="just"/>
            <a:r>
              <a:rPr lang="it-IT" sz="1000" dirty="0" smtClean="0"/>
              <a:t>In base alla STRUTTURA utilizzata si distingue tra azienda individuale e società.</a:t>
            </a:r>
          </a:p>
          <a:p>
            <a:pPr algn="just"/>
            <a:endParaRPr lang="it-IT" sz="1000" dirty="0" smtClean="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2</a:t>
            </a:fld>
            <a:endParaRPr lang="en-US"/>
          </a:p>
        </p:txBody>
      </p:sp>
    </p:spTree>
    <p:extLst>
      <p:ext uri="{BB962C8B-B14F-4D97-AF65-F5344CB8AC3E}">
        <p14:creationId xmlns:p14="http://schemas.microsoft.com/office/powerpoint/2010/main" xmlns="" val="2851972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8200" y="93663"/>
            <a:ext cx="2882900" cy="2162175"/>
          </a:xfrm>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8BF4ABD8-56F3-42F3-B18B-0F98D2EF0829}" type="slidenum">
              <a:rPr lang="en-US" smtClean="0"/>
              <a:pPr/>
              <a:t>20</a:t>
            </a:fld>
            <a:endParaRPr lang="en-US"/>
          </a:p>
        </p:txBody>
      </p:sp>
    </p:spTree>
    <p:extLst>
      <p:ext uri="{BB962C8B-B14F-4D97-AF65-F5344CB8AC3E}">
        <p14:creationId xmlns:p14="http://schemas.microsoft.com/office/powerpoint/2010/main" xmlns="" val="17146282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just"/>
            <a:r>
              <a:rPr lang="it-IT" dirty="0" smtClean="0"/>
              <a:t>Regole Generali:</a:t>
            </a:r>
          </a:p>
          <a:p>
            <a:pPr algn="just"/>
            <a:r>
              <a:rPr lang="it-IT" baseline="0" dirty="0" smtClean="0"/>
              <a:t>n</a:t>
            </a:r>
            <a:r>
              <a:rPr lang="it-IT" dirty="0" smtClean="0"/>
              <a:t>elle S.S.</a:t>
            </a:r>
            <a:r>
              <a:rPr lang="it-IT" baseline="0" dirty="0" smtClean="0"/>
              <a:t> 	tutti i soci rispondono con il proprio patrimonio delle obbligazioni della società e il socio aggredito può eventualmente indicare su quali beni sociali 	il creditore può soddisfarsi.</a:t>
            </a:r>
          </a:p>
          <a:p>
            <a:pPr algn="just"/>
            <a:r>
              <a:rPr lang="it-IT" baseline="0" dirty="0" smtClean="0"/>
              <a:t>	I creditori personali dei soci possono chiedere la liquidazione della quota del socio</a:t>
            </a:r>
          </a:p>
          <a:p>
            <a:pPr algn="just"/>
            <a:r>
              <a:rPr lang="it-IT" baseline="0" dirty="0" smtClean="0"/>
              <a:t>nelle </a:t>
            </a:r>
            <a:r>
              <a:rPr lang="it-IT" baseline="0" dirty="0" err="1" smtClean="0"/>
              <a:t>S.n.C.</a:t>
            </a:r>
            <a:r>
              <a:rPr lang="it-IT" baseline="0" dirty="0" smtClean="0"/>
              <a:t>	tutti i soci rispondono con il proprio patrimonio personale delle obbligazioni sociali, ma il creditore sociale prima di chiedere ai soci deve 	infruttuosamente agire nei confronti della società (preventiva escussione del patrimonio sociale).</a:t>
            </a:r>
          </a:p>
          <a:p>
            <a:pPr algn="just"/>
            <a:r>
              <a:rPr lang="it-IT" baseline="0" dirty="0" smtClean="0"/>
              <a:t>	I creditori personali dei soci non possono chiedere la liquidazione della quota del socio.</a:t>
            </a:r>
          </a:p>
          <a:p>
            <a:pPr algn="just"/>
            <a:r>
              <a:rPr lang="it-IT" baseline="0" dirty="0" smtClean="0"/>
              <a:t>nelle </a:t>
            </a:r>
            <a:r>
              <a:rPr lang="it-IT" baseline="0" dirty="0" err="1" smtClean="0"/>
              <a:t>S.a.S</a:t>
            </a:r>
            <a:r>
              <a:rPr lang="it-IT" baseline="0" dirty="0" smtClean="0"/>
              <a:t>	Solo i soci accomandatari rispondono con il proprio patrimonio personale delle obbligazioni sociali ma il creditore sociale prima di chiedere ai soci 	deve infruttuosamente agire nei confronti della società (preventiva escussione del patrimonio sociale).</a:t>
            </a:r>
          </a:p>
          <a:p>
            <a:pPr algn="just"/>
            <a:r>
              <a:rPr lang="it-IT" baseline="0" dirty="0" smtClean="0"/>
              <a:t>	I creditori personali dei soci non possono chiedere la liquidazione della quota del socio.</a:t>
            </a:r>
          </a:p>
          <a:p>
            <a:pPr algn="just"/>
            <a:r>
              <a:rPr lang="it-IT" baseline="0" dirty="0" smtClean="0"/>
              <a:t>nelle </a:t>
            </a:r>
            <a:r>
              <a:rPr lang="it-IT" baseline="0" dirty="0" err="1" smtClean="0"/>
              <a:t>S.a.p.A</a:t>
            </a:r>
            <a:r>
              <a:rPr lang="it-IT" baseline="0" dirty="0" smtClean="0"/>
              <a:t>  Solo i soci accomandatari rispondono con il proprio patrimonio personale delle obbligazioni sociali ma il creditore sociale prima di chiedere ai soci 	deve infruttuosamente agire nei confronti della società (preventiva escussione del patrimonio sociale).</a:t>
            </a:r>
          </a:p>
          <a:p>
            <a:pPr algn="just"/>
            <a:r>
              <a:rPr lang="it-IT" baseline="0" dirty="0" smtClean="0"/>
              <a:t>	I creditori personali dei soci non possono chiedere la liquidazione della quota del socio.</a:t>
            </a:r>
          </a:p>
          <a:p>
            <a:pPr algn="just"/>
            <a:r>
              <a:rPr lang="it-IT" baseline="0" dirty="0" smtClean="0"/>
              <a:t>nelle </a:t>
            </a:r>
            <a:r>
              <a:rPr lang="it-IT" baseline="0" dirty="0" err="1" smtClean="0"/>
              <a:t>S.r.L.</a:t>
            </a:r>
            <a:r>
              <a:rPr lang="it-IT" baseline="0" dirty="0" smtClean="0"/>
              <a:t> 	Nessun socio risponde con il proprio patrimonio personale delle obbligazioni sociali</a:t>
            </a:r>
          </a:p>
          <a:p>
            <a:pPr algn="just"/>
            <a:r>
              <a:rPr lang="it-IT" baseline="0" dirty="0" smtClean="0"/>
              <a:t>	I creditori personali dei soci non possono chiedere la liquidazione della quota del socio.</a:t>
            </a:r>
          </a:p>
          <a:p>
            <a:pPr algn="just"/>
            <a:r>
              <a:rPr lang="it-IT" baseline="0" dirty="0" smtClean="0"/>
              <a:t>nelle S.p.A. 	Nessun socio risponde con il proprio patrimonio personale delle obbligazioni sociali</a:t>
            </a:r>
          </a:p>
          <a:p>
            <a:pPr algn="just"/>
            <a:r>
              <a:rPr lang="it-IT" baseline="0" dirty="0" smtClean="0"/>
              <a:t>	I creditori personali dei soci non possono chiedere la liquidazione della quota del socio.</a:t>
            </a:r>
            <a:endParaRPr lang="it-IT"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21</a:t>
            </a:fld>
            <a:endParaRPr lang="en-US"/>
          </a:p>
        </p:txBody>
      </p:sp>
    </p:spTree>
    <p:extLst>
      <p:ext uri="{BB962C8B-B14F-4D97-AF65-F5344CB8AC3E}">
        <p14:creationId xmlns:p14="http://schemas.microsoft.com/office/powerpoint/2010/main" xmlns="" val="30982381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sz="1000" dirty="0" smtClean="0"/>
              <a:t>Gli elementi  che differenziano questo tipo di società rispetto alle società di capitali sono:</a:t>
            </a:r>
          </a:p>
          <a:p>
            <a:pPr marL="185715" indent="-185715" algn="just">
              <a:buFont typeface="Wingdings" pitchFamily="2" charset="2"/>
              <a:buChar char="§"/>
            </a:pPr>
            <a:r>
              <a:rPr lang="it-IT" sz="1000" dirty="0" smtClean="0"/>
              <a:t>limite massimo (100 </a:t>
            </a:r>
            <a:r>
              <a:rPr lang="it-IT" sz="1000" dirty="0" err="1" smtClean="0"/>
              <a:t>keuro</a:t>
            </a:r>
            <a:r>
              <a:rPr lang="it-IT" sz="1000" dirty="0" smtClean="0"/>
              <a:t> alla partecipazione di ogni socio,</a:t>
            </a:r>
          </a:p>
          <a:p>
            <a:pPr marL="185715" indent="-185715" algn="just">
              <a:buFont typeface="Wingdings" pitchFamily="2" charset="2"/>
              <a:buChar char="§"/>
            </a:pPr>
            <a:r>
              <a:rPr lang="it-IT" sz="1000" dirty="0" smtClean="0"/>
              <a:t>limite minimo per numero di soci (3/9),</a:t>
            </a:r>
          </a:p>
          <a:p>
            <a:pPr marL="185715" indent="-185715" algn="just">
              <a:buFont typeface="Wingdings" pitchFamily="2" charset="2"/>
              <a:buChar char="§"/>
            </a:pPr>
            <a:r>
              <a:rPr lang="it-IT" sz="1000" dirty="0" smtClean="0"/>
              <a:t>variabilità del capitale sociale, in aumento o diminuzione, senza modificare l'atto costitutivo: principio della “porta aperta” ai nuovi soci,</a:t>
            </a:r>
          </a:p>
          <a:p>
            <a:pPr marL="185715" indent="-185715" algn="just">
              <a:buFont typeface="Wingdings" pitchFamily="2" charset="2"/>
              <a:buChar char="§"/>
            </a:pPr>
            <a:r>
              <a:rPr lang="it-IT" sz="1000" dirty="0" smtClean="0"/>
              <a:t>ogni socio ha un solo voto: principio “una testa, un voto”,</a:t>
            </a:r>
          </a:p>
          <a:p>
            <a:pPr marL="185715" indent="-185715" algn="just">
              <a:buFont typeface="Wingdings" pitchFamily="2" charset="2"/>
              <a:buChar char="§"/>
            </a:pPr>
            <a:r>
              <a:rPr lang="it-IT" sz="1000" dirty="0" smtClean="0"/>
              <a:t>l’obiettivo (realizzare per i soci più vantaggiose condizioni di acquisto, di vendita, di lavoro, di credito eccetera) non  si  ottiene  con  la  semplice sottoscrizione della quota ma con una serie di rapporti contrattuali ulteriori tra soci e cooperativa (compravendite, prestiti, assicurazioni, ristorni sui prezzi praticati,...),</a:t>
            </a:r>
          </a:p>
          <a:p>
            <a:pPr marL="185715" indent="-185715" algn="just">
              <a:buFont typeface="Wingdings" pitchFamily="2" charset="2"/>
              <a:buChar char="§"/>
            </a:pPr>
            <a:r>
              <a:rPr lang="it-IT" sz="1000" dirty="0" smtClean="0"/>
              <a:t>limitata distribuzione degli utili (30% a riserva legale, 3% da</a:t>
            </a:r>
            <a:r>
              <a:rPr lang="it-IT" sz="1000" baseline="0" dirty="0" smtClean="0"/>
              <a:t> destinarsi ai fondi di cooperazione mutualistica </a:t>
            </a:r>
            <a:r>
              <a:rPr lang="it-IT" sz="1000" dirty="0" smtClean="0"/>
              <a:t>),</a:t>
            </a:r>
          </a:p>
          <a:p>
            <a:pPr marL="185715" indent="-185715" algn="just">
              <a:buFont typeface="Wingdings" pitchFamily="2" charset="2"/>
              <a:buChar char="§"/>
            </a:pPr>
            <a:r>
              <a:rPr lang="it-IT" sz="1000" dirty="0" smtClean="0"/>
              <a:t>l'atto costitutivo, oltre che l'oggetto sociale, deve precisare la qualità dei soci (esempio agricoltori...) e le condizioni per l'ammissione in modo che siano portatori di interessi omogenei. L'accoglimento o il rifiuto di una domanda di ammissione deve essere motivata dagli amministratori.</a:t>
            </a:r>
          </a:p>
          <a:p>
            <a:pPr marL="185715" indent="-185715" algn="just">
              <a:buFont typeface="Wingdings" pitchFamily="2" charset="2"/>
              <a:buChar char="§"/>
            </a:pPr>
            <a:r>
              <a:rPr lang="it-IT" sz="1000" dirty="0" smtClean="0"/>
              <a:t>Responsabilità soci:</a:t>
            </a:r>
          </a:p>
          <a:p>
            <a:pPr marL="680954" lvl="1" indent="-185715" algn="just">
              <a:buFont typeface="Calibri" pitchFamily="34" charset="0"/>
              <a:buChar char="−"/>
            </a:pPr>
            <a:r>
              <a:rPr lang="it-IT" sz="1000" dirty="0" smtClean="0"/>
              <a:t>cooperative a responsabilità limitata come nelle S.p.A. o S.r.l.,</a:t>
            </a:r>
          </a:p>
          <a:p>
            <a:pPr marL="680954" lvl="1" indent="-185715" algn="just">
              <a:buFont typeface="Calibri" pitchFamily="34" charset="0"/>
              <a:buChar char="−"/>
            </a:pPr>
            <a:r>
              <a:rPr lang="it-IT" sz="1000" dirty="0" smtClean="0"/>
              <a:t>cooperative  a  responsabilità illimitata solo nel senso che il curatore fallimentare può chiedere ai soci contributi</a:t>
            </a:r>
            <a:r>
              <a:rPr lang="it-IT" sz="1000" baseline="0" dirty="0" smtClean="0"/>
              <a:t> </a:t>
            </a:r>
            <a:r>
              <a:rPr lang="it-IT" sz="1000" dirty="0" smtClean="0"/>
              <a:t>ulteriori rispetto al conferimento originario,</a:t>
            </a:r>
          </a:p>
          <a:p>
            <a:pPr marL="680954" lvl="1" indent="-185715" algn="just">
              <a:buFont typeface="Calibri" pitchFamily="34" charset="0"/>
              <a:buChar char="−"/>
            </a:pPr>
            <a:r>
              <a:rPr lang="it-IT" sz="1000" dirty="0" smtClean="0"/>
              <a:t>le quote dei soci, nei limiti previsti, possono essere azioni solo per cooperative a responsabilità limitata che comunque possono essere cedute solo con l'autorizzazione  degli  amministratori (clausola di gradimento).</a:t>
            </a:r>
          </a:p>
          <a:p>
            <a:pPr algn="just"/>
            <a:endParaRPr lang="it-IT" sz="1000" dirty="0" smtClean="0"/>
          </a:p>
          <a:p>
            <a:pPr algn="just"/>
            <a:r>
              <a:rPr lang="it-IT" sz="1000" dirty="0" smtClean="0"/>
              <a:t>Gli organi sono quelli come per la S.p.A., salvo:</a:t>
            </a:r>
          </a:p>
          <a:p>
            <a:pPr marL="185715" indent="-185715" algn="just">
              <a:buFont typeface="Wingdings" pitchFamily="2" charset="2"/>
              <a:buChar char="§"/>
            </a:pPr>
            <a:r>
              <a:rPr lang="it-IT" sz="1000" dirty="0" smtClean="0"/>
              <a:t>il voto è capitario e non in proporzione alla quota di capitale detenuta,</a:t>
            </a:r>
          </a:p>
          <a:p>
            <a:pPr marL="185715" indent="-185715" algn="just">
              <a:buFont typeface="Wingdings" pitchFamily="2" charset="2"/>
              <a:buChar char="§"/>
            </a:pPr>
            <a:r>
              <a:rPr lang="it-IT" sz="1000" dirty="0" smtClean="0"/>
              <a:t>la rappresentanza in assemblea è delegabile solo a soci,</a:t>
            </a:r>
          </a:p>
          <a:p>
            <a:pPr marL="185715" indent="-185715" algn="just">
              <a:buFont typeface="Wingdings" pitchFamily="2" charset="2"/>
              <a:buChar char="§"/>
            </a:pPr>
            <a:r>
              <a:rPr lang="it-IT" sz="1000" dirty="0" smtClean="0"/>
              <a:t>gli amministratori possono essere solo soci.</a:t>
            </a:r>
          </a:p>
          <a:p>
            <a:pPr algn="just"/>
            <a:endParaRPr lang="en-US" sz="1000"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22</a:t>
            </a:fld>
            <a:endParaRPr lang="en-US"/>
          </a:p>
        </p:txBody>
      </p:sp>
    </p:spTree>
    <p:extLst>
      <p:ext uri="{BB962C8B-B14F-4D97-AF65-F5344CB8AC3E}">
        <p14:creationId xmlns:p14="http://schemas.microsoft.com/office/powerpoint/2010/main" xmlns="" val="21432900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sz="1000" dirty="0" smtClean="0"/>
              <a:t>Gli organi sociali sono quelli come per la S.p.A., salvo:</a:t>
            </a:r>
          </a:p>
          <a:p>
            <a:pPr marL="185715" indent="-185715" algn="just">
              <a:buFont typeface="Wingdings" pitchFamily="2" charset="2"/>
              <a:buChar char="§"/>
            </a:pPr>
            <a:r>
              <a:rPr lang="it-IT" sz="1000" dirty="0" smtClean="0"/>
              <a:t>il voto è capitario e non in proporzione alla quota di capitale detenuta,</a:t>
            </a:r>
          </a:p>
          <a:p>
            <a:pPr marL="185715" indent="-185715" algn="just">
              <a:buFont typeface="Wingdings" pitchFamily="2" charset="2"/>
              <a:buChar char="§"/>
            </a:pPr>
            <a:r>
              <a:rPr lang="it-IT" sz="1000" dirty="0" smtClean="0"/>
              <a:t>la rappresentanza in assemblea è delegabile solo a soci,</a:t>
            </a:r>
          </a:p>
          <a:p>
            <a:pPr marL="185715" indent="-185715" algn="just">
              <a:buFont typeface="Wingdings" pitchFamily="2" charset="2"/>
              <a:buChar char="§"/>
            </a:pPr>
            <a:r>
              <a:rPr lang="it-IT" sz="1000" dirty="0" smtClean="0"/>
              <a:t>gli amministratori possono essere solo soci.</a:t>
            </a:r>
          </a:p>
          <a:p>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23</a:t>
            </a:fld>
            <a:endParaRPr lang="en-US"/>
          </a:p>
        </p:txBody>
      </p:sp>
    </p:spTree>
    <p:extLst>
      <p:ext uri="{BB962C8B-B14F-4D97-AF65-F5344CB8AC3E}">
        <p14:creationId xmlns:p14="http://schemas.microsoft.com/office/powerpoint/2010/main" xmlns="" val="21432900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F4ABD8-56F3-42F3-B18B-0F98D2EF0829}" type="slidenum">
              <a:rPr lang="en-US" smtClean="0"/>
              <a:pPr/>
              <a:t>24</a:t>
            </a:fld>
            <a:endParaRPr lang="en-US"/>
          </a:p>
        </p:txBody>
      </p:sp>
    </p:spTree>
    <p:extLst>
      <p:ext uri="{BB962C8B-B14F-4D97-AF65-F5344CB8AC3E}">
        <p14:creationId xmlns:p14="http://schemas.microsoft.com/office/powerpoint/2010/main" xmlns="" val="1182285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9650" y="95346"/>
            <a:ext cx="2880000" cy="2160492"/>
          </a:xfrm>
        </p:spPr>
      </p:sp>
      <p:sp>
        <p:nvSpPr>
          <p:cNvPr id="3" name="Segnaposto note 2"/>
          <p:cNvSpPr>
            <a:spLocks noGrp="1"/>
          </p:cNvSpPr>
          <p:nvPr>
            <p:ph type="body" idx="1"/>
          </p:nvPr>
        </p:nvSpPr>
        <p:spPr/>
        <p:txBody>
          <a:bodyPr>
            <a:normAutofit/>
          </a:bodyPr>
          <a:lstStyle/>
          <a:p>
            <a:pPr algn="just"/>
            <a:r>
              <a:rPr lang="it-IT" sz="1000" dirty="0" smtClean="0"/>
              <a:t>Agricole: 2135 cc</a:t>
            </a:r>
            <a:r>
              <a:rPr lang="it-IT" sz="1000" baseline="0" dirty="0" smtClean="0"/>
              <a:t> – Coltivazione, selvicoltura e allevamento. Vi rientrano anche le attività connesse, purché abbiano ad oggetto prodotti </a:t>
            </a:r>
            <a:r>
              <a:rPr lang="it-IT" sz="1000" baseline="0" dirty="0" err="1" smtClean="0"/>
              <a:t>rinvenienti</a:t>
            </a:r>
            <a:r>
              <a:rPr lang="it-IT" sz="1000" baseline="0" dirty="0" smtClean="0"/>
              <a:t> prevalentemente dall’attività agricola esercitata. (Vendita dei beni, agriturismo, ma anche lavorazione del fondo per conto terzi) </a:t>
            </a:r>
          </a:p>
          <a:p>
            <a:pPr algn="just"/>
            <a:r>
              <a:rPr lang="it-IT" sz="1000" baseline="0" dirty="0" smtClean="0"/>
              <a:t>Commerciali: 2195 cc  - Industriale, commerciale, finanziaria. Attività di intermediazione, trasporto e altre attività ausiliarie.</a:t>
            </a:r>
          </a:p>
          <a:p>
            <a:pPr algn="just"/>
            <a:endParaRPr lang="it-IT" sz="1000" dirty="0" smtClean="0"/>
          </a:p>
          <a:p>
            <a:pPr algn="just"/>
            <a:r>
              <a:rPr lang="it-IT" sz="1000" dirty="0" smtClean="0"/>
              <a:t>Si parla di </a:t>
            </a:r>
            <a:r>
              <a:rPr lang="it-IT" sz="1000" b="1" dirty="0" smtClean="0"/>
              <a:t>aziende composte </a:t>
            </a:r>
            <a:r>
              <a:rPr lang="it-IT" sz="1000" dirty="0" smtClean="0"/>
              <a:t>riferendosi ad aziende che presentano, al tempo stesso, sia le caratteristiche tipiche delle aziende di produzione che di quelle di erogazione.</a:t>
            </a:r>
          </a:p>
          <a:p>
            <a:pPr algn="just"/>
            <a:r>
              <a:rPr lang="it-IT" sz="1000" dirty="0" smtClean="0"/>
              <a:t>Facciamo un esempio per comprendere meglio questo concetto. Il piccolo negozio gestito dalla famiglia rappresenta un’azienda composta. In essa il lavoro della famiglia assume un carattere prevalente. Inoltre l’amministrazione dell’attività e quella della famiglia si combinano tra loro.</a:t>
            </a:r>
          </a:p>
          <a:p>
            <a:endParaRPr lang="it-IT" sz="1100"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3</a:t>
            </a:fld>
            <a:endParaRPr lang="en-US"/>
          </a:p>
        </p:txBody>
      </p:sp>
    </p:spTree>
    <p:extLst>
      <p:ext uri="{BB962C8B-B14F-4D97-AF65-F5344CB8AC3E}">
        <p14:creationId xmlns:p14="http://schemas.microsoft.com/office/powerpoint/2010/main" xmlns="" val="970615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9650" y="95346"/>
            <a:ext cx="2880000" cy="2160492"/>
          </a:xfrm>
        </p:spPr>
      </p:sp>
      <p:sp>
        <p:nvSpPr>
          <p:cNvPr id="3" name="Segnaposto note 2"/>
          <p:cNvSpPr>
            <a:spLocks noGrp="1"/>
          </p:cNvSpPr>
          <p:nvPr>
            <p:ph type="body" idx="1"/>
          </p:nvPr>
        </p:nvSpPr>
        <p:spPr/>
        <p:txBody>
          <a:bodyPr/>
          <a:lstStyle/>
          <a:p>
            <a:pPr algn="just"/>
            <a:r>
              <a:rPr lang="it-IT" sz="1000" dirty="0" smtClean="0"/>
              <a:t>In relazione alle caratteristiche del soggetto che esercita l'attività economica, l'imprenditore può essere:</a:t>
            </a:r>
          </a:p>
          <a:p>
            <a:pPr marL="185715" indent="-185715" algn="just">
              <a:buFont typeface="Wingdings" pitchFamily="2" charset="2"/>
              <a:buChar char="§"/>
            </a:pPr>
            <a:r>
              <a:rPr lang="it-IT" sz="1000" dirty="0" smtClean="0"/>
              <a:t>imprenditore individuale, se l'attività è svolta da una persona fisica; </a:t>
            </a:r>
          </a:p>
          <a:p>
            <a:pPr marL="185715" indent="-185715" algn="just">
              <a:buFont typeface="Wingdings" pitchFamily="2" charset="2"/>
              <a:buChar char="§"/>
            </a:pPr>
            <a:r>
              <a:rPr lang="it-IT" sz="1000" dirty="0" smtClean="0"/>
              <a:t>imprenditore collettivo, se l'attività è svolta da più persone attraverso un ente all'uopo costituito (ad esempio una società).</a:t>
            </a:r>
          </a:p>
          <a:p>
            <a:pPr algn="just"/>
            <a:endParaRPr lang="it-IT" sz="1000" dirty="0" smtClean="0"/>
          </a:p>
          <a:p>
            <a:pPr algn="just"/>
            <a:r>
              <a:rPr lang="it-IT" sz="1000" dirty="0" smtClean="0"/>
              <a:t>Per formare una società, si stipula il contratto di società (atto </a:t>
            </a:r>
            <a:r>
              <a:rPr lang="it-IT" sz="1000" dirty="0" err="1" smtClean="0"/>
              <a:t>costitutico</a:t>
            </a:r>
            <a:r>
              <a:rPr lang="it-IT" sz="1000" dirty="0" smtClean="0"/>
              <a:t>): la società non nasce</a:t>
            </a:r>
            <a:r>
              <a:rPr lang="it-IT" sz="1000" baseline="0" dirty="0" smtClean="0"/>
              <a:t> </a:t>
            </a:r>
            <a:r>
              <a:rPr lang="it-IT" sz="1000" dirty="0" smtClean="0"/>
              <a:t>in funzione della comunione o godimento di beni, ma in funzione dell’esercizio di un’attività economica organizzata, cioè un’ impresa. Il contratto ha un contenuto specifico:</a:t>
            </a:r>
          </a:p>
          <a:p>
            <a:pPr marL="185715" indent="-185715" algn="just">
              <a:buFont typeface="Wingdings" pitchFamily="2" charset="2"/>
              <a:buChar char="§"/>
            </a:pPr>
            <a:r>
              <a:rPr lang="it-IT" sz="1000" dirty="0" smtClean="0"/>
              <a:t>deve essere stipulato tra due o più persone, (impresa collettiva),</a:t>
            </a:r>
          </a:p>
          <a:p>
            <a:pPr marL="185715" indent="-185715" algn="just">
              <a:buFont typeface="Wingdings" pitchFamily="2" charset="2"/>
              <a:buChar char="§"/>
            </a:pPr>
            <a:r>
              <a:rPr lang="it-IT" sz="1000" dirty="0" smtClean="0"/>
              <a:t>il conferimento di beni o servizi non è generico ma per l’esercizio in comune di un’attività economica. Questi beni, che formano un fondo comune, possono essere sia denaro, sia beni in natura utilizzabili per l’attività sociale, sia prestazioni d’opera.</a:t>
            </a:r>
          </a:p>
          <a:p>
            <a:pPr marL="185715" indent="-185715" algn="just">
              <a:buFont typeface="Wingdings" pitchFamily="2" charset="2"/>
              <a:buChar char="§"/>
            </a:pPr>
            <a:r>
              <a:rPr lang="it-IT" sz="1000" dirty="0" smtClean="0"/>
              <a:t>In funzione del “tipo di società” prescelto varia il regime della responsabilità patrimoniale</a:t>
            </a:r>
            <a:r>
              <a:rPr lang="it-IT" sz="1000" baseline="0" dirty="0" smtClean="0"/>
              <a:t> dei soci e la loro possibilità di ingerire nella gestione.</a:t>
            </a:r>
            <a:endParaRPr lang="it-IT" sz="1000" dirty="0" smtClean="0"/>
          </a:p>
          <a:p>
            <a:pPr marL="185715" indent="-185715" algn="just">
              <a:buFont typeface="Wingdings" pitchFamily="2" charset="2"/>
              <a:buChar char="§"/>
            </a:pPr>
            <a:r>
              <a:rPr lang="it-IT" sz="1000" dirty="0" smtClean="0"/>
              <a:t>il potere di amministrazione può essere dissociato dalla qualità di socio.</a:t>
            </a:r>
          </a:p>
          <a:p>
            <a:pPr marL="185715" indent="-185715" algn="just">
              <a:buFont typeface="Wingdings" pitchFamily="2" charset="2"/>
              <a:buChar char="§"/>
            </a:pPr>
            <a:r>
              <a:rPr lang="it-IT" sz="1000" dirty="0" smtClean="0"/>
              <a:t>la qualità di socio è trasferibile (con un grado</a:t>
            </a:r>
            <a:r>
              <a:rPr lang="it-IT" sz="1000" baseline="0" dirty="0" smtClean="0"/>
              <a:t> di libertà variabile in funzione del tipo di società prescelto</a:t>
            </a:r>
            <a:r>
              <a:rPr lang="it-IT" sz="1000" dirty="0" smtClean="0"/>
              <a:t>).</a:t>
            </a:r>
          </a:p>
          <a:p>
            <a:endParaRPr lang="it-IT" sz="1100" dirty="0" smtClean="0"/>
          </a:p>
          <a:p>
            <a:endParaRPr lang="en-US" sz="1100"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4</a:t>
            </a:fld>
            <a:endParaRPr lang="en-US"/>
          </a:p>
        </p:txBody>
      </p:sp>
    </p:spTree>
    <p:extLst>
      <p:ext uri="{BB962C8B-B14F-4D97-AF65-F5344CB8AC3E}">
        <p14:creationId xmlns:p14="http://schemas.microsoft.com/office/powerpoint/2010/main" xmlns="" val="2285131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9650" y="95346"/>
            <a:ext cx="2880000" cy="2160492"/>
          </a:xfrm>
        </p:spPr>
      </p:sp>
      <p:sp>
        <p:nvSpPr>
          <p:cNvPr id="3" name="Segnaposto note 2"/>
          <p:cNvSpPr>
            <a:spLocks noGrp="1"/>
          </p:cNvSpPr>
          <p:nvPr>
            <p:ph type="body" idx="1"/>
          </p:nvPr>
        </p:nvSpPr>
        <p:spPr/>
        <p:txBody>
          <a:bodyPr/>
          <a:lstStyle/>
          <a:p>
            <a:pPr algn="just"/>
            <a:r>
              <a:rPr lang="it-IT" sz="1000" dirty="0" smtClean="0"/>
              <a:t>Il Codice Civile prevede tre tipologie di società:</a:t>
            </a:r>
          </a:p>
          <a:p>
            <a:pPr marL="247620" indent="-247620" algn="just">
              <a:buAutoNum type="arabicPeriod"/>
            </a:pPr>
            <a:r>
              <a:rPr lang="it-IT" sz="1000" dirty="0" smtClean="0"/>
              <a:t>società di persone (società semplice, società in nome collettivo, società in accomandita semplice);</a:t>
            </a:r>
          </a:p>
          <a:p>
            <a:pPr marL="247620" indent="-247620" algn="just">
              <a:buAutoNum type="arabicPeriod"/>
            </a:pPr>
            <a:r>
              <a:rPr lang="it-IT" sz="1000" dirty="0" smtClean="0"/>
              <a:t>società di capitali (società per azioni, società in accomandita per azioni, società a responsabilità limitata);</a:t>
            </a:r>
          </a:p>
          <a:p>
            <a:pPr marL="247620" indent="-247620" algn="just">
              <a:buAutoNum type="arabicPeriod"/>
            </a:pPr>
            <a:r>
              <a:rPr lang="it-IT" sz="1000" dirty="0" smtClean="0"/>
              <a:t>società cooperative.</a:t>
            </a:r>
          </a:p>
          <a:p>
            <a:endParaRPr lang="it-IT" dirty="0" smtClean="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5</a:t>
            </a:fld>
            <a:endParaRPr lang="en-US"/>
          </a:p>
        </p:txBody>
      </p:sp>
    </p:spTree>
    <p:extLst>
      <p:ext uri="{BB962C8B-B14F-4D97-AF65-F5344CB8AC3E}">
        <p14:creationId xmlns:p14="http://schemas.microsoft.com/office/powerpoint/2010/main" xmlns="" val="3451250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9650" y="95346"/>
            <a:ext cx="2880000" cy="2160492"/>
          </a:xfrm>
        </p:spPr>
      </p:sp>
      <p:sp>
        <p:nvSpPr>
          <p:cNvPr id="3" name="Segnaposto note 2"/>
          <p:cNvSpPr>
            <a:spLocks noGrp="1"/>
          </p:cNvSpPr>
          <p:nvPr>
            <p:ph type="body" idx="1"/>
          </p:nvPr>
        </p:nvSpPr>
        <p:spPr/>
        <p:txBody>
          <a:bodyPr/>
          <a:lstStyle/>
          <a:p>
            <a:pPr algn="just"/>
            <a:r>
              <a:rPr lang="it-IT" dirty="0" smtClean="0"/>
              <a:t>La società di persone non ha personalità giuridica, ovvero non è, in quanto società, un soggetto giuridico totalmente distinto dai singoli soci che la costituiscono, i quali presentano, infatti, una responsabilità illimitata e solidale di fronte a eventuali dissesti societari. La “ragione sociale” è lo strumento di individuazione delle società di persone, costituita dal nome della società, dal nome di uno o più soci, dall’indicazione del rapporto sociale. Il numero dei soci è solitamente ristretto, pertanto, il capitale sociale non è molto elevato.</a:t>
            </a:r>
          </a:p>
          <a:p>
            <a:pPr algn="just"/>
            <a:endParaRPr lang="it-IT" dirty="0" smtClean="0"/>
          </a:p>
          <a:p>
            <a:pPr algn="just"/>
            <a:r>
              <a:rPr lang="it-IT" dirty="0" smtClean="0"/>
              <a:t>Le società di capitali hanno personalità giuridica, ovvero è, la società, non il singolo socio, a essere titolare dei diritti e degli obblighi che nascono dallo svolgimento dell’attività d’impresa. In questo tipo di società, i beni conferiti hanno maggiore importanza delle qualità personali dei soci. I creditori possono rivalersi esclusivamente sul patrimonio sociale. L’amministrazione spetta anche ai soci. La “denominazione sociale” è lo strumento di identificazione delle società di capitali, costituita dal nome della società e dall’indicazione del rapporto sociale. </a:t>
            </a:r>
          </a:p>
          <a:p>
            <a:endParaRPr lang="it-IT" dirty="0" smtClean="0"/>
          </a:p>
          <a:p>
            <a:endParaRPr lang="en-US"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6</a:t>
            </a:fld>
            <a:endParaRPr lang="en-US"/>
          </a:p>
        </p:txBody>
      </p:sp>
    </p:spTree>
    <p:extLst>
      <p:ext uri="{BB962C8B-B14F-4D97-AF65-F5344CB8AC3E}">
        <p14:creationId xmlns:p14="http://schemas.microsoft.com/office/powerpoint/2010/main" xmlns="" val="371623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8200" y="93663"/>
            <a:ext cx="2882900" cy="2162175"/>
          </a:xfrm>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8BF4ABD8-56F3-42F3-B18B-0F98D2EF0829}" type="slidenum">
              <a:rPr lang="en-US" smtClean="0"/>
              <a:pPr/>
              <a:t>7</a:t>
            </a:fld>
            <a:endParaRPr lang="en-US"/>
          </a:p>
        </p:txBody>
      </p:sp>
    </p:spTree>
    <p:extLst>
      <p:ext uri="{BB962C8B-B14F-4D97-AF65-F5344CB8AC3E}">
        <p14:creationId xmlns:p14="http://schemas.microsoft.com/office/powerpoint/2010/main" xmlns="" val="1636082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8200" y="93663"/>
            <a:ext cx="2882900" cy="2162175"/>
          </a:xfrm>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10"/>
          </p:nvPr>
        </p:nvSpPr>
        <p:spPr/>
        <p:txBody>
          <a:bodyPr/>
          <a:lstStyle/>
          <a:p>
            <a:fld id="{8BF4ABD8-56F3-42F3-B18B-0F98D2EF0829}" type="slidenum">
              <a:rPr lang="en-US" smtClean="0"/>
              <a:pPr/>
              <a:t>8</a:t>
            </a:fld>
            <a:endParaRPr lang="en-US"/>
          </a:p>
        </p:txBody>
      </p:sp>
    </p:spTree>
    <p:extLst>
      <p:ext uri="{BB962C8B-B14F-4D97-AF65-F5344CB8AC3E}">
        <p14:creationId xmlns:p14="http://schemas.microsoft.com/office/powerpoint/2010/main" xmlns="" val="28834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09650" y="95346"/>
            <a:ext cx="2880000" cy="2160492"/>
          </a:xfrm>
        </p:spPr>
      </p:sp>
      <p:sp>
        <p:nvSpPr>
          <p:cNvPr id="3" name="Segnaposto note 2"/>
          <p:cNvSpPr>
            <a:spLocks noGrp="1"/>
          </p:cNvSpPr>
          <p:nvPr>
            <p:ph type="body" idx="1"/>
          </p:nvPr>
        </p:nvSpPr>
        <p:spPr/>
        <p:txBody>
          <a:bodyPr>
            <a:normAutofit/>
          </a:bodyPr>
          <a:lstStyle/>
          <a:p>
            <a:r>
              <a:rPr lang="it-IT" dirty="0" smtClean="0"/>
              <a:t>Autonomia</a:t>
            </a:r>
            <a:r>
              <a:rPr lang="it-IT" baseline="0" dirty="0" smtClean="0"/>
              <a:t> patrimoniale: Separazione del patrimonio dell’ente da quello dei partecipanti.</a:t>
            </a:r>
            <a:endParaRPr lang="it-IT" dirty="0"/>
          </a:p>
        </p:txBody>
      </p:sp>
      <p:sp>
        <p:nvSpPr>
          <p:cNvPr id="4" name="Segnaposto numero diapositiva 3"/>
          <p:cNvSpPr>
            <a:spLocks noGrp="1"/>
          </p:cNvSpPr>
          <p:nvPr>
            <p:ph type="sldNum" sz="quarter" idx="10"/>
          </p:nvPr>
        </p:nvSpPr>
        <p:spPr/>
        <p:txBody>
          <a:bodyPr/>
          <a:lstStyle/>
          <a:p>
            <a:fld id="{8BF4ABD8-56F3-42F3-B18B-0F98D2EF0829}" type="slidenum">
              <a:rPr lang="en-US" smtClean="0"/>
              <a:pPr/>
              <a:t>9</a:t>
            </a:fld>
            <a:endParaRPr lang="en-US"/>
          </a:p>
        </p:txBody>
      </p:sp>
    </p:spTree>
    <p:extLst>
      <p:ext uri="{BB962C8B-B14F-4D97-AF65-F5344CB8AC3E}">
        <p14:creationId xmlns:p14="http://schemas.microsoft.com/office/powerpoint/2010/main" xmlns="" val="586593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7" name="Rettangolo 6"/>
          <p:cNvSpPr/>
          <p:nvPr userDrawn="1"/>
        </p:nvSpPr>
        <p:spPr>
          <a:xfrm>
            <a:off x="0" y="764704"/>
            <a:ext cx="7812360" cy="1237552"/>
          </a:xfrm>
          <a:prstGeom prst="rect">
            <a:avLst/>
          </a:prstGeom>
          <a:solidFill>
            <a:srgbClr val="80000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it-IT" sz="3600" b="1" dirty="0" smtClean="0"/>
              <a:t>Economia Applicata all’Ingegneria </a:t>
            </a:r>
            <a:endParaRPr lang="en-US" sz="3600" b="1" dirty="0"/>
          </a:p>
        </p:txBody>
      </p:sp>
      <p:sp>
        <p:nvSpPr>
          <p:cNvPr id="3" name="Sottotitolo 2"/>
          <p:cNvSpPr>
            <a:spLocks noGrp="1"/>
          </p:cNvSpPr>
          <p:nvPr>
            <p:ph type="subTitle" idx="1"/>
          </p:nvPr>
        </p:nvSpPr>
        <p:spPr>
          <a:xfrm>
            <a:off x="1691680" y="2492896"/>
            <a:ext cx="5760640" cy="1440160"/>
          </a:xfrm>
        </p:spPr>
        <p:txBody>
          <a:bodyPr>
            <a:normAutofit/>
          </a:bodyPr>
          <a:lstStyle>
            <a:lvl1pPr marL="0" indent="0" algn="ctr">
              <a:buNone/>
              <a:defRPr sz="2400" b="1">
                <a:solidFill>
                  <a:srgbClr val="8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smtClean="0"/>
              <a:t>Fare clic per modificare lo stile del sottotitolo dello schema</a:t>
            </a:r>
            <a:endParaRPr lang="en-US" dirty="0"/>
          </a:p>
        </p:txBody>
      </p:sp>
      <p:sp>
        <p:nvSpPr>
          <p:cNvPr id="8" name="Sottotitolo 2"/>
          <p:cNvSpPr txBox="1">
            <a:spLocks/>
          </p:cNvSpPr>
          <p:nvPr userDrawn="1"/>
        </p:nvSpPr>
        <p:spPr>
          <a:xfrm>
            <a:off x="4499992" y="4509120"/>
            <a:ext cx="4392488" cy="2016224"/>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2400" b="1" kern="1200">
                <a:solidFill>
                  <a:schemeClr val="bg2">
                    <a:lumMod val="5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it-IT" sz="1800" b="0" dirty="0" err="1" smtClean="0">
                <a:solidFill>
                  <a:schemeClr val="tx1"/>
                </a:solidFill>
              </a:rPr>
              <a:t>a.a</a:t>
            </a:r>
            <a:r>
              <a:rPr lang="it-IT" sz="1800" b="0" baseline="0" dirty="0" err="1" smtClean="0">
                <a:solidFill>
                  <a:schemeClr val="tx1"/>
                </a:solidFill>
              </a:rPr>
              <a:t>.</a:t>
            </a:r>
            <a:r>
              <a:rPr lang="it-IT" sz="1800" b="0" baseline="0" dirty="0" smtClean="0">
                <a:solidFill>
                  <a:schemeClr val="tx1"/>
                </a:solidFill>
              </a:rPr>
              <a:t> 2014-2015</a:t>
            </a:r>
            <a:endParaRPr lang="it-IT" sz="1800" b="0" dirty="0" smtClean="0">
              <a:solidFill>
                <a:schemeClr val="tx1"/>
              </a:solidFill>
            </a:endParaRPr>
          </a:p>
          <a:p>
            <a:pPr algn="r"/>
            <a:endParaRPr lang="it-IT" sz="1800" b="0" dirty="0" smtClean="0">
              <a:solidFill>
                <a:schemeClr val="tx1"/>
              </a:solidFill>
            </a:endParaRPr>
          </a:p>
        </p:txBody>
      </p:sp>
    </p:spTree>
    <p:extLst>
      <p:ext uri="{BB962C8B-B14F-4D97-AF65-F5344CB8AC3E}">
        <p14:creationId xmlns:p14="http://schemas.microsoft.com/office/powerpoint/2010/main" xmlns="" val="412039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3D8BECBE-30F8-4AF4-8C2A-DAD07E46297E}" type="datetimeFigureOut">
              <a:rPr lang="en-US" smtClean="0"/>
              <a:pPr/>
              <a:t>4/1/2015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1300513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3D8BECBE-30F8-4AF4-8C2A-DAD07E46297E}" type="datetimeFigureOut">
              <a:rPr lang="en-US" smtClean="0"/>
              <a:pPr/>
              <a:t>4/1/2015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3557481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908720"/>
            <a:ext cx="8640960" cy="5544616"/>
          </a:xfrm>
        </p:spPr>
        <p:txBody>
          <a:bodyPr/>
          <a:lstStyle>
            <a:lvl1pPr marL="269875" indent="-269875" algn="just">
              <a:spcBef>
                <a:spcPts val="1200"/>
              </a:spcBef>
              <a:buClr>
                <a:srgbClr val="800000"/>
              </a:buClr>
              <a:buSzPct val="70000"/>
              <a:buFont typeface="Wingdings" pitchFamily="2" charset="2"/>
              <a:buChar char="q"/>
              <a:defRPr sz="1900"/>
            </a:lvl1pPr>
            <a:lvl2pPr marL="538163" indent="-263525" algn="just">
              <a:spcBef>
                <a:spcPts val="600"/>
              </a:spcBef>
              <a:buClr>
                <a:srgbClr val="800000"/>
              </a:buClr>
              <a:buSzPct val="120000"/>
              <a:buFont typeface="Wingdings" pitchFamily="2" charset="2"/>
              <a:buChar char="§"/>
              <a:defRPr sz="1800"/>
            </a:lvl2pPr>
            <a:lvl3pPr marL="804863" indent="-228600" algn="just">
              <a:spcBef>
                <a:spcPts val="600"/>
              </a:spcBef>
              <a:buClr>
                <a:srgbClr val="800000"/>
              </a:buClr>
              <a:buFont typeface="Calibri" pitchFamily="34" charset="0"/>
              <a:buChar char="−"/>
              <a:defRPr sz="1600"/>
            </a:lvl3pPr>
          </a:lstStyle>
          <a:p>
            <a:pPr lvl="0"/>
            <a:r>
              <a:rPr lang="it-IT" dirty="0" smtClean="0"/>
              <a:t>Fare clic per modificare stili del testo dello schema</a:t>
            </a:r>
          </a:p>
          <a:p>
            <a:pPr lvl="1"/>
            <a:r>
              <a:rPr lang="it-IT" dirty="0" smtClean="0"/>
              <a:t>Secondo livello</a:t>
            </a:r>
          </a:p>
          <a:p>
            <a:pPr lvl="2"/>
            <a:r>
              <a:rPr lang="it-IT" dirty="0" smtClean="0"/>
              <a:t>Terzo livello</a:t>
            </a:r>
          </a:p>
        </p:txBody>
      </p:sp>
      <p:sp>
        <p:nvSpPr>
          <p:cNvPr id="7" name="Segnaposto piè di pagina 4"/>
          <p:cNvSpPr>
            <a:spLocks noGrp="1"/>
          </p:cNvSpPr>
          <p:nvPr>
            <p:ph type="ftr" sz="quarter" idx="11"/>
          </p:nvPr>
        </p:nvSpPr>
        <p:spPr>
          <a:xfrm>
            <a:off x="0" y="6597352"/>
            <a:ext cx="5724128" cy="260648"/>
          </a:xfrm>
        </p:spPr>
        <p:txBody>
          <a:bodyPr/>
          <a:lstStyle>
            <a:lvl1pPr algn="l">
              <a:defRPr/>
            </a:lvl1pPr>
          </a:lstStyle>
          <a:p>
            <a:r>
              <a:rPr lang="it-IT" dirty="0" smtClean="0"/>
              <a:t>Economia  Applicata all’Ingegneria  </a:t>
            </a:r>
            <a:endParaRPr lang="en-US" dirty="0"/>
          </a:p>
        </p:txBody>
      </p:sp>
      <p:sp>
        <p:nvSpPr>
          <p:cNvPr id="8" name="Segnaposto numero diapositiva 5"/>
          <p:cNvSpPr>
            <a:spLocks noGrp="1"/>
          </p:cNvSpPr>
          <p:nvPr>
            <p:ph type="sldNum" sz="quarter" idx="12"/>
          </p:nvPr>
        </p:nvSpPr>
        <p:spPr>
          <a:xfrm>
            <a:off x="7010400" y="6597352"/>
            <a:ext cx="2133600" cy="260648"/>
          </a:xfrm>
        </p:spPr>
        <p:txBody>
          <a:bodyPr/>
          <a:lstStyle/>
          <a:p>
            <a:fld id="{85A710AE-1C87-42F2-8E2E-90448866EC49}" type="slidenum">
              <a:rPr lang="en-US" smtClean="0"/>
              <a:pPr/>
              <a:t>‹N›</a:t>
            </a:fld>
            <a:endParaRPr lang="en-US"/>
          </a:p>
        </p:txBody>
      </p:sp>
      <p:sp>
        <p:nvSpPr>
          <p:cNvPr id="9" name="Rettangolo 8"/>
          <p:cNvSpPr/>
          <p:nvPr userDrawn="1"/>
        </p:nvSpPr>
        <p:spPr>
          <a:xfrm>
            <a:off x="467544" y="224931"/>
            <a:ext cx="8676456" cy="468000"/>
          </a:xfrm>
          <a:prstGeom prst="rect">
            <a:avLst/>
          </a:prstGeom>
          <a:solidFill>
            <a:schemeClr val="bg1"/>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solidFill>
                <a:srgbClr val="800000"/>
              </a:solidFill>
            </a:endParaRPr>
          </a:p>
        </p:txBody>
      </p:sp>
      <p:sp>
        <p:nvSpPr>
          <p:cNvPr id="2" name="Titolo 1"/>
          <p:cNvSpPr>
            <a:spLocks noGrp="1"/>
          </p:cNvSpPr>
          <p:nvPr>
            <p:ph type="title"/>
          </p:nvPr>
        </p:nvSpPr>
        <p:spPr>
          <a:xfrm>
            <a:off x="457200" y="224931"/>
            <a:ext cx="8435280" cy="468000"/>
          </a:xfrm>
        </p:spPr>
        <p:txBody>
          <a:bodyPr vert="horz" lIns="91440" tIns="45720" rIns="91440" bIns="45720" rtlCol="0">
            <a:normAutofit/>
          </a:bodyPr>
          <a:lstStyle>
            <a:lvl1pPr algn="r">
              <a:defRPr lang="en-US" sz="2400" b="1">
                <a:solidFill>
                  <a:srgbClr val="800000"/>
                </a:solidFill>
                <a:latin typeface="+mn-lt"/>
                <a:ea typeface="+mn-ea"/>
                <a:cs typeface="+mn-cs"/>
              </a:defRPr>
            </a:lvl1pPr>
          </a:lstStyle>
          <a:p>
            <a:pPr marL="0" lvl="0" indent="0">
              <a:spcBef>
                <a:spcPct val="20000"/>
              </a:spcBef>
              <a:buFont typeface="Arial" pitchFamily="34" charset="0"/>
            </a:pPr>
            <a:r>
              <a:rPr lang="it-IT" dirty="0" smtClean="0"/>
              <a:t>Fare clic per modificare lo stile del titolo</a:t>
            </a:r>
            <a:endParaRPr lang="en-US" dirty="0"/>
          </a:p>
        </p:txBody>
      </p:sp>
    </p:spTree>
    <p:extLst>
      <p:ext uri="{BB962C8B-B14F-4D97-AF65-F5344CB8AC3E}">
        <p14:creationId xmlns:p14="http://schemas.microsoft.com/office/powerpoint/2010/main" xmlns="" val="3507116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US"/>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D8BECBE-30F8-4AF4-8C2A-DAD07E46297E}" type="datetimeFigureOut">
              <a:rPr lang="en-US" smtClean="0"/>
              <a:pPr/>
              <a:t>4/1/2015</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310164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3D8BECBE-30F8-4AF4-8C2A-DAD07E46297E}" type="datetimeFigureOut">
              <a:rPr lang="en-US" smtClean="0"/>
              <a:pPr/>
              <a:t>4/1/2015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4187663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3D8BECBE-30F8-4AF4-8C2A-DAD07E46297E}" type="datetimeFigureOut">
              <a:rPr lang="en-US" smtClean="0"/>
              <a:pPr/>
              <a:t>4/1/2015</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225253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3D8BECBE-30F8-4AF4-8C2A-DAD07E46297E}" type="datetimeFigureOut">
              <a:rPr lang="en-US" smtClean="0"/>
              <a:pPr/>
              <a:t>4/1/2015</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632675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D8BECBE-30F8-4AF4-8C2A-DAD07E46297E}" type="datetimeFigureOut">
              <a:rPr lang="en-US" smtClean="0"/>
              <a:pPr/>
              <a:t>4/1/2015</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1222558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US"/>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D8BECBE-30F8-4AF4-8C2A-DAD07E46297E}" type="datetimeFigureOut">
              <a:rPr lang="en-US" smtClean="0"/>
              <a:pPr/>
              <a:t>4/1/2015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299982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US"/>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D8BECBE-30F8-4AF4-8C2A-DAD07E46297E}" type="datetimeFigureOut">
              <a:rPr lang="en-US" smtClean="0"/>
              <a:pPr/>
              <a:t>4/1/2015</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3399480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8BECBE-30F8-4AF4-8C2A-DAD07E46297E}" type="datetimeFigureOut">
              <a:rPr lang="en-US" smtClean="0"/>
              <a:pPr/>
              <a:t>4/1/2015</a:t>
            </a:fld>
            <a:endParaRPr lang="en-US"/>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710AE-1C87-42F2-8E2E-90448866EC49}" type="slidenum">
              <a:rPr lang="en-US" smtClean="0"/>
              <a:pPr/>
              <a:t>‹N›</a:t>
            </a:fld>
            <a:endParaRPr lang="en-US"/>
          </a:p>
        </p:txBody>
      </p:sp>
    </p:spTree>
    <p:extLst>
      <p:ext uri="{BB962C8B-B14F-4D97-AF65-F5344CB8AC3E}">
        <p14:creationId xmlns:p14="http://schemas.microsoft.com/office/powerpoint/2010/main" xmlns="" val="3854576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ttotitolo 2"/>
          <p:cNvSpPr>
            <a:spLocks noGrp="1"/>
          </p:cNvSpPr>
          <p:nvPr>
            <p:ph type="subTitle" idx="1"/>
          </p:nvPr>
        </p:nvSpPr>
        <p:spPr>
          <a:xfrm>
            <a:off x="1691680" y="2492895"/>
            <a:ext cx="5760640" cy="1930824"/>
          </a:xfrm>
        </p:spPr>
        <p:txBody>
          <a:bodyPr>
            <a:normAutofit fontScale="92500" lnSpcReduction="10000"/>
          </a:bodyPr>
          <a:lstStyle/>
          <a:p>
            <a:r>
              <a:rPr lang="it-IT" i="1" dirty="0" smtClean="0"/>
              <a:t>Economia aziendale</a:t>
            </a:r>
          </a:p>
          <a:p>
            <a:pPr marL="285750" indent="-285750" algn="l">
              <a:buFont typeface="Wingdings" pitchFamily="2" charset="2"/>
              <a:buChar char="§"/>
            </a:pPr>
            <a:r>
              <a:rPr lang="it-IT" sz="1600" dirty="0"/>
              <a:t>L’impresa ed il suo ambiente</a:t>
            </a:r>
          </a:p>
          <a:p>
            <a:pPr marL="285750" indent="-285750" algn="l">
              <a:buFont typeface="Wingdings" pitchFamily="2" charset="2"/>
              <a:buChar char="§"/>
            </a:pPr>
            <a:r>
              <a:rPr lang="it-IT" sz="1600" dirty="0" smtClean="0"/>
              <a:t>Azienda: definizione e classificazione</a:t>
            </a:r>
          </a:p>
          <a:p>
            <a:pPr marL="285750" indent="-285750" algn="l">
              <a:buFont typeface="Wingdings" pitchFamily="2" charset="2"/>
              <a:buChar char="§"/>
            </a:pPr>
            <a:r>
              <a:rPr lang="it-IT" sz="1600" dirty="0" smtClean="0"/>
              <a:t>Strategia e pianificazione</a:t>
            </a:r>
          </a:p>
          <a:p>
            <a:pPr marL="285750" indent="-285750" algn="l">
              <a:buFont typeface="Wingdings" pitchFamily="2" charset="2"/>
              <a:buChar char="§"/>
            </a:pPr>
            <a:r>
              <a:rPr lang="it-IT" sz="1600" dirty="0" smtClean="0"/>
              <a:t>Organizzazione aziendale</a:t>
            </a:r>
          </a:p>
          <a:p>
            <a:pPr marL="285750" indent="-285750" algn="l">
              <a:buFont typeface="Wingdings" pitchFamily="2" charset="2"/>
              <a:buChar char="§"/>
            </a:pPr>
            <a:r>
              <a:rPr lang="it-IT" sz="1600" dirty="0" smtClean="0"/>
              <a:t>Le aree funzionali</a:t>
            </a:r>
          </a:p>
          <a:p>
            <a:pPr marL="285750" indent="-285750" algn="l">
              <a:buFont typeface="Wingdings" pitchFamily="2" charset="2"/>
              <a:buChar char="§"/>
            </a:pPr>
            <a:r>
              <a:rPr lang="it-IT" sz="1600" dirty="0" smtClean="0"/>
              <a:t>Progettazione organizzativa</a:t>
            </a:r>
          </a:p>
          <a:p>
            <a:pPr marL="285750" indent="-285750" algn="l">
              <a:buFont typeface="Wingdings" pitchFamily="2" charset="2"/>
              <a:buChar char="§"/>
            </a:pPr>
            <a:endParaRPr lang="it-IT" sz="1600" dirty="0" smtClean="0"/>
          </a:p>
        </p:txBody>
      </p:sp>
      <p:sp>
        <p:nvSpPr>
          <p:cNvPr id="3" name="Rettangolo arrotondato 2"/>
          <p:cNvSpPr/>
          <p:nvPr/>
        </p:nvSpPr>
        <p:spPr>
          <a:xfrm>
            <a:off x="1687040" y="3090734"/>
            <a:ext cx="3564000" cy="252000"/>
          </a:xfrm>
          <a:prstGeom prst="roundRect">
            <a:avLst/>
          </a:prstGeom>
          <a:noFill/>
          <a:ln>
            <a:solidFill>
              <a:srgbClr val="800000"/>
            </a:solidFill>
          </a:ln>
        </p:spPr>
        <p:style>
          <a:lnRef idx="1">
            <a:schemeClr val="accent5"/>
          </a:lnRef>
          <a:fillRef idx="2">
            <a:schemeClr val="accent5"/>
          </a:fillRef>
          <a:effectRef idx="1">
            <a:schemeClr val="accent5"/>
          </a:effectRef>
          <a:fontRef idx="minor">
            <a:schemeClr val="dk1"/>
          </a:fontRef>
        </p:style>
        <p:txBody>
          <a:bodyPr rtlCol="0" anchor="ctr"/>
          <a:lstStyle/>
          <a:p>
            <a:endParaRPr lang="it-IT" sz="1600" i="1" dirty="0"/>
          </a:p>
        </p:txBody>
      </p:sp>
    </p:spTree>
    <p:extLst>
      <p:ext uri="{BB962C8B-B14F-4D97-AF65-F5344CB8AC3E}">
        <p14:creationId xmlns:p14="http://schemas.microsoft.com/office/powerpoint/2010/main" xmlns="" val="4149294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Società in nome collettivo (</a:t>
            </a:r>
            <a:r>
              <a:rPr lang="it-IT" dirty="0" smtClean="0"/>
              <a:t>S.N.C.)</a:t>
            </a:r>
            <a:endParaRPr lang="it-IT" dirty="0"/>
          </a:p>
        </p:txBody>
      </p:sp>
      <p:sp>
        <p:nvSpPr>
          <p:cNvPr id="7" name="Segnaposto contenuto 6"/>
          <p:cNvSpPr>
            <a:spLocks noGrp="1"/>
          </p:cNvSpPr>
          <p:nvPr>
            <p:ph idx="1"/>
          </p:nvPr>
        </p:nvSpPr>
        <p:spPr/>
        <p:txBody>
          <a:bodyPr>
            <a:normAutofit fontScale="92500" lnSpcReduction="10000"/>
          </a:bodyPr>
          <a:lstStyle/>
          <a:p>
            <a:r>
              <a:rPr lang="it-IT" dirty="0" smtClean="0"/>
              <a:t>Si </a:t>
            </a:r>
            <a:r>
              <a:rPr lang="it-IT" dirty="0"/>
              <a:t>compone di due o più soci con responsabilità illimitata e solidale, ovvero:</a:t>
            </a:r>
          </a:p>
          <a:p>
            <a:pPr lvl="1"/>
            <a:r>
              <a:rPr lang="it-IT" dirty="0"/>
              <a:t>illimitata: </a:t>
            </a:r>
            <a:r>
              <a:rPr lang="it-IT" dirty="0" smtClean="0"/>
              <a:t>per le obbligazioni sociali i </a:t>
            </a:r>
            <a:r>
              <a:rPr lang="it-IT" dirty="0"/>
              <a:t>soci rispondono con l’intero patrimonio </a:t>
            </a:r>
            <a:r>
              <a:rPr lang="it-IT" dirty="0" smtClean="0"/>
              <a:t>personale.</a:t>
            </a:r>
            <a:endParaRPr lang="it-IT" dirty="0"/>
          </a:p>
          <a:p>
            <a:pPr lvl="1"/>
            <a:r>
              <a:rPr lang="it-IT" dirty="0"/>
              <a:t>solidale: ogni socio risponde interamente di ogni eventuale debito della società con la possibilità di rivalersi sugli altri soci</a:t>
            </a:r>
            <a:r>
              <a:rPr lang="it-IT" dirty="0" smtClean="0"/>
              <a:t>.</a:t>
            </a:r>
          </a:p>
          <a:p>
            <a:pPr lvl="1"/>
            <a:r>
              <a:rPr lang="it-IT" dirty="0" smtClean="0"/>
              <a:t>in ogni caso la responsabilità è sussidiaria (preventiva escussione)</a:t>
            </a:r>
            <a:endParaRPr lang="it-IT" dirty="0"/>
          </a:p>
          <a:p>
            <a:r>
              <a:rPr lang="it-IT" dirty="0" smtClean="0"/>
              <a:t>Si costituisce per scrittura privata autenticata (o atto pubblico) ed è soggetta ad iscrizione nel registro delle imprese tenuto dalle CCIAA</a:t>
            </a:r>
          </a:p>
          <a:p>
            <a:r>
              <a:rPr lang="it-IT" dirty="0" smtClean="0"/>
              <a:t>Nella ragione sociale è obbligatoriamente indicato il nome di  almeno un socio  </a:t>
            </a:r>
          </a:p>
          <a:p>
            <a:r>
              <a:rPr lang="it-IT" dirty="0" smtClean="0"/>
              <a:t>Nell’atto costitutivo vanno indicati: </a:t>
            </a:r>
          </a:p>
          <a:p>
            <a:pPr lvl="1"/>
            <a:r>
              <a:rPr lang="it-IT" dirty="0" smtClean="0"/>
              <a:t>I dati dei soci e la ragione sociale</a:t>
            </a:r>
          </a:p>
          <a:p>
            <a:pPr lvl="1"/>
            <a:r>
              <a:rPr lang="it-IT" dirty="0" smtClean="0"/>
              <a:t>I nomi dei soci che hanno la rappresentanza della società</a:t>
            </a:r>
          </a:p>
          <a:p>
            <a:pPr lvl="1"/>
            <a:r>
              <a:rPr lang="it-IT" dirty="0" smtClean="0"/>
              <a:t>La sede della società ed il suo oggetto sociale</a:t>
            </a:r>
          </a:p>
          <a:p>
            <a:pPr lvl="1"/>
            <a:r>
              <a:rPr lang="it-IT" dirty="0" smtClean="0"/>
              <a:t>Il valore dei conferimenti dei soci e le regole di riparto degli utili</a:t>
            </a:r>
          </a:p>
          <a:p>
            <a:r>
              <a:rPr lang="it-IT" dirty="0" smtClean="0"/>
              <a:t>Non </a:t>
            </a:r>
            <a:r>
              <a:rPr lang="it-IT" dirty="0"/>
              <a:t>è previsto un capitale </a:t>
            </a:r>
            <a:r>
              <a:rPr lang="it-IT" dirty="0" smtClean="0"/>
              <a:t>minimo (poiché i soci garantiscono con il loro patrimonio)</a:t>
            </a:r>
            <a:endParaRPr lang="it-IT" dirty="0"/>
          </a:p>
          <a:p>
            <a:r>
              <a:rPr lang="it-IT" dirty="0" smtClean="0"/>
              <a:t>E’ anch’essa dotata di autonomia patrimoniale imperfetta, ma in questo caso il creditore del socio non può chiedere la liquidazione della quota (però può pignorare gli utili di spettanza del socio debitore).</a:t>
            </a:r>
            <a:endParaRPr lang="it-IT" dirty="0"/>
          </a:p>
          <a:p>
            <a:endParaRPr lang="it-IT" dirty="0"/>
          </a:p>
          <a:p>
            <a:endParaRPr lang="en-US" dirty="0"/>
          </a:p>
        </p:txBody>
      </p:sp>
    </p:spTree>
    <p:extLst>
      <p:ext uri="{BB962C8B-B14F-4D97-AF65-F5344CB8AC3E}">
        <p14:creationId xmlns:p14="http://schemas.microsoft.com/office/powerpoint/2010/main" xmlns="" val="554992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a:t>Si sceglie questa forma societaria quando ci sono da un lato persone che desiderano investire del capitale e dall’altro soggetti dotati di spirito imprenditoriale. </a:t>
            </a:r>
          </a:p>
          <a:p>
            <a:r>
              <a:rPr lang="it-IT" dirty="0" smtClean="0"/>
              <a:t>Nella </a:t>
            </a:r>
            <a:r>
              <a:rPr lang="it-IT" dirty="0"/>
              <a:t>s.a.s. vigono le stesse norme che regolano la costituzione di una s.n.c. (forma scritta, capitale minimo non previsto), con la particolarità che sono previste due categorie di soci:</a:t>
            </a:r>
          </a:p>
          <a:p>
            <a:pPr lvl="1"/>
            <a:r>
              <a:rPr lang="it-IT" u="sng" dirty="0" smtClean="0"/>
              <a:t>soci </a:t>
            </a:r>
            <a:r>
              <a:rPr lang="it-IT" u="sng" dirty="0"/>
              <a:t>accomandatari</a:t>
            </a:r>
            <a:r>
              <a:rPr lang="it-IT" dirty="0"/>
              <a:t>, con responsabilità illimitata. Essi garantiscono anche con il proprio patrimonio personale per i debiti della società e soltanto a loro spetta la gestione aziendale</a:t>
            </a:r>
          </a:p>
          <a:p>
            <a:pPr lvl="1"/>
            <a:r>
              <a:rPr lang="it-IT" u="sng" dirty="0" smtClean="0"/>
              <a:t>soci </a:t>
            </a:r>
            <a:r>
              <a:rPr lang="it-IT" u="sng" dirty="0"/>
              <a:t>accomandanti</a:t>
            </a:r>
            <a:r>
              <a:rPr lang="it-IT" dirty="0"/>
              <a:t>, con responsabilità limitata. Essi rispondono soltanto con la propria quota di capitale e sono considerati dei finanziatori dei soci accomandatari, con alcuni diritti </a:t>
            </a:r>
            <a:r>
              <a:rPr lang="it-IT" dirty="0" smtClean="0"/>
              <a:t>sociali, </a:t>
            </a:r>
            <a:r>
              <a:rPr lang="it-IT" dirty="0"/>
              <a:t>come ispezionare i libri </a:t>
            </a:r>
            <a:r>
              <a:rPr lang="it-IT" dirty="0" smtClean="0"/>
              <a:t>contabili ed ottenere il rendiconto annuale e la distribuzione degli utili. </a:t>
            </a:r>
            <a:r>
              <a:rPr lang="it-IT" dirty="0"/>
              <a:t>Essi hanno diritto alla partecipazione agli utili, in proporzione alla loro quota ma non </a:t>
            </a:r>
            <a:r>
              <a:rPr lang="it-IT" dirty="0" smtClean="0"/>
              <a:t>possono/devono </a:t>
            </a:r>
            <a:r>
              <a:rPr lang="it-IT" dirty="0"/>
              <a:t>partecipare all’amministrazione dell’azienda</a:t>
            </a:r>
            <a:r>
              <a:rPr lang="it-IT" dirty="0" smtClean="0"/>
              <a:t>.</a:t>
            </a:r>
          </a:p>
          <a:p>
            <a:r>
              <a:rPr lang="it-IT" dirty="0" smtClean="0"/>
              <a:t>Anche in questo caso l’autonomia patrimoniale è imperfetta, ma limitatamente agli accomandatari.</a:t>
            </a:r>
            <a:endParaRPr lang="it-IT" dirty="0"/>
          </a:p>
          <a:p>
            <a:endParaRPr lang="en-US" dirty="0"/>
          </a:p>
        </p:txBody>
      </p:sp>
      <p:sp>
        <p:nvSpPr>
          <p:cNvPr id="3" name="Titolo 2"/>
          <p:cNvSpPr>
            <a:spLocks noGrp="1"/>
          </p:cNvSpPr>
          <p:nvPr>
            <p:ph type="title"/>
          </p:nvPr>
        </p:nvSpPr>
        <p:spPr/>
        <p:txBody>
          <a:bodyPr>
            <a:normAutofit/>
          </a:bodyPr>
          <a:lstStyle/>
          <a:p>
            <a:pPr>
              <a:tabLst>
                <a:tab pos="5118100" algn="l"/>
              </a:tabLst>
            </a:pPr>
            <a:r>
              <a:rPr lang="it-IT" dirty="0" smtClean="0"/>
              <a:t>Società in accomandita semplice (S.A.S.)</a:t>
            </a:r>
            <a:endParaRPr lang="en-US" dirty="0"/>
          </a:p>
        </p:txBody>
      </p:sp>
    </p:spTree>
    <p:extLst>
      <p:ext uri="{BB962C8B-B14F-4D97-AF65-F5344CB8AC3E}">
        <p14:creationId xmlns:p14="http://schemas.microsoft.com/office/powerpoint/2010/main" xmlns="" val="950767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smtClean="0"/>
              <a:t>Azienda e sue classificazioni</a:t>
            </a:r>
          </a:p>
          <a:p>
            <a:r>
              <a:rPr lang="it-IT" dirty="0" smtClean="0"/>
              <a:t>Impresa (agricola e commerciale)</a:t>
            </a:r>
          </a:p>
          <a:p>
            <a:r>
              <a:rPr lang="it-IT" dirty="0" smtClean="0"/>
              <a:t>Imprese individuali o  collettive =&gt;Società</a:t>
            </a:r>
          </a:p>
          <a:p>
            <a:r>
              <a:rPr lang="it-IT" dirty="0" smtClean="0"/>
              <a:t>Società di Persone</a:t>
            </a:r>
          </a:p>
          <a:p>
            <a:pPr lvl="1"/>
            <a:r>
              <a:rPr lang="it-IT" dirty="0" smtClean="0"/>
              <a:t>SS</a:t>
            </a:r>
          </a:p>
          <a:p>
            <a:pPr lvl="1"/>
            <a:r>
              <a:rPr lang="it-IT" dirty="0" smtClean="0"/>
              <a:t>SNC</a:t>
            </a:r>
          </a:p>
          <a:p>
            <a:pPr lvl="1"/>
            <a:r>
              <a:rPr lang="it-IT" dirty="0" smtClean="0"/>
              <a:t>SAS</a:t>
            </a:r>
          </a:p>
          <a:p>
            <a:r>
              <a:rPr lang="it-IT" dirty="0" smtClean="0"/>
              <a:t>Società di Capitali</a:t>
            </a:r>
          </a:p>
          <a:p>
            <a:endParaRPr lang="it-IT" dirty="0" smtClean="0"/>
          </a:p>
          <a:p>
            <a:endParaRPr lang="it-IT" dirty="0"/>
          </a:p>
        </p:txBody>
      </p:sp>
      <p:sp>
        <p:nvSpPr>
          <p:cNvPr id="3" name="Titolo 2"/>
          <p:cNvSpPr>
            <a:spLocks noGrp="1"/>
          </p:cNvSpPr>
          <p:nvPr>
            <p:ph type="title"/>
          </p:nvPr>
        </p:nvSpPr>
        <p:spPr/>
        <p:txBody>
          <a:bodyPr/>
          <a:lstStyle/>
          <a:p>
            <a:r>
              <a:rPr lang="it-IT" dirty="0" smtClean="0"/>
              <a:t>	Riepilogo lezione precedente</a:t>
            </a: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533400" indent="-533400"/>
            <a:r>
              <a:rPr lang="it-IT" sz="2800" dirty="0" smtClean="0"/>
              <a:t>Società per Azioni</a:t>
            </a:r>
          </a:p>
          <a:p>
            <a:pPr marL="533400" indent="-533400"/>
            <a:r>
              <a:rPr lang="it-IT" sz="2800" dirty="0" smtClean="0"/>
              <a:t>Società a Responsabilità Limitata</a:t>
            </a:r>
          </a:p>
          <a:p>
            <a:pPr marL="533400" indent="-533400"/>
            <a:r>
              <a:rPr lang="it-IT" sz="2800" dirty="0" smtClean="0"/>
              <a:t>Società in Accomandita per Azioni</a:t>
            </a:r>
          </a:p>
          <a:p>
            <a:pPr>
              <a:buNone/>
            </a:pPr>
            <a:endParaRPr lang="it-IT" sz="2800" dirty="0" smtClean="0"/>
          </a:p>
          <a:p>
            <a:r>
              <a:rPr lang="it-IT" dirty="0" smtClean="0"/>
              <a:t>Di Capitali in quanto il capitale assume rilevanza rispetto alla soggettività dei partecipanti</a:t>
            </a:r>
          </a:p>
          <a:p>
            <a:r>
              <a:rPr lang="it-IT" dirty="0" smtClean="0"/>
              <a:t>Sono modelli societari utilizzati per imprese di dimensioni maggiori</a:t>
            </a:r>
          </a:p>
          <a:p>
            <a:r>
              <a:rPr lang="it-IT" dirty="0" smtClean="0"/>
              <a:t>Possono essere gestite da non soci</a:t>
            </a:r>
          </a:p>
          <a:p>
            <a:r>
              <a:rPr lang="it-IT" dirty="0" smtClean="0"/>
              <a:t>Hanno personalità giuridica che consiste nell'avere il diritto all'esercizio della capacità giuridica e pertanto sono idonee a divenire titolare di diritti e obblighi o più in generale di situazioni giuridiche soggettive. Il loro patrimonio è distinto da quello dei soci (ecc. Accomandatari nelle SAPA)</a:t>
            </a:r>
          </a:p>
          <a:p>
            <a:endParaRPr lang="it-IT" dirty="0"/>
          </a:p>
        </p:txBody>
      </p:sp>
      <p:sp>
        <p:nvSpPr>
          <p:cNvPr id="3" name="Titolo 2"/>
          <p:cNvSpPr>
            <a:spLocks noGrp="1"/>
          </p:cNvSpPr>
          <p:nvPr>
            <p:ph type="title"/>
          </p:nvPr>
        </p:nvSpPr>
        <p:spPr/>
        <p:txBody>
          <a:bodyPr/>
          <a:lstStyle/>
          <a:p>
            <a:r>
              <a:rPr lang="it-IT" dirty="0" smtClean="0"/>
              <a:t>Società di Capitali</a:t>
            </a:r>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25000" lnSpcReduction="20000"/>
          </a:bodyPr>
          <a:lstStyle/>
          <a:p>
            <a:r>
              <a:rPr lang="it-IT" sz="7600" dirty="0"/>
              <a:t>Forma societaria utilizzata da soggetti di </a:t>
            </a:r>
            <a:r>
              <a:rPr lang="it-IT" sz="7600" dirty="0" err="1"/>
              <a:t>medio-grandi</a:t>
            </a:r>
            <a:r>
              <a:rPr lang="it-IT" sz="7600" dirty="0"/>
              <a:t> dimensioni.</a:t>
            </a:r>
          </a:p>
          <a:p>
            <a:r>
              <a:rPr lang="it-IT" sz="7600" dirty="0"/>
              <a:t>Modello societario a compagine sociale potenzialmente elevata, </a:t>
            </a:r>
            <a:r>
              <a:rPr lang="it-IT" sz="7600" dirty="0" smtClean="0"/>
              <a:t>dove </a:t>
            </a:r>
            <a:r>
              <a:rPr lang="it-IT" sz="7600" dirty="0"/>
              <a:t>assumono rilevanza centrale la circolazione della partecipazione sociale e la possibilità di ricorso al mercato del capitale di rischio realizzato attraverso l’emissione di </a:t>
            </a:r>
            <a:r>
              <a:rPr lang="it-IT" sz="7600" b="1" dirty="0" smtClean="0"/>
              <a:t>azioni </a:t>
            </a:r>
            <a:r>
              <a:rPr lang="it-IT" sz="7600" dirty="0" smtClean="0"/>
              <a:t>(anche di diverse categorie). Le azioni sono </a:t>
            </a:r>
            <a:r>
              <a:rPr lang="it-IT" sz="7600" dirty="0"/>
              <a:t>“titoli di credito” che rappresentano singole quote di partecipazione dei soci alla società. </a:t>
            </a:r>
          </a:p>
          <a:p>
            <a:r>
              <a:rPr lang="it-IT" sz="7600" dirty="0"/>
              <a:t>P</a:t>
            </a:r>
            <a:r>
              <a:rPr lang="it-IT" sz="7600" dirty="0" smtClean="0"/>
              <a:t>ossono </a:t>
            </a:r>
            <a:r>
              <a:rPr lang="it-IT" sz="7600" dirty="0"/>
              <a:t>ricorrere ad </a:t>
            </a:r>
            <a:r>
              <a:rPr lang="it-IT" sz="7600" dirty="0" smtClean="0"/>
              <a:t>un’altra </a:t>
            </a:r>
            <a:r>
              <a:rPr lang="it-IT" sz="7600" dirty="0"/>
              <a:t>fonte di </a:t>
            </a:r>
            <a:r>
              <a:rPr lang="it-IT" sz="7600" dirty="0" smtClean="0"/>
              <a:t>finanziamento: emissione </a:t>
            </a:r>
            <a:r>
              <a:rPr lang="it-IT" sz="7600" dirty="0"/>
              <a:t>di </a:t>
            </a:r>
            <a:r>
              <a:rPr lang="it-IT" sz="7600" b="1" dirty="0"/>
              <a:t>prestiti </a:t>
            </a:r>
            <a:r>
              <a:rPr lang="it-IT" sz="7600" b="1" dirty="0" smtClean="0"/>
              <a:t>obbligazionari</a:t>
            </a:r>
            <a:r>
              <a:rPr lang="it-IT" sz="7600" dirty="0" smtClean="0"/>
              <a:t>: titoli </a:t>
            </a:r>
            <a:r>
              <a:rPr lang="it-IT" sz="7600" dirty="0"/>
              <a:t>di credito rappresentativi di un debito della società emittente nei confronti del sottoscrittore (obbligazionista), che danno diritto:</a:t>
            </a:r>
          </a:p>
          <a:p>
            <a:pPr lvl="1"/>
            <a:r>
              <a:rPr lang="it-IT" sz="7200" dirty="0"/>
              <a:t>ad un rendimento periodico fisso (%valore nominale del titolo) </a:t>
            </a:r>
          </a:p>
          <a:p>
            <a:pPr lvl="1"/>
            <a:r>
              <a:rPr lang="it-IT" sz="7200" dirty="0"/>
              <a:t>al rimborso del titolo al suo valore </a:t>
            </a:r>
            <a:r>
              <a:rPr lang="it-IT" sz="7200" dirty="0" smtClean="0"/>
              <a:t>nominale a scadenza</a:t>
            </a:r>
            <a:endParaRPr lang="it-IT" sz="7200" dirty="0"/>
          </a:p>
          <a:p>
            <a:r>
              <a:rPr lang="it-IT" sz="7600" dirty="0" smtClean="0"/>
              <a:t>Le </a:t>
            </a:r>
            <a:r>
              <a:rPr lang="it-IT" sz="7600" dirty="0"/>
              <a:t>obbligazioni </a:t>
            </a:r>
            <a:r>
              <a:rPr lang="it-IT" sz="7600" b="1" dirty="0"/>
              <a:t>convertibili</a:t>
            </a:r>
            <a:r>
              <a:rPr lang="it-IT" sz="7600" dirty="0"/>
              <a:t> possono essere convertite in azioni alla scadenza del prestito. </a:t>
            </a:r>
            <a:endParaRPr lang="it-IT" sz="7600" dirty="0" smtClean="0"/>
          </a:p>
          <a:p>
            <a:r>
              <a:rPr lang="it-IT" sz="7600" dirty="0" smtClean="0"/>
              <a:t>Si costituisce per </a:t>
            </a:r>
            <a:r>
              <a:rPr lang="it-IT" sz="7600" b="1" dirty="0" smtClean="0"/>
              <a:t>atto pubblico </a:t>
            </a:r>
            <a:r>
              <a:rPr lang="it-IT" sz="7600" dirty="0" smtClean="0"/>
              <a:t>(Notarile), con un capitale minimo di 120.000 euro (tale limite minimo deve essere rispettato per l’intera vita della società) e la sua costituzione è soggetta a pubblicità presso il registro delle imprese. (solo con l’iscrizione la società acquisisce </a:t>
            </a:r>
            <a:r>
              <a:rPr lang="it-IT" sz="7600" b="1" dirty="0" smtClean="0"/>
              <a:t>personalità giuridica</a:t>
            </a:r>
            <a:r>
              <a:rPr lang="it-IT" sz="7600" dirty="0" smtClean="0"/>
              <a:t>)</a:t>
            </a:r>
          </a:p>
          <a:p>
            <a:r>
              <a:rPr lang="it-IT" sz="7600" dirty="0" smtClean="0"/>
              <a:t>Il conferimento del capitale può essere in denaro o in natura (perizia)</a:t>
            </a:r>
          </a:p>
          <a:p>
            <a:endParaRPr lang="it-IT" sz="7200" dirty="0" smtClean="0"/>
          </a:p>
          <a:p>
            <a:endParaRPr lang="it-IT" dirty="0"/>
          </a:p>
          <a:p>
            <a:pPr marL="266700" indent="0">
              <a:buNone/>
            </a:pPr>
            <a:endParaRPr lang="it-IT" dirty="0" smtClean="0"/>
          </a:p>
          <a:p>
            <a:pPr marL="266700" indent="0">
              <a:buNone/>
            </a:pPr>
            <a:endParaRPr lang="it-IT" dirty="0"/>
          </a:p>
          <a:p>
            <a:pPr marL="266700" indent="0">
              <a:buNone/>
            </a:pPr>
            <a:endParaRPr lang="it-IT" dirty="0" smtClean="0"/>
          </a:p>
          <a:p>
            <a:pPr marL="266700" indent="0">
              <a:buNone/>
            </a:pPr>
            <a:r>
              <a:rPr lang="it-IT" dirty="0"/>
              <a:t> </a:t>
            </a:r>
            <a:r>
              <a:rPr lang="it-IT" dirty="0" smtClean="0"/>
              <a:t>  </a:t>
            </a:r>
            <a:endParaRPr lang="it-IT" dirty="0"/>
          </a:p>
          <a:p>
            <a:endParaRPr lang="it-IT" dirty="0"/>
          </a:p>
        </p:txBody>
      </p:sp>
      <p:sp>
        <p:nvSpPr>
          <p:cNvPr id="3" name="Titolo 2"/>
          <p:cNvSpPr>
            <a:spLocks noGrp="1"/>
          </p:cNvSpPr>
          <p:nvPr>
            <p:ph type="title"/>
          </p:nvPr>
        </p:nvSpPr>
        <p:spPr/>
        <p:txBody>
          <a:bodyPr/>
          <a:lstStyle/>
          <a:p>
            <a:r>
              <a:rPr lang="it-IT" dirty="0" smtClean="0"/>
              <a:t>Società per azioni (S.p.A.)</a:t>
            </a:r>
            <a:endParaRPr lang="en-US" dirty="0"/>
          </a:p>
        </p:txBody>
      </p:sp>
    </p:spTree>
    <p:extLst>
      <p:ext uri="{BB962C8B-B14F-4D97-AF65-F5344CB8AC3E}">
        <p14:creationId xmlns:p14="http://schemas.microsoft.com/office/powerpoint/2010/main" xmlns="" val="33056232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en-US" dirty="0" err="1" smtClean="0"/>
              <a:t>Categorie</a:t>
            </a:r>
            <a:r>
              <a:rPr lang="en-US" dirty="0" smtClean="0"/>
              <a:t> di </a:t>
            </a:r>
            <a:r>
              <a:rPr lang="en-US" dirty="0" err="1" smtClean="0"/>
              <a:t>azioni</a:t>
            </a:r>
            <a:endParaRPr lang="en-US" dirty="0" smtClean="0"/>
          </a:p>
          <a:p>
            <a:pPr lvl="1"/>
            <a:r>
              <a:rPr lang="en-US" dirty="0" err="1" smtClean="0"/>
              <a:t>Azioni</a:t>
            </a:r>
            <a:r>
              <a:rPr lang="en-US" dirty="0" smtClean="0"/>
              <a:t> </a:t>
            </a:r>
            <a:r>
              <a:rPr lang="en-US" dirty="0" err="1" smtClean="0"/>
              <a:t>ordinarie</a:t>
            </a:r>
            <a:endParaRPr lang="en-US" dirty="0" smtClean="0"/>
          </a:p>
          <a:p>
            <a:pPr lvl="1"/>
            <a:r>
              <a:rPr lang="en-US" dirty="0" err="1" smtClean="0"/>
              <a:t>Azioni</a:t>
            </a:r>
            <a:r>
              <a:rPr lang="en-US" dirty="0" smtClean="0"/>
              <a:t> </a:t>
            </a:r>
            <a:r>
              <a:rPr lang="en-US" dirty="0" err="1" smtClean="0"/>
              <a:t>privilegiate</a:t>
            </a:r>
            <a:r>
              <a:rPr lang="en-US" dirty="0" smtClean="0"/>
              <a:t> (</a:t>
            </a:r>
            <a:r>
              <a:rPr lang="en-US" dirty="0" err="1" smtClean="0"/>
              <a:t>possono</a:t>
            </a:r>
            <a:r>
              <a:rPr lang="en-US" dirty="0" smtClean="0"/>
              <a:t> </a:t>
            </a:r>
            <a:r>
              <a:rPr lang="en-US" dirty="0" err="1" smtClean="0"/>
              <a:t>avere</a:t>
            </a:r>
            <a:r>
              <a:rPr lang="en-US" dirty="0" smtClean="0"/>
              <a:t> </a:t>
            </a:r>
            <a:r>
              <a:rPr lang="en-US" dirty="0" err="1" smtClean="0"/>
              <a:t>maggiori</a:t>
            </a:r>
            <a:r>
              <a:rPr lang="en-US" dirty="0" smtClean="0"/>
              <a:t> </a:t>
            </a:r>
            <a:r>
              <a:rPr lang="en-US" dirty="0" err="1" smtClean="0"/>
              <a:t>diritti</a:t>
            </a:r>
            <a:r>
              <a:rPr lang="en-US" dirty="0" smtClean="0"/>
              <a:t> </a:t>
            </a:r>
            <a:r>
              <a:rPr lang="en-US" dirty="0" err="1" smtClean="0"/>
              <a:t>economici</a:t>
            </a:r>
            <a:r>
              <a:rPr lang="en-US" dirty="0" smtClean="0"/>
              <a:t> e/o </a:t>
            </a:r>
            <a:r>
              <a:rPr lang="en-US" dirty="0" err="1" smtClean="0"/>
              <a:t>amministrativi</a:t>
            </a:r>
            <a:r>
              <a:rPr lang="en-US" dirty="0" smtClean="0"/>
              <a:t> e </a:t>
            </a:r>
            <a:r>
              <a:rPr lang="en-US" dirty="0" err="1" smtClean="0"/>
              <a:t>possono</a:t>
            </a:r>
            <a:r>
              <a:rPr lang="en-US" dirty="0" smtClean="0"/>
              <a:t>  </a:t>
            </a:r>
            <a:r>
              <a:rPr lang="en-US" dirty="0" err="1" smtClean="0"/>
              <a:t>coesistere</a:t>
            </a:r>
            <a:r>
              <a:rPr lang="en-US" dirty="0" smtClean="0"/>
              <a:t> infinite </a:t>
            </a:r>
            <a:r>
              <a:rPr lang="en-US" dirty="0" err="1" smtClean="0"/>
              <a:t>categorie</a:t>
            </a:r>
            <a:r>
              <a:rPr lang="en-US" dirty="0" smtClean="0"/>
              <a:t> di </a:t>
            </a:r>
            <a:r>
              <a:rPr lang="en-US" dirty="0" err="1" smtClean="0"/>
              <a:t>azioni</a:t>
            </a:r>
            <a:r>
              <a:rPr lang="en-US" dirty="0" smtClean="0"/>
              <a:t> </a:t>
            </a:r>
            <a:r>
              <a:rPr lang="en-US" dirty="0" err="1" smtClean="0"/>
              <a:t>privilegiate</a:t>
            </a:r>
            <a:r>
              <a:rPr lang="en-US" dirty="0" smtClean="0"/>
              <a:t>)</a:t>
            </a:r>
          </a:p>
          <a:p>
            <a:pPr lvl="1"/>
            <a:r>
              <a:rPr lang="en-US" dirty="0" err="1" smtClean="0"/>
              <a:t>Azioni</a:t>
            </a:r>
            <a:r>
              <a:rPr lang="en-US" dirty="0" smtClean="0"/>
              <a:t> di </a:t>
            </a:r>
            <a:r>
              <a:rPr lang="en-US" dirty="0" err="1" smtClean="0"/>
              <a:t>godimento</a:t>
            </a:r>
            <a:r>
              <a:rPr lang="en-US" dirty="0" smtClean="0"/>
              <a:t> (non </a:t>
            </a:r>
            <a:r>
              <a:rPr lang="en-US" dirty="0" err="1" smtClean="0"/>
              <a:t>danno</a:t>
            </a:r>
            <a:r>
              <a:rPr lang="en-US" dirty="0" smtClean="0"/>
              <a:t> </a:t>
            </a:r>
            <a:r>
              <a:rPr lang="en-US" dirty="0" err="1" smtClean="0"/>
              <a:t>diritto</a:t>
            </a:r>
            <a:r>
              <a:rPr lang="en-US" dirty="0" smtClean="0"/>
              <a:t> di </a:t>
            </a:r>
            <a:r>
              <a:rPr lang="en-US" dirty="0" err="1" smtClean="0"/>
              <a:t>voto</a:t>
            </a:r>
            <a:r>
              <a:rPr lang="en-US" dirty="0" smtClean="0"/>
              <a:t>, </a:t>
            </a:r>
            <a:r>
              <a:rPr lang="en-US" dirty="0" err="1" smtClean="0"/>
              <a:t>concorrono</a:t>
            </a:r>
            <a:r>
              <a:rPr lang="en-US" dirty="0" smtClean="0"/>
              <a:t> </a:t>
            </a:r>
            <a:r>
              <a:rPr lang="en-US" dirty="0" err="1" smtClean="0"/>
              <a:t>agli</a:t>
            </a:r>
            <a:r>
              <a:rPr lang="en-US" dirty="0" smtClean="0"/>
              <a:t> </a:t>
            </a:r>
            <a:r>
              <a:rPr lang="en-US" dirty="0" err="1" smtClean="0"/>
              <a:t>utili</a:t>
            </a:r>
            <a:r>
              <a:rPr lang="en-US" dirty="0" smtClean="0"/>
              <a:t> e </a:t>
            </a:r>
            <a:r>
              <a:rPr lang="en-US" dirty="0" err="1" smtClean="0"/>
              <a:t>alla</a:t>
            </a:r>
            <a:r>
              <a:rPr lang="en-US" dirty="0" smtClean="0"/>
              <a:t> </a:t>
            </a:r>
            <a:r>
              <a:rPr lang="en-US" dirty="0" err="1" smtClean="0"/>
              <a:t>liquidazione</a:t>
            </a:r>
            <a:r>
              <a:rPr lang="en-US" dirty="0" smtClean="0"/>
              <a:t> </a:t>
            </a:r>
            <a:r>
              <a:rPr lang="en-US" dirty="0" err="1" smtClean="0"/>
              <a:t>dell’attivo</a:t>
            </a:r>
            <a:r>
              <a:rPr lang="en-US" dirty="0" smtClean="0"/>
              <a:t> in via </a:t>
            </a:r>
            <a:r>
              <a:rPr lang="en-US" dirty="0" err="1" smtClean="0"/>
              <a:t>subordinata</a:t>
            </a:r>
            <a:r>
              <a:rPr lang="en-US" dirty="0" smtClean="0"/>
              <a:t> </a:t>
            </a:r>
            <a:r>
              <a:rPr lang="en-US" dirty="0" err="1" smtClean="0"/>
              <a:t>alle</a:t>
            </a:r>
            <a:r>
              <a:rPr lang="en-US" dirty="0" smtClean="0"/>
              <a:t> </a:t>
            </a:r>
            <a:r>
              <a:rPr lang="en-US" dirty="0" err="1" smtClean="0"/>
              <a:t>azioni</a:t>
            </a:r>
            <a:r>
              <a:rPr lang="en-US" dirty="0" smtClean="0"/>
              <a:t> </a:t>
            </a:r>
            <a:r>
              <a:rPr lang="en-US" dirty="0" err="1" smtClean="0"/>
              <a:t>ordinarie</a:t>
            </a:r>
            <a:r>
              <a:rPr lang="en-US" dirty="0" smtClean="0"/>
              <a:t>)</a:t>
            </a:r>
          </a:p>
          <a:p>
            <a:r>
              <a:rPr lang="en-US" dirty="0" err="1" smtClean="0"/>
              <a:t>Circolazione</a:t>
            </a:r>
            <a:r>
              <a:rPr lang="en-US" dirty="0" smtClean="0"/>
              <a:t> </a:t>
            </a:r>
            <a:r>
              <a:rPr lang="en-US" dirty="0" err="1" smtClean="0"/>
              <a:t>delle</a:t>
            </a:r>
            <a:r>
              <a:rPr lang="en-US" dirty="0" smtClean="0"/>
              <a:t> </a:t>
            </a:r>
            <a:r>
              <a:rPr lang="en-US" dirty="0" err="1" smtClean="0"/>
              <a:t>azioni</a:t>
            </a:r>
            <a:endParaRPr lang="en-US" dirty="0" smtClean="0"/>
          </a:p>
          <a:p>
            <a:pPr lvl="1"/>
            <a:r>
              <a:rPr lang="en-US" dirty="0" err="1" smtClean="0"/>
              <a:t>Prelazione</a:t>
            </a:r>
            <a:r>
              <a:rPr lang="en-US" dirty="0" smtClean="0"/>
              <a:t> (</a:t>
            </a:r>
            <a:r>
              <a:rPr lang="en-US" dirty="0" err="1" smtClean="0"/>
              <a:t>statuto</a:t>
            </a:r>
            <a:r>
              <a:rPr lang="en-US" dirty="0" smtClean="0"/>
              <a:t>)</a:t>
            </a:r>
          </a:p>
          <a:p>
            <a:pPr lvl="1"/>
            <a:r>
              <a:rPr lang="en-US" dirty="0" err="1" smtClean="0"/>
              <a:t>Girata</a:t>
            </a:r>
            <a:r>
              <a:rPr lang="en-US" dirty="0" smtClean="0"/>
              <a:t>  / </a:t>
            </a:r>
            <a:r>
              <a:rPr lang="en-US" dirty="0" err="1" smtClean="0"/>
              <a:t>scritturazione</a:t>
            </a:r>
            <a:endParaRPr lang="en-US" dirty="0" smtClean="0"/>
          </a:p>
          <a:p>
            <a:endParaRPr lang="en-US" dirty="0"/>
          </a:p>
        </p:txBody>
      </p:sp>
      <p:sp>
        <p:nvSpPr>
          <p:cNvPr id="3" name="Titolo 2"/>
          <p:cNvSpPr>
            <a:spLocks noGrp="1"/>
          </p:cNvSpPr>
          <p:nvPr>
            <p:ph type="title"/>
          </p:nvPr>
        </p:nvSpPr>
        <p:spPr/>
        <p:txBody>
          <a:bodyPr/>
          <a:lstStyle/>
          <a:p>
            <a:r>
              <a:rPr lang="it-IT" dirty="0"/>
              <a:t>Società per azioni (S.p.A.)</a:t>
            </a:r>
            <a:endParaRPr lang="en-US" dirty="0"/>
          </a:p>
        </p:txBody>
      </p:sp>
      <p:graphicFrame>
        <p:nvGraphicFramePr>
          <p:cNvPr id="4" name="Tabella 3"/>
          <p:cNvGraphicFramePr>
            <a:graphicFrameLocks noGrp="1"/>
          </p:cNvGraphicFramePr>
          <p:nvPr>
            <p:extLst>
              <p:ext uri="{D42A27DB-BD31-4B8C-83A1-F6EECF244321}">
                <p14:modId xmlns:p14="http://schemas.microsoft.com/office/powerpoint/2010/main" xmlns="" val="3628209350"/>
              </p:ext>
            </p:extLst>
          </p:nvPr>
        </p:nvGraphicFramePr>
        <p:xfrm>
          <a:off x="1388007" y="4282442"/>
          <a:ext cx="6096000" cy="2178467"/>
        </p:xfrm>
        <a:graphic>
          <a:graphicData uri="http://schemas.openxmlformats.org/drawingml/2006/table">
            <a:tbl>
              <a:tblPr firstRow="1" bandRow="1">
                <a:tableStyleId>{5C22544A-7EE6-4342-B048-85BDC9FD1C3A}</a:tableStyleId>
              </a:tblPr>
              <a:tblGrid>
                <a:gridCol w="3048000"/>
                <a:gridCol w="3048000"/>
              </a:tblGrid>
              <a:tr h="38033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it-IT" sz="1800" b="1" i="0" u="none" strike="noStrike" cap="none" normalizeH="0" baseline="0" dirty="0" smtClean="0">
                          <a:ln>
                            <a:noFill/>
                          </a:ln>
                          <a:solidFill>
                            <a:schemeClr val="bg1"/>
                          </a:solidFill>
                          <a:effectLst/>
                          <a:latin typeface="Calibri" pitchFamily="34" charset="0"/>
                          <a:cs typeface="Calibri" pitchFamily="34" charset="0"/>
                        </a:rPr>
                        <a:t>AZIONE</a:t>
                      </a:r>
                    </a:p>
                  </a:txBody>
                  <a:tcPr marL="92075" marR="92075" marT="46038" marB="46038"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it-IT" sz="1800" b="1" i="0" u="none" strike="noStrike" cap="none" normalizeH="0" baseline="0" dirty="0" smtClean="0">
                          <a:ln>
                            <a:noFill/>
                          </a:ln>
                          <a:solidFill>
                            <a:schemeClr val="bg1"/>
                          </a:solidFill>
                          <a:effectLst/>
                          <a:latin typeface="Calibri" pitchFamily="34" charset="0"/>
                          <a:cs typeface="Calibri" pitchFamily="34" charset="0"/>
                        </a:rPr>
                        <a:t>OBBLIGAZIONE</a:t>
                      </a:r>
                    </a:p>
                  </a:txBody>
                  <a:tcPr marL="92075" marR="92075" marT="46038" marB="46038" horzOverflow="overflow"/>
                </a:tc>
              </a:tr>
              <a:tr h="38033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it-IT" sz="1800" b="0" i="0" u="none" strike="noStrike" cap="none" normalizeH="0" baseline="0" smtClean="0">
                          <a:ln>
                            <a:noFill/>
                          </a:ln>
                          <a:solidFill>
                            <a:schemeClr val="tx1"/>
                          </a:solidFill>
                          <a:effectLst/>
                          <a:latin typeface="Calibri" pitchFamily="34" charset="0"/>
                          <a:cs typeface="Calibri" pitchFamily="34" charset="0"/>
                        </a:rPr>
                        <a:t>Titolo di partecipazione</a:t>
                      </a:r>
                    </a:p>
                  </a:txBody>
                  <a:tcPr marL="92075" marR="92075" marT="46038" marB="46038"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it-IT" sz="1800" b="0" i="0" u="none" strike="noStrike" cap="none" normalizeH="0" baseline="0" dirty="0" smtClean="0">
                          <a:ln>
                            <a:noFill/>
                          </a:ln>
                          <a:solidFill>
                            <a:schemeClr val="tx1"/>
                          </a:solidFill>
                          <a:effectLst/>
                          <a:latin typeface="Calibri" pitchFamily="34" charset="0"/>
                          <a:cs typeface="Calibri" pitchFamily="34" charset="0"/>
                        </a:rPr>
                        <a:t>Titolo di credito</a:t>
                      </a:r>
                    </a:p>
                  </a:txBody>
                  <a:tcPr marL="92075" marR="92075" marT="46038" marB="46038" horzOverflow="overflow"/>
                </a:tc>
              </a:tr>
              <a:tr h="38033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it-IT" sz="1800" b="0" i="0" u="none" strike="noStrike" cap="none" normalizeH="0" baseline="0" smtClean="0">
                          <a:ln>
                            <a:noFill/>
                          </a:ln>
                          <a:solidFill>
                            <a:schemeClr val="tx1"/>
                          </a:solidFill>
                          <a:effectLst/>
                          <a:latin typeface="Calibri" pitchFamily="34" charset="0"/>
                          <a:cs typeface="Calibri" pitchFamily="34" charset="0"/>
                        </a:rPr>
                        <a:t>Titolo nominativo</a:t>
                      </a:r>
                    </a:p>
                  </a:txBody>
                  <a:tcPr marL="92075" marR="92075" marT="46038" marB="46038"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it-IT" sz="1800" b="0" i="0" u="none" strike="noStrike" cap="none" normalizeH="0" baseline="0" dirty="0" smtClean="0">
                          <a:ln>
                            <a:noFill/>
                          </a:ln>
                          <a:solidFill>
                            <a:schemeClr val="tx1"/>
                          </a:solidFill>
                          <a:effectLst/>
                          <a:latin typeface="Calibri" pitchFamily="34" charset="0"/>
                          <a:cs typeface="Calibri" pitchFamily="34" charset="0"/>
                        </a:rPr>
                        <a:t>Titolo nominativo </a:t>
                      </a:r>
                    </a:p>
                  </a:txBody>
                  <a:tcPr marL="92075" marR="92075" marT="46038" marB="46038" horzOverflow="overflow"/>
                </a:tc>
              </a:tr>
              <a:tr h="38033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it-IT" sz="1800" b="0" i="0" u="none" strike="noStrike" cap="none" normalizeH="0" baseline="0" smtClean="0">
                          <a:ln>
                            <a:noFill/>
                          </a:ln>
                          <a:solidFill>
                            <a:schemeClr val="tx1"/>
                          </a:solidFill>
                          <a:effectLst/>
                          <a:latin typeface="Calibri" pitchFamily="34" charset="0"/>
                          <a:cs typeface="Calibri" pitchFamily="34" charset="0"/>
                        </a:rPr>
                        <a:t>Qualità di socio</a:t>
                      </a:r>
                    </a:p>
                  </a:txBody>
                  <a:tcPr marL="92075" marR="92075" marT="46038" marB="46038"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it-IT" sz="1800" b="0" i="0" u="none" strike="noStrike" cap="none" normalizeH="0" baseline="0" dirty="0" smtClean="0">
                          <a:ln>
                            <a:noFill/>
                          </a:ln>
                          <a:solidFill>
                            <a:schemeClr val="tx1"/>
                          </a:solidFill>
                          <a:effectLst/>
                          <a:latin typeface="Calibri" pitchFamily="34" charset="0"/>
                          <a:cs typeface="Calibri" pitchFamily="34" charset="0"/>
                        </a:rPr>
                        <a:t>Qualità di creditore</a:t>
                      </a:r>
                    </a:p>
                  </a:txBody>
                  <a:tcPr marL="92075" marR="92075" marT="46038" marB="46038" horzOverflow="overflow"/>
                </a:tc>
              </a:tr>
              <a:tr h="65712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it-IT" sz="1800" b="0" i="0" u="none" strike="noStrike" cap="none" normalizeH="0" baseline="0" dirty="0" smtClean="0">
                          <a:ln>
                            <a:noFill/>
                          </a:ln>
                          <a:solidFill>
                            <a:schemeClr val="tx1"/>
                          </a:solidFill>
                          <a:effectLst/>
                          <a:latin typeface="Calibri" pitchFamily="34" charset="0"/>
                          <a:cs typeface="Calibri" pitchFamily="34" charset="0"/>
                        </a:rPr>
                        <a:t>Diritto (?) al dividendo</a:t>
                      </a:r>
                    </a:p>
                  </a:txBody>
                  <a:tcPr marL="92075" marR="92075" marT="46038" marB="46038"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it-IT" sz="1800" b="0" i="0" u="none" strike="noStrike" cap="none" normalizeH="0" baseline="0" dirty="0" smtClean="0">
                          <a:ln>
                            <a:noFill/>
                          </a:ln>
                          <a:solidFill>
                            <a:schemeClr val="tx1"/>
                          </a:solidFill>
                          <a:effectLst/>
                          <a:latin typeface="Calibri" pitchFamily="34" charset="0"/>
                          <a:cs typeface="Calibri" pitchFamily="34" charset="0"/>
                        </a:rPr>
                        <a:t>Diritto ad un interesse prestabilito</a:t>
                      </a:r>
                    </a:p>
                  </a:txBody>
                  <a:tcPr marL="92075" marR="92075" marT="46038" marB="46038" horzOverflow="overflow"/>
                </a:tc>
              </a:tr>
            </a:tbl>
          </a:graphicData>
        </a:graphic>
      </p:graphicFrame>
    </p:spTree>
    <p:extLst>
      <p:ext uri="{BB962C8B-B14F-4D97-AF65-F5344CB8AC3E}">
        <p14:creationId xmlns:p14="http://schemas.microsoft.com/office/powerpoint/2010/main" xmlns="" val="23948902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dirty="0"/>
              <a:t>Gli organi </a:t>
            </a:r>
            <a:r>
              <a:rPr lang="it-IT" dirty="0" smtClean="0"/>
              <a:t>sociali nel sistema tradizionale</a:t>
            </a:r>
            <a:endParaRPr lang="it-IT" dirty="0"/>
          </a:p>
          <a:p>
            <a:pPr lvl="1"/>
            <a:r>
              <a:rPr lang="it-IT" dirty="0" smtClean="0"/>
              <a:t>Assemblea </a:t>
            </a:r>
            <a:r>
              <a:rPr lang="it-IT" dirty="0"/>
              <a:t>degli azionisti (formata dai soci). Può essere:</a:t>
            </a:r>
          </a:p>
          <a:p>
            <a:pPr lvl="2"/>
            <a:r>
              <a:rPr lang="it-IT" dirty="0"/>
              <a:t>Ordinaria (almeno 1 volta l’anno): nomina e revoca gli </a:t>
            </a:r>
            <a:r>
              <a:rPr lang="it-IT" dirty="0" smtClean="0"/>
              <a:t>Amministratori, </a:t>
            </a:r>
            <a:r>
              <a:rPr lang="it-IT" dirty="0"/>
              <a:t>i </a:t>
            </a:r>
            <a:r>
              <a:rPr lang="it-IT" dirty="0" smtClean="0"/>
              <a:t>Sindaci ed i Revisori; </a:t>
            </a:r>
            <a:r>
              <a:rPr lang="it-IT" dirty="0"/>
              <a:t>approva il bilancio </a:t>
            </a:r>
            <a:r>
              <a:rPr lang="it-IT" dirty="0" smtClean="0"/>
              <a:t>d’esercizio,   (Delibera a maggioranza semplice, salvo diversa previsione statutarie)</a:t>
            </a:r>
            <a:endParaRPr lang="it-IT" dirty="0"/>
          </a:p>
          <a:p>
            <a:pPr lvl="2"/>
            <a:r>
              <a:rPr lang="it-IT" dirty="0"/>
              <a:t>Straordinaria : approva le modifiche allo statuto, decide l’emissione di obbligazioni, nomina e decide i poteri dei </a:t>
            </a:r>
            <a:r>
              <a:rPr lang="it-IT" dirty="0" smtClean="0"/>
              <a:t>primi liquidatori.</a:t>
            </a:r>
            <a:endParaRPr lang="it-IT" dirty="0"/>
          </a:p>
          <a:p>
            <a:pPr lvl="1"/>
            <a:r>
              <a:rPr lang="it-IT" dirty="0" smtClean="0"/>
              <a:t>Il </a:t>
            </a:r>
            <a:r>
              <a:rPr lang="it-IT" dirty="0"/>
              <a:t>consiglio di amministrazione (nominato dall’assemblea dei soci):</a:t>
            </a:r>
          </a:p>
          <a:p>
            <a:pPr lvl="2"/>
            <a:r>
              <a:rPr lang="it-IT" dirty="0" smtClean="0"/>
              <a:t>Può delegare </a:t>
            </a:r>
            <a:r>
              <a:rPr lang="it-IT" dirty="0"/>
              <a:t>il potere </a:t>
            </a:r>
            <a:r>
              <a:rPr lang="it-IT" dirty="0" err="1" smtClean="0"/>
              <a:t>gestorio</a:t>
            </a:r>
            <a:r>
              <a:rPr lang="it-IT" dirty="0" smtClean="0"/>
              <a:t> ad uno o </a:t>
            </a:r>
            <a:r>
              <a:rPr lang="it-IT" dirty="0"/>
              <a:t>+ amministratori delegati, o a un comitato esecutivo </a:t>
            </a:r>
          </a:p>
          <a:p>
            <a:pPr lvl="2"/>
            <a:r>
              <a:rPr lang="it-IT" dirty="0"/>
              <a:t>Nomina un presidente del CdA (anche diverso dall’AD) </a:t>
            </a:r>
            <a:r>
              <a:rPr lang="it-IT" dirty="0" smtClean="0"/>
              <a:t>che rappresenta la società.</a:t>
            </a:r>
            <a:endParaRPr lang="it-IT" dirty="0"/>
          </a:p>
          <a:p>
            <a:pPr lvl="2"/>
            <a:r>
              <a:rPr lang="it-IT" dirty="0"/>
              <a:t>Gli amministratori possono non essere soci, durano in carica 3 anni, hanno la responsabilità di </a:t>
            </a:r>
            <a:r>
              <a:rPr lang="it-IT" dirty="0" smtClean="0"/>
              <a:t>gestire l’impresa</a:t>
            </a:r>
            <a:endParaRPr lang="it-IT" dirty="0"/>
          </a:p>
          <a:p>
            <a:pPr lvl="1"/>
            <a:r>
              <a:rPr lang="it-IT" dirty="0" smtClean="0"/>
              <a:t>Il </a:t>
            </a:r>
            <a:r>
              <a:rPr lang="it-IT" dirty="0"/>
              <a:t>collegio sindacale </a:t>
            </a:r>
          </a:p>
          <a:p>
            <a:pPr lvl="2"/>
            <a:r>
              <a:rPr lang="it-IT" dirty="0" smtClean="0"/>
              <a:t>Organo </a:t>
            </a:r>
            <a:r>
              <a:rPr lang="it-IT" dirty="0"/>
              <a:t>di controllo composto da 3 o 5 membri effettivi (soci o non). Compiti: controlla l’amministrazione della società,  </a:t>
            </a:r>
            <a:r>
              <a:rPr lang="it-IT" dirty="0" smtClean="0"/>
              <a:t>vigila </a:t>
            </a:r>
            <a:r>
              <a:rPr lang="it-IT" dirty="0"/>
              <a:t>sull’osservanza della legge e dell’atto costitutivo,  accerta la regolarità delle scritture </a:t>
            </a:r>
            <a:r>
              <a:rPr lang="it-IT" dirty="0" smtClean="0"/>
              <a:t>contabili (Revisione Legale), </a:t>
            </a:r>
            <a:r>
              <a:rPr lang="it-IT" dirty="0"/>
              <a:t>assiste alle adunanze del CdA, del Comitato Esecutivo e dell’Assemblea</a:t>
            </a:r>
          </a:p>
          <a:p>
            <a:endParaRPr lang="en-US" dirty="0"/>
          </a:p>
        </p:txBody>
      </p:sp>
      <p:sp>
        <p:nvSpPr>
          <p:cNvPr id="3" name="Titolo 2"/>
          <p:cNvSpPr>
            <a:spLocks noGrp="1"/>
          </p:cNvSpPr>
          <p:nvPr>
            <p:ph type="title"/>
          </p:nvPr>
        </p:nvSpPr>
        <p:spPr/>
        <p:txBody>
          <a:bodyPr/>
          <a:lstStyle/>
          <a:p>
            <a:r>
              <a:rPr lang="it-IT" dirty="0"/>
              <a:t>Società per azioni (S.p.A.)</a:t>
            </a:r>
            <a:endParaRPr lang="en-US" dirty="0"/>
          </a:p>
        </p:txBody>
      </p:sp>
    </p:spTree>
    <p:extLst>
      <p:ext uri="{BB962C8B-B14F-4D97-AF65-F5344CB8AC3E}">
        <p14:creationId xmlns:p14="http://schemas.microsoft.com/office/powerpoint/2010/main" xmlns="" val="2394890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a:t>E’ una società di capitali. </a:t>
            </a:r>
            <a:endParaRPr lang="it-IT" dirty="0" smtClean="0"/>
          </a:p>
          <a:p>
            <a:r>
              <a:rPr lang="it-IT" dirty="0" smtClean="0"/>
              <a:t>Il capitale non è rappresentato da azioni, ma da quote di partecipazione.</a:t>
            </a:r>
            <a:endParaRPr lang="it-IT" dirty="0"/>
          </a:p>
          <a:p>
            <a:r>
              <a:rPr lang="it-IT" dirty="0" smtClean="0"/>
              <a:t>La </a:t>
            </a:r>
            <a:r>
              <a:rPr lang="it-IT" dirty="0"/>
              <a:t>caratteristica fondamentale di questa società è la responsabilità limitata dei soci. Essi, infatti, rispondono dei debiti sociali esclusivamente nei limiti della quota conferita, in quanto è la società stessa, con l’assunzione della personalità giuridica, a farsi carico degli impegni sociali.</a:t>
            </a:r>
          </a:p>
          <a:p>
            <a:r>
              <a:rPr lang="it-IT" dirty="0" smtClean="0"/>
              <a:t>La </a:t>
            </a:r>
            <a:r>
              <a:rPr lang="it-IT" dirty="0"/>
              <a:t>costituzione della società prevede obbligatoriamente la forma dell’atto pubblico.</a:t>
            </a:r>
          </a:p>
          <a:p>
            <a:r>
              <a:rPr lang="it-IT" dirty="0"/>
              <a:t> </a:t>
            </a:r>
            <a:r>
              <a:rPr lang="it-IT" dirty="0" smtClean="0"/>
              <a:t>E</a:t>
            </a:r>
            <a:r>
              <a:rPr lang="it-IT" dirty="0"/>
              <a:t>’ previsto un capitale minimo di € 10.000,00</a:t>
            </a:r>
            <a:r>
              <a:rPr lang="it-IT" dirty="0" smtClean="0"/>
              <a:t>. Il conferimento del socio può anche essere rappresentato da una prestazione d’opera. </a:t>
            </a:r>
            <a:endParaRPr lang="it-IT" dirty="0"/>
          </a:p>
          <a:p>
            <a:r>
              <a:rPr lang="it-IT" dirty="0" smtClean="0"/>
              <a:t>L’amministrazione </a:t>
            </a:r>
            <a:r>
              <a:rPr lang="it-IT" dirty="0"/>
              <a:t>della società può essere affidata ad un socio, a più soci o a terzi.</a:t>
            </a:r>
          </a:p>
          <a:p>
            <a:r>
              <a:rPr lang="it-IT" dirty="0" smtClean="0"/>
              <a:t>La </a:t>
            </a:r>
            <a:r>
              <a:rPr lang="it-IT" dirty="0"/>
              <a:t>legge prevede che gli amministratori </a:t>
            </a:r>
            <a:r>
              <a:rPr lang="it-IT" dirty="0" smtClean="0"/>
              <a:t>siano responsabili </a:t>
            </a:r>
            <a:r>
              <a:rPr lang="it-IT" dirty="0"/>
              <a:t>verso la società per i danni causati </a:t>
            </a:r>
            <a:r>
              <a:rPr lang="it-IT" dirty="0" smtClean="0"/>
              <a:t>alla stessa, pertanto per chiamare in causa gli amministratori è necessario dimostrare la loro responsabilità. </a:t>
            </a:r>
            <a:r>
              <a:rPr lang="it-IT" dirty="0"/>
              <a:t>Esclusi da tali fattispecie sono </a:t>
            </a:r>
            <a:r>
              <a:rPr lang="it-IT" dirty="0" smtClean="0"/>
              <a:t>quindi gli </a:t>
            </a:r>
            <a:r>
              <a:rPr lang="it-IT" dirty="0"/>
              <a:t>amministratori esenti da colpa, o coloro che hanno palesemente manifestato il proprio dissenso circa gli atti che hanno arrecato danno alla società.</a:t>
            </a:r>
          </a:p>
          <a:p>
            <a:endParaRPr lang="en-US" dirty="0"/>
          </a:p>
        </p:txBody>
      </p:sp>
      <p:sp>
        <p:nvSpPr>
          <p:cNvPr id="3" name="Titolo 2"/>
          <p:cNvSpPr>
            <a:spLocks noGrp="1"/>
          </p:cNvSpPr>
          <p:nvPr>
            <p:ph type="title"/>
          </p:nvPr>
        </p:nvSpPr>
        <p:spPr/>
        <p:txBody>
          <a:bodyPr/>
          <a:lstStyle/>
          <a:p>
            <a:r>
              <a:rPr lang="it-IT" dirty="0" smtClean="0"/>
              <a:t>Società a responsabilità limitata (S.r.l.)</a:t>
            </a:r>
            <a:endParaRPr lang="en-US" dirty="0"/>
          </a:p>
        </p:txBody>
      </p:sp>
    </p:spTree>
    <p:extLst>
      <p:ext uri="{BB962C8B-B14F-4D97-AF65-F5344CB8AC3E}">
        <p14:creationId xmlns:p14="http://schemas.microsoft.com/office/powerpoint/2010/main" xmlns="" val="42207212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smtClean="0"/>
              <a:t>Gli organi sociali </a:t>
            </a:r>
          </a:p>
          <a:p>
            <a:pPr lvl="1"/>
            <a:r>
              <a:rPr lang="it-IT" dirty="0" smtClean="0"/>
              <a:t>Assemblea dei soci </a:t>
            </a:r>
          </a:p>
          <a:p>
            <a:pPr lvl="1"/>
            <a:r>
              <a:rPr lang="it-IT" dirty="0" smtClean="0"/>
              <a:t>Amministratori (o </a:t>
            </a:r>
            <a:r>
              <a:rPr lang="it-IT" dirty="0" err="1" smtClean="0"/>
              <a:t>Amministatore</a:t>
            </a:r>
            <a:r>
              <a:rPr lang="it-IT" dirty="0" smtClean="0"/>
              <a:t> unico)</a:t>
            </a:r>
          </a:p>
          <a:p>
            <a:pPr lvl="2"/>
            <a:r>
              <a:rPr lang="it-IT" dirty="0" smtClean="0"/>
              <a:t>Salvo deroga statutaria sono soci</a:t>
            </a:r>
          </a:p>
          <a:p>
            <a:pPr lvl="1"/>
            <a:r>
              <a:rPr lang="it-IT" dirty="0" smtClean="0"/>
              <a:t>Collegio sindacale (o sindaco unico) se:</a:t>
            </a:r>
          </a:p>
          <a:p>
            <a:pPr lvl="2"/>
            <a:r>
              <a:rPr lang="it-IT" dirty="0" smtClean="0"/>
              <a:t>Ricavi superiori a 8,8 </a:t>
            </a:r>
            <a:r>
              <a:rPr lang="it-IT" dirty="0" err="1" smtClean="0"/>
              <a:t>mln</a:t>
            </a:r>
            <a:endParaRPr lang="it-IT" dirty="0" smtClean="0"/>
          </a:p>
          <a:p>
            <a:pPr lvl="2"/>
            <a:r>
              <a:rPr lang="it-IT" dirty="0" smtClean="0"/>
              <a:t>Totale attivo superiore a 4,4 </a:t>
            </a:r>
            <a:r>
              <a:rPr lang="it-IT" dirty="0" err="1" smtClean="0"/>
              <a:t>mln</a:t>
            </a:r>
            <a:endParaRPr lang="it-IT" b="1" dirty="0" smtClean="0"/>
          </a:p>
          <a:p>
            <a:pPr lvl="2"/>
            <a:r>
              <a:rPr lang="it-IT" dirty="0" smtClean="0"/>
              <a:t>N. dipendenti superiore a 50</a:t>
            </a:r>
          </a:p>
          <a:p>
            <a:pPr lvl="2"/>
            <a:r>
              <a:rPr lang="it-IT" dirty="0" smtClean="0"/>
              <a:t>Capitale sociale superiore a 120.000 euro</a:t>
            </a:r>
          </a:p>
          <a:p>
            <a:r>
              <a:rPr lang="it-IT" dirty="0" smtClean="0"/>
              <a:t>Circolazione delle quote</a:t>
            </a:r>
          </a:p>
          <a:p>
            <a:pPr lvl="1"/>
            <a:r>
              <a:rPr lang="it-IT" dirty="0" smtClean="0"/>
              <a:t>Prelazione</a:t>
            </a:r>
          </a:p>
          <a:p>
            <a:pPr lvl="1"/>
            <a:r>
              <a:rPr lang="it-IT" dirty="0" smtClean="0"/>
              <a:t>Forma (scrittura privata autenticata)</a:t>
            </a:r>
          </a:p>
          <a:p>
            <a:pPr lvl="1"/>
            <a:r>
              <a:rPr lang="it-IT" dirty="0" smtClean="0"/>
              <a:t>Ampia libertà dello statuto nella definizione dei limiti alla circolazione delle quote</a:t>
            </a:r>
          </a:p>
          <a:p>
            <a:r>
              <a:rPr lang="it-IT" dirty="0" smtClean="0"/>
              <a:t>Titoli di debito</a:t>
            </a:r>
          </a:p>
          <a:p>
            <a:pPr lvl="1"/>
            <a:r>
              <a:rPr lang="it-IT" dirty="0" smtClean="0"/>
              <a:t>Le Srl dal 2004 possono emettere titoli di debito simili alle obbligazione delle Spa </a:t>
            </a:r>
          </a:p>
          <a:p>
            <a:endParaRPr lang="it-IT" dirty="0"/>
          </a:p>
          <a:p>
            <a:endParaRPr lang="en-US" dirty="0"/>
          </a:p>
        </p:txBody>
      </p:sp>
      <p:sp>
        <p:nvSpPr>
          <p:cNvPr id="3" name="Titolo 2"/>
          <p:cNvSpPr>
            <a:spLocks noGrp="1"/>
          </p:cNvSpPr>
          <p:nvPr>
            <p:ph type="title"/>
          </p:nvPr>
        </p:nvSpPr>
        <p:spPr/>
        <p:txBody>
          <a:bodyPr/>
          <a:lstStyle/>
          <a:p>
            <a:r>
              <a:rPr lang="it-IT" dirty="0" smtClean="0"/>
              <a:t>Società a responsabilità limitata (S.r.l.)</a:t>
            </a:r>
            <a:endParaRPr lang="en-US" dirty="0"/>
          </a:p>
        </p:txBody>
      </p:sp>
      <p:sp>
        <p:nvSpPr>
          <p:cNvPr id="4" name="Parentesi graffa chiusa 3"/>
          <p:cNvSpPr/>
          <p:nvPr/>
        </p:nvSpPr>
        <p:spPr>
          <a:xfrm>
            <a:off x="3855720" y="2697480"/>
            <a:ext cx="533400" cy="85344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CasellaDiTesto 4"/>
          <p:cNvSpPr txBox="1"/>
          <p:nvPr/>
        </p:nvSpPr>
        <p:spPr>
          <a:xfrm>
            <a:off x="4503528" y="2721592"/>
            <a:ext cx="1249680" cy="830997"/>
          </a:xfrm>
          <a:prstGeom prst="rect">
            <a:avLst/>
          </a:prstGeom>
          <a:noFill/>
        </p:spPr>
        <p:txBody>
          <a:bodyPr wrap="square" rtlCol="0">
            <a:spAutoFit/>
          </a:bodyPr>
          <a:lstStyle/>
          <a:p>
            <a:pPr algn="ctr"/>
            <a:r>
              <a:rPr lang="it-IT" sz="1600" dirty="0" smtClean="0"/>
              <a:t>2 su 3 per due anni consecutivi</a:t>
            </a:r>
            <a:endParaRPr lang="it-IT" sz="1600" dirty="0"/>
          </a:p>
        </p:txBody>
      </p:sp>
    </p:spTree>
    <p:extLst>
      <p:ext uri="{BB962C8B-B14F-4D97-AF65-F5344CB8AC3E}">
        <p14:creationId xmlns:p14="http://schemas.microsoft.com/office/powerpoint/2010/main" xmlns="" val="42207212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b="1" dirty="0"/>
              <a:t>SRL ordinarie</a:t>
            </a:r>
            <a:r>
              <a:rPr lang="it-IT" dirty="0"/>
              <a:t> </a:t>
            </a:r>
            <a:endParaRPr lang="it-IT" dirty="0" smtClean="0"/>
          </a:p>
          <a:p>
            <a:r>
              <a:rPr lang="it-IT" b="1" dirty="0" smtClean="0"/>
              <a:t>SRL Semplificata: </a:t>
            </a:r>
            <a:r>
              <a:rPr lang="it-IT" dirty="0"/>
              <a:t>deroga al capitale minimo (Capitale sociale compreso tra 1 e 9.999.99 €), statuto standard (modello ministeriale integrabile – 3657/C n. 33 Min. </a:t>
            </a:r>
            <a:r>
              <a:rPr lang="it-IT" dirty="0" err="1"/>
              <a:t>Svil</a:t>
            </a:r>
            <a:r>
              <a:rPr lang="it-IT" dirty="0"/>
              <a:t>. </a:t>
            </a:r>
            <a:r>
              <a:rPr lang="it-IT" dirty="0" err="1"/>
              <a:t>Econ</a:t>
            </a:r>
            <a:r>
              <a:rPr lang="it-IT" dirty="0"/>
              <a:t>.), soci esclusivamente persone fisiche con </a:t>
            </a:r>
            <a:r>
              <a:rPr lang="it-IT" dirty="0" smtClean="0"/>
              <a:t>di qualunque età. </a:t>
            </a:r>
            <a:r>
              <a:rPr lang="it-IT" dirty="0"/>
              <a:t>Amministratori </a:t>
            </a:r>
            <a:r>
              <a:rPr lang="it-IT" dirty="0" smtClean="0"/>
              <a:t>anche terzi rispetto ai soci. Incorpora quindi le semplificazioni dei 2 sottotipi previsti in precedenza:</a:t>
            </a:r>
            <a:endParaRPr lang="it-IT" b="1" dirty="0"/>
          </a:p>
          <a:p>
            <a:pPr lvl="2"/>
            <a:r>
              <a:rPr lang="it-IT" b="1" dirty="0"/>
              <a:t>SRLS</a:t>
            </a:r>
            <a:r>
              <a:rPr lang="it-IT" dirty="0"/>
              <a:t>: deroga al capitale minimo (Capitale sociale compreso tra 1 e 9.999.99 €), statuto standard (modello ministeriale integrabile – 3657/C n. 33 Min. </a:t>
            </a:r>
            <a:r>
              <a:rPr lang="it-IT" dirty="0" err="1"/>
              <a:t>Svil</a:t>
            </a:r>
            <a:r>
              <a:rPr lang="it-IT" dirty="0"/>
              <a:t>. </a:t>
            </a:r>
            <a:r>
              <a:rPr lang="it-IT" dirty="0" err="1"/>
              <a:t>Econ</a:t>
            </a:r>
            <a:r>
              <a:rPr lang="it-IT" dirty="0"/>
              <a:t>.), soci esclusivamente persone fisiche con età &lt; di 35 anni. Amministratori scelti solo tra I soci</a:t>
            </a:r>
          </a:p>
          <a:p>
            <a:pPr lvl="2"/>
            <a:r>
              <a:rPr lang="it-IT" b="1" dirty="0"/>
              <a:t>SRLCR</a:t>
            </a:r>
            <a:r>
              <a:rPr lang="it-IT" dirty="0"/>
              <a:t>: deroga al capitale minimo (Capitale sociale compreso tra 1 e 9.999.99 €), statuto libero, soci esclusivamente persone fisiche di qualsiasi età</a:t>
            </a:r>
          </a:p>
          <a:p>
            <a:r>
              <a:rPr lang="it-IT" b="1" dirty="0"/>
              <a:t>SRLI</a:t>
            </a:r>
            <a:r>
              <a:rPr lang="it-IT" dirty="0"/>
              <a:t>: Start up innovativa L. 221/12 statuto libero, attività prevalente ad alto valore tecnologico, almeno il 51% del capitale sottoscritto da persone fisiche, agevolazioni fiscali per società e soci. Non può distribuire utili, almeno il 20% del valore della produzione deve essere investito in R&amp;D …. </a:t>
            </a:r>
            <a:endParaRPr lang="en-US" dirty="0"/>
          </a:p>
        </p:txBody>
      </p:sp>
      <p:sp>
        <p:nvSpPr>
          <p:cNvPr id="3" name="Titolo 2"/>
          <p:cNvSpPr>
            <a:spLocks noGrp="1"/>
          </p:cNvSpPr>
          <p:nvPr>
            <p:ph type="title"/>
          </p:nvPr>
        </p:nvSpPr>
        <p:spPr/>
        <p:txBody>
          <a:bodyPr>
            <a:normAutofit/>
          </a:bodyPr>
          <a:lstStyle/>
          <a:p>
            <a:r>
              <a:rPr lang="it-IT" dirty="0" smtClean="0"/>
              <a:t>S.r.l: sottotipi </a:t>
            </a:r>
            <a:r>
              <a:rPr lang="it-IT" dirty="0"/>
              <a:t>societari con deroghe e obblighi differenziati</a:t>
            </a:r>
            <a:endParaRPr lang="en-US" dirty="0"/>
          </a:p>
        </p:txBody>
      </p:sp>
    </p:spTree>
    <p:extLst>
      <p:ext uri="{BB962C8B-B14F-4D97-AF65-F5344CB8AC3E}">
        <p14:creationId xmlns:p14="http://schemas.microsoft.com/office/powerpoint/2010/main" xmlns="" val="2548395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Autofit/>
          </a:bodyPr>
          <a:lstStyle/>
          <a:p>
            <a:r>
              <a:rPr lang="it-IT" b="1" dirty="0" smtClean="0"/>
              <a:t>Azienda – definizione giuridica</a:t>
            </a:r>
            <a:r>
              <a:rPr lang="it-IT" dirty="0" smtClean="0"/>
              <a:t>: «Complesso </a:t>
            </a:r>
            <a:r>
              <a:rPr lang="it-IT" dirty="0"/>
              <a:t>di beni organizzati dall’imprenditore per l’esercizio </a:t>
            </a:r>
            <a:r>
              <a:rPr lang="it-IT" dirty="0" smtClean="0"/>
              <a:t>dell’impresa» (Art. 2555 del Codice Civile).</a:t>
            </a:r>
          </a:p>
          <a:p>
            <a:r>
              <a:rPr lang="it-IT" dirty="0" smtClean="0"/>
              <a:t>E</a:t>
            </a:r>
            <a:r>
              <a:rPr lang="it-IT" dirty="0"/>
              <a:t>’ </a:t>
            </a:r>
            <a:r>
              <a:rPr lang="it-IT" b="1" dirty="0"/>
              <a:t>imprenditore</a:t>
            </a:r>
            <a:r>
              <a:rPr lang="it-IT" dirty="0"/>
              <a:t> chi esercita </a:t>
            </a:r>
            <a:r>
              <a:rPr lang="it-IT" u="sng" dirty="0"/>
              <a:t>professionalmente</a:t>
            </a:r>
            <a:r>
              <a:rPr lang="it-IT" dirty="0"/>
              <a:t> un’</a:t>
            </a:r>
            <a:r>
              <a:rPr lang="it-IT" u="sng" dirty="0"/>
              <a:t>attività economica organizzata </a:t>
            </a:r>
            <a:r>
              <a:rPr lang="it-IT" dirty="0"/>
              <a:t>al fine della </a:t>
            </a:r>
            <a:r>
              <a:rPr lang="it-IT" u="sng" dirty="0" smtClean="0"/>
              <a:t>produzione</a:t>
            </a:r>
            <a:r>
              <a:rPr lang="it-IT" dirty="0" smtClean="0"/>
              <a:t> </a:t>
            </a:r>
            <a:r>
              <a:rPr lang="it-IT" dirty="0"/>
              <a:t>e dello </a:t>
            </a:r>
            <a:r>
              <a:rPr lang="it-IT" u="sng" dirty="0"/>
              <a:t>scambio</a:t>
            </a:r>
            <a:r>
              <a:rPr lang="it-IT" dirty="0"/>
              <a:t> di beni e di </a:t>
            </a:r>
            <a:r>
              <a:rPr lang="it-IT" dirty="0" smtClean="0"/>
              <a:t>servizi</a:t>
            </a:r>
          </a:p>
          <a:p>
            <a:r>
              <a:rPr lang="it-IT" b="1" dirty="0" smtClean="0"/>
              <a:t>Azienda – definizione economica</a:t>
            </a:r>
            <a:r>
              <a:rPr lang="it-IT" dirty="0" smtClean="0"/>
              <a:t>: l’azienda è un’organizzazione di persone, beni economici  e rapporti che mira al soddisfacimento dei bisogni umani. </a:t>
            </a:r>
          </a:p>
          <a:p>
            <a:pPr lvl="1"/>
            <a:r>
              <a:rPr lang="it-IT" u="sng" dirty="0" smtClean="0"/>
              <a:t>L’azienda come sistema</a:t>
            </a:r>
            <a:r>
              <a:rPr lang="it-IT" dirty="0" smtClean="0"/>
              <a:t>: </a:t>
            </a:r>
          </a:p>
          <a:p>
            <a:pPr lvl="2"/>
            <a:r>
              <a:rPr lang="it-IT" dirty="0" smtClean="0"/>
              <a:t>L’azienda è un sistema perché gli elementi che la costituiscono sono collegati per raggiungere uno scopo.</a:t>
            </a:r>
          </a:p>
          <a:p>
            <a:pPr lvl="2"/>
            <a:r>
              <a:rPr lang="it-IT" dirty="0" smtClean="0"/>
              <a:t>Dinamico: è soggetto a cambiamenti e adattamenti per equilibrarsi;</a:t>
            </a:r>
          </a:p>
          <a:p>
            <a:pPr lvl="2"/>
            <a:r>
              <a:rPr lang="it-IT" dirty="0" smtClean="0"/>
              <a:t>Aperto: ha rapporti di scambio con l’ambiente esterno (clienti, fornitori, AA PP, ecc …).</a:t>
            </a:r>
          </a:p>
          <a:p>
            <a:endParaRPr lang="it-IT" dirty="0" smtClean="0"/>
          </a:p>
        </p:txBody>
      </p:sp>
      <p:sp>
        <p:nvSpPr>
          <p:cNvPr id="3" name="Titolo 2"/>
          <p:cNvSpPr>
            <a:spLocks noGrp="1"/>
          </p:cNvSpPr>
          <p:nvPr>
            <p:ph type="title"/>
          </p:nvPr>
        </p:nvSpPr>
        <p:spPr/>
        <p:txBody>
          <a:bodyPr/>
          <a:lstStyle/>
          <a:p>
            <a:r>
              <a:rPr lang="it-IT" dirty="0" smtClean="0"/>
              <a:t>Definizione di azienda</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dirty="0"/>
              <a:t>Modello societario “intermedio”, caratterizzato, come nelle società in accomandita semplice, dalla presenza sia di soci accomandanti, sia di soci accomandatari. A differenza di questa, però, le quote dei soci sono rappresentate da azioni</a:t>
            </a:r>
            <a:r>
              <a:rPr lang="it-IT" dirty="0" smtClean="0"/>
              <a:t>.</a:t>
            </a:r>
          </a:p>
          <a:p>
            <a:r>
              <a:rPr lang="it-IT" dirty="0" smtClean="0"/>
              <a:t>La qualifica di amministratore è insita nel ruolo di socio accomandatario</a:t>
            </a:r>
          </a:p>
          <a:p>
            <a:r>
              <a:rPr lang="it-IT" dirty="0" smtClean="0"/>
              <a:t>La denominazione sociale deve riportare il nome di almeno un s. accomandatario</a:t>
            </a:r>
          </a:p>
          <a:p>
            <a:r>
              <a:rPr lang="it-IT" dirty="0" smtClean="0"/>
              <a:t>La revoca degli amministratori è effettuata con le maggioranze previste dall’assemblea straordinaria</a:t>
            </a:r>
          </a:p>
          <a:p>
            <a:r>
              <a:rPr lang="it-IT" dirty="0" smtClean="0"/>
              <a:t>La sostituzione degli amministratori è effettuata con le maggioranze previste dall’assemblea straordinaria, ed è approvata dagli amministratori rimasti in carica</a:t>
            </a:r>
          </a:p>
          <a:p>
            <a:r>
              <a:rPr lang="it-IT" dirty="0" smtClean="0"/>
              <a:t>In caso di cessazione di tutti gi amministratori e mancata sostituzione entro 180 giorni, la società si scioglie.</a:t>
            </a:r>
          </a:p>
          <a:p>
            <a:r>
              <a:rPr lang="it-IT" dirty="0" smtClean="0"/>
              <a:t>I soci accomandatari non hanno diritto di voto nelle assemblee in cui si nominano gli organi di controllo.</a:t>
            </a:r>
          </a:p>
          <a:p>
            <a:r>
              <a:rPr lang="it-IT" dirty="0" smtClean="0"/>
              <a:t>Per le modifiche dell’atto costitutivo è necessario i voto favorevole di tutti gli accomandatari</a:t>
            </a:r>
            <a:endParaRPr lang="it-IT" dirty="0"/>
          </a:p>
          <a:p>
            <a:endParaRPr lang="it-IT" dirty="0"/>
          </a:p>
          <a:p>
            <a:endParaRPr lang="en-US" dirty="0"/>
          </a:p>
        </p:txBody>
      </p:sp>
      <p:sp>
        <p:nvSpPr>
          <p:cNvPr id="3" name="Titolo 2"/>
          <p:cNvSpPr>
            <a:spLocks noGrp="1"/>
          </p:cNvSpPr>
          <p:nvPr>
            <p:ph type="title"/>
          </p:nvPr>
        </p:nvSpPr>
        <p:spPr/>
        <p:txBody>
          <a:bodyPr>
            <a:normAutofit/>
          </a:bodyPr>
          <a:lstStyle/>
          <a:p>
            <a:r>
              <a:rPr lang="it-IT" dirty="0"/>
              <a:t>Società in Accomandita Per Azioni </a:t>
            </a:r>
            <a:r>
              <a:rPr lang="it-IT" dirty="0" smtClean="0"/>
              <a:t>(</a:t>
            </a:r>
            <a:r>
              <a:rPr lang="it-IT" dirty="0" err="1" smtClean="0"/>
              <a:t>S.a.p.A</a:t>
            </a:r>
            <a:r>
              <a:rPr lang="it-IT" dirty="0" smtClean="0"/>
              <a:t>.)</a:t>
            </a:r>
            <a:endParaRPr lang="en-US" dirty="0"/>
          </a:p>
        </p:txBody>
      </p:sp>
    </p:spTree>
    <p:extLst>
      <p:ext uri="{BB962C8B-B14F-4D97-AF65-F5344CB8AC3E}">
        <p14:creationId xmlns:p14="http://schemas.microsoft.com/office/powerpoint/2010/main" xmlns="" val="35705119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ttangolo arrotondato 28"/>
          <p:cNvSpPr/>
          <p:nvPr/>
        </p:nvSpPr>
        <p:spPr>
          <a:xfrm>
            <a:off x="4098622" y="1640205"/>
            <a:ext cx="3979817" cy="3749040"/>
          </a:xfrm>
          <a:prstGeom prst="round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arrotondato 27"/>
          <p:cNvSpPr/>
          <p:nvPr/>
        </p:nvSpPr>
        <p:spPr>
          <a:xfrm>
            <a:off x="976599" y="1644560"/>
            <a:ext cx="4258491" cy="3749040"/>
          </a:xfrm>
          <a:prstGeom prst="round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Segnaposto contenuto 1"/>
          <p:cNvSpPr>
            <a:spLocks noGrp="1"/>
          </p:cNvSpPr>
          <p:nvPr>
            <p:ph idx="1"/>
          </p:nvPr>
        </p:nvSpPr>
        <p:spPr/>
        <p:txBody>
          <a:bodyPr/>
          <a:lstStyle/>
          <a:p>
            <a:r>
              <a:rPr lang="it-IT" dirty="0" smtClean="0"/>
              <a:t>Il Grado di autonomia patrimoniale dipende dal tipo di società:</a:t>
            </a:r>
          </a:p>
          <a:p>
            <a:pPr>
              <a:buNone/>
            </a:pPr>
            <a:endParaRPr lang="it-IT" dirty="0"/>
          </a:p>
        </p:txBody>
      </p:sp>
      <p:sp>
        <p:nvSpPr>
          <p:cNvPr id="3" name="Titolo 2"/>
          <p:cNvSpPr>
            <a:spLocks noGrp="1"/>
          </p:cNvSpPr>
          <p:nvPr>
            <p:ph type="title"/>
          </p:nvPr>
        </p:nvSpPr>
        <p:spPr/>
        <p:txBody>
          <a:bodyPr/>
          <a:lstStyle/>
          <a:p>
            <a:r>
              <a:rPr lang="it-IT" dirty="0" smtClean="0"/>
              <a:t>Sintesi sulla autonomia patrimoniale</a:t>
            </a:r>
            <a:endParaRPr lang="it-IT" dirty="0"/>
          </a:p>
        </p:txBody>
      </p:sp>
      <p:sp>
        <p:nvSpPr>
          <p:cNvPr id="5" name="Triangolo isoscele 4"/>
          <p:cNvSpPr/>
          <p:nvPr/>
        </p:nvSpPr>
        <p:spPr>
          <a:xfrm>
            <a:off x="1054976" y="2406560"/>
            <a:ext cx="7010400" cy="822960"/>
          </a:xfrm>
          <a:prstGeom prst="triangle">
            <a:avLst>
              <a:gd name="adj" fmla="val 997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933056" y="2056040"/>
            <a:ext cx="1874520" cy="369332"/>
          </a:xfrm>
          <a:prstGeom prst="rect">
            <a:avLst/>
          </a:prstGeom>
          <a:noFill/>
        </p:spPr>
        <p:txBody>
          <a:bodyPr wrap="square" rtlCol="0">
            <a:spAutoFit/>
          </a:bodyPr>
          <a:lstStyle/>
          <a:p>
            <a:r>
              <a:rPr lang="it-IT" dirty="0" smtClean="0"/>
              <a:t>Imperfetta</a:t>
            </a:r>
            <a:endParaRPr lang="it-IT" dirty="0"/>
          </a:p>
        </p:txBody>
      </p:sp>
      <p:sp>
        <p:nvSpPr>
          <p:cNvPr id="7" name="CasellaDiTesto 6"/>
          <p:cNvSpPr txBox="1"/>
          <p:nvPr/>
        </p:nvSpPr>
        <p:spPr>
          <a:xfrm>
            <a:off x="2350376" y="2452280"/>
            <a:ext cx="184731" cy="369332"/>
          </a:xfrm>
          <a:prstGeom prst="rect">
            <a:avLst/>
          </a:prstGeom>
          <a:noFill/>
        </p:spPr>
        <p:txBody>
          <a:bodyPr wrap="none" rtlCol="0">
            <a:spAutoFit/>
          </a:bodyPr>
          <a:lstStyle/>
          <a:p>
            <a:endParaRPr lang="it-IT" dirty="0"/>
          </a:p>
        </p:txBody>
      </p:sp>
      <p:sp>
        <p:nvSpPr>
          <p:cNvPr id="8" name="CasellaDiTesto 7"/>
          <p:cNvSpPr txBox="1"/>
          <p:nvPr/>
        </p:nvSpPr>
        <p:spPr>
          <a:xfrm>
            <a:off x="6739496" y="2025560"/>
            <a:ext cx="1325880" cy="369332"/>
          </a:xfrm>
          <a:prstGeom prst="rect">
            <a:avLst/>
          </a:prstGeom>
          <a:noFill/>
        </p:spPr>
        <p:txBody>
          <a:bodyPr wrap="square" rtlCol="0">
            <a:spAutoFit/>
          </a:bodyPr>
          <a:lstStyle/>
          <a:p>
            <a:r>
              <a:rPr lang="it-IT" dirty="0" smtClean="0"/>
              <a:t>Perfetta</a:t>
            </a:r>
            <a:endParaRPr lang="it-IT" dirty="0"/>
          </a:p>
        </p:txBody>
      </p:sp>
      <p:sp>
        <p:nvSpPr>
          <p:cNvPr id="9" name="CasellaDiTesto 8"/>
          <p:cNvSpPr txBox="1"/>
          <p:nvPr/>
        </p:nvSpPr>
        <p:spPr>
          <a:xfrm>
            <a:off x="917816" y="3549560"/>
            <a:ext cx="579120" cy="381000"/>
          </a:xfrm>
          <a:prstGeom prst="rect">
            <a:avLst/>
          </a:prstGeom>
          <a:noFill/>
        </p:spPr>
        <p:txBody>
          <a:bodyPr wrap="square" rtlCol="0">
            <a:spAutoFit/>
          </a:bodyPr>
          <a:lstStyle/>
          <a:p>
            <a:r>
              <a:rPr lang="it-IT" dirty="0" smtClean="0"/>
              <a:t>S.S.</a:t>
            </a:r>
            <a:endParaRPr lang="it-IT" dirty="0"/>
          </a:p>
        </p:txBody>
      </p:sp>
      <p:sp>
        <p:nvSpPr>
          <p:cNvPr id="15" name="CasellaDiTesto 14"/>
          <p:cNvSpPr txBox="1"/>
          <p:nvPr/>
        </p:nvSpPr>
        <p:spPr>
          <a:xfrm>
            <a:off x="2008565" y="3534320"/>
            <a:ext cx="757645" cy="369332"/>
          </a:xfrm>
          <a:prstGeom prst="rect">
            <a:avLst/>
          </a:prstGeom>
          <a:noFill/>
        </p:spPr>
        <p:txBody>
          <a:bodyPr wrap="square" rtlCol="0">
            <a:spAutoFit/>
          </a:bodyPr>
          <a:lstStyle/>
          <a:p>
            <a:r>
              <a:rPr lang="it-IT" dirty="0" err="1" smtClean="0"/>
              <a:t>S.N.C.</a:t>
            </a:r>
            <a:endParaRPr lang="it-IT" dirty="0"/>
          </a:p>
        </p:txBody>
      </p:sp>
      <p:sp>
        <p:nvSpPr>
          <p:cNvPr id="16" name="CasellaDiTesto 15"/>
          <p:cNvSpPr txBox="1"/>
          <p:nvPr/>
        </p:nvSpPr>
        <p:spPr>
          <a:xfrm>
            <a:off x="3236474" y="3549560"/>
            <a:ext cx="1175656" cy="369332"/>
          </a:xfrm>
          <a:prstGeom prst="rect">
            <a:avLst/>
          </a:prstGeom>
          <a:noFill/>
        </p:spPr>
        <p:txBody>
          <a:bodyPr wrap="square" rtlCol="0">
            <a:spAutoFit/>
          </a:bodyPr>
          <a:lstStyle/>
          <a:p>
            <a:pPr algn="r"/>
            <a:r>
              <a:rPr lang="it-IT" dirty="0" smtClean="0"/>
              <a:t>S.A.S.</a:t>
            </a:r>
            <a:endParaRPr lang="it-IT" dirty="0"/>
          </a:p>
        </p:txBody>
      </p:sp>
      <p:sp>
        <p:nvSpPr>
          <p:cNvPr id="17" name="CasellaDiTesto 16"/>
          <p:cNvSpPr txBox="1"/>
          <p:nvPr/>
        </p:nvSpPr>
        <p:spPr>
          <a:xfrm>
            <a:off x="4595010" y="3564800"/>
            <a:ext cx="1097280" cy="369332"/>
          </a:xfrm>
          <a:prstGeom prst="rect">
            <a:avLst/>
          </a:prstGeom>
          <a:noFill/>
        </p:spPr>
        <p:txBody>
          <a:bodyPr wrap="square" rtlCol="0">
            <a:spAutoFit/>
          </a:bodyPr>
          <a:lstStyle/>
          <a:p>
            <a:pPr algn="r"/>
            <a:r>
              <a:rPr lang="it-IT" dirty="0" err="1" smtClean="0"/>
              <a:t>S.A.p.A.</a:t>
            </a:r>
            <a:endParaRPr lang="it-IT" dirty="0"/>
          </a:p>
        </p:txBody>
      </p:sp>
      <p:sp>
        <p:nvSpPr>
          <p:cNvPr id="19" name="CasellaDiTesto 18"/>
          <p:cNvSpPr txBox="1"/>
          <p:nvPr/>
        </p:nvSpPr>
        <p:spPr>
          <a:xfrm>
            <a:off x="6397685" y="3580040"/>
            <a:ext cx="1804851" cy="369332"/>
          </a:xfrm>
          <a:prstGeom prst="rect">
            <a:avLst/>
          </a:prstGeom>
          <a:noFill/>
        </p:spPr>
        <p:txBody>
          <a:bodyPr wrap="square" rtlCol="0">
            <a:spAutoFit/>
          </a:bodyPr>
          <a:lstStyle/>
          <a:p>
            <a:r>
              <a:rPr lang="it-IT" dirty="0" err="1" smtClean="0"/>
              <a:t>S.R.L.</a:t>
            </a:r>
            <a:r>
              <a:rPr lang="it-IT" dirty="0" smtClean="0"/>
              <a:t> e </a:t>
            </a:r>
            <a:r>
              <a:rPr lang="it-IT" dirty="0" err="1" smtClean="0"/>
              <a:t>S.P.A.</a:t>
            </a:r>
            <a:endParaRPr lang="it-IT" dirty="0"/>
          </a:p>
        </p:txBody>
      </p:sp>
      <p:sp>
        <p:nvSpPr>
          <p:cNvPr id="26" name="Rettangolo arrotondato 25"/>
          <p:cNvSpPr/>
          <p:nvPr/>
        </p:nvSpPr>
        <p:spPr>
          <a:xfrm>
            <a:off x="994016" y="4047101"/>
            <a:ext cx="7064188" cy="627530"/>
          </a:xfrm>
          <a:prstGeom prst="roundRect">
            <a:avLst/>
          </a:prstGeom>
          <a:gradFill>
            <a:gsLst>
              <a:gs pos="0">
                <a:schemeClr val="tx1"/>
              </a:gs>
              <a:gs pos="50000">
                <a:schemeClr val="accent1">
                  <a:tint val="44500"/>
                  <a:satMod val="160000"/>
                </a:schemeClr>
              </a:gs>
              <a:gs pos="100000">
                <a:schemeClr val="accent1">
                  <a:tint val="23500"/>
                  <a:satMod val="160000"/>
                </a:schemeClr>
              </a:gs>
            </a:gsLst>
            <a:lin ang="186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Freccia a destra 26"/>
          <p:cNvSpPr/>
          <p:nvPr/>
        </p:nvSpPr>
        <p:spPr>
          <a:xfrm>
            <a:off x="1182275" y="4298113"/>
            <a:ext cx="6463553" cy="143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dirty="0"/>
              <a:t>Anche le società cooperative, come quelle di capitali, hanno una personalità giuridica diversa da quella dei soci.</a:t>
            </a:r>
          </a:p>
          <a:p>
            <a:r>
              <a:rPr lang="it-IT" dirty="0"/>
              <a:t>Le principali caratteristiche distintive sono:</a:t>
            </a:r>
          </a:p>
          <a:p>
            <a:pPr lvl="1"/>
            <a:r>
              <a:rPr lang="it-IT" dirty="0" smtClean="0"/>
              <a:t>l’idea </a:t>
            </a:r>
            <a:r>
              <a:rPr lang="it-IT" dirty="0"/>
              <a:t>cardine della costituzione di una cooperativa è il fine mutualistico: l’attività non è svolta a scopo di lucro ma al fine di favorire i soci della società cooperativa che, partecipandovi, traggono vantaggi di natura </a:t>
            </a:r>
            <a:r>
              <a:rPr lang="it-IT" dirty="0" smtClean="0"/>
              <a:t>economica.</a:t>
            </a:r>
            <a:endParaRPr lang="it-IT" dirty="0"/>
          </a:p>
          <a:p>
            <a:pPr lvl="1"/>
            <a:r>
              <a:rPr lang="it-IT" dirty="0" smtClean="0"/>
              <a:t>non </a:t>
            </a:r>
            <a:r>
              <a:rPr lang="it-IT" dirty="0"/>
              <a:t>è previsto un capitale minimo per la </a:t>
            </a:r>
            <a:r>
              <a:rPr lang="it-IT" dirty="0" smtClean="0"/>
              <a:t>costituzione ed il capitale è variabile in funzione dell’entrata di nuovi soci o l’uscita di quelli esistenti.</a:t>
            </a:r>
            <a:endParaRPr lang="it-IT" dirty="0"/>
          </a:p>
          <a:p>
            <a:pPr lvl="1"/>
            <a:r>
              <a:rPr lang="it-IT" dirty="0" smtClean="0"/>
              <a:t>ogni </a:t>
            </a:r>
            <a:r>
              <a:rPr lang="it-IT" dirty="0"/>
              <a:t>socio può svolgere anche contemporaneamente le funzioni di dipendente;</a:t>
            </a:r>
          </a:p>
          <a:p>
            <a:pPr lvl="1"/>
            <a:r>
              <a:rPr lang="it-IT" dirty="0" smtClean="0"/>
              <a:t>le </a:t>
            </a:r>
            <a:r>
              <a:rPr lang="it-IT" dirty="0"/>
              <a:t>decisioni sono adottate in assemblea </a:t>
            </a:r>
            <a:r>
              <a:rPr lang="it-IT" dirty="0" smtClean="0"/>
              <a:t>assegnando </a:t>
            </a:r>
            <a:r>
              <a:rPr lang="it-IT" dirty="0"/>
              <a:t>un voto ad ogni socio indipendentemente dalla quota di capitale conferita</a:t>
            </a:r>
          </a:p>
          <a:p>
            <a:pPr lvl="1"/>
            <a:r>
              <a:rPr lang="it-IT" dirty="0" smtClean="0"/>
              <a:t>sono </a:t>
            </a:r>
            <a:r>
              <a:rPr lang="it-IT" dirty="0"/>
              <a:t>soggette all’obbligo della </a:t>
            </a:r>
            <a:r>
              <a:rPr lang="it-IT" dirty="0" smtClean="0"/>
              <a:t>revisione da parte di soggetti iscritti in apposito registro, </a:t>
            </a:r>
            <a:r>
              <a:rPr lang="it-IT" dirty="0"/>
              <a:t>al fine della tutela sia nei confronti dei soci che nei confronti dei </a:t>
            </a:r>
            <a:r>
              <a:rPr lang="it-IT" dirty="0" smtClean="0"/>
              <a:t>partner commerciali</a:t>
            </a:r>
          </a:p>
          <a:p>
            <a:endParaRPr lang="en-US" dirty="0"/>
          </a:p>
        </p:txBody>
      </p:sp>
      <p:sp>
        <p:nvSpPr>
          <p:cNvPr id="3" name="Titolo 2"/>
          <p:cNvSpPr>
            <a:spLocks noGrp="1"/>
          </p:cNvSpPr>
          <p:nvPr>
            <p:ph type="title"/>
          </p:nvPr>
        </p:nvSpPr>
        <p:spPr/>
        <p:txBody>
          <a:bodyPr/>
          <a:lstStyle/>
          <a:p>
            <a:r>
              <a:rPr lang="it-IT" dirty="0" smtClean="0"/>
              <a:t>Le società cooperative</a:t>
            </a:r>
            <a:endParaRPr lang="en-US" dirty="0"/>
          </a:p>
        </p:txBody>
      </p:sp>
    </p:spTree>
    <p:extLst>
      <p:ext uri="{BB962C8B-B14F-4D97-AF65-F5344CB8AC3E}">
        <p14:creationId xmlns:p14="http://schemas.microsoft.com/office/powerpoint/2010/main" xmlns="" val="23319905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10000"/>
          </a:bodyPr>
          <a:lstStyle/>
          <a:p>
            <a:r>
              <a:rPr lang="it-IT" dirty="0" smtClean="0"/>
              <a:t>Tipologie più diffuse:</a:t>
            </a:r>
          </a:p>
          <a:p>
            <a:pPr lvl="1"/>
            <a:r>
              <a:rPr lang="it-IT" i="1" dirty="0"/>
              <a:t>Cooperative di produzione e lavoro</a:t>
            </a:r>
            <a:r>
              <a:rPr lang="it-IT" dirty="0"/>
              <a:t>: operano principalmente nel settore dei trasporti, dell’edilizia, delle pulizie e della ristorazione. Il socio riveste il ruolo di </a:t>
            </a:r>
            <a:r>
              <a:rPr lang="it-IT" dirty="0" smtClean="0"/>
              <a:t>«imprenditore» </a:t>
            </a:r>
            <a:r>
              <a:rPr lang="it-IT" dirty="0"/>
              <a:t>e di lavoratore;</a:t>
            </a:r>
          </a:p>
          <a:p>
            <a:pPr lvl="1"/>
            <a:r>
              <a:rPr lang="it-IT" i="1" dirty="0"/>
              <a:t>Cooperative di consumo</a:t>
            </a:r>
            <a:r>
              <a:rPr lang="it-IT" dirty="0"/>
              <a:t>: mirano a fornire ai soci beni a condizioni più favorevoli di quelle prospettate dal mercato. A tal fine, l’acquisto viene effettuato collettivamente; l’ente si assume i rischi imprenditoriali e le spese di distribuzione evitando così qualsiasi forma di intermediazione;</a:t>
            </a:r>
          </a:p>
          <a:p>
            <a:pPr lvl="1"/>
            <a:r>
              <a:rPr lang="it-IT" i="1" dirty="0"/>
              <a:t>Cooperative agricole</a:t>
            </a:r>
            <a:r>
              <a:rPr lang="it-IT" dirty="0"/>
              <a:t>: sono le società alle quali i produttori agricoli conferiscono i loro prodotti, affinché questi ultimi siano conservati, trasformati, e venduti mediante l’organizzazione societaria. Operano sia nel campo della produzione, sia in quello della lavorazione e trasformazione dei prodotti agricoli e d’allevamento;</a:t>
            </a:r>
          </a:p>
          <a:p>
            <a:pPr lvl="1"/>
            <a:r>
              <a:rPr lang="it-IT" i="1" dirty="0"/>
              <a:t>Cooperative edilizie</a:t>
            </a:r>
            <a:r>
              <a:rPr lang="it-IT" dirty="0"/>
              <a:t>: provvedono alla costruzione o all’acquisto di immobili da affittare o vendere ai soci;</a:t>
            </a:r>
          </a:p>
          <a:p>
            <a:pPr lvl="1"/>
            <a:r>
              <a:rPr lang="it-IT" i="1" dirty="0"/>
              <a:t>Cooperative di credito</a:t>
            </a:r>
            <a:r>
              <a:rPr lang="it-IT" dirty="0"/>
              <a:t>: categoria societaria che comprende la Casse Rurali e Artigiane, nonché le Banche Popolari. Concedono finanziamenti a condizione di favore ai soci;</a:t>
            </a:r>
          </a:p>
          <a:p>
            <a:pPr lvl="1"/>
            <a:r>
              <a:rPr lang="it-IT" i="1" dirty="0"/>
              <a:t>Cooperative sociali</a:t>
            </a:r>
            <a:r>
              <a:rPr lang="it-IT" dirty="0"/>
              <a:t>: cooperative impegnate nella gestione di sevizi rivolti alle persone socialmente svantaggiate;</a:t>
            </a:r>
          </a:p>
          <a:p>
            <a:pPr lvl="1"/>
            <a:r>
              <a:rPr lang="it-IT" i="1" dirty="0"/>
              <a:t>Cooperative culturali, turistiche e sportive</a:t>
            </a:r>
            <a:r>
              <a:rPr lang="it-IT" dirty="0"/>
              <a:t>: promuovono manifestazioni, corsi e gestiscono strutture per il tempo libero</a:t>
            </a:r>
            <a:r>
              <a:rPr lang="it-IT" dirty="0" smtClean="0"/>
              <a:t>.</a:t>
            </a:r>
            <a:endParaRPr lang="it-IT" dirty="0"/>
          </a:p>
          <a:p>
            <a:endParaRPr lang="en-US" dirty="0"/>
          </a:p>
        </p:txBody>
      </p:sp>
      <p:sp>
        <p:nvSpPr>
          <p:cNvPr id="3" name="Titolo 2"/>
          <p:cNvSpPr>
            <a:spLocks noGrp="1"/>
          </p:cNvSpPr>
          <p:nvPr>
            <p:ph type="title"/>
          </p:nvPr>
        </p:nvSpPr>
        <p:spPr/>
        <p:txBody>
          <a:bodyPr/>
          <a:lstStyle/>
          <a:p>
            <a:r>
              <a:rPr lang="it-IT" dirty="0" smtClean="0"/>
              <a:t>Le società cooperative</a:t>
            </a:r>
            <a:endParaRPr lang="en-US" dirty="0"/>
          </a:p>
        </p:txBody>
      </p:sp>
    </p:spTree>
    <p:extLst>
      <p:ext uri="{BB962C8B-B14F-4D97-AF65-F5344CB8AC3E}">
        <p14:creationId xmlns:p14="http://schemas.microsoft.com/office/powerpoint/2010/main" xmlns="" val="23319905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smtClean="0"/>
              <a:t>Riepilogo</a:t>
            </a:r>
            <a:endParaRPr lang="en-US" dirty="0"/>
          </a:p>
        </p:txBody>
      </p:sp>
      <p:graphicFrame>
        <p:nvGraphicFramePr>
          <p:cNvPr id="6" name="Group 293"/>
          <p:cNvGraphicFramePr>
            <a:graphicFrameLocks noGrp="1"/>
          </p:cNvGraphicFramePr>
          <p:nvPr>
            <p:extLst>
              <p:ext uri="{D42A27DB-BD31-4B8C-83A1-F6EECF244321}">
                <p14:modId xmlns:p14="http://schemas.microsoft.com/office/powerpoint/2010/main" xmlns="" val="962524226"/>
              </p:ext>
            </p:extLst>
          </p:nvPr>
        </p:nvGraphicFramePr>
        <p:xfrm>
          <a:off x="150554" y="971322"/>
          <a:ext cx="8899585" cy="5279354"/>
        </p:xfrm>
        <a:graphic>
          <a:graphicData uri="http://schemas.openxmlformats.org/drawingml/2006/table">
            <a:tbl>
              <a:tblPr>
                <a:tableStyleId>{BC89EF96-8CEA-46FF-86C4-4CE0E7609802}</a:tableStyleId>
              </a:tblPr>
              <a:tblGrid>
                <a:gridCol w="951295"/>
                <a:gridCol w="1078134"/>
                <a:gridCol w="951295"/>
                <a:gridCol w="1163900"/>
                <a:gridCol w="1078134"/>
                <a:gridCol w="1140039"/>
                <a:gridCol w="1268394"/>
                <a:gridCol w="1268394"/>
              </a:tblGrid>
              <a:tr h="326236">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1" lang="en-US" sz="1200" b="1" i="0" u="none" strike="noStrike" cap="none" normalizeH="0" baseline="0" dirty="0" smtClean="0">
                        <a:ln>
                          <a:noFill/>
                        </a:ln>
                        <a:solidFill>
                          <a:schemeClr val="tx1"/>
                        </a:solidFill>
                        <a:effectLst/>
                        <a:latin typeface="+mn-lt"/>
                      </a:endParaRPr>
                    </a:p>
                  </a:txBody>
                  <a:tcPr marL="36000" marR="92075"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1" u="none" strike="noStrike" cap="none" normalizeH="0" baseline="0" dirty="0" smtClean="0">
                          <a:ln>
                            <a:noFill/>
                          </a:ln>
                          <a:effectLst/>
                          <a:latin typeface="+mn-lt"/>
                        </a:rPr>
                        <a:t>S.S.</a:t>
                      </a:r>
                      <a:endParaRPr kumimoji="1" lang="it-IT" sz="1200" b="1" i="0" u="none" strike="noStrike" cap="none" normalizeH="0" baseline="0" dirty="0" smtClean="0">
                        <a:ln>
                          <a:noFill/>
                        </a:ln>
                        <a:solidFill>
                          <a:schemeClr val="tx1"/>
                        </a:solidFill>
                        <a:effectLst/>
                        <a:latin typeface="+mn-lt"/>
                      </a:endParaRPr>
                    </a:p>
                  </a:txBody>
                  <a:tcPr marL="92075" marR="92075" marT="46038" marB="46038" anchor="ctr" horzOverflow="overflow">
                    <a:lnL w="28575"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1" u="none" strike="noStrike" cap="none" normalizeH="0" baseline="0" dirty="0" smtClean="0">
                          <a:ln>
                            <a:noFill/>
                          </a:ln>
                          <a:effectLst/>
                          <a:latin typeface="+mn-lt"/>
                        </a:rPr>
                        <a:t>S.N.C.</a:t>
                      </a:r>
                      <a:endParaRPr kumimoji="1" lang="it-IT" sz="1200" b="1" i="0" u="none" strike="noStrike" cap="none" normalizeH="0" baseline="0" dirty="0" smtClean="0">
                        <a:ln>
                          <a:noFill/>
                        </a:ln>
                        <a:solidFill>
                          <a:schemeClr val="tx1"/>
                        </a:solidFill>
                        <a:effectLst/>
                        <a:latin typeface="+mn-lt"/>
                      </a:endParaRPr>
                    </a:p>
                  </a:txBody>
                  <a:tcPr marL="92075" marR="92075" marT="46038" marB="46038" anchor="ctr" horzOverflow="overflow">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1" u="none" strike="noStrike" cap="none" normalizeH="0" baseline="0" dirty="0" smtClean="0">
                          <a:ln>
                            <a:noFill/>
                          </a:ln>
                          <a:effectLst/>
                          <a:latin typeface="+mn-lt"/>
                        </a:rPr>
                        <a:t>S.A.S.</a:t>
                      </a:r>
                      <a:endParaRPr kumimoji="1" lang="it-IT" sz="1200" b="1" i="0" u="none" strike="noStrike" cap="none" normalizeH="0" baseline="0" dirty="0" smtClean="0">
                        <a:ln>
                          <a:noFill/>
                        </a:ln>
                        <a:solidFill>
                          <a:schemeClr val="tx1"/>
                        </a:solidFill>
                        <a:effectLst/>
                        <a:latin typeface="+mn-lt"/>
                      </a:endParaRPr>
                    </a:p>
                  </a:txBody>
                  <a:tcPr marL="92075" marR="92075" marT="46038" marB="46038" anchor="ctr" horzOverflow="overflow">
                    <a:lnL w="1270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1" u="none" strike="noStrike" cap="none" normalizeH="0" baseline="0" dirty="0" smtClean="0">
                          <a:ln>
                            <a:noFill/>
                          </a:ln>
                          <a:effectLst/>
                          <a:latin typeface="+mn-lt"/>
                        </a:rPr>
                        <a:t>S.p.A.</a:t>
                      </a:r>
                      <a:endParaRPr kumimoji="1" lang="it-IT" sz="1200" b="1" i="0" u="none" strike="noStrike" cap="none" normalizeH="0" baseline="0" dirty="0" smtClean="0">
                        <a:ln>
                          <a:noFill/>
                        </a:ln>
                        <a:solidFill>
                          <a:schemeClr val="tx1"/>
                        </a:solidFill>
                        <a:effectLst/>
                        <a:latin typeface="+mn-lt"/>
                      </a:endParaRPr>
                    </a:p>
                  </a:txBody>
                  <a:tcPr marL="92075" marR="92075" marT="46038" marB="46038" anchor="ctr" horzOverflow="overflow">
                    <a:lnL w="28575"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1" u="none" strike="noStrike" cap="none" normalizeH="0" baseline="0" dirty="0" smtClean="0">
                          <a:ln>
                            <a:noFill/>
                          </a:ln>
                          <a:effectLst/>
                          <a:latin typeface="+mn-lt"/>
                        </a:rPr>
                        <a:t>S.A.P.A.</a:t>
                      </a:r>
                      <a:endParaRPr kumimoji="1" lang="it-IT" sz="1200" b="1" i="0" u="none" strike="noStrike" cap="none" normalizeH="0" baseline="0" dirty="0" smtClean="0">
                        <a:ln>
                          <a:noFill/>
                        </a:ln>
                        <a:solidFill>
                          <a:schemeClr val="tx1"/>
                        </a:solidFill>
                        <a:effectLst/>
                        <a:latin typeface="+mn-lt"/>
                      </a:endParaRPr>
                    </a:p>
                  </a:txBody>
                  <a:tcPr marL="92075" marR="92075" marT="46038" marB="46038" anchor="ctr" horzOverflow="overflow">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1" u="none" strike="noStrike" cap="none" normalizeH="0" baseline="0" dirty="0" smtClean="0">
                          <a:ln>
                            <a:noFill/>
                          </a:ln>
                          <a:effectLst/>
                          <a:latin typeface="+mn-lt"/>
                        </a:rPr>
                        <a:t>S.r.l.</a:t>
                      </a:r>
                      <a:endParaRPr kumimoji="1" lang="it-IT" sz="1200" b="1" i="0" u="none" strike="noStrike" cap="none" normalizeH="0" baseline="0" dirty="0" smtClean="0">
                        <a:ln>
                          <a:noFill/>
                        </a:ln>
                        <a:solidFill>
                          <a:schemeClr val="tx1"/>
                        </a:solidFill>
                        <a:effectLst/>
                        <a:latin typeface="+mn-lt"/>
                      </a:endParaRPr>
                    </a:p>
                  </a:txBody>
                  <a:tcPr marL="92075" marR="92075" marT="46038" marB="46038" anchor="ctr" horzOverflow="overflow">
                    <a:lnL w="1270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1" i="0" u="none" strike="noStrike" cap="none" normalizeH="0" baseline="0" dirty="0" err="1" smtClean="0">
                          <a:ln>
                            <a:noFill/>
                          </a:ln>
                          <a:solidFill>
                            <a:schemeClr val="tx1"/>
                          </a:solidFill>
                          <a:effectLst/>
                          <a:latin typeface="+mn-lt"/>
                        </a:rPr>
                        <a:t>Soc</a:t>
                      </a:r>
                      <a:r>
                        <a:rPr kumimoji="1" lang="it-IT" sz="1200" b="1" i="0" u="none" strike="noStrike" cap="none" normalizeH="0" baseline="0" dirty="0" smtClean="0">
                          <a:ln>
                            <a:noFill/>
                          </a:ln>
                          <a:solidFill>
                            <a:schemeClr val="tx1"/>
                          </a:solidFill>
                          <a:effectLst/>
                          <a:latin typeface="+mn-lt"/>
                        </a:rPr>
                        <a:t>. Cooperativa</a:t>
                      </a:r>
                    </a:p>
                  </a:txBody>
                  <a:tcPr marL="92075" marR="92075"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r>
              <a:tr h="760211">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it-IT" sz="1200" b="1" i="0" u="none" strike="noStrike" cap="none" normalizeH="0" baseline="0" dirty="0" smtClean="0">
                          <a:ln>
                            <a:noFill/>
                          </a:ln>
                          <a:solidFill>
                            <a:schemeClr val="tx1"/>
                          </a:solidFill>
                          <a:effectLst/>
                          <a:latin typeface="+mn-lt"/>
                        </a:rPr>
                        <a:t>N° minimo soci</a:t>
                      </a:r>
                    </a:p>
                  </a:txBody>
                  <a:tcPr marL="36000" marR="92075"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0" i="0" u="none" strike="noStrike" cap="none" normalizeH="0" baseline="0" dirty="0" smtClean="0">
                          <a:ln>
                            <a:noFill/>
                          </a:ln>
                          <a:solidFill>
                            <a:schemeClr val="tx1"/>
                          </a:solidFill>
                          <a:effectLst/>
                          <a:latin typeface="+mn-lt"/>
                        </a:rPr>
                        <a:t>2</a:t>
                      </a:r>
                    </a:p>
                  </a:txBody>
                  <a:tcPr marL="36000" marR="36000" marT="46038" marB="46038" anchor="ctr" horzOverflow="overflow">
                    <a:lnL w="28575"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kern="1200" cap="none" normalizeH="0" baseline="0" dirty="0" smtClean="0">
                          <a:ln>
                            <a:noFill/>
                          </a:ln>
                          <a:solidFill>
                            <a:schemeClr val="tx1"/>
                          </a:solidFill>
                          <a:effectLst/>
                          <a:latin typeface="+mn-lt"/>
                          <a:ea typeface="+mn-ea"/>
                          <a:cs typeface="+mn-cs"/>
                        </a:rPr>
                        <a:t>2</a:t>
                      </a:r>
                    </a:p>
                  </a:txBody>
                  <a:tcPr marL="36000" marR="36000" marT="46038" marB="46038" anchor="ctr" horzOverflow="overflow">
                    <a:lnL w="1270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tcPr>
                </a:tc>
                <a:tc>
                  <a:txBody>
                    <a:bodyPr/>
                    <a:lstStyle/>
                    <a:p>
                      <a:pPr algn="ctr"/>
                      <a:r>
                        <a:rPr lang="it-IT" sz="1200" dirty="0" smtClean="0">
                          <a:latin typeface="+mn-lt"/>
                        </a:rPr>
                        <a:t>2 (di cui 1 accomandatario)</a:t>
                      </a:r>
                      <a:endParaRPr lang="en-US" sz="1200" dirty="0">
                        <a:latin typeface="+mn-lt"/>
                      </a:endParaRPr>
                    </a:p>
                  </a:txBody>
                  <a:tcPr marL="36000" marR="36000" marT="46038" marB="46038" anchor="ctr" horzOverflow="overflow">
                    <a:lnL w="635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0" i="0" u="none" strike="noStrike" cap="none" normalizeH="0" baseline="0" dirty="0" smtClean="0">
                          <a:ln>
                            <a:noFill/>
                          </a:ln>
                          <a:solidFill>
                            <a:schemeClr val="tx1"/>
                          </a:solidFill>
                          <a:effectLst/>
                          <a:latin typeface="+mn-lt"/>
                        </a:rPr>
                        <a:t>1 (se unipersonale)</a:t>
                      </a:r>
                    </a:p>
                  </a:txBody>
                  <a:tcPr marL="36000" marR="36000" marT="46038" marB="46038" anchor="ctr" horzOverflow="overflow">
                    <a:lnL w="28575"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tcPr>
                </a:tc>
                <a:tc>
                  <a:txBody>
                    <a:bodyPr/>
                    <a:lstStyle/>
                    <a:p>
                      <a:pPr algn="ctr"/>
                      <a:r>
                        <a:rPr lang="it-IT" sz="1200" dirty="0" smtClean="0">
                          <a:latin typeface="+mn-lt"/>
                        </a:rPr>
                        <a:t>2</a:t>
                      </a:r>
                      <a:endParaRPr lang="en-US" sz="1200" dirty="0">
                        <a:latin typeface="+mn-lt"/>
                      </a:endParaRPr>
                    </a:p>
                  </a:txBody>
                  <a:tcPr marL="36000" marR="36000" marT="46038" marB="46038" anchor="ctr" horzOverflow="overflow">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tcPr>
                </a:tc>
                <a:tc>
                  <a:txBody>
                    <a:bodyPr/>
                    <a:lstStyle/>
                    <a:p>
                      <a:pPr algn="ctr"/>
                      <a:r>
                        <a:rPr lang="it-IT" sz="1200" dirty="0" smtClean="0">
                          <a:latin typeface="+mn-lt"/>
                        </a:rPr>
                        <a:t>1 (se </a:t>
                      </a:r>
                      <a:r>
                        <a:rPr lang="it-IT" sz="1200" dirty="0" err="1" smtClean="0">
                          <a:latin typeface="+mn-lt"/>
                        </a:rPr>
                        <a:t>unipersonale</a:t>
                      </a:r>
                      <a:r>
                        <a:rPr lang="it-IT" sz="1200" dirty="0" smtClean="0">
                          <a:latin typeface="+mn-lt"/>
                        </a:rPr>
                        <a:t>)</a:t>
                      </a:r>
                      <a:endParaRPr lang="en-US" sz="1200" dirty="0">
                        <a:latin typeface="+mn-lt"/>
                      </a:endParaRPr>
                    </a:p>
                  </a:txBody>
                  <a:tcPr marL="36000" marR="36000" marT="46038" marB="46038" anchor="ctr" horzOverflow="overflow">
                    <a:lnL w="635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0" i="0" u="none" strike="noStrike" cap="none" normalizeH="0" baseline="0" dirty="0" smtClean="0">
                          <a:ln>
                            <a:noFill/>
                          </a:ln>
                          <a:solidFill>
                            <a:schemeClr val="tx1"/>
                          </a:solidFill>
                          <a:effectLst/>
                          <a:latin typeface="+mn-lt"/>
                        </a:rPr>
                        <a:t>9 (minimo 3 per le piccole cooperative)</a:t>
                      </a:r>
                    </a:p>
                  </a:txBody>
                  <a:tcPr marL="36000" marR="36000"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28575" cap="flat" cmpd="sng" algn="ctr">
                      <a:solidFill>
                        <a:srgbClr val="800000"/>
                      </a:solidFill>
                      <a:prstDash val="solid"/>
                      <a:round/>
                      <a:headEnd type="none" w="med" len="med"/>
                      <a:tailEnd type="none" w="med" len="med"/>
                    </a:lnT>
                    <a:lnB w="6350" cap="flat" cmpd="sng" algn="ctr">
                      <a:solidFill>
                        <a:srgbClr val="800000"/>
                      </a:solidFill>
                      <a:prstDash val="solid"/>
                      <a:round/>
                      <a:headEnd type="none" w="med" len="med"/>
                      <a:tailEnd type="none" w="med" len="med"/>
                    </a:lnB>
                  </a:tcPr>
                </a:tc>
              </a:tr>
              <a:tr h="54322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it-IT" sz="1200" b="1" u="none" strike="noStrike" cap="none" normalizeH="0" baseline="0" dirty="0" smtClean="0">
                          <a:ln>
                            <a:noFill/>
                          </a:ln>
                          <a:effectLst/>
                          <a:latin typeface="+mn-lt"/>
                        </a:rPr>
                        <a:t>Atto costitutivo</a:t>
                      </a:r>
                      <a:endParaRPr kumimoji="1" lang="it-IT" sz="1200" b="1" i="0" u="none" strike="noStrike" cap="none" normalizeH="0" baseline="0" dirty="0" smtClean="0">
                        <a:ln>
                          <a:noFill/>
                        </a:ln>
                        <a:solidFill>
                          <a:schemeClr val="tx1"/>
                        </a:solidFill>
                        <a:effectLst/>
                        <a:latin typeface="+mn-lt"/>
                      </a:endParaRPr>
                    </a:p>
                  </a:txBody>
                  <a:tcPr marL="36000" marR="92075"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Non obbligatorio</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28575"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gridSpan="6">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Redatto da notaio</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1270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635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54322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it-IT" sz="1200" b="1" u="none" strike="noStrike" cap="none" normalizeH="0" baseline="0" dirty="0" smtClean="0">
                          <a:ln>
                            <a:noFill/>
                          </a:ln>
                          <a:effectLst/>
                          <a:latin typeface="+mn-lt"/>
                        </a:rPr>
                        <a:t>Capitale minimo</a:t>
                      </a:r>
                      <a:endParaRPr kumimoji="1" lang="it-IT" sz="1200" b="1" i="0" u="none" strike="noStrike" cap="none" normalizeH="0" baseline="0" dirty="0" smtClean="0">
                        <a:ln>
                          <a:noFill/>
                        </a:ln>
                        <a:solidFill>
                          <a:schemeClr val="tx1"/>
                        </a:solidFill>
                        <a:effectLst/>
                        <a:latin typeface="+mn-lt"/>
                      </a:endParaRPr>
                    </a:p>
                  </a:txBody>
                  <a:tcPr marL="36000" marR="92075"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Nessun limite</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120.000 euro</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28575"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h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10.000 euro</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1270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0" i="0" u="none" strike="noStrike" cap="none" normalizeH="0" baseline="0" dirty="0" smtClean="0">
                          <a:ln>
                            <a:noFill/>
                          </a:ln>
                          <a:solidFill>
                            <a:schemeClr val="tx1"/>
                          </a:solidFill>
                          <a:effectLst/>
                          <a:latin typeface="+mn-lt"/>
                        </a:rPr>
                        <a:t>Nessun limite</a:t>
                      </a:r>
                    </a:p>
                  </a:txBody>
                  <a:tcPr marL="36000" marR="36000"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8258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it-IT" sz="1200" b="1" u="none" strike="noStrike" cap="none" normalizeH="0" baseline="0" dirty="0" err="1" smtClean="0">
                          <a:ln>
                            <a:noFill/>
                          </a:ln>
                          <a:effectLst/>
                          <a:latin typeface="+mn-lt"/>
                        </a:rPr>
                        <a:t>Respons</a:t>
                      </a:r>
                      <a:r>
                        <a:rPr kumimoji="1" lang="it-IT" sz="1200" b="1" u="none" strike="noStrike" cap="none" normalizeH="0" baseline="0" dirty="0" smtClean="0">
                          <a:ln>
                            <a:noFill/>
                          </a:ln>
                          <a:effectLst/>
                          <a:latin typeface="+mn-lt"/>
                        </a:rPr>
                        <a:t>. dei soci</a:t>
                      </a:r>
                      <a:endParaRPr kumimoji="1" lang="it-IT" sz="1200" b="1" i="0" u="none" strike="noStrike" cap="none" normalizeH="0" baseline="0" dirty="0" smtClean="0">
                        <a:ln>
                          <a:noFill/>
                        </a:ln>
                        <a:solidFill>
                          <a:schemeClr val="tx1"/>
                        </a:solidFill>
                        <a:effectLst/>
                        <a:latin typeface="+mn-lt"/>
                      </a:endParaRPr>
                    </a:p>
                  </a:txBody>
                  <a:tcPr marL="36000" marR="92075"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Illimitata,</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28575"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h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Limitata solo per accomandanti</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1270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Limitata alle azioni sottoscritte</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28575"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Illimitata  per i soci accomandatari</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Limitata alla quota apportata</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1270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0" i="0" u="none" strike="noStrike" cap="none" normalizeH="0" baseline="0" dirty="0" smtClean="0">
                          <a:ln>
                            <a:noFill/>
                          </a:ln>
                          <a:solidFill>
                            <a:schemeClr val="tx1"/>
                          </a:solidFill>
                          <a:effectLst/>
                          <a:latin typeface="+mn-lt"/>
                        </a:rPr>
                        <a:t>Limitata</a:t>
                      </a:r>
                    </a:p>
                  </a:txBody>
                  <a:tcPr marL="36000" marR="36000"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97719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it-IT" sz="1200" b="1" i="0" u="none" strike="noStrike" cap="none" normalizeH="0" baseline="0" dirty="0" smtClean="0">
                          <a:ln>
                            <a:noFill/>
                          </a:ln>
                          <a:solidFill>
                            <a:schemeClr val="tx1"/>
                          </a:solidFill>
                          <a:effectLst/>
                          <a:latin typeface="+mn-lt"/>
                        </a:rPr>
                        <a:t>Quote e azioni </a:t>
                      </a:r>
                    </a:p>
                  </a:txBody>
                  <a:tcPr marL="36000" marR="92075"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0" i="0" u="none" strike="noStrike" cap="none" normalizeH="0" baseline="0" dirty="0" smtClean="0">
                          <a:ln>
                            <a:noFill/>
                          </a:ln>
                          <a:solidFill>
                            <a:schemeClr val="tx1"/>
                          </a:solidFill>
                          <a:effectLst/>
                          <a:latin typeface="+mn-lt"/>
                        </a:rPr>
                        <a:t>Conferimenti liberi</a:t>
                      </a:r>
                    </a:p>
                  </a:txBody>
                  <a:tcPr marL="36000" marR="36000"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1270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0" i="0" u="none" strike="noStrike" cap="none" normalizeH="0" baseline="0" dirty="0" smtClean="0">
                          <a:ln>
                            <a:noFill/>
                          </a:ln>
                          <a:solidFill>
                            <a:schemeClr val="tx1"/>
                          </a:solidFill>
                          <a:effectLst/>
                          <a:latin typeface="+mn-lt"/>
                        </a:rPr>
                        <a:t>Azioni </a:t>
                      </a:r>
                    </a:p>
                  </a:txBody>
                  <a:tcPr marL="36000" marR="36000" marT="46038" marB="46038" anchor="ctr" horzOverflow="overflow">
                    <a:lnL w="28575"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0" i="0" u="none" strike="noStrike" cap="none" normalizeH="0" baseline="0" dirty="0" smtClean="0">
                          <a:ln>
                            <a:noFill/>
                          </a:ln>
                          <a:solidFill>
                            <a:schemeClr val="tx1"/>
                          </a:solidFill>
                          <a:effectLst/>
                          <a:latin typeface="+mn-lt"/>
                        </a:rPr>
                        <a:t>Quote trasferibili salvo diverse disposizioni </a:t>
                      </a:r>
                    </a:p>
                  </a:txBody>
                  <a:tcPr marL="36000" marR="36000" marT="46038" marB="46038" anchor="ctr" horzOverflow="overflow">
                    <a:lnL w="1270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0" i="0" u="none" strike="noStrike" cap="none" normalizeH="0" baseline="0" dirty="0" smtClean="0">
                          <a:ln>
                            <a:noFill/>
                          </a:ln>
                          <a:solidFill>
                            <a:schemeClr val="tx1"/>
                          </a:solidFill>
                          <a:effectLst/>
                          <a:latin typeface="+mn-lt"/>
                        </a:rPr>
                        <a:t>Azioni o quote  (valore min. 25 euro, max. 500 euro)</a:t>
                      </a:r>
                    </a:p>
                  </a:txBody>
                  <a:tcPr marL="36000" marR="36000"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54322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it-IT" sz="1200" b="1" u="none" strike="noStrike" cap="none" normalizeH="0" baseline="0" dirty="0" err="1" smtClean="0">
                          <a:ln>
                            <a:noFill/>
                          </a:ln>
                          <a:effectLst/>
                          <a:latin typeface="+mn-lt"/>
                        </a:rPr>
                        <a:t>Amministr</a:t>
                      </a:r>
                      <a:r>
                        <a:rPr kumimoji="1" lang="it-IT" sz="1200" b="1" u="none" strike="noStrike" cap="none" normalizeH="0" baseline="0" dirty="0" smtClean="0">
                          <a:ln>
                            <a:noFill/>
                          </a:ln>
                          <a:effectLst/>
                          <a:latin typeface="+mn-lt"/>
                        </a:rPr>
                        <a:t>.</a:t>
                      </a:r>
                      <a:endParaRPr kumimoji="1" lang="it-IT" sz="1200" b="1" i="0" u="none" strike="noStrike" cap="none" normalizeH="0" baseline="0" dirty="0" smtClean="0">
                        <a:ln>
                          <a:noFill/>
                        </a:ln>
                        <a:solidFill>
                          <a:schemeClr val="tx1"/>
                        </a:solidFill>
                        <a:effectLst/>
                        <a:latin typeface="+mn-lt"/>
                      </a:endParaRPr>
                    </a:p>
                  </a:txBody>
                  <a:tcPr marL="36000" marR="92075"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Solo soci</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28575"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Solo soci accomandatari</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1270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Soci e terzi</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28575"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Solo soci accomandatari</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12700" cap="flat" cmpd="sng" algn="ctr">
                      <a:solidFill>
                        <a:srgbClr val="800000"/>
                      </a:solidFill>
                      <a:prstDash val="solid"/>
                      <a:round/>
                      <a:headEnd type="none" w="med" len="med"/>
                      <a:tailEnd type="none" w="med" len="med"/>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Soci e terzi</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1270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0" i="0" u="none" strike="noStrike" cap="none" normalizeH="0" baseline="0" dirty="0" smtClean="0">
                          <a:ln>
                            <a:noFill/>
                          </a:ln>
                          <a:solidFill>
                            <a:schemeClr val="tx1"/>
                          </a:solidFill>
                          <a:effectLst/>
                          <a:latin typeface="+mn-lt"/>
                        </a:rPr>
                        <a:t>Soci e terzi</a:t>
                      </a:r>
                    </a:p>
                  </a:txBody>
                  <a:tcPr marL="36000" marR="36000"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tcPr>
                </a:tc>
              </a:tr>
              <a:tr h="760211">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it-IT" sz="1200" b="1" u="none" strike="noStrike" cap="none" normalizeH="0" baseline="0" dirty="0" smtClean="0">
                          <a:ln>
                            <a:noFill/>
                          </a:ln>
                          <a:effectLst/>
                          <a:latin typeface="+mn-lt"/>
                        </a:rPr>
                        <a:t>Controllo sulla gestione </a:t>
                      </a:r>
                      <a:endParaRPr kumimoji="1" lang="it-IT" sz="1200" b="1" i="0" u="none" strike="noStrike" cap="none" normalizeH="0" baseline="0" dirty="0" smtClean="0">
                        <a:ln>
                          <a:noFill/>
                        </a:ln>
                        <a:solidFill>
                          <a:schemeClr val="tx1"/>
                        </a:solidFill>
                        <a:effectLst/>
                        <a:latin typeface="+mn-lt"/>
                      </a:endParaRPr>
                    </a:p>
                  </a:txBody>
                  <a:tcPr marL="36000" marR="92075"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cap="none" normalizeH="0" baseline="0" dirty="0" smtClean="0">
                          <a:ln>
                            <a:noFill/>
                          </a:ln>
                          <a:effectLst/>
                          <a:latin typeface="+mn-lt"/>
                        </a:rPr>
                        <a:t>Esercitato da ogni socio</a:t>
                      </a:r>
                      <a:endParaRPr kumimoji="1" lang="it-IT" sz="1200" b="0" i="0" u="none" strike="noStrike" cap="none" normalizeH="0" baseline="0" dirty="0" smtClean="0">
                        <a:ln>
                          <a:noFill/>
                        </a:ln>
                        <a:solidFill>
                          <a:schemeClr val="tx1"/>
                        </a:solidFill>
                        <a:effectLst/>
                        <a:latin typeface="+mn-lt"/>
                      </a:endParaRPr>
                    </a:p>
                  </a:txBody>
                  <a:tcPr marL="36000" marR="36000"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0" i="0" u="none" strike="noStrike" cap="none" normalizeH="0" baseline="0" dirty="0" smtClean="0">
                          <a:ln>
                            <a:noFill/>
                          </a:ln>
                          <a:solidFill>
                            <a:schemeClr val="tx1"/>
                          </a:solidFill>
                          <a:effectLst/>
                          <a:latin typeface="+mn-lt"/>
                        </a:rPr>
                        <a:t>Obbligo collegio sindacale</a:t>
                      </a:r>
                    </a:p>
                  </a:txBody>
                  <a:tcPr marL="36000" marR="36000" marT="46038" marB="46038" anchor="ctr" horzOverflow="overflow">
                    <a:lnL w="28575"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c hMerge="1">
                  <a:txBody>
                    <a:bodyPr/>
                    <a:lstStyle/>
                    <a:p>
                      <a:endParaRPr lang="en-US" dirty="0"/>
                    </a:p>
                  </a:txBody>
                  <a:tcPr marL="36000" marR="36000" marT="46038" marB="46038" anchor="ctr" horzOverflow="overflow">
                    <a:lnL w="6350" cap="flat" cmpd="sng" algn="ctr">
                      <a:solidFill>
                        <a:srgbClr val="800000"/>
                      </a:solidFill>
                      <a:prstDash val="solid"/>
                      <a:round/>
                      <a:headEnd type="none" w="med" len="med"/>
                      <a:tailEnd type="none" w="med" len="med"/>
                    </a:lnL>
                    <a:lnR w="635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u="none" strike="noStrike" kern="1200" cap="none" normalizeH="0" baseline="0" dirty="0" smtClean="0">
                          <a:ln>
                            <a:noFill/>
                          </a:ln>
                          <a:solidFill>
                            <a:schemeClr val="tx1"/>
                          </a:solidFill>
                          <a:effectLst/>
                          <a:latin typeface="+mn-lt"/>
                          <a:ea typeface="+mn-ea"/>
                          <a:cs typeface="+mn-cs"/>
                        </a:rPr>
                        <a:t>Soci e collegio sindacale oltre un certo capitale </a:t>
                      </a:r>
                      <a:endParaRPr kumimoji="1" lang="en-US" sz="1200" u="none" strike="noStrike" kern="1200" cap="none" normalizeH="0" baseline="0" dirty="0">
                        <a:ln>
                          <a:noFill/>
                        </a:ln>
                        <a:solidFill>
                          <a:schemeClr val="tx1"/>
                        </a:solidFill>
                        <a:effectLst/>
                        <a:latin typeface="+mn-lt"/>
                        <a:ea typeface="+mn-ea"/>
                        <a:cs typeface="+mn-cs"/>
                      </a:endParaRPr>
                    </a:p>
                  </a:txBody>
                  <a:tcPr marL="36000" marR="36000" marT="46038" marB="46038" anchor="ctr" horzOverflow="overflow">
                    <a:lnL w="6350"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it-IT" sz="1200" b="0" i="0" u="none" strike="noStrike" cap="none" normalizeH="0" baseline="0" dirty="0" smtClean="0">
                          <a:ln>
                            <a:noFill/>
                          </a:ln>
                          <a:solidFill>
                            <a:schemeClr val="tx1"/>
                          </a:solidFill>
                          <a:effectLst/>
                          <a:latin typeface="+mn-lt"/>
                        </a:rPr>
                        <a:t>Definito dallo statuto</a:t>
                      </a:r>
                    </a:p>
                  </a:txBody>
                  <a:tcPr marL="36000" marR="36000" marT="46038" marB="46038" anchor="ctr" horzOverflow="overflow">
                    <a:lnL w="28575" cap="flat" cmpd="sng" algn="ctr">
                      <a:solidFill>
                        <a:srgbClr val="800000"/>
                      </a:solidFill>
                      <a:prstDash val="solid"/>
                      <a:round/>
                      <a:headEnd type="none" w="med" len="med"/>
                      <a:tailEnd type="none" w="med" len="med"/>
                    </a:lnL>
                    <a:lnR w="28575"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28575" cap="flat" cmpd="sng" algn="ctr">
                      <a:solidFill>
                        <a:srgbClr val="8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4245908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7"/>
          <p:cNvGraphicFramePr>
            <a:graphicFrameLocks noGrp="1"/>
          </p:cNvGraphicFramePr>
          <p:nvPr>
            <p:ph idx="1"/>
            <p:extLst>
              <p:ext uri="{D42A27DB-BD31-4B8C-83A1-F6EECF244321}">
                <p14:modId xmlns:p14="http://schemas.microsoft.com/office/powerpoint/2010/main" xmlns="" val="1801238899"/>
              </p:ext>
            </p:extLst>
          </p:nvPr>
        </p:nvGraphicFramePr>
        <p:xfrm>
          <a:off x="250825" y="908050"/>
          <a:ext cx="8642350" cy="55451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olo 2"/>
          <p:cNvSpPr>
            <a:spLocks noGrp="1"/>
          </p:cNvSpPr>
          <p:nvPr>
            <p:ph type="title"/>
          </p:nvPr>
        </p:nvSpPr>
        <p:spPr/>
        <p:txBody>
          <a:bodyPr/>
          <a:lstStyle/>
          <a:p>
            <a:r>
              <a:rPr lang="it-IT" dirty="0" smtClean="0"/>
              <a:t>Aziende</a:t>
            </a:r>
            <a:endParaRPr lang="en-US" dirty="0"/>
          </a:p>
        </p:txBody>
      </p:sp>
      <p:sp>
        <p:nvSpPr>
          <p:cNvPr id="7" name="Freccia in su 6"/>
          <p:cNvSpPr/>
          <p:nvPr/>
        </p:nvSpPr>
        <p:spPr>
          <a:xfrm>
            <a:off x="5242560" y="4770120"/>
            <a:ext cx="182880" cy="97536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arrotondato 4"/>
          <p:cNvSpPr/>
          <p:nvPr/>
        </p:nvSpPr>
        <p:spPr>
          <a:xfrm>
            <a:off x="7909560" y="3108960"/>
            <a:ext cx="990600" cy="1127760"/>
          </a:xfrm>
          <a:prstGeom prst="roundRect">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arrotondato 5"/>
          <p:cNvSpPr/>
          <p:nvPr/>
        </p:nvSpPr>
        <p:spPr>
          <a:xfrm>
            <a:off x="4709160" y="3032760"/>
            <a:ext cx="1082040" cy="1874520"/>
          </a:xfrm>
          <a:prstGeom prst="roundRect">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513800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smtClean="0"/>
              <a:t>Con il contratto di società due o più persone conferiscono beni o servizi per l’esercizio di un attività economica allo scopo di dividerne gli utili</a:t>
            </a:r>
          </a:p>
          <a:p>
            <a:r>
              <a:rPr lang="it-IT" dirty="0" smtClean="0"/>
              <a:t>Forma di esercizio collettiva dell’azienda, organizzazione di persone e di beni preordinata al raggiungimento di uno scopo produttivo</a:t>
            </a:r>
          </a:p>
          <a:p>
            <a:r>
              <a:rPr lang="it-IT" dirty="0" smtClean="0"/>
              <a:t>La società si costituisce mediante </a:t>
            </a:r>
            <a:r>
              <a:rPr lang="it-IT" b="1" dirty="0" smtClean="0"/>
              <a:t>contratto</a:t>
            </a:r>
            <a:r>
              <a:rPr lang="it-IT" dirty="0" smtClean="0"/>
              <a:t> (atto costitutivo) «Con </a:t>
            </a:r>
            <a:r>
              <a:rPr lang="it-IT" dirty="0"/>
              <a:t>il contratto di società, due o più persone conferiscono beni o servizi per l’esercizio in comune di una attività economica allo scopo di dividere gli </a:t>
            </a:r>
            <a:r>
              <a:rPr lang="it-IT" dirty="0" smtClean="0"/>
              <a:t>utili» (Art. </a:t>
            </a:r>
            <a:r>
              <a:rPr lang="it-IT" dirty="0"/>
              <a:t>2247 del </a:t>
            </a:r>
            <a:r>
              <a:rPr lang="it-IT" dirty="0" smtClean="0"/>
              <a:t>Codice Civile) </a:t>
            </a:r>
          </a:p>
          <a:p>
            <a:r>
              <a:rPr lang="it-IT" dirty="0" smtClean="0"/>
              <a:t>Elementi essenziali del contratto di società (Art. 2247 del Codice Civile): </a:t>
            </a:r>
            <a:endParaRPr lang="it-IT" dirty="0"/>
          </a:p>
          <a:p>
            <a:pPr lvl="1"/>
            <a:r>
              <a:rPr lang="it-IT" dirty="0" smtClean="0"/>
              <a:t>Pluralità di persone (deroghe per le società </a:t>
            </a:r>
            <a:r>
              <a:rPr lang="it-IT" dirty="0" err="1" smtClean="0"/>
              <a:t>unipersonali</a:t>
            </a:r>
            <a:r>
              <a:rPr lang="it-IT" dirty="0" smtClean="0"/>
              <a:t> </a:t>
            </a:r>
            <a:r>
              <a:rPr lang="it-IT" dirty="0" err="1" smtClean="0"/>
              <a:t>Srl-Spa</a:t>
            </a:r>
            <a:r>
              <a:rPr lang="it-IT" dirty="0" smtClean="0"/>
              <a:t>)</a:t>
            </a:r>
          </a:p>
          <a:p>
            <a:pPr lvl="1"/>
            <a:r>
              <a:rPr lang="it-IT" dirty="0"/>
              <a:t>Conferimenti: gli apporti dei soci a titolo di capitale di </a:t>
            </a:r>
            <a:r>
              <a:rPr lang="it-IT" dirty="0" smtClean="0"/>
              <a:t>rischio</a:t>
            </a:r>
            <a:r>
              <a:rPr lang="it-IT" dirty="0"/>
              <a:t>. «</a:t>
            </a:r>
            <a:r>
              <a:rPr lang="it-IT" i="1" dirty="0"/>
              <a:t>Il socio è obbligato a eseguire i conferimenti determinati nel contratto </a:t>
            </a:r>
            <a:r>
              <a:rPr lang="it-IT" i="1" dirty="0" smtClean="0"/>
              <a:t>sociale. Se </a:t>
            </a:r>
            <a:r>
              <a:rPr lang="it-IT" i="1" dirty="0"/>
              <a:t>i conferimenti non sono determinati, si presume che i soci siano obbligati a conferire, in parti uguali fra loro, quanto è necessario per il conseguimento dell’oggetto </a:t>
            </a:r>
            <a:r>
              <a:rPr lang="it-IT" i="1" dirty="0" smtClean="0"/>
              <a:t>sociale</a:t>
            </a:r>
            <a:r>
              <a:rPr lang="it-IT" dirty="0" smtClean="0"/>
              <a:t>» </a:t>
            </a:r>
            <a:endParaRPr lang="it-IT" dirty="0"/>
          </a:p>
          <a:p>
            <a:pPr lvl="1"/>
            <a:r>
              <a:rPr lang="it-IT" dirty="0" smtClean="0"/>
              <a:t>Esercizio </a:t>
            </a:r>
            <a:r>
              <a:rPr lang="it-IT" dirty="0"/>
              <a:t>in comune di un’attività economica</a:t>
            </a:r>
          </a:p>
          <a:p>
            <a:pPr lvl="1"/>
            <a:r>
              <a:rPr lang="it-IT" dirty="0"/>
              <a:t>Divisione degli utili </a:t>
            </a:r>
          </a:p>
        </p:txBody>
      </p:sp>
      <p:sp>
        <p:nvSpPr>
          <p:cNvPr id="3" name="Titolo 2"/>
          <p:cNvSpPr>
            <a:spLocks noGrp="1"/>
          </p:cNvSpPr>
          <p:nvPr>
            <p:ph type="title"/>
          </p:nvPr>
        </p:nvSpPr>
        <p:spPr/>
        <p:txBody>
          <a:bodyPr/>
          <a:lstStyle/>
          <a:p>
            <a:r>
              <a:rPr lang="it-IT" dirty="0" smtClean="0"/>
              <a:t>Le società</a:t>
            </a:r>
            <a:endParaRPr lang="en-US" dirty="0"/>
          </a:p>
        </p:txBody>
      </p:sp>
    </p:spTree>
    <p:extLst>
      <p:ext uri="{BB962C8B-B14F-4D97-AF65-F5344CB8AC3E}">
        <p14:creationId xmlns:p14="http://schemas.microsoft.com/office/powerpoint/2010/main" xmlns="" val="420092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smtClean="0"/>
              <a:t>Classificazione delle società</a:t>
            </a:r>
            <a:endParaRPr lang="en-US" dirty="0"/>
          </a:p>
        </p:txBody>
      </p:sp>
      <p:graphicFrame>
        <p:nvGraphicFramePr>
          <p:cNvPr id="10" name="Segnaposto contenuto 7"/>
          <p:cNvGraphicFramePr>
            <a:graphicFrameLocks/>
          </p:cNvGraphicFramePr>
          <p:nvPr>
            <p:extLst>
              <p:ext uri="{D42A27DB-BD31-4B8C-83A1-F6EECF244321}">
                <p14:modId xmlns:p14="http://schemas.microsoft.com/office/powerpoint/2010/main" xmlns="" val="3679630611"/>
              </p:ext>
            </p:extLst>
          </p:nvPr>
        </p:nvGraphicFramePr>
        <p:xfrm>
          <a:off x="250825" y="997312"/>
          <a:ext cx="8642350" cy="5136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407818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4145220"/>
            <a:ext cx="4306806" cy="2573080"/>
          </a:xfrm>
        </p:spPr>
        <p:txBody>
          <a:bodyPr>
            <a:normAutofit fontScale="77500" lnSpcReduction="20000"/>
          </a:bodyPr>
          <a:lstStyle/>
          <a:p>
            <a:r>
              <a:rPr lang="it-IT" dirty="0"/>
              <a:t>Non </a:t>
            </a:r>
            <a:r>
              <a:rPr lang="it-IT" dirty="0" smtClean="0"/>
              <a:t>hanno </a:t>
            </a:r>
            <a:r>
              <a:rPr lang="it-IT" dirty="0"/>
              <a:t>personalità </a:t>
            </a:r>
            <a:r>
              <a:rPr lang="it-IT" dirty="0" smtClean="0"/>
              <a:t>giuridica</a:t>
            </a:r>
          </a:p>
          <a:p>
            <a:r>
              <a:rPr lang="it-IT" dirty="0" smtClean="0"/>
              <a:t>I </a:t>
            </a:r>
            <a:r>
              <a:rPr lang="it-IT" dirty="0"/>
              <a:t>singoli soci che </a:t>
            </a:r>
            <a:r>
              <a:rPr lang="it-IT" dirty="0" smtClean="0"/>
              <a:t>le costituiscono hanno una </a:t>
            </a:r>
            <a:r>
              <a:rPr lang="it-IT" dirty="0"/>
              <a:t>responsabilità illimitata e solidale di fronte a eventuali dissesti </a:t>
            </a:r>
            <a:r>
              <a:rPr lang="it-IT" dirty="0" smtClean="0"/>
              <a:t>societari (salvo  Sas). </a:t>
            </a:r>
          </a:p>
          <a:p>
            <a:r>
              <a:rPr lang="it-IT" dirty="0" smtClean="0"/>
              <a:t>La </a:t>
            </a:r>
            <a:r>
              <a:rPr lang="it-IT" dirty="0"/>
              <a:t>“ragione sociale” è lo strumento di individuazione delle società di persone, costituita dal nome della società, dal nome di uno o più soci, dall’indicazione del rapporto sociale. </a:t>
            </a:r>
            <a:endParaRPr lang="it-IT" dirty="0" smtClean="0"/>
          </a:p>
          <a:p>
            <a:r>
              <a:rPr lang="it-IT" dirty="0" smtClean="0"/>
              <a:t>Il </a:t>
            </a:r>
            <a:r>
              <a:rPr lang="it-IT" dirty="0"/>
              <a:t>numero dei soci è solitamente ristretto, pertanto, il capitale sociale non è molto elevato.</a:t>
            </a:r>
          </a:p>
          <a:p>
            <a:endParaRPr lang="en-US" dirty="0"/>
          </a:p>
        </p:txBody>
      </p:sp>
      <p:sp>
        <p:nvSpPr>
          <p:cNvPr id="3" name="Titolo 2"/>
          <p:cNvSpPr>
            <a:spLocks noGrp="1"/>
          </p:cNvSpPr>
          <p:nvPr>
            <p:ph type="title"/>
          </p:nvPr>
        </p:nvSpPr>
        <p:spPr/>
        <p:txBody>
          <a:bodyPr/>
          <a:lstStyle/>
          <a:p>
            <a:r>
              <a:rPr lang="it-IT" dirty="0" smtClean="0"/>
              <a:t>Società di persone e Società di capitali</a:t>
            </a:r>
            <a:endParaRPr lang="en-US" dirty="0"/>
          </a:p>
        </p:txBody>
      </p:sp>
      <p:graphicFrame>
        <p:nvGraphicFramePr>
          <p:cNvPr id="4" name="Diagramma 3"/>
          <p:cNvGraphicFramePr/>
          <p:nvPr>
            <p:extLst>
              <p:ext uri="{D42A27DB-BD31-4B8C-83A1-F6EECF244321}">
                <p14:modId xmlns:p14="http://schemas.microsoft.com/office/powerpoint/2010/main" xmlns="" val="1161230323"/>
              </p:ext>
            </p:extLst>
          </p:nvPr>
        </p:nvGraphicFramePr>
        <p:xfrm>
          <a:off x="457397" y="790875"/>
          <a:ext cx="8215532" cy="31652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asellaDiTesto 4"/>
          <p:cNvSpPr txBox="1"/>
          <p:nvPr/>
        </p:nvSpPr>
        <p:spPr>
          <a:xfrm>
            <a:off x="3102125" y="1044105"/>
            <a:ext cx="2743200" cy="2862322"/>
          </a:xfrm>
          <a:prstGeom prst="rect">
            <a:avLst/>
          </a:prstGeom>
          <a:noFill/>
        </p:spPr>
        <p:txBody>
          <a:bodyPr wrap="square" rtlCol="0">
            <a:spAutoFit/>
          </a:bodyPr>
          <a:lstStyle/>
          <a:p>
            <a:pPr algn="ctr"/>
            <a:r>
              <a:rPr lang="it-IT" b="1" dirty="0" smtClean="0"/>
              <a:t>Principali differenze relative a</a:t>
            </a:r>
            <a:r>
              <a:rPr lang="it-IT" b="1" dirty="0"/>
              <a:t>:</a:t>
            </a:r>
          </a:p>
          <a:p>
            <a:pPr marL="285750" indent="-285750" algn="ctr">
              <a:buFont typeface="Wingdings" pitchFamily="2" charset="2"/>
              <a:buChar char="§"/>
            </a:pPr>
            <a:r>
              <a:rPr lang="it-IT" dirty="0" smtClean="0"/>
              <a:t>Responsabilità dei </a:t>
            </a:r>
            <a:r>
              <a:rPr lang="it-IT" dirty="0"/>
              <a:t>soci</a:t>
            </a:r>
          </a:p>
          <a:p>
            <a:pPr marL="285750" indent="-285750" algn="ctr">
              <a:buFont typeface="Wingdings" pitchFamily="2" charset="2"/>
              <a:buChar char="§"/>
            </a:pPr>
            <a:r>
              <a:rPr lang="it-IT" dirty="0" smtClean="0"/>
              <a:t>Apporti </a:t>
            </a:r>
            <a:r>
              <a:rPr lang="it-IT" dirty="0"/>
              <a:t>da </a:t>
            </a:r>
            <a:r>
              <a:rPr lang="it-IT" dirty="0" smtClean="0"/>
              <a:t>parte dei </a:t>
            </a:r>
            <a:r>
              <a:rPr lang="it-IT" dirty="0"/>
              <a:t>soci</a:t>
            </a:r>
          </a:p>
          <a:p>
            <a:pPr marL="285750" indent="-285750" algn="ctr">
              <a:buFont typeface="Wingdings" pitchFamily="2" charset="2"/>
              <a:buChar char="§"/>
            </a:pPr>
            <a:r>
              <a:rPr lang="it-IT" dirty="0" smtClean="0"/>
              <a:t>Modalità di finanziamento</a:t>
            </a:r>
            <a:endParaRPr lang="it-IT" dirty="0"/>
          </a:p>
          <a:p>
            <a:pPr marL="285750" indent="-285750" algn="ctr">
              <a:buFont typeface="Wingdings" pitchFamily="2" charset="2"/>
              <a:buChar char="§"/>
            </a:pPr>
            <a:r>
              <a:rPr lang="it-IT" dirty="0" smtClean="0"/>
              <a:t>Amministrazione della </a:t>
            </a:r>
            <a:r>
              <a:rPr lang="it-IT" dirty="0"/>
              <a:t>società</a:t>
            </a:r>
          </a:p>
          <a:p>
            <a:pPr marL="285750" indent="-285750" algn="ctr">
              <a:buFont typeface="Wingdings" pitchFamily="2" charset="2"/>
              <a:buChar char="§"/>
            </a:pPr>
            <a:r>
              <a:rPr lang="it-IT" dirty="0" smtClean="0"/>
              <a:t>Distribuzione degli </a:t>
            </a:r>
            <a:r>
              <a:rPr lang="it-IT" dirty="0"/>
              <a:t>utili</a:t>
            </a:r>
            <a:endParaRPr lang="en-US" dirty="0"/>
          </a:p>
        </p:txBody>
      </p:sp>
      <p:sp>
        <p:nvSpPr>
          <p:cNvPr id="6" name="Rettangolo arrotondato 5"/>
          <p:cNvSpPr/>
          <p:nvPr/>
        </p:nvSpPr>
        <p:spPr>
          <a:xfrm>
            <a:off x="232511" y="4107120"/>
            <a:ext cx="4325815" cy="2573080"/>
          </a:xfrm>
          <a:prstGeom prst="roundRect">
            <a:avLst>
              <a:gd name="adj" fmla="val 679"/>
            </a:avLst>
          </a:prstGeom>
          <a:noFill/>
          <a:ln>
            <a:solidFill>
              <a:srgbClr val="800000"/>
            </a:solidFill>
          </a:ln>
        </p:spPr>
        <p:style>
          <a:lnRef idx="1">
            <a:schemeClr val="accent5"/>
          </a:lnRef>
          <a:fillRef idx="2">
            <a:schemeClr val="accent5"/>
          </a:fillRef>
          <a:effectRef idx="1">
            <a:schemeClr val="accent5"/>
          </a:effectRef>
          <a:fontRef idx="minor">
            <a:schemeClr val="dk1"/>
          </a:fontRef>
        </p:style>
        <p:txBody>
          <a:bodyPr rtlCol="0" anchor="ctr"/>
          <a:lstStyle/>
          <a:p>
            <a:endParaRPr lang="it-IT" sz="1600" i="1" dirty="0"/>
          </a:p>
        </p:txBody>
      </p:sp>
      <p:sp>
        <p:nvSpPr>
          <p:cNvPr id="7" name="Segnaposto contenuto 1"/>
          <p:cNvSpPr txBox="1">
            <a:spLocks/>
          </p:cNvSpPr>
          <p:nvPr/>
        </p:nvSpPr>
        <p:spPr>
          <a:xfrm>
            <a:off x="4601761" y="4145220"/>
            <a:ext cx="4306806" cy="2573080"/>
          </a:xfrm>
          <a:prstGeom prst="rect">
            <a:avLst/>
          </a:prstGeom>
        </p:spPr>
        <p:txBody>
          <a:bodyPr vert="horz" lIns="91440" tIns="45720" rIns="91440" bIns="45720" rtlCol="0">
            <a:normAutofit fontScale="77500" lnSpcReduction="20000"/>
          </a:bodyPr>
          <a:lstStyle>
            <a:lvl1pPr marL="269875" indent="-269875" algn="just" defTabSz="914400" rtl="0" eaLnBrk="1" latinLnBrk="0" hangingPunct="1">
              <a:spcBef>
                <a:spcPts val="1200"/>
              </a:spcBef>
              <a:buClr>
                <a:srgbClr val="800000"/>
              </a:buClr>
              <a:buSzPct val="70000"/>
              <a:buFont typeface="Wingdings" pitchFamily="2" charset="2"/>
              <a:buChar char="q"/>
              <a:defRPr sz="1900" kern="1200">
                <a:solidFill>
                  <a:schemeClr val="tx1"/>
                </a:solidFill>
                <a:latin typeface="+mn-lt"/>
                <a:ea typeface="+mn-ea"/>
                <a:cs typeface="+mn-cs"/>
              </a:defRPr>
            </a:lvl1pPr>
            <a:lvl2pPr marL="538163" indent="-263525" algn="just" defTabSz="914400" rtl="0" eaLnBrk="1" latinLnBrk="0" hangingPunct="1">
              <a:spcBef>
                <a:spcPts val="600"/>
              </a:spcBef>
              <a:buClr>
                <a:srgbClr val="800000"/>
              </a:buClr>
              <a:buSzPct val="120000"/>
              <a:buFont typeface="Wingdings" pitchFamily="2" charset="2"/>
              <a:buChar char="§"/>
              <a:defRPr sz="1800" kern="1200">
                <a:solidFill>
                  <a:schemeClr val="tx1"/>
                </a:solidFill>
                <a:latin typeface="+mn-lt"/>
                <a:ea typeface="+mn-ea"/>
                <a:cs typeface="+mn-cs"/>
              </a:defRPr>
            </a:lvl2pPr>
            <a:lvl3pPr marL="804863" indent="-228600" algn="just" defTabSz="914400" rtl="0" eaLnBrk="1" latinLnBrk="0" hangingPunct="1">
              <a:spcBef>
                <a:spcPts val="600"/>
              </a:spcBef>
              <a:buClr>
                <a:srgbClr val="800000"/>
              </a:buClr>
              <a:buFont typeface="Calibri"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it-IT" dirty="0"/>
              <a:t>Hanno personalità giuridica, </a:t>
            </a:r>
            <a:endParaRPr lang="it-IT" dirty="0" smtClean="0"/>
          </a:p>
          <a:p>
            <a:r>
              <a:rPr lang="it-IT" dirty="0" smtClean="0"/>
              <a:t>I conferimenti assumono </a:t>
            </a:r>
            <a:r>
              <a:rPr lang="it-IT" dirty="0"/>
              <a:t>maggiore importanza delle qualità personali dei soci. </a:t>
            </a:r>
            <a:endParaRPr lang="it-IT" dirty="0" smtClean="0"/>
          </a:p>
          <a:p>
            <a:r>
              <a:rPr lang="it-IT" dirty="0" smtClean="0"/>
              <a:t>I </a:t>
            </a:r>
            <a:r>
              <a:rPr lang="it-IT" dirty="0"/>
              <a:t>creditori possono rivalersi esclusivamente sul patrimonio sociale. </a:t>
            </a:r>
            <a:endParaRPr lang="it-IT" dirty="0" smtClean="0"/>
          </a:p>
          <a:p>
            <a:r>
              <a:rPr lang="it-IT" dirty="0" smtClean="0"/>
              <a:t>L’amministrazione può essere affidata a non soci</a:t>
            </a:r>
            <a:r>
              <a:rPr lang="it-IT" dirty="0"/>
              <a:t>. </a:t>
            </a:r>
            <a:endParaRPr lang="it-IT" dirty="0" smtClean="0"/>
          </a:p>
          <a:p>
            <a:r>
              <a:rPr lang="it-IT" dirty="0" smtClean="0"/>
              <a:t>La </a:t>
            </a:r>
            <a:r>
              <a:rPr lang="it-IT" dirty="0"/>
              <a:t>“denominazione sociale” è lo strumento di identificazione delle società di capitali, costituita dal nome della società e dall’indicazione del rapporto sociale.</a:t>
            </a:r>
            <a:endParaRPr lang="en-US" dirty="0"/>
          </a:p>
        </p:txBody>
      </p:sp>
      <p:sp>
        <p:nvSpPr>
          <p:cNvPr id="8" name="Rettangolo arrotondato 7"/>
          <p:cNvSpPr/>
          <p:nvPr/>
        </p:nvSpPr>
        <p:spPr>
          <a:xfrm>
            <a:off x="4575387" y="4107120"/>
            <a:ext cx="4325815" cy="2573080"/>
          </a:xfrm>
          <a:prstGeom prst="roundRect">
            <a:avLst>
              <a:gd name="adj" fmla="val 679"/>
            </a:avLst>
          </a:prstGeom>
          <a:noFill/>
          <a:ln>
            <a:solidFill>
              <a:srgbClr val="800000"/>
            </a:solidFill>
          </a:ln>
        </p:spPr>
        <p:style>
          <a:lnRef idx="1">
            <a:schemeClr val="accent5"/>
          </a:lnRef>
          <a:fillRef idx="2">
            <a:schemeClr val="accent5"/>
          </a:fillRef>
          <a:effectRef idx="1">
            <a:schemeClr val="accent5"/>
          </a:effectRef>
          <a:fontRef idx="minor">
            <a:schemeClr val="dk1"/>
          </a:fontRef>
        </p:style>
        <p:txBody>
          <a:bodyPr rtlCol="0" anchor="ctr"/>
          <a:lstStyle/>
          <a:p>
            <a:endParaRPr lang="it-IT" sz="1600" i="1" dirty="0"/>
          </a:p>
        </p:txBody>
      </p:sp>
    </p:spTree>
    <p:extLst>
      <p:ext uri="{BB962C8B-B14F-4D97-AF65-F5344CB8AC3E}">
        <p14:creationId xmlns:p14="http://schemas.microsoft.com/office/powerpoint/2010/main" xmlns="" val="628304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20000"/>
          </a:bodyPr>
          <a:lstStyle/>
          <a:p>
            <a:pPr marL="0" indent="0">
              <a:buNone/>
            </a:pPr>
            <a:r>
              <a:rPr lang="it-IT" dirty="0"/>
              <a:t>Nel linguaggio giuridico, con il termine </a:t>
            </a:r>
            <a:r>
              <a:rPr lang="it-IT" b="1" dirty="0"/>
              <a:t>persona</a:t>
            </a:r>
            <a:r>
              <a:rPr lang="it-IT" dirty="0"/>
              <a:t> si indica in generale il soggetto di diritto, titolare di diritti e obblighi, investito all’uopo della necessaria capacità </a:t>
            </a:r>
            <a:r>
              <a:rPr lang="it-IT" dirty="0" smtClean="0"/>
              <a:t>giuridica</a:t>
            </a:r>
          </a:p>
          <a:p>
            <a:r>
              <a:rPr lang="it-IT" dirty="0"/>
              <a:t>La </a:t>
            </a:r>
            <a:r>
              <a:rPr lang="it-IT" b="1" dirty="0"/>
              <a:t>persona fisica  </a:t>
            </a:r>
            <a:r>
              <a:rPr lang="it-IT" dirty="0"/>
              <a:t>è l’essere umano e viene a esistenza nel momento della nascita quando nasce vivo.</a:t>
            </a:r>
          </a:p>
          <a:p>
            <a:r>
              <a:rPr lang="it-IT" dirty="0"/>
              <a:t>La </a:t>
            </a:r>
            <a:r>
              <a:rPr lang="it-IT" b="1" dirty="0"/>
              <a:t>persona giuridica </a:t>
            </a:r>
            <a:r>
              <a:rPr lang="it-IT" dirty="0"/>
              <a:t>è quell’organismo unitario, caratterizzato da una pluralità di individui o da un complesso di beni, al quale viene riconosciuta dal diritto capacità di agire in vista di scopi leciti e determinati. </a:t>
            </a:r>
          </a:p>
          <a:p>
            <a:pPr lvl="1"/>
            <a:r>
              <a:rPr lang="it-IT" dirty="0"/>
              <a:t>Pluralità di persone (con eccezioni) </a:t>
            </a:r>
          </a:p>
          <a:p>
            <a:pPr lvl="1"/>
            <a:r>
              <a:rPr lang="it-IT" dirty="0"/>
              <a:t>Patrimonio autonomo </a:t>
            </a:r>
          </a:p>
          <a:p>
            <a:pPr lvl="1"/>
            <a:r>
              <a:rPr lang="it-IT" dirty="0"/>
              <a:t>Scopo lecito</a:t>
            </a:r>
          </a:p>
          <a:p>
            <a:pPr marL="274638" indent="0">
              <a:buNone/>
            </a:pPr>
            <a:r>
              <a:rPr lang="it-IT" dirty="0"/>
              <a:t>Sono persone giuridiche gli enti che sono autonomi centri di imputazione giuridica </a:t>
            </a:r>
            <a:br>
              <a:rPr lang="it-IT" dirty="0"/>
            </a:br>
            <a:r>
              <a:rPr lang="it-IT" dirty="0"/>
              <a:t>rispetto alle persone fisiche che li compongono o li costituiscono e godono rispetto a queste di perfetta separazione patrimoniale </a:t>
            </a:r>
          </a:p>
          <a:p>
            <a:pPr marL="274638" indent="0">
              <a:buNone/>
            </a:pPr>
            <a:r>
              <a:rPr lang="it-IT" dirty="0"/>
              <a:t>Il momento giuridico dell’attribuzione della personalità giuridica all’ente qualificato dagli elementi o presupposti citati è il riconoscimento giuridico, che ha efficacia costitutiva, derivando da esso la creazione di un nuovo soggetto (titolare) di imputazione di rapporti giuridici</a:t>
            </a:r>
          </a:p>
          <a:p>
            <a:pPr marL="274638" indent="0">
              <a:buNone/>
            </a:pPr>
            <a:r>
              <a:rPr lang="it-IT" dirty="0"/>
              <a:t>Per le società il riconoscimento giuridico si ha con l’iscrizione presso il registro delle imprese</a:t>
            </a:r>
          </a:p>
          <a:p>
            <a:endParaRPr lang="en-US" dirty="0"/>
          </a:p>
        </p:txBody>
      </p:sp>
      <p:sp>
        <p:nvSpPr>
          <p:cNvPr id="3" name="Titolo 2"/>
          <p:cNvSpPr>
            <a:spLocks noGrp="1"/>
          </p:cNvSpPr>
          <p:nvPr>
            <p:ph type="title"/>
          </p:nvPr>
        </p:nvSpPr>
        <p:spPr/>
        <p:txBody>
          <a:bodyPr/>
          <a:lstStyle/>
          <a:p>
            <a:r>
              <a:rPr lang="it-IT" dirty="0" smtClean="0"/>
              <a:t>Alcune nozioni</a:t>
            </a:r>
            <a:endParaRPr lang="en-US" dirty="0"/>
          </a:p>
        </p:txBody>
      </p:sp>
    </p:spTree>
    <p:extLst>
      <p:ext uri="{BB962C8B-B14F-4D97-AF65-F5344CB8AC3E}">
        <p14:creationId xmlns:p14="http://schemas.microsoft.com/office/powerpoint/2010/main" xmlns="" val="976290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10000"/>
          </a:bodyPr>
          <a:lstStyle/>
          <a:p>
            <a:pPr marL="533400" indent="-533400"/>
            <a:r>
              <a:rPr lang="it-IT" sz="3000" dirty="0"/>
              <a:t>Società Semplice</a:t>
            </a:r>
          </a:p>
          <a:p>
            <a:pPr marL="533400" indent="-533400"/>
            <a:r>
              <a:rPr lang="it-IT" sz="3000" dirty="0"/>
              <a:t>Società in Nome Collettivo</a:t>
            </a:r>
          </a:p>
          <a:p>
            <a:pPr marL="533400" indent="-533400"/>
            <a:r>
              <a:rPr lang="it-IT" sz="3000" dirty="0"/>
              <a:t>Società in Accomandita Semplice</a:t>
            </a:r>
          </a:p>
          <a:p>
            <a:endParaRPr lang="it-IT" dirty="0" smtClean="0"/>
          </a:p>
          <a:p>
            <a:r>
              <a:rPr lang="it-IT" dirty="0" smtClean="0"/>
              <a:t>Di persone in quanto assumono rilevanza le qualità personali dei soci (anche se possono esistere società di persone con soci rappresentati da altre società)</a:t>
            </a:r>
          </a:p>
          <a:p>
            <a:r>
              <a:rPr lang="it-IT" dirty="0" smtClean="0"/>
              <a:t>Sono normalmente di piccole dimensioni</a:t>
            </a:r>
          </a:p>
          <a:p>
            <a:r>
              <a:rPr lang="it-IT" dirty="0" smtClean="0"/>
              <a:t>Sono gestite dai soci (tranne quelli accomandanti)</a:t>
            </a:r>
          </a:p>
          <a:p>
            <a:r>
              <a:rPr lang="it-IT" dirty="0" smtClean="0"/>
              <a:t>Pur </a:t>
            </a:r>
            <a:r>
              <a:rPr lang="it-IT" dirty="0"/>
              <a:t>diventando titolari di diritti ed obblighi sono prive di personalità giuridica, pur avendo un certo grado di soggettività giuridica, ma va sempre considerato che in ultima analisi diritti ed obblighi vanno a riflettersi indirettamente nella sfera patrimoniale dei </a:t>
            </a:r>
            <a:r>
              <a:rPr lang="it-IT" dirty="0" smtClean="0"/>
              <a:t>soci (non </a:t>
            </a:r>
            <a:r>
              <a:rPr lang="it-IT" dirty="0"/>
              <a:t>hanno personalità giuridica ma ugualmente assumono obbligazioni e diritti ed  è sempre presente un certo grado di separazione patrimoniale tra il patrimonio della società e quello del socio che varia a seconda del tipo considerato. Hanno quindi soggettività </a:t>
            </a:r>
            <a:r>
              <a:rPr lang="it-IT" dirty="0" smtClean="0"/>
              <a:t>giuridica)</a:t>
            </a:r>
            <a:endParaRPr lang="it-IT" dirty="0"/>
          </a:p>
          <a:p>
            <a:endParaRPr lang="it-IT" dirty="0"/>
          </a:p>
        </p:txBody>
      </p:sp>
      <p:sp>
        <p:nvSpPr>
          <p:cNvPr id="3" name="Titolo 2"/>
          <p:cNvSpPr>
            <a:spLocks noGrp="1"/>
          </p:cNvSpPr>
          <p:nvPr>
            <p:ph type="title"/>
          </p:nvPr>
        </p:nvSpPr>
        <p:spPr/>
        <p:txBody>
          <a:bodyPr/>
          <a:lstStyle/>
          <a:p>
            <a:r>
              <a:rPr lang="it-IT" dirty="0" smtClean="0"/>
              <a:t>Le società di Persone</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914400"/>
            <a:ext cx="8640960" cy="5737056"/>
          </a:xfrm>
        </p:spPr>
        <p:txBody>
          <a:bodyPr>
            <a:normAutofit fontScale="92500" lnSpcReduction="20000"/>
          </a:bodyPr>
          <a:lstStyle/>
          <a:p>
            <a:r>
              <a:rPr lang="it-IT" dirty="0"/>
              <a:t>Si costituisce con scrittura </a:t>
            </a:r>
            <a:r>
              <a:rPr lang="it-IT" dirty="0" smtClean="0"/>
              <a:t>privata – anche non autenticata – la forma del contratto è però legata alla natura dei beni conferiti;  (</a:t>
            </a:r>
            <a:r>
              <a:rPr lang="it-IT" dirty="0" err="1" smtClean="0"/>
              <a:t>es</a:t>
            </a:r>
            <a:r>
              <a:rPr lang="it-IT" dirty="0" smtClean="0"/>
              <a:t>: se conferisco immobili, azioni ecc)</a:t>
            </a:r>
            <a:endParaRPr lang="it-IT" dirty="0"/>
          </a:p>
          <a:p>
            <a:r>
              <a:rPr lang="it-IT" u="sng" dirty="0"/>
              <a:t>Non </a:t>
            </a:r>
            <a:r>
              <a:rPr lang="it-IT" dirty="0"/>
              <a:t>può esercitare attività d’impresa commerciale;</a:t>
            </a:r>
          </a:p>
          <a:p>
            <a:r>
              <a:rPr lang="it-IT" dirty="0"/>
              <a:t>Dotata di autonomia patrimoniale </a:t>
            </a:r>
            <a:r>
              <a:rPr lang="it-IT" dirty="0" smtClean="0"/>
              <a:t>imperfetta:  il creditore della società può soddisfarsi sul patrimonio sociale ed in caso di </a:t>
            </a:r>
            <a:r>
              <a:rPr lang="it-IT" dirty="0" err="1" smtClean="0"/>
              <a:t>incapienza</a:t>
            </a:r>
            <a:r>
              <a:rPr lang="it-IT" dirty="0" smtClean="0"/>
              <a:t>, può aggredire i singoli soci. Il creditore particolare del socio non può aggredire direttamente il patrimonio sociale, ma deve chiedere la liquidazione della quota. </a:t>
            </a:r>
          </a:p>
          <a:p>
            <a:r>
              <a:rPr lang="it-IT" dirty="0" smtClean="0"/>
              <a:t>Responsabilità: </a:t>
            </a:r>
            <a:r>
              <a:rPr lang="it-IT" dirty="0"/>
              <a:t>ogni socio è solidalmente e illimitatamente responsabile con il proprio </a:t>
            </a:r>
            <a:r>
              <a:rPr lang="it-IT" dirty="0" smtClean="0"/>
              <a:t>patrimonio;</a:t>
            </a:r>
            <a:endParaRPr lang="it-IT" dirty="0"/>
          </a:p>
          <a:p>
            <a:r>
              <a:rPr lang="it-IT" dirty="0"/>
              <a:t>Ogni socio è obbligato ad eseguire il conferimento determinato nel contratto sociale e, qualora non definito, a </a:t>
            </a:r>
            <a:r>
              <a:rPr lang="it-IT" dirty="0" smtClean="0"/>
              <a:t>conferire, in concorso con gli altri soci, quanto </a:t>
            </a:r>
            <a:r>
              <a:rPr lang="it-IT" dirty="0"/>
              <a:t>è necessario per il conseguimento dell’oggetto sociale;</a:t>
            </a:r>
          </a:p>
          <a:p>
            <a:r>
              <a:rPr lang="it-IT" dirty="0"/>
              <a:t>Ogni socio ha il diritto di percepire periodicamente una parte degli utili prodotti dall’esercizio dell’attività imprenditoriale, proporzionale al conferimento eseguito;</a:t>
            </a:r>
          </a:p>
          <a:p>
            <a:r>
              <a:rPr lang="it-IT" dirty="0"/>
              <a:t>Ogni socio ha diritto di partecipare alla gestione sociale;</a:t>
            </a:r>
          </a:p>
          <a:p>
            <a:r>
              <a:rPr lang="it-IT" dirty="0"/>
              <a:t>Viene usata per attività agricole, </a:t>
            </a:r>
            <a:r>
              <a:rPr lang="it-IT" dirty="0" smtClean="0"/>
              <a:t>“attività </a:t>
            </a:r>
            <a:r>
              <a:rPr lang="it-IT" dirty="0"/>
              <a:t>professionali in forma </a:t>
            </a:r>
            <a:r>
              <a:rPr lang="it-IT" dirty="0" smtClean="0"/>
              <a:t>associata” </a:t>
            </a:r>
            <a:r>
              <a:rPr lang="it-IT" dirty="0"/>
              <a:t>e per attività di gestione </a:t>
            </a:r>
            <a:r>
              <a:rPr lang="it-IT" dirty="0" smtClean="0"/>
              <a:t>patrimoniale (sia patrimoni immobiliari sia mobiliari);</a:t>
            </a:r>
            <a:endParaRPr lang="it-IT" dirty="0"/>
          </a:p>
          <a:p>
            <a:r>
              <a:rPr lang="it-IT" dirty="0"/>
              <a:t>Il potere di amministrazione e di rappresentanza spettano a tutti i soci disgiuntamente, ossia senza bisogno dell’assenso degli altri soci (salvo </a:t>
            </a:r>
            <a:r>
              <a:rPr lang="it-IT" dirty="0" smtClean="0"/>
              <a:t>deroghe previste dall’atto costitutivo o dai patti sociali).</a:t>
            </a:r>
            <a:endParaRPr lang="it-IT" dirty="0"/>
          </a:p>
        </p:txBody>
      </p:sp>
      <p:sp>
        <p:nvSpPr>
          <p:cNvPr id="3" name="Titolo 2"/>
          <p:cNvSpPr>
            <a:spLocks noGrp="1"/>
          </p:cNvSpPr>
          <p:nvPr>
            <p:ph type="title"/>
          </p:nvPr>
        </p:nvSpPr>
        <p:spPr/>
        <p:txBody>
          <a:bodyPr/>
          <a:lstStyle/>
          <a:p>
            <a:r>
              <a:rPr lang="it-IT" dirty="0" smtClean="0"/>
              <a:t>Società semplice (S.S.)</a:t>
            </a:r>
            <a:endParaRPr lang="en-US" dirty="0"/>
          </a:p>
        </p:txBody>
      </p:sp>
    </p:spTree>
    <p:extLst>
      <p:ext uri="{BB962C8B-B14F-4D97-AF65-F5344CB8AC3E}">
        <p14:creationId xmlns:p14="http://schemas.microsoft.com/office/powerpoint/2010/main" xmlns="" val="21374345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Personalizzato 1">
      <a:dk1>
        <a:sysClr val="windowText" lastClr="000000"/>
      </a:dk1>
      <a:lt1>
        <a:sysClr val="window" lastClr="FFFFFF"/>
      </a:lt1>
      <a:dk2>
        <a:srgbClr val="241F00"/>
      </a:dk2>
      <a:lt2>
        <a:srgbClr val="E5E9F7"/>
      </a:lt2>
      <a:accent1>
        <a:srgbClr val="800000"/>
      </a:accent1>
      <a:accent2>
        <a:srgbClr val="00B050"/>
      </a:accent2>
      <a:accent3>
        <a:srgbClr val="255775"/>
      </a:accent3>
      <a:accent4>
        <a:srgbClr val="A47C0C"/>
      </a:accent4>
      <a:accent5>
        <a:srgbClr val="39378D"/>
      </a:accent5>
      <a:accent6>
        <a:srgbClr val="680039"/>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5117</Words>
  <Application>Microsoft Office PowerPoint</Application>
  <PresentationFormat>Presentazione su schermo (4:3)</PresentationFormat>
  <Paragraphs>445</Paragraphs>
  <Slides>24</Slides>
  <Notes>24</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Diapositiva 1</vt:lpstr>
      <vt:lpstr>Definizione di azienda</vt:lpstr>
      <vt:lpstr>Aziende</vt:lpstr>
      <vt:lpstr>Le società</vt:lpstr>
      <vt:lpstr>Classificazione delle società</vt:lpstr>
      <vt:lpstr>Società di persone e Società di capitali</vt:lpstr>
      <vt:lpstr>Alcune nozioni</vt:lpstr>
      <vt:lpstr>Le società di Persone</vt:lpstr>
      <vt:lpstr>Società semplice (S.S.)</vt:lpstr>
      <vt:lpstr>Società in nome collettivo (S.N.C.)</vt:lpstr>
      <vt:lpstr>Società in accomandita semplice (S.A.S.)</vt:lpstr>
      <vt:lpstr> Riepilogo lezione precedente</vt:lpstr>
      <vt:lpstr>Società di Capitali</vt:lpstr>
      <vt:lpstr>Società per azioni (S.p.A.)</vt:lpstr>
      <vt:lpstr>Società per azioni (S.p.A.)</vt:lpstr>
      <vt:lpstr>Società per azioni (S.p.A.)</vt:lpstr>
      <vt:lpstr>Società a responsabilità limitata (S.r.l.)</vt:lpstr>
      <vt:lpstr>Società a responsabilità limitata (S.r.l.)</vt:lpstr>
      <vt:lpstr>S.r.l: sottotipi societari con deroghe e obblighi differenziati</vt:lpstr>
      <vt:lpstr>Società in Accomandita Per Azioni (S.a.p.A.)</vt:lpstr>
      <vt:lpstr>Sintesi sulla autonomia patrimoniale</vt:lpstr>
      <vt:lpstr>Le società cooperative</vt:lpstr>
      <vt:lpstr>Le società cooperative</vt:lpstr>
      <vt:lpstr>Riepilogo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Fideuros</dc:creator>
  <cp:lastModifiedBy>500334</cp:lastModifiedBy>
  <cp:revision>1191</cp:revision>
  <dcterms:created xsi:type="dcterms:W3CDTF">2013-03-12T13:37:59Z</dcterms:created>
  <dcterms:modified xsi:type="dcterms:W3CDTF">2015-04-01T12:51:03Z</dcterms:modified>
</cp:coreProperties>
</file>