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68" r:id="rId4"/>
    <p:sldId id="285" r:id="rId5"/>
    <p:sldId id="286" r:id="rId6"/>
    <p:sldId id="287" r:id="rId7"/>
    <p:sldId id="288" r:id="rId8"/>
    <p:sldId id="289" r:id="rId9"/>
    <p:sldId id="275" r:id="rId10"/>
    <p:sldId id="269" r:id="rId11"/>
    <p:sldId id="278" r:id="rId12"/>
    <p:sldId id="290" r:id="rId13"/>
    <p:sldId id="276" r:id="rId14"/>
    <p:sldId id="261" r:id="rId15"/>
    <p:sldId id="264" r:id="rId16"/>
    <p:sldId id="277" r:id="rId17"/>
    <p:sldId id="291" r:id="rId18"/>
    <p:sldId id="279" r:id="rId19"/>
    <p:sldId id="280" r:id="rId20"/>
    <p:sldId id="265" r:id="rId21"/>
    <p:sldId id="292" r:id="rId22"/>
    <p:sldId id="266" r:id="rId23"/>
    <p:sldId id="267" r:id="rId24"/>
    <p:sldId id="281" r:id="rId25"/>
    <p:sldId id="282" r:id="rId26"/>
    <p:sldId id="258" r:id="rId27"/>
    <p:sldId id="283" r:id="rId28"/>
    <p:sldId id="259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60-4B56-89AC-8C6EAA5D35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60-4B56-89AC-8C6EAA5D35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60-4B56-89AC-8C6EAA5D351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60-4B56-89AC-8C6EAA5D35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Europa</c:v>
                </c:pt>
                <c:pt idx="1">
                  <c:v>America resto</c:v>
                </c:pt>
                <c:pt idx="2">
                  <c:v>USA</c:v>
                </c:pt>
                <c:pt idx="3">
                  <c:v>Altri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</c:v>
                </c:pt>
                <c:pt idx="1">
                  <c:v>0.08</c:v>
                </c:pt>
                <c:pt idx="2">
                  <c:v>0.22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D-4CD5-AD9C-0DE31FC96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dirty="0"/>
              <a:t>Francia: vita media</a:t>
            </a:r>
          </a:p>
        </c:rich>
      </c:tx>
      <c:layout>
        <c:manualLayout>
          <c:xMode val="edge"/>
          <c:yMode val="edge"/>
          <c:x val="0.3548941381922861"/>
          <c:y val="1.3677813186919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Uomini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1860</c:v>
                </c:pt>
                <c:pt idx="1">
                  <c:v>1913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38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9-4AD2-AAFD-DB3BBC0FC67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Donne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1860</c:v>
                </c:pt>
                <c:pt idx="1">
                  <c:v>1913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0">
                  <c:v>48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9-4AD2-AAFD-DB3BBC0FC67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1860</c:v>
                </c:pt>
                <c:pt idx="1">
                  <c:v>1913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7E89-4AD2-AAFD-DB3BBC0FC6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479464"/>
        <c:axId val="429480120"/>
      </c:barChart>
      <c:catAx>
        <c:axId val="42947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9480120"/>
        <c:crosses val="autoZero"/>
        <c:auto val="1"/>
        <c:lblAlgn val="ctr"/>
        <c:lblOffset val="100"/>
        <c:noMultiLvlLbl val="0"/>
      </c:catAx>
      <c:valAx>
        <c:axId val="429480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9479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dirty="0"/>
              <a:t>Percentuale della popolazione urbana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Regno Unito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1851</c:v>
                </c:pt>
                <c:pt idx="1">
                  <c:v>1914</c:v>
                </c:pt>
              </c:numCache>
            </c:numRef>
          </c:cat>
          <c:val>
            <c:numRef>
              <c:f>Foglio1!$B$2:$B$5</c:f>
              <c:numCache>
                <c:formatCode>0%</c:formatCode>
                <c:ptCount val="4"/>
                <c:pt idx="0">
                  <c:v>0.48</c:v>
                </c:pt>
                <c:pt idx="1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07-4DC3-B262-BCF6A0BE64B5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Germania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1851</c:v>
                </c:pt>
                <c:pt idx="1">
                  <c:v>1914</c:v>
                </c:pt>
              </c:numCache>
            </c:numRef>
          </c:cat>
          <c:val>
            <c:numRef>
              <c:f>Foglio1!$C$2:$C$5</c:f>
              <c:numCache>
                <c:formatCode>0%</c:formatCode>
                <c:ptCount val="4"/>
                <c:pt idx="0">
                  <c:v>0.33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07-4DC3-B262-BCF6A0BE64B5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Francia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1851</c:v>
                </c:pt>
                <c:pt idx="1">
                  <c:v>1914</c:v>
                </c:pt>
              </c:numCache>
            </c:numRef>
          </c:cat>
          <c:val>
            <c:numRef>
              <c:f>Foglio1!$D$2:$D$5</c:f>
              <c:numCache>
                <c:formatCode>0%</c:formatCode>
                <c:ptCount val="4"/>
                <c:pt idx="0">
                  <c:v>0.25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07-4DC3-B262-BCF6A0BE64B5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Russia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1851</c:v>
                </c:pt>
                <c:pt idx="1">
                  <c:v>1914</c:v>
                </c:pt>
              </c:numCache>
            </c:numRef>
          </c:cat>
          <c:val>
            <c:numRef>
              <c:f>Foglio1!$E$2:$E$5</c:f>
              <c:numCache>
                <c:formatCode>0%</c:formatCode>
                <c:ptCount val="4"/>
                <c:pt idx="0">
                  <c:v>0.08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07-4DC3-B262-BCF6A0BE6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377584"/>
        <c:axId val="543377912"/>
      </c:barChart>
      <c:catAx>
        <c:axId val="54337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3377912"/>
        <c:crosses val="autoZero"/>
        <c:auto val="1"/>
        <c:lblAlgn val="ctr"/>
        <c:lblOffset val="100"/>
        <c:noMultiLvlLbl val="0"/>
      </c:catAx>
      <c:valAx>
        <c:axId val="54337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337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dirty="0"/>
              <a:t>Emigrazione italiana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1880</c:v>
                </c:pt>
                <c:pt idx="1">
                  <c:v>1900</c:v>
                </c:pt>
                <c:pt idx="2">
                  <c:v>1913</c:v>
                </c:pt>
              </c:numCache>
            </c:numRef>
          </c:cat>
          <c:val>
            <c:numRef>
              <c:f>Foglio1!$B$2:$B$5</c:f>
              <c:numCache>
                <c:formatCode>#,##0</c:formatCode>
                <c:ptCount val="4"/>
                <c:pt idx="0">
                  <c:v>80000</c:v>
                </c:pt>
                <c:pt idx="1">
                  <c:v>240000</c:v>
                </c:pt>
                <c:pt idx="2">
                  <c:v>873000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31-4BFC-8BFC-A45B2E68295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1880</c:v>
                </c:pt>
                <c:pt idx="1">
                  <c:v>1900</c:v>
                </c:pt>
                <c:pt idx="2">
                  <c:v>1913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031-4BFC-8BFC-A45B2E68295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1880</c:v>
                </c:pt>
                <c:pt idx="1">
                  <c:v>1900</c:v>
                </c:pt>
                <c:pt idx="2">
                  <c:v>1913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031-4BFC-8BFC-A45B2E682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6331320"/>
        <c:axId val="406326728"/>
      </c:barChart>
      <c:catAx>
        <c:axId val="4063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6326728"/>
        <c:crosses val="autoZero"/>
        <c:auto val="1"/>
        <c:lblAlgn val="ctr"/>
        <c:lblOffset val="100"/>
        <c:noMultiLvlLbl val="0"/>
      </c:catAx>
      <c:valAx>
        <c:axId val="406326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63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/>
              <a:t>USA, arrivi dall’Europa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1881-1895</c:v>
                </c:pt>
                <c:pt idx="1">
                  <c:v>1906-1914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7500000</c:v>
                </c:pt>
                <c:pt idx="1">
                  <c:v>8000000</c:v>
                </c:pt>
                <c:pt idx="2" formatCode="General">
                  <c:v>3.5</c:v>
                </c:pt>
                <c:pt idx="3" formatCode="General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5-4743-BCF6-081907FB928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1881-1895</c:v>
                </c:pt>
                <c:pt idx="1">
                  <c:v>1906-1914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45-4743-BCF6-081907FB928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1881-1895</c:v>
                </c:pt>
                <c:pt idx="1">
                  <c:v>1906-1914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45-4743-BCF6-081907FB9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9796264"/>
        <c:axId val="439796592"/>
      </c:barChart>
      <c:catAx>
        <c:axId val="43979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796592"/>
        <c:crosses val="autoZero"/>
        <c:auto val="1"/>
        <c:lblAlgn val="ctr"/>
        <c:lblOffset val="100"/>
        <c:noMultiLvlLbl val="0"/>
      </c:catAx>
      <c:valAx>
        <c:axId val="43979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796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err="1"/>
              <a:t>Prodotti</a:t>
            </a:r>
            <a:r>
              <a:rPr lang="en-US" sz="2800" dirty="0"/>
              <a:t> </a:t>
            </a:r>
            <a:r>
              <a:rPr lang="en-US" sz="2800" dirty="0" err="1"/>
              <a:t>manufatti</a:t>
            </a:r>
            <a:r>
              <a:rPr lang="en-US" sz="2800" dirty="0"/>
              <a:t> </a:t>
            </a:r>
            <a:r>
              <a:rPr lang="en-US" sz="2800" dirty="0" err="1"/>
              <a:t>nel</a:t>
            </a:r>
            <a:r>
              <a:rPr lang="en-US" sz="2800" dirty="0"/>
              <a:t> </a:t>
            </a:r>
            <a:r>
              <a:rPr lang="en-US" sz="2800" dirty="0" err="1"/>
              <a:t>mondo</a:t>
            </a:r>
            <a:endParaRPr 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Prodotti manufatti nel mondo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AB-4050-8FF4-6A2B444FE7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AB-4050-8FF4-6A2B444FE7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AB-4050-8FF4-6A2B444FE7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AB-4050-8FF4-6A2B444FE7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Germania</c:v>
                </c:pt>
                <c:pt idx="1">
                  <c:v>Regno Unito</c:v>
                </c:pt>
                <c:pt idx="2">
                  <c:v>Francia</c:v>
                </c:pt>
                <c:pt idx="3">
                  <c:v>Altri 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0.14299999999999999</c:v>
                </c:pt>
                <c:pt idx="1">
                  <c:v>0.14099999999999999</c:v>
                </c:pt>
                <c:pt idx="2" formatCode="0%">
                  <c:v>7.0000000000000007E-2</c:v>
                </c:pt>
                <c:pt idx="3">
                  <c:v>0.64600000000000002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3C-42E8-B04D-42A58A7E93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dirty="0"/>
              <a:t>Germania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1880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Carbone</c:v>
                </c:pt>
                <c:pt idx="1">
                  <c:v>Acciaio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59000000</c:v>
                </c:pt>
                <c:pt idx="1">
                  <c:v>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CE-42D1-9F39-C0196297C1F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1913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2"/>
                <c:pt idx="0">
                  <c:v>Carbone</c:v>
                </c:pt>
                <c:pt idx="1">
                  <c:v>Acciaio</c:v>
                </c:pt>
              </c:strCache>
            </c:strRef>
          </c:cat>
          <c:val>
            <c:numRef>
              <c:f>Foglio1!$C$2:$C$5</c:f>
              <c:numCache>
                <c:formatCode>#,##0</c:formatCode>
                <c:ptCount val="4"/>
                <c:pt idx="0">
                  <c:v>190000000</c:v>
                </c:pt>
                <c:pt idx="1">
                  <c:v>15000000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CE-42D1-9F39-C0196297C1F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2"/>
                <c:pt idx="0">
                  <c:v>Carbone</c:v>
                </c:pt>
                <c:pt idx="1">
                  <c:v>Acciaio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BCE-42D1-9F39-C0196297C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896224"/>
        <c:axId val="454900160"/>
      </c:barChart>
      <c:catAx>
        <c:axId val="45489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900160"/>
        <c:crosses val="autoZero"/>
        <c:auto val="1"/>
        <c:lblAlgn val="ctr"/>
        <c:lblOffset val="100"/>
        <c:noMultiLvlLbl val="0"/>
      </c:catAx>
      <c:valAx>
        <c:axId val="45490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89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Produzione del ferro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1871-1880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3"/>
                <c:pt idx="0">
                  <c:v>Regno Unito</c:v>
                </c:pt>
                <c:pt idx="1">
                  <c:v>Germania</c:v>
                </c:pt>
                <c:pt idx="2">
                  <c:v>Francia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16000000</c:v>
                </c:pt>
                <c:pt idx="1">
                  <c:v>4000000</c:v>
                </c:pt>
                <c:pt idx="2">
                  <c:v>2000000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3-4705-AE25-35A48F0B5CB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1913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3"/>
                <c:pt idx="0">
                  <c:v>Regno Unito</c:v>
                </c:pt>
                <c:pt idx="1">
                  <c:v>Germania</c:v>
                </c:pt>
                <c:pt idx="2">
                  <c:v>Francia</c:v>
                </c:pt>
              </c:strCache>
            </c:strRef>
          </c:cat>
          <c:val>
            <c:numRef>
              <c:f>Foglio1!$C$2:$C$5</c:f>
              <c:numCache>
                <c:formatCode>#,##0</c:formatCode>
                <c:ptCount val="4"/>
                <c:pt idx="0">
                  <c:v>16000000</c:v>
                </c:pt>
                <c:pt idx="1">
                  <c:v>28000000</c:v>
                </c:pt>
                <c:pt idx="2">
                  <c:v>22000000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A3-4705-AE25-35A48F0B5CB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3"/>
                <c:pt idx="0">
                  <c:v>Regno Unito</c:v>
                </c:pt>
                <c:pt idx="1">
                  <c:v>Germania</c:v>
                </c:pt>
                <c:pt idx="2">
                  <c:v>Francia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DA3-4705-AE25-35A48F0B5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1698760"/>
        <c:axId val="281701056"/>
      </c:barChart>
      <c:catAx>
        <c:axId val="28169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1701056"/>
        <c:crosses val="autoZero"/>
        <c:auto val="1"/>
        <c:lblAlgn val="ctr"/>
        <c:lblOffset val="100"/>
        <c:noMultiLvlLbl val="0"/>
      </c:catAx>
      <c:valAx>
        <c:axId val="28170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169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Costruzioni</a:t>
            </a:r>
            <a:r>
              <a:rPr lang="en-US" dirty="0"/>
              <a:t> </a:t>
            </a:r>
            <a:r>
              <a:rPr lang="en-US" dirty="0" err="1"/>
              <a:t>navali</a:t>
            </a:r>
            <a:endParaRPr lang="en-US" dirty="0"/>
          </a:p>
          <a:p>
            <a:pPr>
              <a:defRPr/>
            </a:pPr>
            <a:r>
              <a:rPr lang="en-US" dirty="0"/>
              <a:t>(in </a:t>
            </a:r>
            <a:r>
              <a:rPr lang="en-US" dirty="0" err="1"/>
              <a:t>milioni</a:t>
            </a:r>
            <a:r>
              <a:rPr lang="en-US" dirty="0"/>
              <a:t> di </a:t>
            </a:r>
            <a:r>
              <a:rPr lang="en-US" dirty="0" err="1"/>
              <a:t>tonnellate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5E-42C4-9254-96E9192027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5E-42C4-9254-96E9192027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5E-42C4-9254-96E9192027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5E-42C4-9254-96E9192027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3"/>
                <c:pt idx="0">
                  <c:v>Regno Unito</c:v>
                </c:pt>
                <c:pt idx="1">
                  <c:v>Germania</c:v>
                </c:pt>
                <c:pt idx="2">
                  <c:v>Altri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</c:v>
                </c:pt>
                <c:pt idx="1">
                  <c:v>0.5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33-4E0C-86FE-741AE174D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Sviluppo della rete ferroviaria europea</a:t>
            </a:r>
          </a:p>
          <a:p>
            <a:pPr>
              <a:defRPr/>
            </a:pPr>
            <a:r>
              <a:rPr lang="it-IT" dirty="0"/>
              <a:t>(in chilometri)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8.9083784448818898E-2"/>
          <c:y val="0.15648055139760386"/>
          <c:w val="0.89372871555118105"/>
          <c:h val="0.714213108131575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1913</c:v>
                </c:pt>
              </c:numCache>
            </c:numRef>
          </c:cat>
          <c:val>
            <c:numRef>
              <c:f>Foglio1!$B$2:$B$5</c:f>
              <c:numCache>
                <c:formatCode>#,##0</c:formatCode>
                <c:ptCount val="4"/>
                <c:pt idx="0">
                  <c:v>23000</c:v>
                </c:pt>
                <c:pt idx="1">
                  <c:v>359000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80-4635-A3C9-AFE996EF1A3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1913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2880-4635-A3C9-AFE996EF1A3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1913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880-4635-A3C9-AFE996EF1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9772648"/>
        <c:axId val="439769696"/>
      </c:barChart>
      <c:catAx>
        <c:axId val="439772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769696"/>
        <c:crosses val="autoZero"/>
        <c:auto val="1"/>
        <c:lblAlgn val="ctr"/>
        <c:lblOffset val="100"/>
        <c:noMultiLvlLbl val="0"/>
      </c:catAx>
      <c:valAx>
        <c:axId val="43976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772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Flotta</a:t>
            </a:r>
            <a:r>
              <a:rPr lang="en-US" dirty="0"/>
              <a:t> </a:t>
            </a:r>
            <a:r>
              <a:rPr lang="en-US" dirty="0" err="1"/>
              <a:t>mondiale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34-41F7-9ED3-CED6339DA2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34-41F7-9ED3-CED6339DA2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34-41F7-9ED3-CED6339DA2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34-41F7-9ED3-CED6339DA2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34-41F7-9ED3-CED6339DA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Gran Bretagna</c:v>
                </c:pt>
                <c:pt idx="1">
                  <c:v>Francia</c:v>
                </c:pt>
                <c:pt idx="2">
                  <c:v>Germania</c:v>
                </c:pt>
                <c:pt idx="3">
                  <c:v>Altri Europa</c:v>
                </c:pt>
                <c:pt idx="4">
                  <c:v>Altri</c:v>
                </c:pt>
              </c:strCache>
            </c:strRef>
          </c:cat>
          <c:val>
            <c:numRef>
              <c:f>Foglio1!$B$2:$B$6</c:f>
              <c:numCache>
                <c:formatCode>0%</c:formatCode>
                <c:ptCount val="5"/>
                <c:pt idx="0">
                  <c:v>0.53</c:v>
                </c:pt>
                <c:pt idx="1">
                  <c:v>0.04</c:v>
                </c:pt>
                <c:pt idx="2">
                  <c:v>0.08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F5-4976-988C-02300299D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dirty="0"/>
              <a:t>Europa: incremento demografico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1871</c:v>
                </c:pt>
                <c:pt idx="2">
                  <c:v>1900</c:v>
                </c:pt>
                <c:pt idx="3">
                  <c:v>1914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266</c:v>
                </c:pt>
                <c:pt idx="1">
                  <c:v>300</c:v>
                </c:pt>
                <c:pt idx="2">
                  <c:v>401</c:v>
                </c:pt>
                <c:pt idx="3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20-46EC-8137-1EC39EDBEF9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1871</c:v>
                </c:pt>
                <c:pt idx="2">
                  <c:v>1900</c:v>
                </c:pt>
                <c:pt idx="3">
                  <c:v>1914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20-46EC-8137-1EC39EDBEF9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1850</c:v>
                </c:pt>
                <c:pt idx="1">
                  <c:v>1871</c:v>
                </c:pt>
                <c:pt idx="2">
                  <c:v>1900</c:v>
                </c:pt>
                <c:pt idx="3">
                  <c:v>1914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20-46EC-8137-1EC39EDBEF9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423085328"/>
        <c:axId val="423085656"/>
      </c:lineChart>
      <c:catAx>
        <c:axId val="42308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3085656"/>
        <c:crosses val="autoZero"/>
        <c:auto val="1"/>
        <c:lblAlgn val="ctr"/>
        <c:lblOffset val="100"/>
        <c:noMultiLvlLbl val="0"/>
      </c:catAx>
      <c:valAx>
        <c:axId val="42308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Milioni di abitanti</a:t>
                </a:r>
              </a:p>
            </c:rich>
          </c:tx>
          <c:layout>
            <c:manualLayout>
              <c:xMode val="edge"/>
              <c:yMode val="edge"/>
              <c:x val="4.5002020162005444E-3"/>
              <c:y val="0.394154368302224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308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Italia incremento demografico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030757874015748"/>
          <c:y val="1.7121184970399547E-2"/>
          <c:w val="0.89692421259842525"/>
          <c:h val="0.70834192246912386"/>
        </c:manualLayout>
      </c:layout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Foglio1!$A$2:$A$5</c:f>
              <c:numCache>
                <c:formatCode>General</c:formatCode>
                <c:ptCount val="4"/>
                <c:pt idx="0">
                  <c:v>1871</c:v>
                </c:pt>
                <c:pt idx="1">
                  <c:v>1911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26.8</c:v>
                </c:pt>
                <c:pt idx="1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D8-4831-B48C-5AE05826AB7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Foglio1!$A$2:$A$5</c:f>
              <c:numCache>
                <c:formatCode>General</c:formatCode>
                <c:ptCount val="4"/>
                <c:pt idx="0">
                  <c:v>1871</c:v>
                </c:pt>
                <c:pt idx="1">
                  <c:v>1911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D8-4831-B48C-5AE05826AB7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Foglio1!$A$2:$A$5</c:f>
              <c:numCache>
                <c:formatCode>General</c:formatCode>
                <c:ptCount val="4"/>
                <c:pt idx="0">
                  <c:v>1871</c:v>
                </c:pt>
                <c:pt idx="1">
                  <c:v>1911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D8-4831-B48C-5AE05826A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2192952"/>
        <c:axId val="392190984"/>
      </c:lineChart>
      <c:catAx>
        <c:axId val="39219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2190984"/>
        <c:crosses val="autoZero"/>
        <c:auto val="1"/>
        <c:lblAlgn val="ctr"/>
        <c:lblOffset val="100"/>
        <c:noMultiLvlLbl val="0"/>
      </c:catAx>
      <c:valAx>
        <c:axId val="392190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dirty="0"/>
                  <a:t>Milioni di abitanti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2192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1124F-3547-475E-8D89-DE1DB55062EC}" type="doc">
      <dgm:prSet loTypeId="urn:microsoft.com/office/officeart/2005/8/layout/vList2" loCatId="list" qsTypeId="urn:microsoft.com/office/officeart/2005/8/quickstyle/simple2" qsCatId="simple" csTypeId="urn:microsoft.com/office/officeart/2005/8/colors/accent3_4" csCatId="accent3"/>
      <dgm:spPr/>
      <dgm:t>
        <a:bodyPr/>
        <a:lstStyle/>
        <a:p>
          <a:endParaRPr lang="en-US"/>
        </a:p>
      </dgm:t>
    </dgm:pt>
    <dgm:pt modelId="{FCD45772-A45A-43C5-BDC2-C56688069748}">
      <dgm:prSet/>
      <dgm:spPr/>
      <dgm:t>
        <a:bodyPr/>
        <a:lstStyle/>
        <a:p>
          <a:r>
            <a:rPr lang="it-IT"/>
            <a:t>1875		Francia</a:t>
          </a:r>
          <a:endParaRPr lang="en-US"/>
        </a:p>
      </dgm:t>
    </dgm:pt>
    <dgm:pt modelId="{93A31556-0DDA-4832-927B-05CBDE3CB5B8}" type="parTrans" cxnId="{C930A2C5-8F65-4C7F-94FE-1301A21F2E90}">
      <dgm:prSet/>
      <dgm:spPr/>
      <dgm:t>
        <a:bodyPr/>
        <a:lstStyle/>
        <a:p>
          <a:endParaRPr lang="en-US"/>
        </a:p>
      </dgm:t>
    </dgm:pt>
    <dgm:pt modelId="{C8612D0E-B8B6-40CA-A488-8FC7B6C482A6}" type="sibTrans" cxnId="{C930A2C5-8F65-4C7F-94FE-1301A21F2E90}">
      <dgm:prSet/>
      <dgm:spPr/>
      <dgm:t>
        <a:bodyPr/>
        <a:lstStyle/>
        <a:p>
          <a:endParaRPr lang="en-US"/>
        </a:p>
      </dgm:t>
    </dgm:pt>
    <dgm:pt modelId="{32F9D88A-0705-45DF-93BD-9E3AA842040E}">
      <dgm:prSet/>
      <dgm:spPr/>
      <dgm:t>
        <a:bodyPr/>
        <a:lstStyle/>
        <a:p>
          <a:r>
            <a:rPr lang="it-IT"/>
            <a:t>1849		Danimarca</a:t>
          </a:r>
          <a:endParaRPr lang="en-US"/>
        </a:p>
      </dgm:t>
    </dgm:pt>
    <dgm:pt modelId="{9EB7D8A0-0847-461B-94A1-B8C63FDED1D7}" type="parTrans" cxnId="{F484863E-C5E8-4FAB-AA33-47CD8C4DE12E}">
      <dgm:prSet/>
      <dgm:spPr/>
      <dgm:t>
        <a:bodyPr/>
        <a:lstStyle/>
        <a:p>
          <a:endParaRPr lang="en-US"/>
        </a:p>
      </dgm:t>
    </dgm:pt>
    <dgm:pt modelId="{0699A21C-27F1-4157-B320-524047B35738}" type="sibTrans" cxnId="{F484863E-C5E8-4FAB-AA33-47CD8C4DE12E}">
      <dgm:prSet/>
      <dgm:spPr/>
      <dgm:t>
        <a:bodyPr/>
        <a:lstStyle/>
        <a:p>
          <a:endParaRPr lang="en-US"/>
        </a:p>
      </dgm:t>
    </dgm:pt>
    <dgm:pt modelId="{92E695D0-4078-4999-B1DB-B04AEB2C009D}">
      <dgm:prSet/>
      <dgm:spPr/>
      <dgm:t>
        <a:bodyPr/>
        <a:lstStyle/>
        <a:p>
          <a:r>
            <a:rPr lang="it-IT"/>
            <a:t>1871		Impero tedesco</a:t>
          </a:r>
          <a:endParaRPr lang="en-US"/>
        </a:p>
      </dgm:t>
    </dgm:pt>
    <dgm:pt modelId="{60B8FBD1-3ECE-4E3A-B8C7-67D71FDC3F55}" type="parTrans" cxnId="{BBCDE492-5305-4D42-B400-5C03EFA81B6D}">
      <dgm:prSet/>
      <dgm:spPr/>
      <dgm:t>
        <a:bodyPr/>
        <a:lstStyle/>
        <a:p>
          <a:endParaRPr lang="en-US"/>
        </a:p>
      </dgm:t>
    </dgm:pt>
    <dgm:pt modelId="{6EDDC9D1-91EB-450D-8EF5-5444C51ACCE5}" type="sibTrans" cxnId="{BBCDE492-5305-4D42-B400-5C03EFA81B6D}">
      <dgm:prSet/>
      <dgm:spPr/>
      <dgm:t>
        <a:bodyPr/>
        <a:lstStyle/>
        <a:p>
          <a:endParaRPr lang="en-US"/>
        </a:p>
      </dgm:t>
    </dgm:pt>
    <dgm:pt modelId="{EC0FFFC2-D12F-4349-8E90-CC391DC47FCA}">
      <dgm:prSet/>
      <dgm:spPr/>
      <dgm:t>
        <a:bodyPr/>
        <a:lstStyle/>
        <a:p>
          <a:r>
            <a:rPr lang="it-IT"/>
            <a:t>1864		Grecia</a:t>
          </a:r>
          <a:endParaRPr lang="en-US"/>
        </a:p>
      </dgm:t>
    </dgm:pt>
    <dgm:pt modelId="{7197705B-44E8-4144-B8E6-6A0D07E55BDB}" type="parTrans" cxnId="{39DE7B7E-1E55-415F-9841-7DAD51C3BED2}">
      <dgm:prSet/>
      <dgm:spPr/>
      <dgm:t>
        <a:bodyPr/>
        <a:lstStyle/>
        <a:p>
          <a:endParaRPr lang="en-US"/>
        </a:p>
      </dgm:t>
    </dgm:pt>
    <dgm:pt modelId="{C2FD8FFC-ABC3-44B4-925E-7F8112230484}" type="sibTrans" cxnId="{39DE7B7E-1E55-415F-9841-7DAD51C3BED2}">
      <dgm:prSet/>
      <dgm:spPr/>
      <dgm:t>
        <a:bodyPr/>
        <a:lstStyle/>
        <a:p>
          <a:endParaRPr lang="en-US"/>
        </a:p>
      </dgm:t>
    </dgm:pt>
    <dgm:pt modelId="{CF461398-ED49-4803-82F8-6B80D09CA6A5}">
      <dgm:prSet/>
      <dgm:spPr/>
      <dgm:t>
        <a:bodyPr/>
        <a:lstStyle/>
        <a:p>
          <a:r>
            <a:rPr lang="it-IT"/>
            <a:t>1874		Svizzera</a:t>
          </a:r>
          <a:endParaRPr lang="en-US"/>
        </a:p>
      </dgm:t>
    </dgm:pt>
    <dgm:pt modelId="{6D3CB476-D455-45B6-AD47-70418F507818}" type="parTrans" cxnId="{AF3BA797-C20D-4BBB-8DA1-42AD9A042E21}">
      <dgm:prSet/>
      <dgm:spPr/>
      <dgm:t>
        <a:bodyPr/>
        <a:lstStyle/>
        <a:p>
          <a:endParaRPr lang="en-US"/>
        </a:p>
      </dgm:t>
    </dgm:pt>
    <dgm:pt modelId="{91C82EF0-1FCE-4697-B8D5-3EC68D63C2E2}" type="sibTrans" cxnId="{AF3BA797-C20D-4BBB-8DA1-42AD9A042E21}">
      <dgm:prSet/>
      <dgm:spPr/>
      <dgm:t>
        <a:bodyPr/>
        <a:lstStyle/>
        <a:p>
          <a:endParaRPr lang="en-US"/>
        </a:p>
      </dgm:t>
    </dgm:pt>
    <dgm:pt modelId="{4DE91353-336D-4CB9-A66F-6D579E232E8B}">
      <dgm:prSet/>
      <dgm:spPr/>
      <dgm:t>
        <a:bodyPr/>
        <a:lstStyle/>
        <a:p>
          <a:r>
            <a:rPr lang="it-IT"/>
            <a:t>1879		Bulgaria</a:t>
          </a:r>
          <a:endParaRPr lang="en-US"/>
        </a:p>
      </dgm:t>
    </dgm:pt>
    <dgm:pt modelId="{96EFE5F8-5809-4960-B59B-A81D5924EBF9}" type="parTrans" cxnId="{E57901AA-D5F2-4A76-A76E-A3E6C08A82E9}">
      <dgm:prSet/>
      <dgm:spPr/>
      <dgm:t>
        <a:bodyPr/>
        <a:lstStyle/>
        <a:p>
          <a:endParaRPr lang="en-US"/>
        </a:p>
      </dgm:t>
    </dgm:pt>
    <dgm:pt modelId="{5C2F528D-CA4F-4F13-AA80-F05EEB0EB7F3}" type="sibTrans" cxnId="{E57901AA-D5F2-4A76-A76E-A3E6C08A82E9}">
      <dgm:prSet/>
      <dgm:spPr/>
      <dgm:t>
        <a:bodyPr/>
        <a:lstStyle/>
        <a:p>
          <a:endParaRPr lang="en-US"/>
        </a:p>
      </dgm:t>
    </dgm:pt>
    <dgm:pt modelId="{0F8D6889-64BB-4F71-8BDF-045F38E6B931}">
      <dgm:prSet/>
      <dgm:spPr/>
      <dgm:t>
        <a:bodyPr/>
        <a:lstStyle/>
        <a:p>
          <a:r>
            <a:rPr lang="it-IT"/>
            <a:t>1890		Spagna</a:t>
          </a:r>
          <a:endParaRPr lang="en-US"/>
        </a:p>
      </dgm:t>
    </dgm:pt>
    <dgm:pt modelId="{8B649ACC-F5A9-4F7E-8E3F-602628EDDC62}" type="parTrans" cxnId="{CB861078-3F16-40A7-BDFA-CCA102E41820}">
      <dgm:prSet/>
      <dgm:spPr/>
      <dgm:t>
        <a:bodyPr/>
        <a:lstStyle/>
        <a:p>
          <a:endParaRPr lang="en-US"/>
        </a:p>
      </dgm:t>
    </dgm:pt>
    <dgm:pt modelId="{424A29F6-7D62-4338-B9A9-C9F77D0B1628}" type="sibTrans" cxnId="{CB861078-3F16-40A7-BDFA-CCA102E41820}">
      <dgm:prSet/>
      <dgm:spPr/>
      <dgm:t>
        <a:bodyPr/>
        <a:lstStyle/>
        <a:p>
          <a:endParaRPr lang="en-US"/>
        </a:p>
      </dgm:t>
    </dgm:pt>
    <dgm:pt modelId="{9C5CBB7F-5105-44DB-834C-6EB4F3842353}">
      <dgm:prSet/>
      <dgm:spPr/>
      <dgm:t>
        <a:bodyPr/>
        <a:lstStyle/>
        <a:p>
          <a:r>
            <a:rPr lang="it-IT"/>
            <a:t>1893		Belgio</a:t>
          </a:r>
          <a:endParaRPr lang="en-US"/>
        </a:p>
      </dgm:t>
    </dgm:pt>
    <dgm:pt modelId="{7CAB61CF-29F5-48B8-A8D6-7FDCB142AEFE}" type="parTrans" cxnId="{D0E66F93-AA79-42D4-9775-E53805E89745}">
      <dgm:prSet/>
      <dgm:spPr/>
      <dgm:t>
        <a:bodyPr/>
        <a:lstStyle/>
        <a:p>
          <a:endParaRPr lang="en-US"/>
        </a:p>
      </dgm:t>
    </dgm:pt>
    <dgm:pt modelId="{A8D8E96B-99EF-4690-AEEF-BF53BEC3558C}" type="sibTrans" cxnId="{D0E66F93-AA79-42D4-9775-E53805E89745}">
      <dgm:prSet/>
      <dgm:spPr/>
      <dgm:t>
        <a:bodyPr/>
        <a:lstStyle/>
        <a:p>
          <a:endParaRPr lang="en-US"/>
        </a:p>
      </dgm:t>
    </dgm:pt>
    <dgm:pt modelId="{E8EF44BB-C826-4637-AD19-21C64C6EFAE1}">
      <dgm:prSet/>
      <dgm:spPr/>
      <dgm:t>
        <a:bodyPr/>
        <a:lstStyle/>
        <a:p>
          <a:r>
            <a:rPr lang="it-IT"/>
            <a:t>1897		Norvegia</a:t>
          </a:r>
          <a:endParaRPr lang="en-US"/>
        </a:p>
      </dgm:t>
    </dgm:pt>
    <dgm:pt modelId="{72B4E0E9-7A2D-4B71-8EC0-31A6CC6C970E}" type="parTrans" cxnId="{540B2059-B007-4B16-A82E-A329A5F3DA84}">
      <dgm:prSet/>
      <dgm:spPr/>
      <dgm:t>
        <a:bodyPr/>
        <a:lstStyle/>
        <a:p>
          <a:endParaRPr lang="en-US"/>
        </a:p>
      </dgm:t>
    </dgm:pt>
    <dgm:pt modelId="{2282696E-615E-4D59-B055-C146F1D42ECA}" type="sibTrans" cxnId="{540B2059-B007-4B16-A82E-A329A5F3DA84}">
      <dgm:prSet/>
      <dgm:spPr/>
      <dgm:t>
        <a:bodyPr/>
        <a:lstStyle/>
        <a:p>
          <a:endParaRPr lang="en-US"/>
        </a:p>
      </dgm:t>
    </dgm:pt>
    <dgm:pt modelId="{0601714E-18EB-4BF1-AFFD-038777C35C77}">
      <dgm:prSet/>
      <dgm:spPr/>
      <dgm:t>
        <a:bodyPr/>
        <a:lstStyle/>
        <a:p>
          <a:r>
            <a:rPr lang="it-IT"/>
            <a:t>1912		Italia</a:t>
          </a:r>
          <a:endParaRPr lang="en-US"/>
        </a:p>
      </dgm:t>
    </dgm:pt>
    <dgm:pt modelId="{1876F864-9C8E-42C0-A1E8-08628004F6EA}" type="parTrans" cxnId="{D081F2C2-E0EA-4766-87DF-86DD4174EAEF}">
      <dgm:prSet/>
      <dgm:spPr/>
      <dgm:t>
        <a:bodyPr/>
        <a:lstStyle/>
        <a:p>
          <a:endParaRPr lang="en-US"/>
        </a:p>
      </dgm:t>
    </dgm:pt>
    <dgm:pt modelId="{A89BE46E-21E3-411B-B3C0-320B1EEEDBDB}" type="sibTrans" cxnId="{D081F2C2-E0EA-4766-87DF-86DD4174EAEF}">
      <dgm:prSet/>
      <dgm:spPr/>
      <dgm:t>
        <a:bodyPr/>
        <a:lstStyle/>
        <a:p>
          <a:endParaRPr lang="en-US"/>
        </a:p>
      </dgm:t>
    </dgm:pt>
    <dgm:pt modelId="{08C919AC-A54F-4AD4-B8E7-27B073B8F596}" type="pres">
      <dgm:prSet presAssocID="{A3C1124F-3547-475E-8D89-DE1DB55062EC}" presName="linear" presStyleCnt="0">
        <dgm:presLayoutVars>
          <dgm:animLvl val="lvl"/>
          <dgm:resizeHandles val="exact"/>
        </dgm:presLayoutVars>
      </dgm:prSet>
      <dgm:spPr/>
    </dgm:pt>
    <dgm:pt modelId="{70E6D16B-2BA0-4C6F-90D5-17A4D5F8C267}" type="pres">
      <dgm:prSet presAssocID="{FCD45772-A45A-43C5-BDC2-C56688069748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C6E69BA2-1CBC-4BE9-94FE-D6F374657EB5}" type="pres">
      <dgm:prSet presAssocID="{C8612D0E-B8B6-40CA-A488-8FC7B6C482A6}" presName="spacer" presStyleCnt="0"/>
      <dgm:spPr/>
    </dgm:pt>
    <dgm:pt modelId="{3278B771-5C41-415F-81F4-0916707B6B74}" type="pres">
      <dgm:prSet presAssocID="{32F9D88A-0705-45DF-93BD-9E3AA842040E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9243B3D7-976D-4CFF-BB93-11423661851E}" type="pres">
      <dgm:prSet presAssocID="{0699A21C-27F1-4157-B320-524047B35738}" presName="spacer" presStyleCnt="0"/>
      <dgm:spPr/>
    </dgm:pt>
    <dgm:pt modelId="{60104387-2007-41CF-95C6-774DF26B5906}" type="pres">
      <dgm:prSet presAssocID="{92E695D0-4078-4999-B1DB-B04AEB2C009D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ECD20D31-34C4-4CBB-B96A-34050376D893}" type="pres">
      <dgm:prSet presAssocID="{6EDDC9D1-91EB-450D-8EF5-5444C51ACCE5}" presName="spacer" presStyleCnt="0"/>
      <dgm:spPr/>
    </dgm:pt>
    <dgm:pt modelId="{A3FE29EF-0450-4CBD-B442-80F2BC484BCC}" type="pres">
      <dgm:prSet presAssocID="{EC0FFFC2-D12F-4349-8E90-CC391DC47FCA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B01DA99C-0E92-4265-810E-EA9D21B444C4}" type="pres">
      <dgm:prSet presAssocID="{C2FD8FFC-ABC3-44B4-925E-7F8112230484}" presName="spacer" presStyleCnt="0"/>
      <dgm:spPr/>
    </dgm:pt>
    <dgm:pt modelId="{F0274E48-7FB0-4E6C-9AAC-2AA9DC54F74A}" type="pres">
      <dgm:prSet presAssocID="{CF461398-ED49-4803-82F8-6B80D09CA6A5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DF718833-34A7-47E4-B420-00F6BB257105}" type="pres">
      <dgm:prSet presAssocID="{91C82EF0-1FCE-4697-B8D5-3EC68D63C2E2}" presName="spacer" presStyleCnt="0"/>
      <dgm:spPr/>
    </dgm:pt>
    <dgm:pt modelId="{62BB67BE-785E-4DA7-8724-B089C035D97F}" type="pres">
      <dgm:prSet presAssocID="{4DE91353-336D-4CB9-A66F-6D579E232E8B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D3D50C75-7652-492C-BD6B-5D7872AC0E51}" type="pres">
      <dgm:prSet presAssocID="{5C2F528D-CA4F-4F13-AA80-F05EEB0EB7F3}" presName="spacer" presStyleCnt="0"/>
      <dgm:spPr/>
    </dgm:pt>
    <dgm:pt modelId="{39B628E9-59FA-4DCB-83D2-5990E27F6BDA}" type="pres">
      <dgm:prSet presAssocID="{0F8D6889-64BB-4F71-8BDF-045F38E6B931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53359CE7-730B-4F1B-8E93-1A40B2EF20FB}" type="pres">
      <dgm:prSet presAssocID="{424A29F6-7D62-4338-B9A9-C9F77D0B1628}" presName="spacer" presStyleCnt="0"/>
      <dgm:spPr/>
    </dgm:pt>
    <dgm:pt modelId="{9D1BD110-B42B-4F09-A2EC-AFB81EAEC040}" type="pres">
      <dgm:prSet presAssocID="{9C5CBB7F-5105-44DB-834C-6EB4F3842353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701B1FD7-263A-4846-8AE9-3A05E490C309}" type="pres">
      <dgm:prSet presAssocID="{A8D8E96B-99EF-4690-AEEF-BF53BEC3558C}" presName="spacer" presStyleCnt="0"/>
      <dgm:spPr/>
    </dgm:pt>
    <dgm:pt modelId="{1C65662B-9455-4E40-AE5B-EE3711B8E806}" type="pres">
      <dgm:prSet presAssocID="{E8EF44BB-C826-4637-AD19-21C64C6EFAE1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CCC556E2-4B33-4C20-874B-B2C28B83E950}" type="pres">
      <dgm:prSet presAssocID="{2282696E-615E-4D59-B055-C146F1D42ECA}" presName="spacer" presStyleCnt="0"/>
      <dgm:spPr/>
    </dgm:pt>
    <dgm:pt modelId="{43C364E3-4538-426F-9BC9-6393DA73CA49}" type="pres">
      <dgm:prSet presAssocID="{0601714E-18EB-4BF1-AFFD-038777C35C77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6D465B0F-D06A-45C7-A6AA-3C14E1EFECD3}" type="presOf" srcId="{92E695D0-4078-4999-B1DB-B04AEB2C009D}" destId="{60104387-2007-41CF-95C6-774DF26B5906}" srcOrd="0" destOrd="0" presId="urn:microsoft.com/office/officeart/2005/8/layout/vList2"/>
    <dgm:cxn modelId="{F484863E-C5E8-4FAB-AA33-47CD8C4DE12E}" srcId="{A3C1124F-3547-475E-8D89-DE1DB55062EC}" destId="{32F9D88A-0705-45DF-93BD-9E3AA842040E}" srcOrd="1" destOrd="0" parTransId="{9EB7D8A0-0847-461B-94A1-B8C63FDED1D7}" sibTransId="{0699A21C-27F1-4157-B320-524047B35738}"/>
    <dgm:cxn modelId="{79521E4D-7F5E-436E-8B88-374EC9C90106}" type="presOf" srcId="{EC0FFFC2-D12F-4349-8E90-CC391DC47FCA}" destId="{A3FE29EF-0450-4CBD-B442-80F2BC484BCC}" srcOrd="0" destOrd="0" presId="urn:microsoft.com/office/officeart/2005/8/layout/vList2"/>
    <dgm:cxn modelId="{CB861078-3F16-40A7-BDFA-CCA102E41820}" srcId="{A3C1124F-3547-475E-8D89-DE1DB55062EC}" destId="{0F8D6889-64BB-4F71-8BDF-045F38E6B931}" srcOrd="6" destOrd="0" parTransId="{8B649ACC-F5A9-4F7E-8E3F-602628EDDC62}" sibTransId="{424A29F6-7D62-4338-B9A9-C9F77D0B1628}"/>
    <dgm:cxn modelId="{540B2059-B007-4B16-A82E-A329A5F3DA84}" srcId="{A3C1124F-3547-475E-8D89-DE1DB55062EC}" destId="{E8EF44BB-C826-4637-AD19-21C64C6EFAE1}" srcOrd="8" destOrd="0" parTransId="{72B4E0E9-7A2D-4B71-8EC0-31A6CC6C970E}" sibTransId="{2282696E-615E-4D59-B055-C146F1D42ECA}"/>
    <dgm:cxn modelId="{A234AC59-399A-4740-B293-BBA01593A1E3}" type="presOf" srcId="{0601714E-18EB-4BF1-AFFD-038777C35C77}" destId="{43C364E3-4538-426F-9BC9-6393DA73CA49}" srcOrd="0" destOrd="0" presId="urn:microsoft.com/office/officeart/2005/8/layout/vList2"/>
    <dgm:cxn modelId="{39DE7B7E-1E55-415F-9841-7DAD51C3BED2}" srcId="{A3C1124F-3547-475E-8D89-DE1DB55062EC}" destId="{EC0FFFC2-D12F-4349-8E90-CC391DC47FCA}" srcOrd="3" destOrd="0" parTransId="{7197705B-44E8-4144-B8E6-6A0D07E55BDB}" sibTransId="{C2FD8FFC-ABC3-44B4-925E-7F8112230484}"/>
    <dgm:cxn modelId="{50ECFF8E-6B00-46DF-844D-43CA8DA3CC21}" type="presOf" srcId="{32F9D88A-0705-45DF-93BD-9E3AA842040E}" destId="{3278B771-5C41-415F-81F4-0916707B6B74}" srcOrd="0" destOrd="0" presId="urn:microsoft.com/office/officeart/2005/8/layout/vList2"/>
    <dgm:cxn modelId="{BBCDE492-5305-4D42-B400-5C03EFA81B6D}" srcId="{A3C1124F-3547-475E-8D89-DE1DB55062EC}" destId="{92E695D0-4078-4999-B1DB-B04AEB2C009D}" srcOrd="2" destOrd="0" parTransId="{60B8FBD1-3ECE-4E3A-B8C7-67D71FDC3F55}" sibTransId="{6EDDC9D1-91EB-450D-8EF5-5444C51ACCE5}"/>
    <dgm:cxn modelId="{D0E66F93-AA79-42D4-9775-E53805E89745}" srcId="{A3C1124F-3547-475E-8D89-DE1DB55062EC}" destId="{9C5CBB7F-5105-44DB-834C-6EB4F3842353}" srcOrd="7" destOrd="0" parTransId="{7CAB61CF-29F5-48B8-A8D6-7FDCB142AEFE}" sibTransId="{A8D8E96B-99EF-4690-AEEF-BF53BEC3558C}"/>
    <dgm:cxn modelId="{AF3BA797-C20D-4BBB-8DA1-42AD9A042E21}" srcId="{A3C1124F-3547-475E-8D89-DE1DB55062EC}" destId="{CF461398-ED49-4803-82F8-6B80D09CA6A5}" srcOrd="4" destOrd="0" parTransId="{6D3CB476-D455-45B6-AD47-70418F507818}" sibTransId="{91C82EF0-1FCE-4697-B8D5-3EC68D63C2E2}"/>
    <dgm:cxn modelId="{9CD65BA1-7ABD-4049-8D64-2097702777D9}" type="presOf" srcId="{4DE91353-336D-4CB9-A66F-6D579E232E8B}" destId="{62BB67BE-785E-4DA7-8724-B089C035D97F}" srcOrd="0" destOrd="0" presId="urn:microsoft.com/office/officeart/2005/8/layout/vList2"/>
    <dgm:cxn modelId="{B1C2A7A7-10BB-48DD-BE93-5CA5E44BC114}" type="presOf" srcId="{CF461398-ED49-4803-82F8-6B80D09CA6A5}" destId="{F0274E48-7FB0-4E6C-9AAC-2AA9DC54F74A}" srcOrd="0" destOrd="0" presId="urn:microsoft.com/office/officeart/2005/8/layout/vList2"/>
    <dgm:cxn modelId="{E57901AA-D5F2-4A76-A76E-A3E6C08A82E9}" srcId="{A3C1124F-3547-475E-8D89-DE1DB55062EC}" destId="{4DE91353-336D-4CB9-A66F-6D579E232E8B}" srcOrd="5" destOrd="0" parTransId="{96EFE5F8-5809-4960-B59B-A81D5924EBF9}" sibTransId="{5C2F528D-CA4F-4F13-AA80-F05EEB0EB7F3}"/>
    <dgm:cxn modelId="{2AA7BEB4-9659-4764-AD63-993F2D5246C3}" type="presOf" srcId="{FCD45772-A45A-43C5-BDC2-C56688069748}" destId="{70E6D16B-2BA0-4C6F-90D5-17A4D5F8C267}" srcOrd="0" destOrd="0" presId="urn:microsoft.com/office/officeart/2005/8/layout/vList2"/>
    <dgm:cxn modelId="{D081F2C2-E0EA-4766-87DF-86DD4174EAEF}" srcId="{A3C1124F-3547-475E-8D89-DE1DB55062EC}" destId="{0601714E-18EB-4BF1-AFFD-038777C35C77}" srcOrd="9" destOrd="0" parTransId="{1876F864-9C8E-42C0-A1E8-08628004F6EA}" sibTransId="{A89BE46E-21E3-411B-B3C0-320B1EEEDBDB}"/>
    <dgm:cxn modelId="{C930A2C5-8F65-4C7F-94FE-1301A21F2E90}" srcId="{A3C1124F-3547-475E-8D89-DE1DB55062EC}" destId="{FCD45772-A45A-43C5-BDC2-C56688069748}" srcOrd="0" destOrd="0" parTransId="{93A31556-0DDA-4832-927B-05CBDE3CB5B8}" sibTransId="{C8612D0E-B8B6-40CA-A488-8FC7B6C482A6}"/>
    <dgm:cxn modelId="{A86920D4-818F-4B71-AF99-AC87FC1B1907}" type="presOf" srcId="{E8EF44BB-C826-4637-AD19-21C64C6EFAE1}" destId="{1C65662B-9455-4E40-AE5B-EE3711B8E806}" srcOrd="0" destOrd="0" presId="urn:microsoft.com/office/officeart/2005/8/layout/vList2"/>
    <dgm:cxn modelId="{F6FCE1DB-82B0-4271-912A-7F4A888847A3}" type="presOf" srcId="{9C5CBB7F-5105-44DB-834C-6EB4F3842353}" destId="{9D1BD110-B42B-4F09-A2EC-AFB81EAEC040}" srcOrd="0" destOrd="0" presId="urn:microsoft.com/office/officeart/2005/8/layout/vList2"/>
    <dgm:cxn modelId="{E5F816E6-D6E7-410E-8ACF-66DC61D0B675}" type="presOf" srcId="{A3C1124F-3547-475E-8D89-DE1DB55062EC}" destId="{08C919AC-A54F-4AD4-B8E7-27B073B8F596}" srcOrd="0" destOrd="0" presId="urn:microsoft.com/office/officeart/2005/8/layout/vList2"/>
    <dgm:cxn modelId="{FF2206F0-C1F8-4AA4-814B-8C867415B382}" type="presOf" srcId="{0F8D6889-64BB-4F71-8BDF-045F38E6B931}" destId="{39B628E9-59FA-4DCB-83D2-5990E27F6BDA}" srcOrd="0" destOrd="0" presId="urn:microsoft.com/office/officeart/2005/8/layout/vList2"/>
    <dgm:cxn modelId="{0F89CFD2-DB11-4646-AF63-17984E524DA7}" type="presParOf" srcId="{08C919AC-A54F-4AD4-B8E7-27B073B8F596}" destId="{70E6D16B-2BA0-4C6F-90D5-17A4D5F8C267}" srcOrd="0" destOrd="0" presId="urn:microsoft.com/office/officeart/2005/8/layout/vList2"/>
    <dgm:cxn modelId="{6981D3CB-B96A-4C4A-BD76-67C5922F23C1}" type="presParOf" srcId="{08C919AC-A54F-4AD4-B8E7-27B073B8F596}" destId="{C6E69BA2-1CBC-4BE9-94FE-D6F374657EB5}" srcOrd="1" destOrd="0" presId="urn:microsoft.com/office/officeart/2005/8/layout/vList2"/>
    <dgm:cxn modelId="{2969722C-66AE-45ED-8CE1-34931192EDA6}" type="presParOf" srcId="{08C919AC-A54F-4AD4-B8E7-27B073B8F596}" destId="{3278B771-5C41-415F-81F4-0916707B6B74}" srcOrd="2" destOrd="0" presId="urn:microsoft.com/office/officeart/2005/8/layout/vList2"/>
    <dgm:cxn modelId="{C6BA18AA-8FC5-4BFD-83E1-6FAB23DEAE9B}" type="presParOf" srcId="{08C919AC-A54F-4AD4-B8E7-27B073B8F596}" destId="{9243B3D7-976D-4CFF-BB93-11423661851E}" srcOrd="3" destOrd="0" presId="urn:microsoft.com/office/officeart/2005/8/layout/vList2"/>
    <dgm:cxn modelId="{C2C71570-05D1-4E6B-8347-57208902A350}" type="presParOf" srcId="{08C919AC-A54F-4AD4-B8E7-27B073B8F596}" destId="{60104387-2007-41CF-95C6-774DF26B5906}" srcOrd="4" destOrd="0" presId="urn:microsoft.com/office/officeart/2005/8/layout/vList2"/>
    <dgm:cxn modelId="{2CC685C1-402E-4291-8F1A-99D4C01498F6}" type="presParOf" srcId="{08C919AC-A54F-4AD4-B8E7-27B073B8F596}" destId="{ECD20D31-34C4-4CBB-B96A-34050376D893}" srcOrd="5" destOrd="0" presId="urn:microsoft.com/office/officeart/2005/8/layout/vList2"/>
    <dgm:cxn modelId="{25542198-183F-4B3E-BD57-F37A1AEFFC3B}" type="presParOf" srcId="{08C919AC-A54F-4AD4-B8E7-27B073B8F596}" destId="{A3FE29EF-0450-4CBD-B442-80F2BC484BCC}" srcOrd="6" destOrd="0" presId="urn:microsoft.com/office/officeart/2005/8/layout/vList2"/>
    <dgm:cxn modelId="{425E538A-A078-47DE-BF9A-EC0F780AB230}" type="presParOf" srcId="{08C919AC-A54F-4AD4-B8E7-27B073B8F596}" destId="{B01DA99C-0E92-4265-810E-EA9D21B444C4}" srcOrd="7" destOrd="0" presId="urn:microsoft.com/office/officeart/2005/8/layout/vList2"/>
    <dgm:cxn modelId="{F48DD83F-9A4B-46A4-B019-F04E653EF02E}" type="presParOf" srcId="{08C919AC-A54F-4AD4-B8E7-27B073B8F596}" destId="{F0274E48-7FB0-4E6C-9AAC-2AA9DC54F74A}" srcOrd="8" destOrd="0" presId="urn:microsoft.com/office/officeart/2005/8/layout/vList2"/>
    <dgm:cxn modelId="{CFF15291-B888-483D-8D2A-A280DBB1B40E}" type="presParOf" srcId="{08C919AC-A54F-4AD4-B8E7-27B073B8F596}" destId="{DF718833-34A7-47E4-B420-00F6BB257105}" srcOrd="9" destOrd="0" presId="urn:microsoft.com/office/officeart/2005/8/layout/vList2"/>
    <dgm:cxn modelId="{5C70BA0C-65B2-44DB-BF2F-2F60EDC5565B}" type="presParOf" srcId="{08C919AC-A54F-4AD4-B8E7-27B073B8F596}" destId="{62BB67BE-785E-4DA7-8724-B089C035D97F}" srcOrd="10" destOrd="0" presId="urn:microsoft.com/office/officeart/2005/8/layout/vList2"/>
    <dgm:cxn modelId="{7B671788-B966-446E-9EEB-F7DCBD2ED559}" type="presParOf" srcId="{08C919AC-A54F-4AD4-B8E7-27B073B8F596}" destId="{D3D50C75-7652-492C-BD6B-5D7872AC0E51}" srcOrd="11" destOrd="0" presId="urn:microsoft.com/office/officeart/2005/8/layout/vList2"/>
    <dgm:cxn modelId="{89A7FFFA-0A3C-452D-B48C-3F9D2F063FCF}" type="presParOf" srcId="{08C919AC-A54F-4AD4-B8E7-27B073B8F596}" destId="{39B628E9-59FA-4DCB-83D2-5990E27F6BDA}" srcOrd="12" destOrd="0" presId="urn:microsoft.com/office/officeart/2005/8/layout/vList2"/>
    <dgm:cxn modelId="{3BF88DEB-FE8B-4A4D-B6CB-1F1DD7FCC175}" type="presParOf" srcId="{08C919AC-A54F-4AD4-B8E7-27B073B8F596}" destId="{53359CE7-730B-4F1B-8E93-1A40B2EF20FB}" srcOrd="13" destOrd="0" presId="urn:microsoft.com/office/officeart/2005/8/layout/vList2"/>
    <dgm:cxn modelId="{AEB840F1-A927-4341-ADA9-3568D2E5D0E3}" type="presParOf" srcId="{08C919AC-A54F-4AD4-B8E7-27B073B8F596}" destId="{9D1BD110-B42B-4F09-A2EC-AFB81EAEC040}" srcOrd="14" destOrd="0" presId="urn:microsoft.com/office/officeart/2005/8/layout/vList2"/>
    <dgm:cxn modelId="{C88AD512-41EE-4AE5-B308-6FC47585894B}" type="presParOf" srcId="{08C919AC-A54F-4AD4-B8E7-27B073B8F596}" destId="{701B1FD7-263A-4846-8AE9-3A05E490C309}" srcOrd="15" destOrd="0" presId="urn:microsoft.com/office/officeart/2005/8/layout/vList2"/>
    <dgm:cxn modelId="{B27E465E-BA2E-4BD5-9954-B7E30AEB18EC}" type="presParOf" srcId="{08C919AC-A54F-4AD4-B8E7-27B073B8F596}" destId="{1C65662B-9455-4E40-AE5B-EE3711B8E806}" srcOrd="16" destOrd="0" presId="urn:microsoft.com/office/officeart/2005/8/layout/vList2"/>
    <dgm:cxn modelId="{B0111BA5-DA2D-452F-B430-C44B408FE3F4}" type="presParOf" srcId="{08C919AC-A54F-4AD4-B8E7-27B073B8F596}" destId="{CCC556E2-4B33-4C20-874B-B2C28B83E950}" srcOrd="17" destOrd="0" presId="urn:microsoft.com/office/officeart/2005/8/layout/vList2"/>
    <dgm:cxn modelId="{8FC06D85-D0ED-4A71-8677-6BCC8BBA0068}" type="presParOf" srcId="{08C919AC-A54F-4AD4-B8E7-27B073B8F596}" destId="{43C364E3-4538-426F-9BC9-6393DA73CA49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6D16B-2BA0-4C6F-90D5-17A4D5F8C267}">
      <dsp:nvSpPr>
        <dsp:cNvPr id="0" name=""/>
        <dsp:cNvSpPr/>
      </dsp:nvSpPr>
      <dsp:spPr>
        <a:xfrm>
          <a:off x="0" y="1283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1875		Francia</a:t>
          </a:r>
          <a:endParaRPr lang="en-US" sz="2000" kern="1200"/>
        </a:p>
      </dsp:txBody>
      <dsp:txXfrm>
        <a:off x="23417" y="151779"/>
        <a:ext cx="6042816" cy="432866"/>
      </dsp:txXfrm>
    </dsp:sp>
    <dsp:sp modelId="{3278B771-5C41-415F-81F4-0916707B6B74}">
      <dsp:nvSpPr>
        <dsp:cNvPr id="0" name=""/>
        <dsp:cNvSpPr/>
      </dsp:nvSpPr>
      <dsp:spPr>
        <a:xfrm>
          <a:off x="0" y="6656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71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1849		Danimarca</a:t>
          </a:r>
          <a:endParaRPr lang="en-US" sz="2000" kern="1200"/>
        </a:p>
      </dsp:txBody>
      <dsp:txXfrm>
        <a:off x="23417" y="689079"/>
        <a:ext cx="6042816" cy="432866"/>
      </dsp:txXfrm>
    </dsp:sp>
    <dsp:sp modelId="{60104387-2007-41CF-95C6-774DF26B5906}">
      <dsp:nvSpPr>
        <dsp:cNvPr id="0" name=""/>
        <dsp:cNvSpPr/>
      </dsp:nvSpPr>
      <dsp:spPr>
        <a:xfrm>
          <a:off x="0" y="12029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1871		Impero tedesco</a:t>
          </a:r>
          <a:endParaRPr lang="en-US" sz="2000" kern="1200"/>
        </a:p>
      </dsp:txBody>
      <dsp:txXfrm>
        <a:off x="23417" y="1226379"/>
        <a:ext cx="6042816" cy="432866"/>
      </dsp:txXfrm>
    </dsp:sp>
    <dsp:sp modelId="{A3FE29EF-0450-4CBD-B442-80F2BC484BCC}">
      <dsp:nvSpPr>
        <dsp:cNvPr id="0" name=""/>
        <dsp:cNvSpPr/>
      </dsp:nvSpPr>
      <dsp:spPr>
        <a:xfrm>
          <a:off x="0" y="17402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15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1864		Grecia</a:t>
          </a:r>
          <a:endParaRPr lang="en-US" sz="2000" kern="1200"/>
        </a:p>
      </dsp:txBody>
      <dsp:txXfrm>
        <a:off x="23417" y="1763679"/>
        <a:ext cx="6042816" cy="432866"/>
      </dsp:txXfrm>
    </dsp:sp>
    <dsp:sp modelId="{F0274E48-7FB0-4E6C-9AAC-2AA9DC54F74A}">
      <dsp:nvSpPr>
        <dsp:cNvPr id="0" name=""/>
        <dsp:cNvSpPr/>
      </dsp:nvSpPr>
      <dsp:spPr>
        <a:xfrm>
          <a:off x="0" y="22775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1874		Svizzera</a:t>
          </a:r>
          <a:endParaRPr lang="en-US" sz="2000" kern="1200"/>
        </a:p>
      </dsp:txBody>
      <dsp:txXfrm>
        <a:off x="23417" y="2300979"/>
        <a:ext cx="6042816" cy="432866"/>
      </dsp:txXfrm>
    </dsp:sp>
    <dsp:sp modelId="{62BB67BE-785E-4DA7-8724-B089C035D97F}">
      <dsp:nvSpPr>
        <dsp:cNvPr id="0" name=""/>
        <dsp:cNvSpPr/>
      </dsp:nvSpPr>
      <dsp:spPr>
        <a:xfrm>
          <a:off x="0" y="28148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1879		Bulgaria</a:t>
          </a:r>
          <a:endParaRPr lang="en-US" sz="2000" kern="1200"/>
        </a:p>
      </dsp:txBody>
      <dsp:txXfrm>
        <a:off x="23417" y="2838279"/>
        <a:ext cx="6042816" cy="432866"/>
      </dsp:txXfrm>
    </dsp:sp>
    <dsp:sp modelId="{39B628E9-59FA-4DCB-83D2-5990E27F6BDA}">
      <dsp:nvSpPr>
        <dsp:cNvPr id="0" name=""/>
        <dsp:cNvSpPr/>
      </dsp:nvSpPr>
      <dsp:spPr>
        <a:xfrm>
          <a:off x="0" y="33521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1890		Spagna</a:t>
          </a:r>
          <a:endParaRPr lang="en-US" sz="2000" kern="1200"/>
        </a:p>
      </dsp:txBody>
      <dsp:txXfrm>
        <a:off x="23417" y="3375579"/>
        <a:ext cx="6042816" cy="432866"/>
      </dsp:txXfrm>
    </dsp:sp>
    <dsp:sp modelId="{9D1BD110-B42B-4F09-A2EC-AFB81EAEC040}">
      <dsp:nvSpPr>
        <dsp:cNvPr id="0" name=""/>
        <dsp:cNvSpPr/>
      </dsp:nvSpPr>
      <dsp:spPr>
        <a:xfrm>
          <a:off x="0" y="38894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15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1893		Belgio</a:t>
          </a:r>
          <a:endParaRPr lang="en-US" sz="2000" kern="1200"/>
        </a:p>
      </dsp:txBody>
      <dsp:txXfrm>
        <a:off x="23417" y="3912879"/>
        <a:ext cx="6042816" cy="432866"/>
      </dsp:txXfrm>
    </dsp:sp>
    <dsp:sp modelId="{1C65662B-9455-4E40-AE5B-EE3711B8E806}">
      <dsp:nvSpPr>
        <dsp:cNvPr id="0" name=""/>
        <dsp:cNvSpPr/>
      </dsp:nvSpPr>
      <dsp:spPr>
        <a:xfrm>
          <a:off x="0" y="44267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1897		Norvegia</a:t>
          </a:r>
          <a:endParaRPr lang="en-US" sz="2000" kern="1200"/>
        </a:p>
      </dsp:txBody>
      <dsp:txXfrm>
        <a:off x="23417" y="4450179"/>
        <a:ext cx="6042816" cy="432866"/>
      </dsp:txXfrm>
    </dsp:sp>
    <dsp:sp modelId="{43C364E3-4538-426F-9BC9-6393DA73CA49}">
      <dsp:nvSpPr>
        <dsp:cNvPr id="0" name=""/>
        <dsp:cNvSpPr/>
      </dsp:nvSpPr>
      <dsp:spPr>
        <a:xfrm>
          <a:off x="0" y="4964062"/>
          <a:ext cx="6089650" cy="4797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71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1912		Italia</a:t>
          </a:r>
          <a:endParaRPr lang="en-US" sz="2000" kern="1200"/>
        </a:p>
      </dsp:txBody>
      <dsp:txXfrm>
        <a:off x="23417" y="4987479"/>
        <a:ext cx="6042816" cy="432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F4C9E8-0A00-4051-9920-F9BCC5619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28630C-6726-4D86-8CB5-0D3DFEB52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D23E6F-3274-43CE-804E-4249CF3E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3AF925-5F71-4E0A-94B6-577FE5431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F80F8-6024-487C-964C-BF90405E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15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13574-AC1A-452A-BC62-7983FB039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E3ECFB-173F-4DEE-B1A2-09FB24CA9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06683A-7461-4F3B-8C5E-9D3DC128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0842D3-79FC-4495-B27E-291DD4BE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77EF04-30B1-4B59-88DC-6C68AA283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6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B32111-A710-426E-B02C-C448E6534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F910B-03EE-46AB-9944-E79EE387D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1A3B8A-6C23-4D55-A2C4-B50B01A0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B78423-2B33-4E59-9C8E-5BF48833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4A0E6A-0FAD-4BB5-B268-520909CE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65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27F9D-F17C-4D99-A0B0-3403F8303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E365EB-ABAD-4DD5-9D12-728920800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6B4DD5-C89C-48A6-BB51-C5187275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D5EE3D-2E63-4C7E-8B7E-30733843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AF459E-9378-44F3-8612-99097FEC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91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09A567-4276-4416-AA2E-B175A2571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A2B565-DB6B-4554-9D9A-5115FD145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F15574-44DE-4F7B-A504-AFA81DA7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FC14FA-C0BF-4F14-9AA7-6DE65C0C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6B8D1A-59D5-42A8-8831-299EFFD4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58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99A46D-8DD4-41B3-92F7-FB2F96EC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34255D-D96E-4699-8DAA-3664B7B20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060E0B-0164-4AD4-BBB5-6B09222D3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033755-1765-44E9-9D7B-2B825DCF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2CD4D9-6DD3-4B67-AD39-8636CBCD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EBB45D-C6A5-4E43-BDD9-8CA976B0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9C15E-33D1-4A4A-99E7-231263CE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87B5A2-8305-4CE8-9CAB-137D55753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C447BE-E513-4630-80B4-ACA88EA9F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7D607C-F20B-4683-A807-6B3393F76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A14D7EB-A65B-4D99-A6C0-BE8D4A08C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46CFF2-A8E6-499D-9D70-6CD12815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D0D8B08-EC65-4478-A56B-E5763FC6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DCE7FD2-F46E-4FF2-9223-042330AD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27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97CF2-D3F2-4302-BCDD-E0868B7C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C824F2-2D6A-4CEF-9A13-CD0F7C63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9F2E3A-0DC6-48E6-9E7B-3A01487C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7FCFD6-4338-4FD6-854D-0794975D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82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4ABF6B-0102-463C-B37A-DB60F0F0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892AD2-1855-418A-BB2A-04B637CA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E909A4-B608-4A9C-A8FD-0B43764B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48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B0EC2-FB38-477D-8A55-06EAC3EAF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49E6C6-20D4-4AF7-A38E-3673D1800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797F4A-9660-4747-8742-4E6D4BF49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57F6A9-AAC0-4BC2-BA12-7B59C56E0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0B6760-FCC1-4C81-9682-3EF9A309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A96182-AE4E-47E6-845A-F6E3206F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81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DCA21-3140-4DE4-93C4-C978C2605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3732F1-9D38-4D84-9635-D0088158E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7D9B2E-10E3-4EDA-BB78-D566A4232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2DB11A-FF5C-4C93-AD10-C42C5208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889A4C-98FB-4C38-92CA-BEAD77F3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3D4C3F-20B6-4D90-8166-069F2D7C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63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2A335A8-1ACC-46E5-A783-DFF0C33A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74ECF5-573C-477D-BED4-EFE7C6D45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34DBCE-8E8F-4905-A64D-78812BA59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98A2B-82C3-49FA-9A61-3B72303813E7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2B4E76-E178-4954-9A85-9345257D3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4F1C8-534A-4408-89E3-72DB9803C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C2288-E70D-4BE4-8F50-3CF8967722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24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ecpE65OaB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E98B1-4451-4E53-8830-2121089A1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Grande guerra prima </a:t>
            </a:r>
            <a:br>
              <a:rPr lang="it-IT" dirty="0"/>
            </a:br>
            <a:r>
              <a:rPr lang="it-IT" dirty="0"/>
              <a:t>e  dopo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C60887-9041-46D3-B309-4E5F57303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Culture, politiche, Stati, speranze e disillusioni</a:t>
            </a:r>
          </a:p>
          <a:p>
            <a:r>
              <a:rPr lang="it-IT" dirty="0"/>
              <a:t>alla prova del conflitto</a:t>
            </a:r>
          </a:p>
          <a:p>
            <a:endParaRPr lang="it-IT" dirty="0"/>
          </a:p>
          <a:p>
            <a:r>
              <a:rPr lang="it-IT" dirty="0"/>
              <a:t>Prof. Fabio Todero </a:t>
            </a:r>
            <a:r>
              <a:rPr lang="it-IT" dirty="0" err="1"/>
              <a:t>Ph.D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751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BAF76C-E26E-43CE-900B-4F087B91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Il </a:t>
            </a:r>
            <a:r>
              <a:rPr lang="it-IT" sz="3200"/>
              <a:t>primato scientifico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96F084-0DDB-42CE-8AFF-6229ED46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Positivismo politico e rivoluzione industriale</a:t>
            </a:r>
          </a:p>
          <a:p>
            <a:r>
              <a:rPr lang="it-IT" dirty="0">
                <a:solidFill>
                  <a:schemeClr val="bg1"/>
                </a:solidFill>
              </a:rPr>
              <a:t>Matematica (C. Jordan, H. </a:t>
            </a:r>
            <a:r>
              <a:rPr lang="it-IT" dirty="0" err="1">
                <a:solidFill>
                  <a:schemeClr val="bg1"/>
                </a:solidFill>
              </a:rPr>
              <a:t>Poncaré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  <a:p>
            <a:r>
              <a:rPr lang="it-IT" dirty="0">
                <a:solidFill>
                  <a:schemeClr val="bg1"/>
                </a:solidFill>
              </a:rPr>
              <a:t>Fisica (Maxwell, Roentgen, Pierre e Marie Curie)</a:t>
            </a:r>
          </a:p>
          <a:p>
            <a:r>
              <a:rPr lang="it-IT" dirty="0">
                <a:solidFill>
                  <a:schemeClr val="bg1"/>
                </a:solidFill>
              </a:rPr>
              <a:t>Chimica organica (Liebig, </a:t>
            </a:r>
            <a:r>
              <a:rPr lang="it-IT" dirty="0" err="1">
                <a:solidFill>
                  <a:schemeClr val="bg1"/>
                </a:solidFill>
              </a:rPr>
              <a:t>Berthelot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  <a:p>
            <a:r>
              <a:rPr lang="it-IT" dirty="0">
                <a:solidFill>
                  <a:schemeClr val="bg1"/>
                </a:solidFill>
              </a:rPr>
              <a:t>Biologia (L. Pasteur)</a:t>
            </a:r>
          </a:p>
          <a:p>
            <a:r>
              <a:rPr lang="it-IT" dirty="0">
                <a:solidFill>
                  <a:schemeClr val="bg1"/>
                </a:solidFill>
              </a:rPr>
              <a:t>Scienze umane, produzione letteraria e artistica </a:t>
            </a:r>
          </a:p>
        </p:txBody>
      </p:sp>
    </p:spTree>
    <p:extLst>
      <p:ext uri="{BB962C8B-B14F-4D97-AF65-F5344CB8AC3E}">
        <p14:creationId xmlns:p14="http://schemas.microsoft.com/office/powerpoint/2010/main" val="163479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BA40A738-E57C-4B32-93BF-5B1CFBBB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en-US" sz="5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primato</a:t>
            </a:r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economico</a:t>
            </a:r>
            <a:endParaRPr lang="en-US" sz="5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3735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1D705-269A-4E86-9B4F-D350A463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Possesso dell’oro coniato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A699703-9C89-474C-B1A3-C4D8385C7B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4933915"/>
              </p:ext>
            </p:extLst>
          </p:nvPr>
        </p:nvGraphicFramePr>
        <p:xfrm>
          <a:off x="2032000" y="102790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31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50A40E5A-7E2E-4CE9-A52F-B64947923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5009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018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3003BBD-8FD4-4869-B100-EBB9D703E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5411281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65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87367D1-C745-4882-A132-8A4ACC835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9074765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269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85CFA609-684A-491D-99B6-5FD0795D9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4371457"/>
              </p:ext>
            </p:extLst>
          </p:nvPr>
        </p:nvGraphicFramePr>
        <p:xfrm>
          <a:off x="2324963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4580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9381226-5955-42E6-9E47-0704898C7524}"/>
              </a:ext>
            </a:extLst>
          </p:cNvPr>
          <p:cNvSpPr/>
          <p:nvPr/>
        </p:nvSpPr>
        <p:spPr>
          <a:xfrm>
            <a:off x="4523903" y="3244334"/>
            <a:ext cx="3144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https://youtu.be/vahUYmryb04</a:t>
            </a:r>
          </a:p>
        </p:txBody>
      </p:sp>
      <p:pic>
        <p:nvPicPr>
          <p:cNvPr id="3" name="Elementi multimediali online 2">
            <a:hlinkClick r:id="" action="ppaction://media"/>
            <a:extLst>
              <a:ext uri="{FF2B5EF4-FFF2-40B4-BE49-F238E27FC236}">
                <a16:creationId xmlns:a16="http://schemas.microsoft.com/office/drawing/2014/main" id="{C08FD549-37F5-421A-9273-9983FAF43B5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03649" y="710667"/>
            <a:ext cx="7741329" cy="580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70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E24B7615-D201-4975-852D-5D94CA7D6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32983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4285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C355D0EF-3F51-4661-950C-72E4E465D1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40351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088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E98B1-4451-4E53-8830-2121089A1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Lezione 2</a:t>
            </a:r>
            <a:br>
              <a:rPr lang="it-IT" dirty="0"/>
            </a:br>
            <a:r>
              <a:rPr lang="it-IT" dirty="0"/>
              <a:t>L’Europa e il mondo </a:t>
            </a:r>
            <a:br>
              <a:rPr lang="it-IT" dirty="0"/>
            </a:br>
            <a:r>
              <a:rPr lang="it-IT" dirty="0"/>
              <a:t>alla vigilia del conflitto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C60887-9041-46D3-B309-4E5F57303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Grande guerra prima e dopo</a:t>
            </a:r>
          </a:p>
        </p:txBody>
      </p:sp>
    </p:spTree>
    <p:extLst>
      <p:ext uri="{BB962C8B-B14F-4D97-AF65-F5344CB8AC3E}">
        <p14:creationId xmlns:p14="http://schemas.microsoft.com/office/powerpoint/2010/main" val="3960778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A7EFBEA7-4198-41F1-B190-CCF0E77D88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672544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414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DBD586BF-D236-4223-88FD-D10F929183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233499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918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9C6306E7-2EEA-492A-AB62-EBAB15B74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4120184"/>
              </p:ext>
            </p:extLst>
          </p:nvPr>
        </p:nvGraphicFramePr>
        <p:xfrm>
          <a:off x="643467" y="707635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5496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93DFF848-3A56-4E7C-B15C-6EC5FC9BF1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4077616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694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EEC2DC7D-D3D3-4F9E-A6DC-F587D17540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5232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F17392DB-EA97-4B9C-9657-ACF7961E8C41}"/>
              </a:ext>
            </a:extLst>
          </p:cNvPr>
          <p:cNvSpPr txBox="1"/>
          <p:nvPr/>
        </p:nvSpPr>
        <p:spPr>
          <a:xfrm>
            <a:off x="9818256" y="1357746"/>
            <a:ext cx="21193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Tot. emigrazione</a:t>
            </a:r>
          </a:p>
          <a:p>
            <a:r>
              <a:rPr lang="it-IT" sz="1600" dirty="0"/>
              <a:t>dall’Europa, 1871-1915</a:t>
            </a:r>
          </a:p>
          <a:p>
            <a:r>
              <a:rPr lang="it-IT" sz="1600" dirty="0"/>
              <a:t>36 mln. circa</a:t>
            </a:r>
          </a:p>
        </p:txBody>
      </p:sp>
    </p:spTree>
    <p:extLst>
      <p:ext uri="{BB962C8B-B14F-4D97-AF65-F5344CB8AC3E}">
        <p14:creationId xmlns:p14="http://schemas.microsoft.com/office/powerpoint/2010/main" val="4281410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46116AEF-78B6-4A38-9ACD-843F24BD15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676249"/>
              </p:ext>
            </p:extLst>
          </p:nvPr>
        </p:nvGraphicFramePr>
        <p:xfrm>
          <a:off x="2041236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46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5" descr="Immagine che contiene testo, mappa&#10;&#10;Descrizione generata con affidabilità molto elevata">
            <a:extLst>
              <a:ext uri="{FF2B5EF4-FFF2-40B4-BE49-F238E27FC236}">
                <a16:creationId xmlns:a16="http://schemas.microsoft.com/office/drawing/2014/main" id="{9AC2672F-88EF-41FE-A8F1-8DFA61BE0C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" b="3"/>
          <a:stretch/>
        </p:blipFill>
        <p:spPr>
          <a:xfrm>
            <a:off x="5859624" y="404182"/>
            <a:ext cx="5692713" cy="5813737"/>
          </a:xfrm>
          <a:prstGeom prst="rect">
            <a:avLst/>
          </a:prstGeom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Europa 1914</a:t>
            </a:r>
          </a:p>
        </p:txBody>
      </p:sp>
    </p:spTree>
    <p:extLst>
      <p:ext uri="{BB962C8B-B14F-4D97-AF65-F5344CB8AC3E}">
        <p14:creationId xmlns:p14="http://schemas.microsoft.com/office/powerpoint/2010/main" val="2532900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D9D65C-B2F0-4C20-9227-09470DFD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Diffusione del suffragio universale </a:t>
            </a:r>
            <a:br>
              <a:rPr lang="it-IT" dirty="0">
                <a:solidFill>
                  <a:schemeClr val="bg1"/>
                </a:solidFill>
              </a:rPr>
            </a:br>
            <a:r>
              <a:rPr lang="it-IT" dirty="0">
                <a:solidFill>
                  <a:schemeClr val="bg1"/>
                </a:solidFill>
              </a:rPr>
              <a:t>maschile in Europa</a:t>
            </a:r>
          </a:p>
        </p:txBody>
      </p:sp>
      <p:graphicFrame>
        <p:nvGraphicFramePr>
          <p:cNvPr id="5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113521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9251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608BEB-860E-4094-8511-78603564A75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16A8D4-FE87-4604-88B2-394B5D1EB43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4">
            <a:extLst>
              <a:ext uri="{FF2B5EF4-FFF2-40B4-BE49-F238E27FC236}">
                <a16:creationId xmlns:a16="http://schemas.microsoft.com/office/drawing/2014/main" id="{3B664C3F-808B-4AFD-B9E2-EECD25C6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Blocchi di alleanze in Europa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E1D22D-B56C-426B-97C3-73880B0AD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Triplice Intesa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1891-1894 - Alleanza franco-russa</a:t>
            </a:r>
          </a:p>
          <a:p>
            <a:r>
              <a:rPr lang="it-IT" dirty="0"/>
              <a:t>1904 - Entente cordiale (Gran Bretagna, Francia)</a:t>
            </a:r>
          </a:p>
          <a:p>
            <a:r>
              <a:rPr lang="it-IT" dirty="0"/>
              <a:t>1907 - Convenzione anglo-russa</a:t>
            </a:r>
          </a:p>
          <a:p>
            <a:endParaRPr lang="it-IT" sz="20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057D07-2938-49C7-83E7-E1A02ABA6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1882 - Triplice Alleanza</a:t>
            </a:r>
          </a:p>
        </p:txBody>
      </p:sp>
    </p:spTree>
    <p:extLst>
      <p:ext uri="{BB962C8B-B14F-4D97-AF65-F5344CB8AC3E}">
        <p14:creationId xmlns:p14="http://schemas.microsoft.com/office/powerpoint/2010/main" val="424203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/>
              <a:t>Europa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it-IT" sz="2400" dirty="0">
                <a:solidFill>
                  <a:schemeClr val="bg1"/>
                </a:solidFill>
              </a:rPr>
              <a:t>Espansione demografica </a:t>
            </a:r>
          </a:p>
          <a:p>
            <a:pPr lvl="0"/>
            <a:r>
              <a:rPr lang="it-IT" sz="2400" dirty="0">
                <a:solidFill>
                  <a:schemeClr val="bg1"/>
                </a:solidFill>
              </a:rPr>
              <a:t>Mezzi tecnici </a:t>
            </a:r>
          </a:p>
          <a:p>
            <a:pPr lvl="0"/>
            <a:r>
              <a:rPr lang="it-IT" sz="2400" dirty="0">
                <a:solidFill>
                  <a:schemeClr val="bg1"/>
                </a:solidFill>
              </a:rPr>
              <a:t>Possibilità finanziarie</a:t>
            </a:r>
          </a:p>
          <a:p>
            <a:pPr lvl="0"/>
            <a:r>
              <a:rPr lang="it-IT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Coscienza della propria potenza e sviluppo di senso della propria superiorità → conquiste coloniali</a:t>
            </a:r>
          </a:p>
          <a:p>
            <a:pPr lvl="0"/>
            <a:r>
              <a:rPr lang="it-IT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Mezzi militari</a:t>
            </a:r>
          </a:p>
          <a:p>
            <a:r>
              <a:rPr lang="it-IT" sz="2400" dirty="0">
                <a:solidFill>
                  <a:schemeClr val="bg1"/>
                </a:solidFill>
              </a:rPr>
              <a:t>Tali ultimi due aspetti la condurranno a una crisi che nel 1918 porranno fine alla sua posizione di privilegio</a:t>
            </a:r>
          </a:p>
        </p:txBody>
      </p:sp>
    </p:spTree>
    <p:extLst>
      <p:ext uri="{BB962C8B-B14F-4D97-AF65-F5344CB8AC3E}">
        <p14:creationId xmlns:p14="http://schemas.microsoft.com/office/powerpoint/2010/main" val="214397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/>
              <a:t>Europa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it-IT" sz="2400" dirty="0">
                <a:solidFill>
                  <a:schemeClr val="bg1"/>
                </a:solidFill>
              </a:rPr>
              <a:t>Egemonia scientifica e culturale</a:t>
            </a:r>
          </a:p>
        </p:txBody>
      </p:sp>
    </p:spTree>
    <p:extLst>
      <p:ext uri="{BB962C8B-B14F-4D97-AF65-F5344CB8AC3E}">
        <p14:creationId xmlns:p14="http://schemas.microsoft.com/office/powerpoint/2010/main" val="269150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Liberalismo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Dottrina e movimento politico-economico che rivendica la libertà individuale e sostiene la necessità di limitare in relazione a questa il potere dello Stato (</a:t>
            </a:r>
            <a:r>
              <a:rPr lang="it-IT" sz="2400" i="1" dirty="0">
                <a:solidFill>
                  <a:schemeClr val="bg1"/>
                </a:solidFill>
              </a:rPr>
              <a:t>Enciclopedia della storia universale</a:t>
            </a:r>
            <a:r>
              <a:rPr lang="it-IT" sz="2400" dirty="0">
                <a:solidFill>
                  <a:schemeClr val="bg1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4000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Capitalismo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Capitalismo: sistema economico basato sulla proprietà privata dei mezzi di produzione e dei capitali e sulla centralità del mercato nel determinare i rapporti di scambio (</a:t>
            </a:r>
            <a:r>
              <a:rPr lang="it-IT" sz="2400" i="1" dirty="0">
                <a:solidFill>
                  <a:schemeClr val="bg1"/>
                </a:solidFill>
              </a:rPr>
              <a:t>Enciclopedia della storia universale</a:t>
            </a:r>
            <a:r>
              <a:rPr lang="it-IT" sz="2400" dirty="0">
                <a:solidFill>
                  <a:schemeClr val="bg1"/>
                </a:solidFill>
              </a:rPr>
              <a:t>) </a:t>
            </a:r>
          </a:p>
          <a:p>
            <a:pPr lvl="0"/>
            <a:r>
              <a:rPr lang="it-IT" sz="2400" dirty="0">
                <a:solidFill>
                  <a:schemeClr val="bg1"/>
                </a:solidFill>
              </a:rPr>
              <a:t>Per il marxismo: sistema economico sociale nel quale i mezzi di produzione appartengono a un capitalista, basata sullo sfruttamento del lavoro</a:t>
            </a:r>
          </a:p>
        </p:txBody>
      </p:sp>
    </p:spTree>
    <p:extLst>
      <p:ext uri="{BB962C8B-B14F-4D97-AF65-F5344CB8AC3E}">
        <p14:creationId xmlns:p14="http://schemas.microsoft.com/office/powerpoint/2010/main" val="30131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Società liberale capitalistica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Società liberale capitalistica</a:t>
            </a:r>
          </a:p>
          <a:p>
            <a:pPr marL="0" indent="0">
              <a:buNone/>
            </a:pPr>
            <a:endParaRPr lang="it-IT" sz="2400" dirty="0">
              <a:solidFill>
                <a:schemeClr val="bg1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Marxismo: rivoluzione sociale per l’instaurazione della società comunista</a:t>
            </a:r>
          </a:p>
          <a:p>
            <a:r>
              <a:rPr lang="it-IT" sz="2400" dirty="0">
                <a:solidFill>
                  <a:schemeClr val="bg1"/>
                </a:solidFill>
              </a:rPr>
              <a:t>Revisionismo: il socialismo si deve raggiungere attraverso riforme progressive</a:t>
            </a:r>
          </a:p>
          <a:p>
            <a:r>
              <a:rPr lang="it-IT" sz="2400" dirty="0">
                <a:solidFill>
                  <a:schemeClr val="bg1"/>
                </a:solidFill>
              </a:rPr>
              <a:t>Sindacalismo rivoluzionario: sciopero generale come unico strumento di lotta; mito della rigenerazione</a:t>
            </a:r>
          </a:p>
          <a:p>
            <a:r>
              <a:rPr lang="it-IT" sz="2400" dirty="0">
                <a:solidFill>
                  <a:schemeClr val="bg1"/>
                </a:solidFill>
              </a:rPr>
              <a:t>Anarchismo 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5DEFA03-48B7-4498-8061-5277BBF1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Mito del mondo nuovo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B0DAEC-9CB3-4D66-9518-3FEDFC5C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200" dirty="0">
                <a:solidFill>
                  <a:schemeClr val="bg1"/>
                </a:solidFill>
              </a:rPr>
              <a:t>«Per questa impresa di rigenerazione, molti giovani europei erano pronti a sacrificarsi, e non solo in senso metaforico. C’era quasi una voluttà di sacrificio nella nuova generazione, che disprezzava l’epoca bella della modernità trionfante e invocava una guerra o una rivoluzione per distruggere un mondo che appariva vecchio e corrotto, al fine di far nascere un nuovo mondo e un uomo nuovo»</a:t>
            </a:r>
          </a:p>
          <a:p>
            <a:pPr marL="0" indent="0">
              <a:buNone/>
            </a:pPr>
            <a:endParaRPr lang="it-IT" sz="2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bg1"/>
                </a:solidFill>
              </a:rPr>
              <a:t>E. Gentile, </a:t>
            </a:r>
            <a:r>
              <a:rPr lang="it-IT" sz="2200" i="1" dirty="0">
                <a:solidFill>
                  <a:schemeClr val="bg1"/>
                </a:solidFill>
              </a:rPr>
              <a:t>L’apocalisse della modernità. La Grande guerra per l’uomo nuovo</a:t>
            </a:r>
            <a:r>
              <a:rPr lang="it-IT" sz="2200" dirty="0">
                <a:solidFill>
                  <a:schemeClr val="bg1"/>
                </a:solidFill>
              </a:rPr>
              <a:t>, 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bg1"/>
                </a:solidFill>
              </a:rPr>
              <a:t>Mondadori, Milano 2008</a:t>
            </a:r>
          </a:p>
        </p:txBody>
      </p:sp>
    </p:spTree>
    <p:extLst>
      <p:ext uri="{BB962C8B-B14F-4D97-AF65-F5344CB8AC3E}">
        <p14:creationId xmlns:p14="http://schemas.microsoft.com/office/powerpoint/2010/main" val="338942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5307C7-682F-472C-968E-B040C55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Chiesa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F2562-CF95-48AB-B8EC-8B70EEEA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it-IT" dirty="0">
                <a:solidFill>
                  <a:schemeClr val="bg1"/>
                </a:solidFill>
              </a:rPr>
              <a:t>Pio IX:  </a:t>
            </a:r>
            <a:r>
              <a:rPr lang="it-IT" i="1" dirty="0" err="1">
                <a:solidFill>
                  <a:schemeClr val="bg1"/>
                </a:solidFill>
              </a:rPr>
              <a:t>Syllabus</a:t>
            </a:r>
            <a:r>
              <a:rPr lang="it-IT" dirty="0">
                <a:solidFill>
                  <a:schemeClr val="bg1"/>
                </a:solidFill>
              </a:rPr>
              <a:t> (80 proposizioni): condanna di razionalismo, panteismo, indifferenza, gallicanesimo, statalismo, socialismo, comunismo, liberalismo  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Leone XIII: </a:t>
            </a:r>
            <a:r>
              <a:rPr lang="it-IT" i="1" dirty="0">
                <a:solidFill>
                  <a:schemeClr val="bg1"/>
                </a:solidFill>
              </a:rPr>
              <a:t>De Rerum </a:t>
            </a:r>
            <a:r>
              <a:rPr lang="it-IT" i="1" dirty="0" err="1">
                <a:solidFill>
                  <a:schemeClr val="bg1"/>
                </a:solidFill>
              </a:rPr>
              <a:t>Novarum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(1891): presa d’atto della questione sociale e contrasto all’ingiustizia 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Pio X condanna del modernismo (1907)</a:t>
            </a:r>
          </a:p>
        </p:txBody>
      </p:sp>
    </p:spTree>
    <p:extLst>
      <p:ext uri="{BB962C8B-B14F-4D97-AF65-F5344CB8AC3E}">
        <p14:creationId xmlns:p14="http://schemas.microsoft.com/office/powerpoint/2010/main" val="3923462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520</Words>
  <Application>Microsoft Office PowerPoint</Application>
  <PresentationFormat>Widescreen</PresentationFormat>
  <Paragraphs>85</Paragraphs>
  <Slides>28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di Office</vt:lpstr>
      <vt:lpstr>La Grande guerra prima  e  dopo</vt:lpstr>
      <vt:lpstr>Lezione 2 L’Europa e il mondo  alla vigilia del conflitto </vt:lpstr>
      <vt:lpstr>Europa</vt:lpstr>
      <vt:lpstr>Europa</vt:lpstr>
      <vt:lpstr>Liberalismo</vt:lpstr>
      <vt:lpstr>Capitalismo</vt:lpstr>
      <vt:lpstr>Società liberale capitalistica</vt:lpstr>
      <vt:lpstr>Mito del mondo nuovo</vt:lpstr>
      <vt:lpstr>Chiesa</vt:lpstr>
      <vt:lpstr>Il primato scientifico</vt:lpstr>
      <vt:lpstr>Il primato economico</vt:lpstr>
      <vt:lpstr>Possesso dell’oro coniato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Diffusione del suffragio universale  maschile in Europa</vt:lpstr>
      <vt:lpstr>Blocchi di alleanze in Europa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“Prima e dopo la bufera” (OPPURE “Il prima e il dopo”)</dc:title>
  <dc:creator>Fabio Todero</dc:creator>
  <cp:lastModifiedBy>PUPO</cp:lastModifiedBy>
  <cp:revision>43</cp:revision>
  <dcterms:created xsi:type="dcterms:W3CDTF">2017-10-28T08:20:35Z</dcterms:created>
  <dcterms:modified xsi:type="dcterms:W3CDTF">2018-03-17T13:33:57Z</dcterms:modified>
</cp:coreProperties>
</file>