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1"/>
  </p:sldMasterIdLst>
  <p:notesMasterIdLst>
    <p:notesMasterId r:id="rId14"/>
  </p:notesMasterIdLst>
  <p:handoutMasterIdLst>
    <p:handoutMasterId r:id="rId15"/>
  </p:handoutMasterIdLst>
  <p:sldIdLst>
    <p:sldId id="273" r:id="rId2"/>
    <p:sldId id="257" r:id="rId3"/>
    <p:sldId id="258" r:id="rId4"/>
    <p:sldId id="268" r:id="rId5"/>
    <p:sldId id="259" r:id="rId6"/>
    <p:sldId id="260" r:id="rId7"/>
    <p:sldId id="270" r:id="rId8"/>
    <p:sldId id="271" r:id="rId9"/>
    <p:sldId id="263" r:id="rId10"/>
    <p:sldId id="269" r:id="rId11"/>
    <p:sldId id="266" r:id="rId12"/>
    <p:sldId id="272" r:id="rId13"/>
  </p:sldIdLst>
  <p:sldSz cx="12188825" cy="6858000"/>
  <p:notesSz cx="6858000" cy="9144000"/>
  <p:defaultTextStyle>
    <a:defPPr rtl="0">
      <a:defRPr lang="it-IT"/>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8" autoAdjust="0"/>
    <p:restoredTop sz="95210" autoAdjust="0"/>
  </p:normalViewPr>
  <p:slideViewPr>
    <p:cSldViewPr showGuides="1">
      <p:cViewPr varScale="1">
        <p:scale>
          <a:sx n="78" d="100"/>
          <a:sy n="78" d="100"/>
        </p:scale>
        <p:origin x="-778" y="-58"/>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notesViewPr>
    <p:cSldViewPr>
      <p:cViewPr varScale="1">
        <p:scale>
          <a:sx n="89" d="100"/>
          <a:sy n="89" d="100"/>
        </p:scale>
        <p:origin x="3048"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it-IT" dirty="0">
              <a:solidFill>
                <a:schemeClr val="tx2"/>
              </a:solidFill>
            </a:endParaRPr>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2B80495B-AD93-47A2-9136-362C70DC2B6A}" type="datetime1">
              <a:rPr lang="it-IT" smtClean="0">
                <a:solidFill>
                  <a:schemeClr val="tx2"/>
                </a:solidFill>
              </a:rPr>
              <a:pPr rtl="0"/>
              <a:t>20/03/2018</a:t>
            </a:fld>
            <a:endParaRPr lang="it-IT" dirty="0">
              <a:solidFill>
                <a:schemeClr val="tx2"/>
              </a:solidFill>
            </a:endParaRPr>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it-IT" dirty="0">
              <a:solidFill>
                <a:schemeClr val="tx2"/>
              </a:solidFill>
            </a:endParaRPr>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CFD77566-CD65-4859-9FA1-43956DC85B8C}" type="slidenum">
              <a:rPr lang="it-IT" smtClean="0">
                <a:solidFill>
                  <a:schemeClr val="tx2"/>
                </a:solidFill>
              </a:rPr>
              <a:pPr rtl="0"/>
              <a:t>‹N›</a:t>
            </a:fld>
            <a:endParaRPr lang="it-IT" dirty="0">
              <a:solidFill>
                <a:schemeClr val="tx2"/>
              </a:solidFill>
            </a:endParaRPr>
          </a:p>
        </p:txBody>
      </p:sp>
    </p:spTree>
    <p:extLst>
      <p:ext uri="{BB962C8B-B14F-4D97-AF65-F5344CB8AC3E}">
        <p14:creationId xmlns:p14="http://schemas.microsoft.com/office/powerpoint/2010/main" xmlns=""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pPr rtl="0"/>
            <a:endParaRPr lang="it-IT" noProof="0" dirty="0"/>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1894FC50-7CD9-4D30-81C7-57A5B1245385}" type="datetime1">
              <a:rPr lang="it-IT" smtClean="0"/>
              <a:pPr/>
              <a:t>20/03/2018</a:t>
            </a:fld>
            <a:endParaRPr lang="it-IT" dirty="0"/>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it-IT" noProof="0" dirty="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it-IT" noProof="0" dirty="0" smtClean="0"/>
              <a:t>Fare clic per modificare gli stili del testo dello schema</a:t>
            </a:r>
          </a:p>
          <a:p>
            <a:pPr lvl="1" rtl="0"/>
            <a:r>
              <a:rPr lang="it-IT" noProof="0" dirty="0" smtClean="0"/>
              <a:t>Secondo livello</a:t>
            </a:r>
          </a:p>
          <a:p>
            <a:pPr lvl="2" rtl="0"/>
            <a:r>
              <a:rPr lang="it-IT" noProof="0" dirty="0" smtClean="0"/>
              <a:t>Terzo livello</a:t>
            </a:r>
          </a:p>
          <a:p>
            <a:pPr lvl="3" rtl="0"/>
            <a:r>
              <a:rPr lang="it-IT" noProof="0" dirty="0" smtClean="0"/>
              <a:t>Quarto livello</a:t>
            </a:r>
          </a:p>
          <a:p>
            <a:pPr lvl="4" rtl="0"/>
            <a:r>
              <a:rPr lang="it-IT" noProof="0" dirty="0" smtClean="0"/>
              <a:t>Quinto livello</a:t>
            </a:r>
            <a:endParaRPr lang="it-IT" noProof="0" dirty="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pPr rtl="0"/>
            <a:endParaRPr lang="it-IT" noProof="0" dirty="0"/>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pPr rtl="0"/>
            <a:fld id="{B8796F01-7154-41E0-B48B-A6921757531A}" type="slidenum">
              <a:rPr lang="it-IT" noProof="0" smtClean="0"/>
              <a:pPr rtl="0"/>
              <a:t>‹N›</a:t>
            </a:fld>
            <a:endParaRPr lang="it-IT" noProof="0" dirty="0"/>
          </a:p>
        </p:txBody>
      </p:sp>
    </p:spTree>
    <p:extLst>
      <p:ext uri="{BB962C8B-B14F-4D97-AF65-F5344CB8AC3E}">
        <p14:creationId xmlns:p14="http://schemas.microsoft.com/office/powerpoint/2010/main" xmlns=""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10"/>
          </p:nvPr>
        </p:nvSpPr>
        <p:spPr/>
        <p:txBody>
          <a:bodyPr rtlCol="0"/>
          <a:lstStyle/>
          <a:p>
            <a:pPr rtl="0"/>
            <a:fld id="{B8796F01-7154-41E0-B48B-A6921757531A}" type="slidenum">
              <a:rPr lang="it-IT" smtClean="0"/>
              <a:pPr rtl="0"/>
              <a:t>2</a:t>
            </a:fld>
            <a:endParaRPr lang="it-IT" dirty="0"/>
          </a:p>
        </p:txBody>
      </p:sp>
    </p:spTree>
    <p:extLst>
      <p:ext uri="{BB962C8B-B14F-4D97-AF65-F5344CB8AC3E}">
        <p14:creationId xmlns:p14="http://schemas.microsoft.com/office/powerpoint/2010/main" xmlns="" val="1607705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10"/>
          </p:nvPr>
        </p:nvSpPr>
        <p:spPr/>
        <p:txBody>
          <a:bodyPr rtlCol="0"/>
          <a:lstStyle/>
          <a:p>
            <a:pPr rtl="0"/>
            <a:fld id="{B8796F01-7154-41E0-B48B-A6921757531A}" type="slidenum">
              <a:rPr lang="it-IT" smtClean="0"/>
              <a:pPr rtl="0"/>
              <a:t>3</a:t>
            </a:fld>
            <a:endParaRPr lang="it-IT" dirty="0"/>
          </a:p>
        </p:txBody>
      </p:sp>
    </p:spTree>
    <p:extLst>
      <p:ext uri="{BB962C8B-B14F-4D97-AF65-F5344CB8AC3E}">
        <p14:creationId xmlns:p14="http://schemas.microsoft.com/office/powerpoint/2010/main" xmlns="" val="1284804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B8796F01-7154-41E0-B48B-A6921757531A}" type="slidenum">
              <a:rPr lang="it-IT" smtClean="0"/>
              <a:pPr rtl="0"/>
              <a:t>5</a:t>
            </a:fld>
            <a:endParaRPr lang="it-IT" dirty="0"/>
          </a:p>
        </p:txBody>
      </p:sp>
    </p:spTree>
    <p:extLst>
      <p:ext uri="{BB962C8B-B14F-4D97-AF65-F5344CB8AC3E}">
        <p14:creationId xmlns:p14="http://schemas.microsoft.com/office/powerpoint/2010/main" xmlns="" val="3056847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B8796F01-7154-41E0-B48B-A6921757531A}" type="slidenum">
              <a:rPr lang="it-IT" smtClean="0"/>
              <a:pPr rtl="0"/>
              <a:t>6</a:t>
            </a:fld>
            <a:endParaRPr lang="it-IT" dirty="0"/>
          </a:p>
        </p:txBody>
      </p:sp>
    </p:spTree>
    <p:extLst>
      <p:ext uri="{BB962C8B-B14F-4D97-AF65-F5344CB8AC3E}">
        <p14:creationId xmlns:p14="http://schemas.microsoft.com/office/powerpoint/2010/main" xmlns="" val="706381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B8796F01-7154-41E0-B48B-A6921757531A}" type="slidenum">
              <a:rPr lang="it-IT" smtClean="0"/>
              <a:pPr rtl="0"/>
              <a:t>9</a:t>
            </a:fld>
            <a:endParaRPr lang="it-IT" dirty="0"/>
          </a:p>
        </p:txBody>
      </p:sp>
    </p:spTree>
    <p:extLst>
      <p:ext uri="{BB962C8B-B14F-4D97-AF65-F5344CB8AC3E}">
        <p14:creationId xmlns:p14="http://schemas.microsoft.com/office/powerpoint/2010/main" xmlns="" val="2731644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B8796F01-7154-41E0-B48B-A6921757531A}" type="slidenum">
              <a:rPr lang="it-IT" smtClean="0"/>
              <a:pPr rtl="0"/>
              <a:t>11</a:t>
            </a:fld>
            <a:endParaRPr lang="it-IT" dirty="0"/>
          </a:p>
        </p:txBody>
      </p:sp>
    </p:spTree>
    <p:extLst>
      <p:ext uri="{BB962C8B-B14F-4D97-AF65-F5344CB8AC3E}">
        <p14:creationId xmlns:p14="http://schemas.microsoft.com/office/powerpoint/2010/main" xmlns="" val="7489761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uppo 13"/>
          <p:cNvGrpSpPr/>
          <p:nvPr/>
        </p:nvGrpSpPr>
        <p:grpSpPr>
          <a:xfrm>
            <a:off x="0" y="0"/>
            <a:ext cx="12190572" cy="6858000"/>
            <a:chOff x="0" y="0"/>
            <a:chExt cx="12190572" cy="6858000"/>
          </a:xfrm>
        </p:grpSpPr>
        <p:sp>
          <p:nvSpPr>
            <p:cNvPr id="13" name="Rettangolo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it-IT" noProof="0" dirty="0"/>
            </a:p>
          </p:txBody>
        </p:sp>
        <p:grpSp>
          <p:nvGrpSpPr>
            <p:cNvPr id="12" name="Gruppo 11"/>
            <p:cNvGrpSpPr/>
            <p:nvPr/>
          </p:nvGrpSpPr>
          <p:grpSpPr>
            <a:xfrm>
              <a:off x="0" y="0"/>
              <a:ext cx="4742741" cy="6858000"/>
              <a:chOff x="0" y="0"/>
              <a:chExt cx="4742741" cy="6858000"/>
            </a:xfrm>
          </p:grpSpPr>
          <p:pic>
            <p:nvPicPr>
              <p:cNvPr id="9" name="Immagine 8" descr="Pila di libri"/>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4591594" cy="6858000"/>
              </a:xfrm>
              <a:prstGeom prst="rect">
                <a:avLst/>
              </a:prstGeom>
            </p:spPr>
          </p:pic>
          <p:sp>
            <p:nvSpPr>
              <p:cNvPr id="10" name="Rettangolo 9"/>
              <p:cNvSpPr/>
              <p:nvPr/>
            </p:nvSpPr>
            <p:spPr>
              <a:xfrm>
                <a:off x="4605581"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grpSp>
      </p:grpSp>
      <p:sp>
        <p:nvSpPr>
          <p:cNvPr id="2" name="Titolo 1"/>
          <p:cNvSpPr>
            <a:spLocks noGrp="1"/>
          </p:cNvSpPr>
          <p:nvPr>
            <p:ph type="ctrTitle"/>
          </p:nvPr>
        </p:nvSpPr>
        <p:spPr>
          <a:xfrm>
            <a:off x="4879346" y="1498601"/>
            <a:ext cx="7008574" cy="3298825"/>
          </a:xfrm>
        </p:spPr>
        <p:txBody>
          <a:bodyPr rtlCol="0">
            <a:normAutofit/>
          </a:bodyPr>
          <a:lstStyle>
            <a:lvl1pPr algn="l">
              <a:lnSpc>
                <a:spcPct val="90000"/>
              </a:lnSpc>
              <a:defRPr sz="5400" b="0" cap="none" spc="0" baseline="0">
                <a:ln w="0"/>
                <a:solidFill>
                  <a:schemeClr val="tx2"/>
                </a:solidFill>
                <a:effectLst/>
              </a:defRPr>
            </a:lvl1pPr>
          </a:lstStyle>
          <a:p>
            <a:pPr rtl="0"/>
            <a:r>
              <a:rPr lang="it-IT" noProof="0" smtClean="0"/>
              <a:t>Fare clic per modificare lo stile del titolo</a:t>
            </a:r>
            <a:endParaRPr lang="it-IT" noProof="0" dirty="0"/>
          </a:p>
        </p:txBody>
      </p:sp>
      <p:sp>
        <p:nvSpPr>
          <p:cNvPr id="3" name="Sottotitolo 2"/>
          <p:cNvSpPr>
            <a:spLocks noGrp="1"/>
          </p:cNvSpPr>
          <p:nvPr>
            <p:ph type="subTitle" idx="1"/>
          </p:nvPr>
        </p:nvSpPr>
        <p:spPr>
          <a:xfrm>
            <a:off x="4879346" y="4927600"/>
            <a:ext cx="7008574" cy="1244600"/>
          </a:xfrm>
        </p:spPr>
        <p:txBody>
          <a:bodyPr rtlCol="0">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pPr rtl="0"/>
            <a:r>
              <a:rPr lang="it-IT" noProof="0" smtClean="0"/>
              <a:t>Fare clic per modificare lo stile del sottotitolo dello schema</a:t>
            </a:r>
            <a:endParaRPr lang="it-IT" noProof="0" dirty="0"/>
          </a:p>
        </p:txBody>
      </p:sp>
      <p:sp>
        <p:nvSpPr>
          <p:cNvPr id="5" name="Segnaposto data 4"/>
          <p:cNvSpPr>
            <a:spLocks noGrp="1"/>
          </p:cNvSpPr>
          <p:nvPr>
            <p:ph type="dt" sz="half" idx="10"/>
          </p:nvPr>
        </p:nvSpPr>
        <p:spPr/>
        <p:txBody>
          <a:bodyPr rtlCol="0"/>
          <a:lstStyle/>
          <a:p>
            <a:pPr rtl="0"/>
            <a:fld id="{EFBF3510-D61F-421F-8910-9235B5631904}" type="datetime1">
              <a:rPr lang="it-IT" noProof="0" smtClean="0"/>
              <a:pPr rtl="0"/>
              <a:t>20/03/2018</a:t>
            </a:fld>
            <a:endParaRPr lang="it-IT" noProof="0" dirty="0"/>
          </a:p>
        </p:txBody>
      </p:sp>
      <p:sp>
        <p:nvSpPr>
          <p:cNvPr id="7" name="Segnaposto piè di pagina 6"/>
          <p:cNvSpPr>
            <a:spLocks noGrp="1"/>
          </p:cNvSpPr>
          <p:nvPr>
            <p:ph type="ftr" sz="quarter" idx="11"/>
          </p:nvPr>
        </p:nvSpPr>
        <p:spPr/>
        <p:txBody>
          <a:bodyPr rtlCol="0"/>
          <a:lstStyle/>
          <a:p>
            <a:pPr rtl="0"/>
            <a:r>
              <a:rPr lang="it-IT" noProof="0" dirty="0" smtClean="0"/>
              <a:t>Aggiungere un piè di pagina</a:t>
            </a:r>
            <a:endParaRPr lang="it-IT" noProof="0" dirty="0"/>
          </a:p>
        </p:txBody>
      </p:sp>
      <p:sp>
        <p:nvSpPr>
          <p:cNvPr id="11" name="Segnaposto numero diapositiva 10"/>
          <p:cNvSpPr>
            <a:spLocks noGrp="1"/>
          </p:cNvSpPr>
          <p:nvPr>
            <p:ph type="sldNum" sz="quarter" idx="12"/>
          </p:nvPr>
        </p:nvSpPr>
        <p:spPr/>
        <p:txBody>
          <a:bodyPr rtlCol="0"/>
          <a:lstStyle/>
          <a:p>
            <a:pPr rtl="0"/>
            <a:fld id="{EB37DED6-D4C7-42EE-AB49-D2E39E64FDE4}" type="slidenum">
              <a:rPr lang="it-IT" noProof="0" smtClean="0"/>
              <a:pPr rtl="0"/>
              <a:t>‹N›</a:t>
            </a:fld>
            <a:endParaRPr lang="it-IT" noProof="0" dirty="0"/>
          </a:p>
        </p:txBody>
      </p:sp>
    </p:spTree>
    <p:extLst>
      <p:ext uri="{BB962C8B-B14F-4D97-AF65-F5344CB8AC3E}">
        <p14:creationId xmlns:p14="http://schemas.microsoft.com/office/powerpoint/2010/main" xmlns="" val="33220121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smtClean="0"/>
              <a:t>Fare clic per modificare lo stile del titolo</a:t>
            </a:r>
            <a:endParaRPr lang="it-IT" noProof="0" dirty="0"/>
          </a:p>
        </p:txBody>
      </p:sp>
      <p:sp>
        <p:nvSpPr>
          <p:cNvPr id="3" name="Segnaposto testo verticale 2"/>
          <p:cNvSpPr>
            <a:spLocks noGrp="1"/>
          </p:cNvSpPr>
          <p:nvPr>
            <p:ph type="body" orient="vert" idx="1" hasCustomPrompt="1"/>
          </p:nvPr>
        </p:nvSpPr>
        <p:spPr/>
        <p:txBody>
          <a:bodyPr vert="eaVert" rtlCol="0"/>
          <a:lstStyle>
            <a:lvl5pPr>
              <a:defRPr/>
            </a:lvl5pPr>
            <a:lvl6pPr marL="2418976" indent="-285750">
              <a:buFont typeface="Century Gothic" panose="020B0502020202020204" pitchFamily="34" charset="0"/>
              <a:buChar char="–"/>
              <a:defRPr/>
            </a:lvl6pPr>
            <a:lvl7pPr>
              <a:defRPr/>
            </a:lvl7pPr>
            <a:lvl8pPr>
              <a:defRPr/>
            </a:lvl8pPr>
            <a:lvl9pPr>
              <a:defRPr/>
            </a:lvl9pPr>
          </a:lstStyle>
          <a:p>
            <a:pPr lvl="0" rtl="0"/>
            <a:r>
              <a:rPr lang="it-IT" noProof="0" dirty="0" smtClean="0"/>
              <a:t>Fare clic per modificare gli stili del testo dello schema</a:t>
            </a:r>
          </a:p>
          <a:p>
            <a:pPr lvl="1" rtl="0"/>
            <a:r>
              <a:rPr lang="it-IT" noProof="0" dirty="0" smtClean="0"/>
              <a:t>Secondo livello</a:t>
            </a:r>
          </a:p>
          <a:p>
            <a:pPr lvl="2" rtl="0"/>
            <a:r>
              <a:rPr lang="it-IT" noProof="0" dirty="0" smtClean="0"/>
              <a:t>Terzo livello</a:t>
            </a:r>
          </a:p>
          <a:p>
            <a:pPr lvl="3" rtl="0"/>
            <a:r>
              <a:rPr lang="it-IT" noProof="0" dirty="0" smtClean="0"/>
              <a:t>Quarto livello</a:t>
            </a:r>
          </a:p>
          <a:p>
            <a:pPr lvl="4" rtl="0"/>
            <a:r>
              <a:rPr lang="it-IT" noProof="0" dirty="0" smtClean="0"/>
              <a:t>Quinto livello</a:t>
            </a:r>
            <a:endParaRPr lang="it-IT" noProof="0" dirty="0"/>
          </a:p>
        </p:txBody>
      </p:sp>
      <p:sp>
        <p:nvSpPr>
          <p:cNvPr id="4" name="Segnaposto data 3"/>
          <p:cNvSpPr>
            <a:spLocks noGrp="1"/>
          </p:cNvSpPr>
          <p:nvPr>
            <p:ph type="dt" sz="half" idx="10"/>
          </p:nvPr>
        </p:nvSpPr>
        <p:spPr/>
        <p:txBody>
          <a:bodyPr rtlCol="0"/>
          <a:lstStyle/>
          <a:p>
            <a:pPr rtl="0"/>
            <a:fld id="{35619D06-56C3-422B-9066-598BDD25A582}" type="datetime1">
              <a:rPr lang="it-IT" noProof="0" smtClean="0"/>
              <a:pPr rtl="0"/>
              <a:t>20/03/2018</a:t>
            </a:fld>
            <a:endParaRPr lang="it-IT" noProof="0" dirty="0"/>
          </a:p>
        </p:txBody>
      </p:sp>
      <p:sp>
        <p:nvSpPr>
          <p:cNvPr id="5" name="Segnaposto piè di pagina 4"/>
          <p:cNvSpPr>
            <a:spLocks noGrp="1"/>
          </p:cNvSpPr>
          <p:nvPr>
            <p:ph type="ftr" sz="quarter" idx="11"/>
          </p:nvPr>
        </p:nvSpPr>
        <p:spPr/>
        <p:txBody>
          <a:bodyPr rtlCol="0"/>
          <a:lstStyle/>
          <a:p>
            <a:pPr rtl="0"/>
            <a:r>
              <a:rPr lang="it-IT" noProof="0" dirty="0" smtClean="0"/>
              <a:t>Aggiungere un piè di pagina</a:t>
            </a:r>
            <a:endParaRPr lang="it-IT" noProof="0" dirty="0"/>
          </a:p>
        </p:txBody>
      </p:sp>
      <p:sp>
        <p:nvSpPr>
          <p:cNvPr id="6" name="Segnaposto numero diapositiva 5"/>
          <p:cNvSpPr>
            <a:spLocks noGrp="1"/>
          </p:cNvSpPr>
          <p:nvPr>
            <p:ph type="sldNum" sz="quarter" idx="12"/>
          </p:nvPr>
        </p:nvSpPr>
        <p:spPr/>
        <p:txBody>
          <a:bodyPr rtlCol="0"/>
          <a:lstStyle/>
          <a:p>
            <a:pPr rtl="0"/>
            <a:fld id="{591C5AD9-787D-40FA-8A4D-16A055B9AF81}" type="slidenum">
              <a:rPr lang="it-IT" noProof="0" smtClean="0"/>
              <a:pPr rtl="0"/>
              <a:t>‹N›</a:t>
            </a:fld>
            <a:endParaRPr lang="it-IT" noProof="0" dirty="0"/>
          </a:p>
        </p:txBody>
      </p:sp>
    </p:spTree>
    <p:extLst>
      <p:ext uri="{BB962C8B-B14F-4D97-AF65-F5344CB8AC3E}">
        <p14:creationId xmlns:p14="http://schemas.microsoft.com/office/powerpoint/2010/main" xmlns="" val="18176198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9852633" y="274638"/>
            <a:ext cx="1422030" cy="5897561"/>
          </a:xfrm>
        </p:spPr>
        <p:txBody>
          <a:bodyPr vert="eaVert" rtlCol="0"/>
          <a:lstStyle/>
          <a:p>
            <a:pPr rtl="0"/>
            <a:r>
              <a:rPr lang="it-IT" noProof="0" smtClean="0"/>
              <a:t>Fare clic per modificare lo stile del titolo</a:t>
            </a:r>
            <a:endParaRPr lang="it-IT" noProof="0" dirty="0"/>
          </a:p>
        </p:txBody>
      </p:sp>
      <p:sp>
        <p:nvSpPr>
          <p:cNvPr id="3" name="Segnaposto testo verticale 2"/>
          <p:cNvSpPr>
            <a:spLocks noGrp="1"/>
          </p:cNvSpPr>
          <p:nvPr>
            <p:ph type="body" orient="vert" idx="1" hasCustomPrompt="1"/>
          </p:nvPr>
        </p:nvSpPr>
        <p:spPr>
          <a:xfrm>
            <a:off x="1117309" y="274638"/>
            <a:ext cx="8532178" cy="5897561"/>
          </a:xfrm>
        </p:spPr>
        <p:txBody>
          <a:bodyPr vert="eaVert" rtlCol="0"/>
          <a:lstStyle>
            <a:lvl5pPr>
              <a:defRPr/>
            </a:lvl5pPr>
            <a:lvl6pPr marL="2418976" indent="-285750">
              <a:buFont typeface="Century Gothic" panose="020B0502020202020204" pitchFamily="34" charset="0"/>
              <a:buChar char="–"/>
              <a:defRPr/>
            </a:lvl6pPr>
            <a:lvl7pPr>
              <a:defRPr/>
            </a:lvl7pPr>
            <a:lvl8pPr>
              <a:defRPr/>
            </a:lvl8pPr>
            <a:lvl9pPr>
              <a:defRPr/>
            </a:lvl9pPr>
          </a:lstStyle>
          <a:p>
            <a:pPr lvl="0" rtl="0"/>
            <a:r>
              <a:rPr lang="it-IT" noProof="0" dirty="0" smtClean="0"/>
              <a:t>Fare clic per modificare gli stili del testo dello schema</a:t>
            </a:r>
          </a:p>
          <a:p>
            <a:pPr lvl="1" rtl="0"/>
            <a:r>
              <a:rPr lang="it-IT" noProof="0" dirty="0" smtClean="0"/>
              <a:t>Secondo livello</a:t>
            </a:r>
          </a:p>
          <a:p>
            <a:pPr lvl="2" rtl="0"/>
            <a:r>
              <a:rPr lang="it-IT" noProof="0" dirty="0" smtClean="0"/>
              <a:t>Terzo livello</a:t>
            </a:r>
          </a:p>
          <a:p>
            <a:pPr lvl="3" rtl="0"/>
            <a:r>
              <a:rPr lang="it-IT" noProof="0" dirty="0" smtClean="0"/>
              <a:t>Quarto livello</a:t>
            </a:r>
          </a:p>
          <a:p>
            <a:pPr lvl="4" rtl="0"/>
            <a:r>
              <a:rPr lang="it-IT" noProof="0" dirty="0" smtClean="0"/>
              <a:t>Quinto livello</a:t>
            </a:r>
            <a:endParaRPr lang="it-IT" noProof="0" dirty="0"/>
          </a:p>
        </p:txBody>
      </p:sp>
      <p:sp>
        <p:nvSpPr>
          <p:cNvPr id="4" name="Segnaposto data 3"/>
          <p:cNvSpPr>
            <a:spLocks noGrp="1"/>
          </p:cNvSpPr>
          <p:nvPr>
            <p:ph type="dt" sz="half" idx="10"/>
          </p:nvPr>
        </p:nvSpPr>
        <p:spPr/>
        <p:txBody>
          <a:bodyPr rtlCol="0"/>
          <a:lstStyle/>
          <a:p>
            <a:pPr rtl="0"/>
            <a:fld id="{565FA794-ECF3-4A88-AA5E-3EB13ABD719B}" type="datetime1">
              <a:rPr lang="it-IT" noProof="0" smtClean="0"/>
              <a:pPr rtl="0"/>
              <a:t>20/03/2018</a:t>
            </a:fld>
            <a:endParaRPr lang="it-IT" noProof="0" dirty="0"/>
          </a:p>
        </p:txBody>
      </p:sp>
      <p:sp>
        <p:nvSpPr>
          <p:cNvPr id="5" name="Segnaposto piè di pagina 4"/>
          <p:cNvSpPr>
            <a:spLocks noGrp="1"/>
          </p:cNvSpPr>
          <p:nvPr>
            <p:ph type="ftr" sz="quarter" idx="11"/>
          </p:nvPr>
        </p:nvSpPr>
        <p:spPr/>
        <p:txBody>
          <a:bodyPr rtlCol="0"/>
          <a:lstStyle/>
          <a:p>
            <a:pPr rtl="0"/>
            <a:r>
              <a:rPr lang="it-IT" noProof="0" dirty="0" smtClean="0"/>
              <a:t>Aggiungere un piè di pagina</a:t>
            </a:r>
            <a:endParaRPr lang="it-IT" noProof="0" dirty="0"/>
          </a:p>
        </p:txBody>
      </p:sp>
      <p:sp>
        <p:nvSpPr>
          <p:cNvPr id="6" name="Segnaposto numero diapositiva 5"/>
          <p:cNvSpPr>
            <a:spLocks noGrp="1"/>
          </p:cNvSpPr>
          <p:nvPr>
            <p:ph type="sldNum" sz="quarter" idx="12"/>
          </p:nvPr>
        </p:nvSpPr>
        <p:spPr/>
        <p:txBody>
          <a:bodyPr rtlCol="0"/>
          <a:lstStyle/>
          <a:p>
            <a:pPr rtl="0"/>
            <a:fld id="{591C5AD9-787D-40FA-8A4D-16A055B9AF81}" type="slidenum">
              <a:rPr lang="it-IT" noProof="0" smtClean="0"/>
              <a:pPr rtl="0"/>
              <a:t>‹N›</a:t>
            </a:fld>
            <a:endParaRPr lang="it-IT" noProof="0" dirty="0"/>
          </a:p>
        </p:txBody>
      </p:sp>
    </p:spTree>
    <p:extLst>
      <p:ext uri="{BB962C8B-B14F-4D97-AF65-F5344CB8AC3E}">
        <p14:creationId xmlns:p14="http://schemas.microsoft.com/office/powerpoint/2010/main" xmlns="" val="37236915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smtClean="0"/>
              <a:t>Fare clic per modificare lo stile del titolo</a:t>
            </a:r>
            <a:endParaRPr lang="it-IT" noProof="0" dirty="0"/>
          </a:p>
        </p:txBody>
      </p:sp>
      <p:sp>
        <p:nvSpPr>
          <p:cNvPr id="3" name="Segnaposto contenuto 2"/>
          <p:cNvSpPr>
            <a:spLocks noGrp="1"/>
          </p:cNvSpPr>
          <p:nvPr>
            <p:ph idx="1"/>
          </p:nvPr>
        </p:nvSpPr>
        <p:spPr/>
        <p:txBody>
          <a:bodyPr rtlCol="0"/>
          <a:lstStyle>
            <a:lvl5pPr>
              <a:defRPr/>
            </a:lvl5pPr>
            <a:lvl6pPr>
              <a:defRPr/>
            </a:lvl6pPr>
            <a:lvl7pPr>
              <a:defRPr baseline="0"/>
            </a:lvl7pPr>
            <a:lvl8pPr>
              <a:defRPr baseline="0"/>
            </a:lvl8pPr>
            <a:lvl9pPr>
              <a:defRPr baseline="0"/>
            </a:lvl9pPr>
          </a:lstStyle>
          <a:p>
            <a:pPr lvl="0" rtl="0"/>
            <a:r>
              <a:rPr lang="it-IT" noProof="0" smtClean="0"/>
              <a:t>Fare clic per modificare stili del testo dello schema</a:t>
            </a:r>
          </a:p>
          <a:p>
            <a:pPr lvl="1" rtl="0"/>
            <a:r>
              <a:rPr lang="it-IT" noProof="0" smtClean="0"/>
              <a:t>Secondo livello</a:t>
            </a:r>
          </a:p>
          <a:p>
            <a:pPr lvl="2" rtl="0"/>
            <a:r>
              <a:rPr lang="it-IT" noProof="0" smtClean="0"/>
              <a:t>Terzo livello</a:t>
            </a:r>
          </a:p>
          <a:p>
            <a:pPr lvl="3" rtl="0"/>
            <a:r>
              <a:rPr lang="it-IT" noProof="0" smtClean="0"/>
              <a:t>Quarto livello</a:t>
            </a:r>
          </a:p>
          <a:p>
            <a:pPr lvl="4" rtl="0"/>
            <a:r>
              <a:rPr lang="it-IT" noProof="0" smtClean="0"/>
              <a:t>Quinto livello</a:t>
            </a:r>
            <a:endParaRPr lang="it-IT" noProof="0" dirty="0"/>
          </a:p>
        </p:txBody>
      </p:sp>
      <p:sp>
        <p:nvSpPr>
          <p:cNvPr id="4" name="Segnaposto data 3"/>
          <p:cNvSpPr>
            <a:spLocks noGrp="1"/>
          </p:cNvSpPr>
          <p:nvPr>
            <p:ph type="dt" sz="half" idx="10"/>
          </p:nvPr>
        </p:nvSpPr>
        <p:spPr/>
        <p:txBody>
          <a:bodyPr rtlCol="0"/>
          <a:lstStyle/>
          <a:p>
            <a:pPr rtl="0"/>
            <a:fld id="{17F9A309-531E-412A-ADAB-BC5D9D6CD015}" type="datetime1">
              <a:rPr lang="it-IT" noProof="0" smtClean="0"/>
              <a:pPr rtl="0"/>
              <a:t>20/03/2018</a:t>
            </a:fld>
            <a:endParaRPr lang="it-IT" noProof="0" dirty="0"/>
          </a:p>
        </p:txBody>
      </p:sp>
      <p:sp>
        <p:nvSpPr>
          <p:cNvPr id="5" name="Segnaposto piè di pagina 4"/>
          <p:cNvSpPr>
            <a:spLocks noGrp="1"/>
          </p:cNvSpPr>
          <p:nvPr>
            <p:ph type="ftr" sz="quarter" idx="11"/>
          </p:nvPr>
        </p:nvSpPr>
        <p:spPr/>
        <p:txBody>
          <a:bodyPr rtlCol="0"/>
          <a:lstStyle/>
          <a:p>
            <a:pPr rtl="0"/>
            <a:r>
              <a:rPr lang="it-IT" noProof="0" dirty="0" smtClean="0"/>
              <a:t>Aggiungere un piè di pagina</a:t>
            </a:r>
            <a:endParaRPr lang="it-IT" noProof="0" dirty="0"/>
          </a:p>
        </p:txBody>
      </p:sp>
      <p:sp>
        <p:nvSpPr>
          <p:cNvPr id="6" name="Segnaposto numero diapositiva 5"/>
          <p:cNvSpPr>
            <a:spLocks noGrp="1"/>
          </p:cNvSpPr>
          <p:nvPr>
            <p:ph type="sldNum" sz="quarter" idx="12"/>
          </p:nvPr>
        </p:nvSpPr>
        <p:spPr/>
        <p:txBody>
          <a:bodyPr rtlCol="0"/>
          <a:lstStyle/>
          <a:p>
            <a:pPr rtl="0"/>
            <a:fld id="{DA60BA0E-20D0-4E7C-B286-26C960A6788F}" type="slidenum">
              <a:rPr lang="it-IT" noProof="0" smtClean="0"/>
              <a:pPr rtl="0"/>
              <a:t>‹N›</a:t>
            </a:fld>
            <a:endParaRPr lang="it-IT" noProof="0" dirty="0"/>
          </a:p>
        </p:txBody>
      </p:sp>
    </p:spTree>
    <p:extLst>
      <p:ext uri="{BB962C8B-B14F-4D97-AF65-F5344CB8AC3E}">
        <p14:creationId xmlns:p14="http://schemas.microsoft.com/office/powerpoint/2010/main" xmlns="" val="28653597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Intestazione sezion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uppo 11"/>
          <p:cNvGrpSpPr/>
          <p:nvPr/>
        </p:nvGrpSpPr>
        <p:grpSpPr>
          <a:xfrm>
            <a:off x="1620" y="0"/>
            <a:ext cx="12188952" cy="6858000"/>
            <a:chOff x="1620" y="0"/>
            <a:chExt cx="12188952" cy="6858000"/>
          </a:xfrm>
        </p:grpSpPr>
        <p:sp>
          <p:nvSpPr>
            <p:cNvPr id="4" name="Rettangolo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it-IT" noProof="0" dirty="0"/>
            </a:p>
          </p:txBody>
        </p:sp>
        <p:pic>
          <p:nvPicPr>
            <p:cNvPr id="10" name="Immagine 9"/>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598818" y="0"/>
              <a:ext cx="4591594" cy="6858000"/>
            </a:xfrm>
            <a:prstGeom prst="rect">
              <a:avLst/>
            </a:prstGeom>
          </p:spPr>
        </p:pic>
        <p:sp>
          <p:nvSpPr>
            <p:cNvPr id="11" name="Rettangolo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b="0" noProof="0" dirty="0">
                <a:solidFill>
                  <a:schemeClr val="tx2"/>
                </a:solidFill>
              </a:endParaRPr>
            </a:p>
          </p:txBody>
        </p:sp>
      </p:grpSp>
      <p:pic>
        <p:nvPicPr>
          <p:cNvPr id="5" name="Immagine 4" descr="Pila di libri"/>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598818" y="0"/>
            <a:ext cx="4591594" cy="6858000"/>
          </a:xfrm>
          <a:prstGeom prst="rect">
            <a:avLst/>
          </a:prstGeom>
        </p:spPr>
      </p:pic>
      <p:sp>
        <p:nvSpPr>
          <p:cNvPr id="7" name="Titolo 1"/>
          <p:cNvSpPr>
            <a:spLocks noGrp="1"/>
          </p:cNvSpPr>
          <p:nvPr>
            <p:ph type="ctrTitle"/>
          </p:nvPr>
        </p:nvSpPr>
        <p:spPr>
          <a:xfrm>
            <a:off x="237149" y="1498601"/>
            <a:ext cx="7008574" cy="3298825"/>
          </a:xfrm>
        </p:spPr>
        <p:txBody>
          <a:bodyPr rtlCol="0">
            <a:normAutofit/>
          </a:bodyPr>
          <a:lstStyle>
            <a:lvl1pPr algn="l">
              <a:lnSpc>
                <a:spcPct val="90000"/>
              </a:lnSpc>
              <a:defRPr sz="5400" b="0" cap="none" spc="0" baseline="0">
                <a:ln w="0"/>
                <a:solidFill>
                  <a:schemeClr val="tx2"/>
                </a:solidFill>
                <a:effectLst/>
              </a:defRPr>
            </a:lvl1pPr>
          </a:lstStyle>
          <a:p>
            <a:pPr rtl="0"/>
            <a:r>
              <a:rPr lang="it-IT" noProof="0" smtClean="0"/>
              <a:t>Fare clic per modificare lo stile del titolo</a:t>
            </a:r>
            <a:endParaRPr lang="it-IT" noProof="0" dirty="0"/>
          </a:p>
        </p:txBody>
      </p:sp>
      <p:sp>
        <p:nvSpPr>
          <p:cNvPr id="8" name="Sottotitolo 2"/>
          <p:cNvSpPr>
            <a:spLocks noGrp="1"/>
          </p:cNvSpPr>
          <p:nvPr>
            <p:ph type="subTitle" idx="1"/>
          </p:nvPr>
        </p:nvSpPr>
        <p:spPr>
          <a:xfrm>
            <a:off x="237149" y="4927600"/>
            <a:ext cx="7008574" cy="1244600"/>
          </a:xfrm>
        </p:spPr>
        <p:txBody>
          <a:bodyPr rtlCol="0">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pPr rtl="0"/>
            <a:r>
              <a:rPr lang="it-IT" noProof="0" smtClean="0"/>
              <a:t>Fare clic per modificare lo stile del sottotitolo dello schema</a:t>
            </a:r>
            <a:endParaRPr lang="it-IT" noProof="0" dirty="0"/>
          </a:p>
        </p:txBody>
      </p:sp>
      <p:sp>
        <p:nvSpPr>
          <p:cNvPr id="2" name="Segnaposto data 1"/>
          <p:cNvSpPr>
            <a:spLocks noGrp="1"/>
          </p:cNvSpPr>
          <p:nvPr>
            <p:ph type="dt" sz="half" idx="10"/>
          </p:nvPr>
        </p:nvSpPr>
        <p:spPr/>
        <p:txBody>
          <a:bodyPr rtlCol="0"/>
          <a:lstStyle/>
          <a:p>
            <a:pPr rtl="0"/>
            <a:fld id="{B4059A05-B9DC-47DC-A376-AB66C49AC72B}" type="datetime1">
              <a:rPr lang="it-IT" noProof="0" smtClean="0"/>
              <a:pPr rtl="0"/>
              <a:t>20/03/2018</a:t>
            </a:fld>
            <a:endParaRPr lang="it-IT" noProof="0" dirty="0"/>
          </a:p>
        </p:txBody>
      </p:sp>
      <p:sp>
        <p:nvSpPr>
          <p:cNvPr id="3" name="Segnaposto piè di pagina 2"/>
          <p:cNvSpPr>
            <a:spLocks noGrp="1"/>
          </p:cNvSpPr>
          <p:nvPr>
            <p:ph type="ftr" sz="quarter" idx="11"/>
          </p:nvPr>
        </p:nvSpPr>
        <p:spPr/>
        <p:txBody>
          <a:bodyPr rtlCol="0"/>
          <a:lstStyle/>
          <a:p>
            <a:pPr rtl="0"/>
            <a:r>
              <a:rPr lang="it-IT" noProof="0" dirty="0" smtClean="0"/>
              <a:t>Aggiungere un piè di pagina</a:t>
            </a:r>
            <a:endParaRPr lang="it-IT" noProof="0" dirty="0"/>
          </a:p>
        </p:txBody>
      </p:sp>
      <p:sp>
        <p:nvSpPr>
          <p:cNvPr id="9" name="Segnaposto numero diapositiva 8"/>
          <p:cNvSpPr>
            <a:spLocks noGrp="1"/>
          </p:cNvSpPr>
          <p:nvPr>
            <p:ph type="sldNum" sz="quarter" idx="12"/>
          </p:nvPr>
        </p:nvSpPr>
        <p:spPr/>
        <p:txBody>
          <a:bodyPr rtlCol="0"/>
          <a:lstStyle/>
          <a:p>
            <a:pPr rtl="0"/>
            <a:fld id="{EB37DED6-D4C7-42EE-AB49-D2E39E64FDE4}" type="slidenum">
              <a:rPr lang="it-IT" noProof="0" smtClean="0"/>
              <a:pPr rtl="0"/>
              <a:t>‹N›</a:t>
            </a:fld>
            <a:endParaRPr lang="it-IT" noProof="0" dirty="0"/>
          </a:p>
        </p:txBody>
      </p:sp>
    </p:spTree>
    <p:extLst>
      <p:ext uri="{BB962C8B-B14F-4D97-AF65-F5344CB8AC3E}">
        <p14:creationId xmlns:p14="http://schemas.microsoft.com/office/powerpoint/2010/main" xmlns="" val="305258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smtClean="0"/>
              <a:t>Fare clic per modificare lo stile del titolo</a:t>
            </a:r>
            <a:endParaRPr lang="it-IT" noProof="0" dirty="0"/>
          </a:p>
        </p:txBody>
      </p:sp>
      <p:sp>
        <p:nvSpPr>
          <p:cNvPr id="3" name="Segnaposto contenuto 2"/>
          <p:cNvSpPr>
            <a:spLocks noGrp="1"/>
          </p:cNvSpPr>
          <p:nvPr>
            <p:ph sz="half" idx="1" hasCustomPrompt="1"/>
          </p:nvPr>
        </p:nvSpPr>
        <p:spPr>
          <a:xfrm>
            <a:off x="1117309" y="1701800"/>
            <a:ext cx="4977104" cy="4470400"/>
          </a:xfrm>
        </p:spPr>
        <p:txBody>
          <a:bodyPr rtlCol="0">
            <a:normAutofit/>
          </a:bodyPr>
          <a:lstStyle>
            <a:lvl1pPr>
              <a:defRPr sz="2400"/>
            </a:lvl1pPr>
            <a:lvl2pPr>
              <a:defRPr sz="20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buFont typeface="Century Gothic" panose="020B0502020202020204" pitchFamily="34" charset="0"/>
              <a:buChar char="–"/>
              <a:defRPr sz="1800"/>
            </a:lvl7pPr>
            <a:lvl8pPr marL="2860675" indent="-285750">
              <a:defRPr sz="1800"/>
            </a:lvl8pPr>
            <a:lvl9pPr marL="3151188" indent="-285750">
              <a:defRPr sz="1800"/>
            </a:lvl9pPr>
          </a:lstStyle>
          <a:p>
            <a:pPr lvl="0" rtl="0"/>
            <a:r>
              <a:rPr lang="it-IT" noProof="0" dirty="0" smtClean="0"/>
              <a:t>Fare clic per modificare gli stili del testo dello schema</a:t>
            </a:r>
          </a:p>
          <a:p>
            <a:pPr lvl="1" rtl="0"/>
            <a:r>
              <a:rPr lang="it-IT" noProof="0" dirty="0" smtClean="0"/>
              <a:t>Secondo livello</a:t>
            </a:r>
          </a:p>
          <a:p>
            <a:pPr lvl="2" rtl="0"/>
            <a:r>
              <a:rPr lang="it-IT" noProof="0" dirty="0" smtClean="0"/>
              <a:t>Terzo livello</a:t>
            </a:r>
          </a:p>
          <a:p>
            <a:pPr lvl="3" rtl="0"/>
            <a:r>
              <a:rPr lang="it-IT" noProof="0" dirty="0" smtClean="0"/>
              <a:t>Quarto livello</a:t>
            </a:r>
          </a:p>
          <a:p>
            <a:pPr lvl="4" rtl="0"/>
            <a:r>
              <a:rPr lang="it-IT" noProof="0" dirty="0" smtClean="0"/>
              <a:t>Quinto livello</a:t>
            </a:r>
          </a:p>
          <a:p>
            <a:pPr lvl="8" rtl="0"/>
            <a:endParaRPr lang="it-IT" noProof="0" dirty="0"/>
          </a:p>
        </p:txBody>
      </p:sp>
      <p:sp>
        <p:nvSpPr>
          <p:cNvPr id="4" name="Segnaposto contenuto 3"/>
          <p:cNvSpPr>
            <a:spLocks noGrp="1"/>
          </p:cNvSpPr>
          <p:nvPr>
            <p:ph sz="half" idx="2" hasCustomPrompt="1"/>
          </p:nvPr>
        </p:nvSpPr>
        <p:spPr>
          <a:xfrm>
            <a:off x="6297559" y="1701800"/>
            <a:ext cx="4977104" cy="4470400"/>
          </a:xfrm>
        </p:spPr>
        <p:txBody>
          <a:bodyPr rtlCol="0">
            <a:normAutofit/>
          </a:bodyPr>
          <a:lstStyle>
            <a:lvl1pPr>
              <a:defRPr sz="2400"/>
            </a:lvl1pPr>
            <a:lvl2pPr>
              <a:defRPr sz="20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rtl="0"/>
            <a:r>
              <a:rPr lang="it-IT" noProof="0" dirty="0" smtClean="0"/>
              <a:t>Fare clic per modificare gli stili del testo dello schema</a:t>
            </a:r>
          </a:p>
          <a:p>
            <a:pPr lvl="1" rtl="0"/>
            <a:r>
              <a:rPr lang="it-IT" noProof="0" dirty="0" smtClean="0"/>
              <a:t>Secondo livello</a:t>
            </a:r>
          </a:p>
          <a:p>
            <a:pPr lvl="2" rtl="0"/>
            <a:r>
              <a:rPr lang="it-IT" noProof="0" dirty="0" smtClean="0"/>
              <a:t>Terzo livello</a:t>
            </a:r>
          </a:p>
          <a:p>
            <a:pPr lvl="3" rtl="0"/>
            <a:r>
              <a:rPr lang="it-IT" noProof="0" dirty="0" smtClean="0"/>
              <a:t>Quarto livello</a:t>
            </a:r>
          </a:p>
          <a:p>
            <a:pPr lvl="4" rtl="0"/>
            <a:r>
              <a:rPr lang="it-IT" noProof="0" dirty="0" smtClean="0"/>
              <a:t>Quinto livello</a:t>
            </a:r>
            <a:endParaRPr lang="it-IT" noProof="0" dirty="0"/>
          </a:p>
        </p:txBody>
      </p:sp>
      <p:sp>
        <p:nvSpPr>
          <p:cNvPr id="5" name="Segnaposto data 4"/>
          <p:cNvSpPr>
            <a:spLocks noGrp="1"/>
          </p:cNvSpPr>
          <p:nvPr>
            <p:ph type="dt" sz="half" idx="10"/>
          </p:nvPr>
        </p:nvSpPr>
        <p:spPr/>
        <p:txBody>
          <a:bodyPr rtlCol="0"/>
          <a:lstStyle/>
          <a:p>
            <a:pPr rtl="0"/>
            <a:fld id="{56BA52A2-3604-4775-A7B9-E8B0228CD9DC}" type="datetime1">
              <a:rPr lang="it-IT" noProof="0" smtClean="0"/>
              <a:pPr rtl="0"/>
              <a:t>20/03/2018</a:t>
            </a:fld>
            <a:endParaRPr lang="it-IT" noProof="0" dirty="0"/>
          </a:p>
        </p:txBody>
      </p:sp>
      <p:sp>
        <p:nvSpPr>
          <p:cNvPr id="6" name="Segnaposto piè di pagina 5"/>
          <p:cNvSpPr>
            <a:spLocks noGrp="1"/>
          </p:cNvSpPr>
          <p:nvPr>
            <p:ph type="ftr" sz="quarter" idx="11"/>
          </p:nvPr>
        </p:nvSpPr>
        <p:spPr/>
        <p:txBody>
          <a:bodyPr rtlCol="0"/>
          <a:lstStyle/>
          <a:p>
            <a:pPr rtl="0"/>
            <a:r>
              <a:rPr lang="it-IT" noProof="0" dirty="0" smtClean="0"/>
              <a:t>Aggiungere un piè di pagina</a:t>
            </a:r>
            <a:endParaRPr lang="it-IT" noProof="0" dirty="0"/>
          </a:p>
        </p:txBody>
      </p:sp>
      <p:sp>
        <p:nvSpPr>
          <p:cNvPr id="7" name="Segnaposto numero diapositiva 6"/>
          <p:cNvSpPr>
            <a:spLocks noGrp="1"/>
          </p:cNvSpPr>
          <p:nvPr>
            <p:ph type="sldNum" sz="quarter" idx="12"/>
          </p:nvPr>
        </p:nvSpPr>
        <p:spPr/>
        <p:txBody>
          <a:bodyPr rtlCol="0"/>
          <a:lstStyle/>
          <a:p>
            <a:pPr rtl="0"/>
            <a:fld id="{EB37DED6-D4C7-42EE-AB49-D2E39E64FDE4}" type="slidenum">
              <a:rPr lang="it-IT" noProof="0" smtClean="0"/>
              <a:pPr rtl="0"/>
              <a:t>‹N›</a:t>
            </a:fld>
            <a:endParaRPr lang="it-IT" noProof="0" dirty="0"/>
          </a:p>
        </p:txBody>
      </p:sp>
    </p:spTree>
    <p:extLst>
      <p:ext uri="{BB962C8B-B14F-4D97-AF65-F5344CB8AC3E}">
        <p14:creationId xmlns:p14="http://schemas.microsoft.com/office/powerpoint/2010/main" xmlns="" val="20250459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lvl1pPr>
              <a:defRPr/>
            </a:lvl1pPr>
          </a:lstStyle>
          <a:p>
            <a:pPr rtl="0"/>
            <a:r>
              <a:rPr lang="it-IT" noProof="0" smtClean="0"/>
              <a:t>Fare clic per modificare lo stile del titolo</a:t>
            </a:r>
            <a:endParaRPr lang="it-IT" noProof="0" dirty="0"/>
          </a:p>
        </p:txBody>
      </p:sp>
      <p:sp>
        <p:nvSpPr>
          <p:cNvPr id="3" name="Segnaposto testo 2"/>
          <p:cNvSpPr>
            <a:spLocks noGrp="1"/>
          </p:cNvSpPr>
          <p:nvPr>
            <p:ph type="body" idx="1"/>
          </p:nvPr>
        </p:nvSpPr>
        <p:spPr>
          <a:xfrm>
            <a:off x="1121372" y="1608836"/>
            <a:ext cx="4973041" cy="512064"/>
          </a:xfrm>
        </p:spPr>
        <p:txBody>
          <a:bodyPr rtlCol="0"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rtl="0"/>
            <a:r>
              <a:rPr lang="it-IT" noProof="0" smtClean="0"/>
              <a:t>Fare clic per modificare stili del testo dello schema</a:t>
            </a:r>
          </a:p>
        </p:txBody>
      </p:sp>
      <p:sp>
        <p:nvSpPr>
          <p:cNvPr id="4" name="Segnaposto contenuto 3"/>
          <p:cNvSpPr>
            <a:spLocks noGrp="1"/>
          </p:cNvSpPr>
          <p:nvPr>
            <p:ph sz="half" idx="2" hasCustomPrompt="1"/>
          </p:nvPr>
        </p:nvSpPr>
        <p:spPr>
          <a:xfrm>
            <a:off x="1117309" y="2209800"/>
            <a:ext cx="4977104" cy="3962400"/>
          </a:xfrm>
        </p:spPr>
        <p:txBody>
          <a:bodyPr rtlCol="0">
            <a:normAutofit/>
          </a:bodyPr>
          <a:lstStyle>
            <a:lvl1pPr>
              <a:defRPr sz="2000"/>
            </a:lvl1pPr>
            <a:lvl2pPr>
              <a:defRPr sz="18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rtl="0"/>
            <a:r>
              <a:rPr lang="it-IT" noProof="0" dirty="0" smtClean="0"/>
              <a:t>Fare clic per modificare gli stili del testo dello schema</a:t>
            </a:r>
          </a:p>
          <a:p>
            <a:pPr lvl="1" rtl="0"/>
            <a:r>
              <a:rPr lang="it-IT" noProof="0" dirty="0" smtClean="0"/>
              <a:t>Secondo livello</a:t>
            </a:r>
          </a:p>
          <a:p>
            <a:pPr lvl="2" rtl="0"/>
            <a:r>
              <a:rPr lang="it-IT" noProof="0" dirty="0" smtClean="0"/>
              <a:t>Terzo livello</a:t>
            </a:r>
          </a:p>
          <a:p>
            <a:pPr lvl="3" rtl="0"/>
            <a:r>
              <a:rPr lang="it-IT" noProof="0" dirty="0" smtClean="0"/>
              <a:t>Quarto livello</a:t>
            </a:r>
          </a:p>
          <a:p>
            <a:pPr lvl="4" rtl="0"/>
            <a:r>
              <a:rPr lang="it-IT" noProof="0" dirty="0" smtClean="0"/>
              <a:t>Quinto livello</a:t>
            </a:r>
            <a:endParaRPr lang="it-IT" noProof="0" dirty="0"/>
          </a:p>
        </p:txBody>
      </p:sp>
      <p:sp>
        <p:nvSpPr>
          <p:cNvPr id="5" name="Segnaposto testo 4"/>
          <p:cNvSpPr>
            <a:spLocks noGrp="1"/>
          </p:cNvSpPr>
          <p:nvPr>
            <p:ph type="body" sz="quarter" idx="3"/>
          </p:nvPr>
        </p:nvSpPr>
        <p:spPr>
          <a:xfrm>
            <a:off x="6301622" y="1608836"/>
            <a:ext cx="4973041" cy="512064"/>
          </a:xfrm>
        </p:spPr>
        <p:txBody>
          <a:bodyPr rtlCol="0"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rtl="0"/>
            <a:r>
              <a:rPr lang="it-IT" noProof="0" smtClean="0"/>
              <a:t>Fare clic per modificare stili del testo dello schema</a:t>
            </a:r>
          </a:p>
        </p:txBody>
      </p:sp>
      <p:sp>
        <p:nvSpPr>
          <p:cNvPr id="6" name="Segnaposto contenuto 5"/>
          <p:cNvSpPr>
            <a:spLocks noGrp="1"/>
          </p:cNvSpPr>
          <p:nvPr>
            <p:ph sz="quarter" idx="4" hasCustomPrompt="1"/>
          </p:nvPr>
        </p:nvSpPr>
        <p:spPr>
          <a:xfrm>
            <a:off x="6297559" y="2209800"/>
            <a:ext cx="4977104" cy="3962400"/>
          </a:xfrm>
        </p:spPr>
        <p:txBody>
          <a:bodyPr rtlCol="0">
            <a:normAutofit/>
          </a:bodyPr>
          <a:lstStyle>
            <a:lvl1pPr>
              <a:defRPr sz="2000"/>
            </a:lvl1pPr>
            <a:lvl2pPr>
              <a:defRPr sz="18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rtl="0"/>
            <a:r>
              <a:rPr lang="it-IT" noProof="0" dirty="0" smtClean="0"/>
              <a:t>Fare clic per modificare gli stili del testo dello schema</a:t>
            </a:r>
          </a:p>
          <a:p>
            <a:pPr lvl="1" rtl="0"/>
            <a:r>
              <a:rPr lang="it-IT" noProof="0" dirty="0" smtClean="0"/>
              <a:t>Secondo livello</a:t>
            </a:r>
          </a:p>
          <a:p>
            <a:pPr lvl="2" rtl="0"/>
            <a:r>
              <a:rPr lang="it-IT" noProof="0" dirty="0" smtClean="0"/>
              <a:t>Terzo livello</a:t>
            </a:r>
          </a:p>
          <a:p>
            <a:pPr lvl="3" rtl="0"/>
            <a:r>
              <a:rPr lang="it-IT" noProof="0" dirty="0" smtClean="0"/>
              <a:t>Quarto livello</a:t>
            </a:r>
          </a:p>
          <a:p>
            <a:pPr lvl="4" rtl="0"/>
            <a:r>
              <a:rPr lang="it-IT" noProof="0" dirty="0" smtClean="0"/>
              <a:t>Quinto livello</a:t>
            </a:r>
            <a:endParaRPr lang="it-IT" noProof="0" dirty="0"/>
          </a:p>
        </p:txBody>
      </p:sp>
      <p:sp>
        <p:nvSpPr>
          <p:cNvPr id="7" name="Segnaposto data 6"/>
          <p:cNvSpPr>
            <a:spLocks noGrp="1"/>
          </p:cNvSpPr>
          <p:nvPr>
            <p:ph type="dt" sz="half" idx="10"/>
          </p:nvPr>
        </p:nvSpPr>
        <p:spPr/>
        <p:txBody>
          <a:bodyPr rtlCol="0"/>
          <a:lstStyle/>
          <a:p>
            <a:pPr rtl="0"/>
            <a:fld id="{EE0CBBB7-0F5A-48B9-895E-ECE2AED3F80F}" type="datetime1">
              <a:rPr lang="it-IT" noProof="0" smtClean="0"/>
              <a:pPr rtl="0"/>
              <a:t>20/03/2018</a:t>
            </a:fld>
            <a:endParaRPr lang="it-IT" noProof="0" dirty="0"/>
          </a:p>
        </p:txBody>
      </p:sp>
      <p:sp>
        <p:nvSpPr>
          <p:cNvPr id="8" name="Segnaposto piè di pagina 7"/>
          <p:cNvSpPr>
            <a:spLocks noGrp="1"/>
          </p:cNvSpPr>
          <p:nvPr>
            <p:ph type="ftr" sz="quarter" idx="11"/>
          </p:nvPr>
        </p:nvSpPr>
        <p:spPr/>
        <p:txBody>
          <a:bodyPr rtlCol="0"/>
          <a:lstStyle/>
          <a:p>
            <a:pPr rtl="0"/>
            <a:r>
              <a:rPr lang="it-IT" noProof="0" dirty="0" smtClean="0"/>
              <a:t>Aggiungere un piè di pagina</a:t>
            </a:r>
            <a:endParaRPr lang="it-IT" noProof="0" dirty="0"/>
          </a:p>
        </p:txBody>
      </p:sp>
      <p:sp>
        <p:nvSpPr>
          <p:cNvPr id="9" name="Segnaposto numero diapositiva 8"/>
          <p:cNvSpPr>
            <a:spLocks noGrp="1"/>
          </p:cNvSpPr>
          <p:nvPr>
            <p:ph type="sldNum" sz="quarter" idx="12"/>
          </p:nvPr>
        </p:nvSpPr>
        <p:spPr/>
        <p:txBody>
          <a:bodyPr rtlCol="0"/>
          <a:lstStyle/>
          <a:p>
            <a:pPr rtl="0"/>
            <a:fld id="{EB37DED6-D4C7-42EE-AB49-D2E39E64FDE4}" type="slidenum">
              <a:rPr lang="it-IT" noProof="0" smtClean="0"/>
              <a:pPr rtl="0"/>
              <a:t>‹N›</a:t>
            </a:fld>
            <a:endParaRPr lang="it-IT" noProof="0" dirty="0"/>
          </a:p>
        </p:txBody>
      </p:sp>
    </p:spTree>
    <p:extLst>
      <p:ext uri="{BB962C8B-B14F-4D97-AF65-F5344CB8AC3E}">
        <p14:creationId xmlns:p14="http://schemas.microsoft.com/office/powerpoint/2010/main" xmlns="" val="9200728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smtClean="0"/>
              <a:t>Fare clic per modificare lo stile del titolo</a:t>
            </a:r>
            <a:endParaRPr lang="it-IT" noProof="0" dirty="0"/>
          </a:p>
        </p:txBody>
      </p:sp>
      <p:sp>
        <p:nvSpPr>
          <p:cNvPr id="3" name="Segnaposto data 2"/>
          <p:cNvSpPr>
            <a:spLocks noGrp="1"/>
          </p:cNvSpPr>
          <p:nvPr>
            <p:ph type="dt" sz="half" idx="10"/>
          </p:nvPr>
        </p:nvSpPr>
        <p:spPr/>
        <p:txBody>
          <a:bodyPr rtlCol="0"/>
          <a:lstStyle/>
          <a:p>
            <a:pPr rtl="0"/>
            <a:fld id="{EFC8B608-C353-46DD-8D24-1C7B25068CA5}" type="datetime1">
              <a:rPr lang="it-IT" noProof="0" smtClean="0"/>
              <a:pPr rtl="0"/>
              <a:t>20/03/2018</a:t>
            </a:fld>
            <a:endParaRPr lang="it-IT" noProof="0" dirty="0"/>
          </a:p>
        </p:txBody>
      </p:sp>
      <p:sp>
        <p:nvSpPr>
          <p:cNvPr id="4" name="Segnaposto piè di pagina 3"/>
          <p:cNvSpPr>
            <a:spLocks noGrp="1"/>
          </p:cNvSpPr>
          <p:nvPr>
            <p:ph type="ftr" sz="quarter" idx="11"/>
          </p:nvPr>
        </p:nvSpPr>
        <p:spPr/>
        <p:txBody>
          <a:bodyPr rtlCol="0"/>
          <a:lstStyle/>
          <a:p>
            <a:pPr rtl="0"/>
            <a:r>
              <a:rPr lang="it-IT" noProof="0" dirty="0" smtClean="0"/>
              <a:t>Aggiungere un piè di pagina</a:t>
            </a:r>
            <a:endParaRPr lang="it-IT" noProof="0" dirty="0"/>
          </a:p>
        </p:txBody>
      </p:sp>
      <p:sp>
        <p:nvSpPr>
          <p:cNvPr id="5" name="Segnaposto numero diapositiva 4"/>
          <p:cNvSpPr>
            <a:spLocks noGrp="1"/>
          </p:cNvSpPr>
          <p:nvPr>
            <p:ph type="sldNum" sz="quarter" idx="12"/>
          </p:nvPr>
        </p:nvSpPr>
        <p:spPr/>
        <p:txBody>
          <a:bodyPr rtlCol="0"/>
          <a:lstStyle/>
          <a:p>
            <a:pPr rtl="0"/>
            <a:fld id="{EB37DED6-D4C7-42EE-AB49-D2E39E64FDE4}" type="slidenum">
              <a:rPr lang="it-IT" noProof="0" smtClean="0"/>
              <a:pPr rtl="0"/>
              <a:t>‹N›</a:t>
            </a:fld>
            <a:endParaRPr lang="it-IT" noProof="0" dirty="0"/>
          </a:p>
        </p:txBody>
      </p:sp>
    </p:spTree>
    <p:extLst>
      <p:ext uri="{BB962C8B-B14F-4D97-AF65-F5344CB8AC3E}">
        <p14:creationId xmlns:p14="http://schemas.microsoft.com/office/powerpoint/2010/main" xmlns="" val="23048451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rtlCol="0"/>
          <a:lstStyle/>
          <a:p>
            <a:pPr rtl="0"/>
            <a:fld id="{C0CB5C36-4DD0-4321-8086-E9159A3F24B0}" type="datetime1">
              <a:rPr lang="it-IT" noProof="0" smtClean="0"/>
              <a:pPr rtl="0"/>
              <a:t>20/03/2018</a:t>
            </a:fld>
            <a:endParaRPr lang="it-IT" noProof="0" dirty="0"/>
          </a:p>
        </p:txBody>
      </p:sp>
      <p:sp>
        <p:nvSpPr>
          <p:cNvPr id="3" name="Segnaposto piè di pagina 2"/>
          <p:cNvSpPr>
            <a:spLocks noGrp="1"/>
          </p:cNvSpPr>
          <p:nvPr>
            <p:ph type="ftr" sz="quarter" idx="11"/>
          </p:nvPr>
        </p:nvSpPr>
        <p:spPr/>
        <p:txBody>
          <a:bodyPr rtlCol="0"/>
          <a:lstStyle/>
          <a:p>
            <a:pPr rtl="0"/>
            <a:r>
              <a:rPr lang="it-IT" noProof="0" dirty="0" smtClean="0"/>
              <a:t>Aggiungere un piè di pagina</a:t>
            </a:r>
            <a:endParaRPr lang="it-IT" noProof="0" dirty="0"/>
          </a:p>
        </p:txBody>
      </p:sp>
      <p:sp>
        <p:nvSpPr>
          <p:cNvPr id="4" name="Segnaposto numero diapositiva 3"/>
          <p:cNvSpPr>
            <a:spLocks noGrp="1"/>
          </p:cNvSpPr>
          <p:nvPr>
            <p:ph type="sldNum" sz="quarter" idx="12"/>
          </p:nvPr>
        </p:nvSpPr>
        <p:spPr/>
        <p:txBody>
          <a:bodyPr rtlCol="0"/>
          <a:lstStyle/>
          <a:p>
            <a:pPr rtl="0"/>
            <a:fld id="{EB37DED6-D4C7-42EE-AB49-D2E39E64FDE4}" type="slidenum">
              <a:rPr lang="it-IT" noProof="0" smtClean="0"/>
              <a:pPr rtl="0"/>
              <a:t>‹N›</a:t>
            </a:fld>
            <a:endParaRPr lang="it-IT" noProof="0" dirty="0"/>
          </a:p>
        </p:txBody>
      </p:sp>
    </p:spTree>
    <p:extLst>
      <p:ext uri="{BB962C8B-B14F-4D97-AF65-F5344CB8AC3E}">
        <p14:creationId xmlns:p14="http://schemas.microsoft.com/office/powerpoint/2010/main" xmlns="" val="2195072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8" name="Rettangolo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it-IT" noProof="0" dirty="0"/>
          </a:p>
        </p:txBody>
      </p:sp>
      <p:sp>
        <p:nvSpPr>
          <p:cNvPr id="2" name="Titolo 1"/>
          <p:cNvSpPr>
            <a:spLocks noGrp="1"/>
          </p:cNvSpPr>
          <p:nvPr>
            <p:ph type="title"/>
          </p:nvPr>
        </p:nvSpPr>
        <p:spPr>
          <a:xfrm>
            <a:off x="455612" y="1701800"/>
            <a:ext cx="3351927" cy="2844800"/>
          </a:xfrm>
        </p:spPr>
        <p:txBody>
          <a:bodyPr rtlCol="0" anchor="b">
            <a:normAutofit/>
          </a:bodyPr>
          <a:lstStyle>
            <a:lvl1pPr algn="l">
              <a:defRPr sz="2000" b="1">
                <a:effectLst/>
              </a:defRPr>
            </a:lvl1pPr>
          </a:lstStyle>
          <a:p>
            <a:pPr rtl="0"/>
            <a:r>
              <a:rPr lang="it-IT" noProof="0" smtClean="0"/>
              <a:t>Fare clic per modificare lo stile del titolo</a:t>
            </a:r>
            <a:endParaRPr lang="it-IT" noProof="0" dirty="0"/>
          </a:p>
        </p:txBody>
      </p:sp>
      <p:sp>
        <p:nvSpPr>
          <p:cNvPr id="3" name="Segnaposto contenuto 2"/>
          <p:cNvSpPr>
            <a:spLocks noGrp="1"/>
          </p:cNvSpPr>
          <p:nvPr>
            <p:ph idx="1" hasCustomPrompt="1"/>
          </p:nvPr>
        </p:nvSpPr>
        <p:spPr>
          <a:xfrm>
            <a:off x="4469236" y="482600"/>
            <a:ext cx="6805427" cy="5892800"/>
          </a:xfrm>
        </p:spPr>
        <p:txBody>
          <a:bodyPr rtlCol="0">
            <a:normAutofit/>
          </a:bodyPr>
          <a:lstStyle>
            <a:lvl1pPr>
              <a:defRPr sz="2400"/>
            </a:lvl1pPr>
            <a:lvl2pPr>
              <a:defRPr sz="2000"/>
            </a:lvl2pPr>
            <a:lvl3pPr>
              <a:defRPr sz="1800"/>
            </a:lvl3pPr>
            <a:lvl4pPr>
              <a:defRPr sz="1800"/>
            </a:lvl4pPr>
            <a:lvl5pPr>
              <a:defRPr sz="1800"/>
            </a:lvl5pPr>
            <a:lvl6pPr marL="2418976" indent="-285750">
              <a:buFont typeface="Century Gothic" panose="020B0502020202020204" pitchFamily="34" charset="0"/>
              <a:buChar char="–"/>
              <a:defRPr sz="1800"/>
            </a:lvl6pPr>
            <a:lvl7pPr>
              <a:defRPr sz="1800"/>
            </a:lvl7pPr>
            <a:lvl8pPr>
              <a:defRPr sz="1800"/>
            </a:lvl8pPr>
            <a:lvl9pPr>
              <a:defRPr sz="1800"/>
            </a:lvl9pPr>
          </a:lstStyle>
          <a:p>
            <a:pPr lvl="0" rtl="0"/>
            <a:r>
              <a:rPr lang="it-IT" noProof="0" dirty="0" smtClean="0"/>
              <a:t>Fare clic per modificare gli stili del testo dello schema</a:t>
            </a:r>
          </a:p>
          <a:p>
            <a:pPr lvl="1" rtl="0"/>
            <a:r>
              <a:rPr lang="it-IT" noProof="0" dirty="0" smtClean="0"/>
              <a:t>Secondo livello</a:t>
            </a:r>
          </a:p>
          <a:p>
            <a:pPr lvl="2" rtl="0"/>
            <a:r>
              <a:rPr lang="it-IT" noProof="0" dirty="0" smtClean="0"/>
              <a:t>Terzo livello</a:t>
            </a:r>
          </a:p>
          <a:p>
            <a:pPr lvl="3" rtl="0"/>
            <a:r>
              <a:rPr lang="it-IT" noProof="0" dirty="0" smtClean="0"/>
              <a:t>Quarto livello</a:t>
            </a:r>
          </a:p>
          <a:p>
            <a:pPr lvl="4" rtl="0"/>
            <a:r>
              <a:rPr lang="it-IT" noProof="0" dirty="0" smtClean="0"/>
              <a:t>Quinto livello</a:t>
            </a:r>
            <a:endParaRPr lang="it-IT" noProof="0" dirty="0"/>
          </a:p>
        </p:txBody>
      </p:sp>
      <p:sp>
        <p:nvSpPr>
          <p:cNvPr id="4" name="Segnaposto testo 3"/>
          <p:cNvSpPr>
            <a:spLocks noGrp="1"/>
          </p:cNvSpPr>
          <p:nvPr>
            <p:ph type="body" sz="half" idx="2"/>
          </p:nvPr>
        </p:nvSpPr>
        <p:spPr>
          <a:xfrm>
            <a:off x="455612" y="4648200"/>
            <a:ext cx="3351927" cy="1727200"/>
          </a:xfrm>
        </p:spPr>
        <p:txBody>
          <a:bodyPr rtlCol="0">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rtl="0"/>
            <a:r>
              <a:rPr lang="it-IT" noProof="0" smtClean="0"/>
              <a:t>Fare clic per modificare stili del testo dello schema</a:t>
            </a:r>
          </a:p>
        </p:txBody>
      </p:sp>
      <p:sp>
        <p:nvSpPr>
          <p:cNvPr id="5" name="Segnaposto data 4"/>
          <p:cNvSpPr>
            <a:spLocks noGrp="1"/>
          </p:cNvSpPr>
          <p:nvPr>
            <p:ph type="dt" sz="half" idx="10"/>
          </p:nvPr>
        </p:nvSpPr>
        <p:spPr/>
        <p:txBody>
          <a:bodyPr rtlCol="0"/>
          <a:lstStyle/>
          <a:p>
            <a:pPr rtl="0"/>
            <a:fld id="{8158253A-E995-4F31-A6C7-8A3EB7EF2E2E}" type="datetime1">
              <a:rPr lang="it-IT" noProof="0" smtClean="0"/>
              <a:pPr rtl="0"/>
              <a:t>20/03/2018</a:t>
            </a:fld>
            <a:endParaRPr lang="it-IT" noProof="0" dirty="0"/>
          </a:p>
        </p:txBody>
      </p:sp>
      <p:sp>
        <p:nvSpPr>
          <p:cNvPr id="6" name="Segnaposto piè di pagina 5"/>
          <p:cNvSpPr>
            <a:spLocks noGrp="1"/>
          </p:cNvSpPr>
          <p:nvPr>
            <p:ph type="ftr" sz="quarter" idx="11"/>
          </p:nvPr>
        </p:nvSpPr>
        <p:spPr/>
        <p:txBody>
          <a:bodyPr rtlCol="0"/>
          <a:lstStyle/>
          <a:p>
            <a:pPr rtl="0"/>
            <a:r>
              <a:rPr lang="it-IT" noProof="0" dirty="0" smtClean="0"/>
              <a:t>Aggiungere un piè di pagina</a:t>
            </a:r>
            <a:endParaRPr lang="it-IT" noProof="0" dirty="0"/>
          </a:p>
        </p:txBody>
      </p:sp>
      <p:sp>
        <p:nvSpPr>
          <p:cNvPr id="7" name="Segnaposto numero diapositiva 6"/>
          <p:cNvSpPr>
            <a:spLocks noGrp="1"/>
          </p:cNvSpPr>
          <p:nvPr>
            <p:ph type="sldNum" sz="quarter" idx="12"/>
          </p:nvPr>
        </p:nvSpPr>
        <p:spPr/>
        <p:txBody>
          <a:bodyPr rtlCol="0"/>
          <a:lstStyle/>
          <a:p>
            <a:pPr rtl="0"/>
            <a:fld id="{2DFBB78A-01B4-41F2-96B0-677A4A282832}" type="slidenum">
              <a:rPr lang="it-IT" noProof="0" smtClean="0"/>
              <a:pPr rtl="0"/>
              <a:t>‹N›</a:t>
            </a:fld>
            <a:endParaRPr lang="it-IT" noProof="0" dirty="0"/>
          </a:p>
        </p:txBody>
      </p:sp>
    </p:spTree>
    <p:extLst>
      <p:ext uri="{BB962C8B-B14F-4D97-AF65-F5344CB8AC3E}">
        <p14:creationId xmlns:p14="http://schemas.microsoft.com/office/powerpoint/2010/main" xmlns="" val="7891109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8" name="Rettangolo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it-IT" noProof="0" dirty="0"/>
          </a:p>
        </p:txBody>
      </p:sp>
      <p:sp>
        <p:nvSpPr>
          <p:cNvPr id="2" name="Titolo 1"/>
          <p:cNvSpPr>
            <a:spLocks noGrp="1"/>
          </p:cNvSpPr>
          <p:nvPr>
            <p:ph type="title"/>
          </p:nvPr>
        </p:nvSpPr>
        <p:spPr>
          <a:xfrm>
            <a:off x="2437765" y="4800600"/>
            <a:ext cx="7313295" cy="762000"/>
          </a:xfrm>
        </p:spPr>
        <p:txBody>
          <a:bodyPr rtlCol="0" anchor="b">
            <a:normAutofit/>
          </a:bodyPr>
          <a:lstStyle>
            <a:lvl1pPr algn="l">
              <a:defRPr sz="2000" b="1">
                <a:effectLst/>
              </a:defRPr>
            </a:lvl1pPr>
          </a:lstStyle>
          <a:p>
            <a:pPr rtl="0"/>
            <a:r>
              <a:rPr lang="it-IT" noProof="0" smtClean="0"/>
              <a:t>Fare clic per modificare lo stile del titolo</a:t>
            </a:r>
            <a:endParaRPr lang="it-IT" noProof="0" dirty="0"/>
          </a:p>
        </p:txBody>
      </p:sp>
      <p:sp>
        <p:nvSpPr>
          <p:cNvPr id="3" name="Segnaposto immagine 2" descr="Segnaposto vuoto per aggiungere un'immagine. Fare clic sul segnaposto e selezionare l'immagine che si vuole aggiungere"/>
          <p:cNvSpPr>
            <a:spLocks noGrp="1"/>
          </p:cNvSpPr>
          <p:nvPr>
            <p:ph type="pic" idx="1"/>
          </p:nvPr>
        </p:nvSpPr>
        <p:spPr>
          <a:xfrm>
            <a:off x="2437765" y="279401"/>
            <a:ext cx="7313295" cy="4448175"/>
          </a:xfrm>
        </p:spPr>
        <p:txBody>
          <a:bodyPr rtlCol="0">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pPr rtl="0"/>
            <a:r>
              <a:rPr lang="it-IT" noProof="0" smtClean="0"/>
              <a:t>Fare clic sull'icona per inserire un'immagine</a:t>
            </a:r>
            <a:endParaRPr lang="it-IT" noProof="0" dirty="0"/>
          </a:p>
        </p:txBody>
      </p:sp>
      <p:sp>
        <p:nvSpPr>
          <p:cNvPr id="4" name="Segnaposto testo 3"/>
          <p:cNvSpPr>
            <a:spLocks noGrp="1"/>
          </p:cNvSpPr>
          <p:nvPr>
            <p:ph type="body" sz="half" idx="2"/>
          </p:nvPr>
        </p:nvSpPr>
        <p:spPr>
          <a:xfrm>
            <a:off x="2437765" y="5562600"/>
            <a:ext cx="7313295" cy="812800"/>
          </a:xfrm>
        </p:spPr>
        <p:txBody>
          <a:bodyPr rtlCol="0">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rtl="0"/>
            <a:r>
              <a:rPr lang="it-IT" noProof="0" smtClean="0"/>
              <a:t>Fare clic per modificare stili del testo dello schema</a:t>
            </a:r>
          </a:p>
        </p:txBody>
      </p:sp>
      <p:sp>
        <p:nvSpPr>
          <p:cNvPr id="5" name="Segnaposto data 4"/>
          <p:cNvSpPr>
            <a:spLocks noGrp="1"/>
          </p:cNvSpPr>
          <p:nvPr>
            <p:ph type="dt" sz="half" idx="10"/>
          </p:nvPr>
        </p:nvSpPr>
        <p:spPr/>
        <p:txBody>
          <a:bodyPr rtlCol="0"/>
          <a:lstStyle/>
          <a:p>
            <a:pPr rtl="0"/>
            <a:fld id="{5DB469BC-7A50-4E83-9495-E0FFBD6FA85A}" type="datetime1">
              <a:rPr lang="it-IT" noProof="0" smtClean="0"/>
              <a:pPr rtl="0"/>
              <a:t>20/03/2018</a:t>
            </a:fld>
            <a:endParaRPr lang="it-IT" noProof="0" dirty="0"/>
          </a:p>
        </p:txBody>
      </p:sp>
      <p:sp>
        <p:nvSpPr>
          <p:cNvPr id="6" name="Segnaposto piè di pagina 5"/>
          <p:cNvSpPr>
            <a:spLocks noGrp="1"/>
          </p:cNvSpPr>
          <p:nvPr>
            <p:ph type="ftr" sz="quarter" idx="11"/>
          </p:nvPr>
        </p:nvSpPr>
        <p:spPr/>
        <p:txBody>
          <a:bodyPr rtlCol="0"/>
          <a:lstStyle/>
          <a:p>
            <a:pPr rtl="0"/>
            <a:r>
              <a:rPr lang="it-IT" noProof="0" dirty="0" smtClean="0"/>
              <a:t>Aggiungere un piè di pagina</a:t>
            </a:r>
            <a:endParaRPr lang="it-IT" noProof="0" dirty="0"/>
          </a:p>
        </p:txBody>
      </p:sp>
      <p:sp>
        <p:nvSpPr>
          <p:cNvPr id="7" name="Segnaposto numero diapositiva 6"/>
          <p:cNvSpPr>
            <a:spLocks noGrp="1"/>
          </p:cNvSpPr>
          <p:nvPr>
            <p:ph type="sldNum" sz="quarter" idx="12"/>
          </p:nvPr>
        </p:nvSpPr>
        <p:spPr/>
        <p:txBody>
          <a:bodyPr rtlCol="0"/>
          <a:lstStyle/>
          <a:p>
            <a:pPr rtl="0"/>
            <a:fld id="{2DFBB78A-01B4-41F2-96B0-677A4A282832}" type="slidenum">
              <a:rPr lang="it-IT" noProof="0" smtClean="0"/>
              <a:pPr rtl="0"/>
              <a:t>‹N›</a:t>
            </a:fld>
            <a:endParaRPr lang="it-IT" noProof="0" dirty="0"/>
          </a:p>
        </p:txBody>
      </p:sp>
    </p:spTree>
    <p:extLst>
      <p:ext uri="{BB962C8B-B14F-4D97-AF65-F5344CB8AC3E}">
        <p14:creationId xmlns:p14="http://schemas.microsoft.com/office/powerpoint/2010/main" xmlns="" val="35213725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7" name="Gruppo 6"/>
          <p:cNvGrpSpPr/>
          <p:nvPr/>
        </p:nvGrpSpPr>
        <p:grpSpPr>
          <a:xfrm>
            <a:off x="1620" y="0"/>
            <a:ext cx="12188952" cy="6858000"/>
            <a:chOff x="1620" y="0"/>
            <a:chExt cx="12188952" cy="6858000"/>
          </a:xfrm>
        </p:grpSpPr>
        <p:sp>
          <p:nvSpPr>
            <p:cNvPr id="10" name="Rettangolo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it-IT" noProof="0" dirty="0"/>
            </a:p>
          </p:txBody>
        </p:sp>
        <p:sp>
          <p:nvSpPr>
            <p:cNvPr id="8" name="Rettangolo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it-IT" u="sng" noProof="0" dirty="0"/>
            </a:p>
          </p:txBody>
        </p:sp>
      </p:grpSp>
      <p:sp>
        <p:nvSpPr>
          <p:cNvPr id="2" name="Segnaposto titolo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pPr rtl="0"/>
            <a:r>
              <a:rPr lang="it-IT" noProof="0" dirty="0" smtClean="0"/>
              <a:t>Fare clic per modificare lo stile del titolo dello schema</a:t>
            </a:r>
            <a:endParaRPr lang="it-IT" noProof="0" dirty="0"/>
          </a:p>
        </p:txBody>
      </p:sp>
      <p:sp>
        <p:nvSpPr>
          <p:cNvPr id="3" name="Segnaposto testo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rtl="0"/>
            <a:r>
              <a:rPr lang="it-IT" noProof="0" dirty="0" smtClean="0"/>
              <a:t>Fare clic per modificare gli stili del testo dello schema</a:t>
            </a:r>
          </a:p>
          <a:p>
            <a:pPr lvl="1" rtl="0"/>
            <a:r>
              <a:rPr lang="it-IT" noProof="0" dirty="0" smtClean="0"/>
              <a:t>Secondo livello</a:t>
            </a:r>
          </a:p>
          <a:p>
            <a:pPr lvl="2" rtl="0"/>
            <a:r>
              <a:rPr lang="it-IT" noProof="0" dirty="0" smtClean="0"/>
              <a:t>Terzo livello</a:t>
            </a:r>
          </a:p>
          <a:p>
            <a:pPr lvl="3" rtl="0"/>
            <a:r>
              <a:rPr lang="it-IT" noProof="0" dirty="0" smtClean="0"/>
              <a:t>Quarto livello</a:t>
            </a:r>
          </a:p>
          <a:p>
            <a:pPr lvl="4" rtl="0"/>
            <a:r>
              <a:rPr lang="it-IT" noProof="0" dirty="0" smtClean="0"/>
              <a:t>Quinto livello</a:t>
            </a:r>
            <a:endParaRPr lang="it-IT" noProof="0" dirty="0"/>
          </a:p>
        </p:txBody>
      </p:sp>
      <p:sp>
        <p:nvSpPr>
          <p:cNvPr id="4" name="Segnaposto data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pPr rtl="0"/>
            <a:fld id="{98ACD5BE-3A92-4E94-8484-977D094C6B0C}" type="datetime1">
              <a:rPr lang="it-IT" noProof="0" smtClean="0"/>
              <a:pPr rtl="0"/>
              <a:t>20/03/2018</a:t>
            </a:fld>
            <a:endParaRPr lang="it-IT" noProof="0" dirty="0"/>
          </a:p>
        </p:txBody>
      </p:sp>
      <p:sp>
        <p:nvSpPr>
          <p:cNvPr id="5" name="Segnaposto piè di pagina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pPr rtl="0"/>
            <a:r>
              <a:rPr lang="it-IT" noProof="0" dirty="0" smtClean="0"/>
              <a:t>Aggiungere un piè di pagina</a:t>
            </a:r>
            <a:endParaRPr lang="it-IT" noProof="0" dirty="0"/>
          </a:p>
        </p:txBody>
      </p:sp>
      <p:sp>
        <p:nvSpPr>
          <p:cNvPr id="6" name="Segnaposto numero diapositiva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pPr rtl="0"/>
            <a:fld id="{EB37DED6-D4C7-42EE-AB49-D2E39E64FDE4}" type="slidenum">
              <a:rPr lang="it-IT" noProof="0" smtClean="0"/>
              <a:pPr rtl="0"/>
              <a:t>‹N›</a:t>
            </a:fld>
            <a:endParaRPr lang="it-IT" noProof="0" dirty="0"/>
          </a:p>
        </p:txBody>
      </p:sp>
    </p:spTree>
    <p:extLst>
      <p:ext uri="{BB962C8B-B14F-4D97-AF65-F5344CB8AC3E}">
        <p14:creationId xmlns:p14="http://schemas.microsoft.com/office/powerpoint/2010/main" xmlns="" val="206018772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sldNum="0"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133226" indent="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None/>
        <a:defRPr sz="1800" kern="1200">
          <a:solidFill>
            <a:schemeClr val="tx2">
              <a:lumMod val="50000"/>
            </a:schemeClr>
          </a:solidFill>
          <a:latin typeface="+mn-lt"/>
          <a:ea typeface="+mn-ea"/>
          <a:cs typeface="+mn-cs"/>
        </a:defRPr>
      </a:lvl6pPr>
      <a:lvl7pPr marL="284562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7pPr>
      <a:lvl8pPr marL="3272267"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8pPr>
      <a:lvl9pPr marL="375986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lvl="0"/>
            <a:r>
              <a:rPr lang="it-IT" b="1" dirty="0" smtClean="0"/>
              <a:t>Testi di base che vanno letti prima di iniziare la redazione della tesi:</a:t>
            </a:r>
            <a:endParaRPr lang="it-IT" b="1" dirty="0"/>
          </a:p>
        </p:txBody>
      </p:sp>
      <p:sp>
        <p:nvSpPr>
          <p:cNvPr id="3" name="Segnaposto contenuto 2"/>
          <p:cNvSpPr>
            <a:spLocks noGrp="1"/>
          </p:cNvSpPr>
          <p:nvPr>
            <p:ph idx="1"/>
          </p:nvPr>
        </p:nvSpPr>
        <p:spPr>
          <a:xfrm>
            <a:off x="1117309" y="1701800"/>
            <a:ext cx="10157354" cy="4895552"/>
          </a:xfrm>
        </p:spPr>
        <p:txBody>
          <a:bodyPr>
            <a:normAutofit fontScale="47500" lnSpcReduction="20000"/>
          </a:bodyPr>
          <a:lstStyle/>
          <a:p>
            <a:pPr marL="306000" indent="-306000">
              <a:spcBef>
                <a:spcPts val="600"/>
              </a:spcBef>
            </a:pPr>
            <a:r>
              <a:rPr lang="en-GB" b="1" u="sng" dirty="0" smtClean="0">
                <a:solidFill>
                  <a:srgbClr val="0070C0"/>
                </a:solidFill>
                <a:latin typeface="Arial" pitchFamily="34" charset="0"/>
                <a:cs typeface="Arial" pitchFamily="34" charset="0"/>
              </a:rPr>
              <a:t>TRADUZIONE</a:t>
            </a:r>
          </a:p>
          <a:p>
            <a:pPr marL="457200" indent="-457200">
              <a:lnSpc>
                <a:spcPct val="120000"/>
              </a:lnSpc>
              <a:spcBef>
                <a:spcPts val="600"/>
              </a:spcBef>
              <a:buFont typeface="+mj-lt"/>
              <a:buAutoNum type="arabicPeriod"/>
            </a:pPr>
            <a:r>
              <a:rPr lang="en-GB" dirty="0" err="1" smtClean="0">
                <a:latin typeface="Arial" pitchFamily="34" charset="0"/>
                <a:cs typeface="Arial" pitchFamily="34" charset="0"/>
              </a:rPr>
              <a:t>Chesterman</a:t>
            </a:r>
            <a:r>
              <a:rPr lang="en-GB" dirty="0" smtClean="0">
                <a:latin typeface="Arial" pitchFamily="34" charset="0"/>
                <a:cs typeface="Arial" pitchFamily="34" charset="0"/>
              </a:rPr>
              <a:t>, Andrew &amp; Williams, Jenny (2002) </a:t>
            </a:r>
            <a:r>
              <a:rPr lang="en-GB" i="1" dirty="0" smtClean="0">
                <a:latin typeface="Arial" pitchFamily="34" charset="0"/>
                <a:cs typeface="Arial" pitchFamily="34" charset="0"/>
              </a:rPr>
              <a:t>The Map. A Beginner’s Guide to Doing Research in Translation Studies</a:t>
            </a:r>
            <a:r>
              <a:rPr lang="en-GB" dirty="0" smtClean="0">
                <a:latin typeface="Arial" pitchFamily="34" charset="0"/>
                <a:cs typeface="Arial" pitchFamily="34" charset="0"/>
              </a:rPr>
              <a:t>, St. Jerome: Manchester.</a:t>
            </a:r>
            <a:endParaRPr lang="it-IT" dirty="0" smtClean="0">
              <a:latin typeface="Arial" pitchFamily="34" charset="0"/>
              <a:cs typeface="Arial" pitchFamily="34" charset="0"/>
            </a:endParaRPr>
          </a:p>
          <a:p>
            <a:pPr marL="457200" indent="-457200">
              <a:lnSpc>
                <a:spcPct val="120000"/>
              </a:lnSpc>
              <a:spcBef>
                <a:spcPts val="600"/>
              </a:spcBef>
              <a:buFont typeface="+mj-lt"/>
              <a:buAutoNum type="arabicPeriod"/>
            </a:pPr>
            <a:r>
              <a:rPr lang="en-GB" dirty="0" err="1" smtClean="0">
                <a:latin typeface="Arial" pitchFamily="34" charset="0"/>
                <a:cs typeface="Arial" pitchFamily="34" charset="0"/>
              </a:rPr>
              <a:t>Munday</a:t>
            </a:r>
            <a:r>
              <a:rPr lang="en-GB" dirty="0" smtClean="0">
                <a:latin typeface="Arial" pitchFamily="34" charset="0"/>
                <a:cs typeface="Arial" pitchFamily="34" charset="0"/>
              </a:rPr>
              <a:t>, Jeremy (2012) </a:t>
            </a:r>
            <a:r>
              <a:rPr lang="en-GB" i="1" dirty="0" smtClean="0">
                <a:latin typeface="Arial" pitchFamily="34" charset="0"/>
                <a:cs typeface="Arial" pitchFamily="34" charset="0"/>
              </a:rPr>
              <a:t>Introducing Translation Studies: Theories and Applications</a:t>
            </a:r>
            <a:r>
              <a:rPr lang="en-GB" dirty="0" smtClean="0">
                <a:latin typeface="Arial" pitchFamily="34" charset="0"/>
                <a:cs typeface="Arial" pitchFamily="34" charset="0"/>
              </a:rPr>
              <a:t>. 3</a:t>
            </a:r>
            <a:r>
              <a:rPr lang="en-GB" baseline="30000" dirty="0" smtClean="0">
                <a:latin typeface="Arial" pitchFamily="34" charset="0"/>
                <a:cs typeface="Arial" pitchFamily="34" charset="0"/>
              </a:rPr>
              <a:t>rd</a:t>
            </a:r>
            <a:r>
              <a:rPr lang="en-GB" dirty="0" smtClean="0">
                <a:latin typeface="Arial" pitchFamily="34" charset="0"/>
                <a:cs typeface="Arial" pitchFamily="34" charset="0"/>
              </a:rPr>
              <a:t> edition. London/New York: </a:t>
            </a:r>
            <a:r>
              <a:rPr lang="en-GB" dirty="0" err="1" smtClean="0">
                <a:latin typeface="Arial" pitchFamily="34" charset="0"/>
                <a:cs typeface="Arial" pitchFamily="34" charset="0"/>
              </a:rPr>
              <a:t>Routledge</a:t>
            </a:r>
            <a:r>
              <a:rPr lang="en-GB" dirty="0" smtClean="0">
                <a:latin typeface="Arial" pitchFamily="34" charset="0"/>
                <a:cs typeface="Arial" pitchFamily="34" charset="0"/>
              </a:rPr>
              <a:t>.</a:t>
            </a:r>
            <a:endParaRPr lang="it-IT" dirty="0" smtClean="0">
              <a:latin typeface="Arial" pitchFamily="34" charset="0"/>
              <a:cs typeface="Arial" pitchFamily="34" charset="0"/>
            </a:endParaRPr>
          </a:p>
          <a:p>
            <a:pPr marL="457200" indent="-457200">
              <a:lnSpc>
                <a:spcPct val="120000"/>
              </a:lnSpc>
              <a:spcBef>
                <a:spcPts val="600"/>
              </a:spcBef>
              <a:buFont typeface="+mj-lt"/>
              <a:buAutoNum type="arabicPeriod"/>
            </a:pPr>
            <a:r>
              <a:rPr lang="en-GB" dirty="0" smtClean="0">
                <a:latin typeface="Arial" pitchFamily="34" charset="0"/>
                <a:cs typeface="Arial" pitchFamily="34" charset="0"/>
              </a:rPr>
              <a:t>Wray, Alison Wray &amp; Bloomer, Aileen (2012) </a:t>
            </a:r>
            <a:r>
              <a:rPr lang="en-GB" i="1" dirty="0" smtClean="0">
                <a:latin typeface="Arial" pitchFamily="34" charset="0"/>
                <a:cs typeface="Arial" pitchFamily="34" charset="0"/>
              </a:rPr>
              <a:t>Projects in Linguistics and Language Studies: A Practical Guide to Researching Language</a:t>
            </a:r>
            <a:r>
              <a:rPr lang="en-GB" dirty="0" smtClean="0">
                <a:latin typeface="Arial" pitchFamily="34" charset="0"/>
                <a:cs typeface="Arial" pitchFamily="34" charset="0"/>
              </a:rPr>
              <a:t>. 3</a:t>
            </a:r>
            <a:r>
              <a:rPr lang="en-GB" baseline="30000" dirty="0" smtClean="0">
                <a:latin typeface="Arial" pitchFamily="34" charset="0"/>
                <a:cs typeface="Arial" pitchFamily="34" charset="0"/>
              </a:rPr>
              <a:t>rd</a:t>
            </a:r>
            <a:r>
              <a:rPr lang="en-GB" dirty="0" smtClean="0">
                <a:latin typeface="Arial" pitchFamily="34" charset="0"/>
                <a:cs typeface="Arial" pitchFamily="34" charset="0"/>
              </a:rPr>
              <a:t> edition. London/New York: </a:t>
            </a:r>
            <a:r>
              <a:rPr lang="en-GB" dirty="0" err="1" smtClean="0">
                <a:latin typeface="Arial" pitchFamily="34" charset="0"/>
                <a:cs typeface="Arial" pitchFamily="34" charset="0"/>
              </a:rPr>
              <a:t>Routledge</a:t>
            </a:r>
            <a:r>
              <a:rPr lang="en-GB" dirty="0" smtClean="0">
                <a:latin typeface="Arial" pitchFamily="34" charset="0"/>
                <a:cs typeface="Arial" pitchFamily="34" charset="0"/>
              </a:rPr>
              <a:t>. (chapters 21, 22, 23).</a:t>
            </a:r>
          </a:p>
          <a:p>
            <a:pPr lvl="0">
              <a:spcBef>
                <a:spcPts val="866"/>
              </a:spcBef>
              <a:buNone/>
            </a:pPr>
            <a:r>
              <a:rPr lang="it-IT" b="1" dirty="0" smtClean="0">
                <a:latin typeface="Arial" pitchFamily="34" charset="0"/>
                <a:cs typeface="Arial" pitchFamily="34" charset="0"/>
              </a:rPr>
              <a:t>Testo di consultazione in itinere:</a:t>
            </a:r>
          </a:p>
          <a:p>
            <a:pPr>
              <a:spcBef>
                <a:spcPts val="866"/>
              </a:spcBef>
            </a:pPr>
            <a:r>
              <a:rPr lang="en-GB" dirty="0" smtClean="0">
                <a:latin typeface="Arial" pitchFamily="34" charset="0"/>
                <a:cs typeface="Arial" pitchFamily="34" charset="0"/>
              </a:rPr>
              <a:t>Palumbo, Giuseppe (2009) </a:t>
            </a:r>
            <a:r>
              <a:rPr lang="en-GB" i="1" dirty="0" smtClean="0">
                <a:latin typeface="Arial" pitchFamily="34" charset="0"/>
                <a:cs typeface="Arial" pitchFamily="34" charset="0"/>
              </a:rPr>
              <a:t>Key Terms in Translation Studies</a:t>
            </a:r>
            <a:r>
              <a:rPr lang="en-GB" dirty="0" smtClean="0">
                <a:latin typeface="Arial" pitchFamily="34" charset="0"/>
                <a:cs typeface="Arial" pitchFamily="34" charset="0"/>
              </a:rPr>
              <a:t>. London &amp; New York: Continuum.</a:t>
            </a:r>
          </a:p>
          <a:p>
            <a:r>
              <a:rPr lang="it-IT" b="1" u="sng" dirty="0" smtClean="0">
                <a:solidFill>
                  <a:srgbClr val="0070C0"/>
                </a:solidFill>
                <a:latin typeface="Arial" pitchFamily="34" charset="0"/>
                <a:cs typeface="Arial" pitchFamily="34" charset="0"/>
              </a:rPr>
              <a:t>INTERPRETAZIONE</a:t>
            </a:r>
          </a:p>
          <a:p>
            <a:pPr marL="457200" indent="-457200">
              <a:lnSpc>
                <a:spcPct val="120000"/>
              </a:lnSpc>
              <a:spcBef>
                <a:spcPts val="600"/>
              </a:spcBef>
              <a:buFont typeface="+mj-lt"/>
              <a:buAutoNum type="arabicPeriod"/>
            </a:pPr>
            <a:r>
              <a:rPr lang="en-GB" dirty="0" err="1" smtClean="0">
                <a:latin typeface="Arial" pitchFamily="34" charset="0"/>
                <a:cs typeface="Arial" pitchFamily="34" charset="0"/>
              </a:rPr>
              <a:t>Angelelli</a:t>
            </a:r>
            <a:r>
              <a:rPr lang="en-GB" dirty="0" smtClean="0">
                <a:latin typeface="Arial" pitchFamily="34" charset="0"/>
                <a:cs typeface="Arial" pitchFamily="34" charset="0"/>
              </a:rPr>
              <a:t>, C. V. (2004) </a:t>
            </a:r>
            <a:r>
              <a:rPr lang="en-US" i="1" dirty="0" smtClean="0">
                <a:latin typeface="Arial" pitchFamily="34" charset="0"/>
                <a:cs typeface="Arial" pitchFamily="34" charset="0"/>
              </a:rPr>
              <a:t>Revisiting the Interpreter</a:t>
            </a:r>
            <a:r>
              <a:rPr lang="en-GB" i="1" dirty="0" smtClean="0">
                <a:latin typeface="Arial" pitchFamily="34" charset="0"/>
                <a:cs typeface="Arial" pitchFamily="34" charset="0"/>
              </a:rPr>
              <a:t>’s Role</a:t>
            </a:r>
            <a:r>
              <a:rPr lang="nl-NL" dirty="0" smtClean="0">
                <a:latin typeface="Arial" pitchFamily="34" charset="0"/>
                <a:cs typeface="Arial" pitchFamily="34" charset="0"/>
              </a:rPr>
              <a:t>. Amsterdam/Philadelphia</a:t>
            </a:r>
            <a:r>
              <a:rPr lang="en-GB" dirty="0" smtClean="0">
                <a:latin typeface="Arial" pitchFamily="34" charset="0"/>
                <a:cs typeface="Arial" pitchFamily="34" charset="0"/>
              </a:rPr>
              <a:t>: John </a:t>
            </a:r>
            <a:r>
              <a:rPr lang="en-GB" dirty="0" err="1" smtClean="0">
                <a:latin typeface="Arial" pitchFamily="34" charset="0"/>
                <a:cs typeface="Arial" pitchFamily="34" charset="0"/>
              </a:rPr>
              <a:t>Benjamins</a:t>
            </a:r>
            <a:r>
              <a:rPr lang="en-GB" dirty="0" smtClean="0">
                <a:latin typeface="Arial" pitchFamily="34" charset="0"/>
                <a:cs typeface="Arial" pitchFamily="34" charset="0"/>
              </a:rPr>
              <a:t>.</a:t>
            </a:r>
            <a:endParaRPr lang="it-IT" dirty="0" smtClean="0">
              <a:latin typeface="Arial" pitchFamily="34" charset="0"/>
              <a:cs typeface="Arial" pitchFamily="34" charset="0"/>
            </a:endParaRPr>
          </a:p>
          <a:p>
            <a:pPr marL="457200" indent="-457200">
              <a:lnSpc>
                <a:spcPct val="120000"/>
              </a:lnSpc>
              <a:spcBef>
                <a:spcPts val="600"/>
              </a:spcBef>
              <a:buFont typeface="+mj-lt"/>
              <a:buAutoNum type="arabicPeriod"/>
            </a:pPr>
            <a:r>
              <a:rPr lang="en-GB" dirty="0" err="1" smtClean="0">
                <a:latin typeface="Arial" pitchFamily="34" charset="0"/>
                <a:cs typeface="Arial" pitchFamily="34" charset="0"/>
              </a:rPr>
              <a:t>Bendazzoli</a:t>
            </a:r>
            <a:r>
              <a:rPr lang="en-GB" dirty="0" smtClean="0">
                <a:latin typeface="Arial" pitchFamily="34" charset="0"/>
                <a:cs typeface="Arial" pitchFamily="34" charset="0"/>
              </a:rPr>
              <a:t>, C. &amp; C. </a:t>
            </a:r>
            <a:r>
              <a:rPr lang="en-GB" dirty="0" err="1" smtClean="0">
                <a:latin typeface="Arial" pitchFamily="34" charset="0"/>
                <a:cs typeface="Arial" pitchFamily="34" charset="0"/>
              </a:rPr>
              <a:t>Monacelli</a:t>
            </a:r>
            <a:r>
              <a:rPr lang="en-GB" dirty="0" smtClean="0">
                <a:latin typeface="Arial" pitchFamily="34" charset="0"/>
                <a:cs typeface="Arial" pitchFamily="34" charset="0"/>
              </a:rPr>
              <a:t> (2016) </a:t>
            </a:r>
            <a:r>
              <a:rPr lang="en-GB" i="1" dirty="0" smtClean="0">
                <a:latin typeface="Arial" pitchFamily="34" charset="0"/>
                <a:cs typeface="Arial" pitchFamily="34" charset="0"/>
              </a:rPr>
              <a:t>Addressing Methodological Challenges in Interpreting Studies Research</a:t>
            </a:r>
            <a:r>
              <a:rPr lang="en-GB" dirty="0" smtClean="0">
                <a:latin typeface="Arial" pitchFamily="34" charset="0"/>
                <a:cs typeface="Arial" pitchFamily="34" charset="0"/>
              </a:rPr>
              <a:t>. Cambridge: Cambridge Scholars Publishing.</a:t>
            </a:r>
            <a:endParaRPr lang="it-IT" dirty="0" smtClean="0">
              <a:latin typeface="Arial" pitchFamily="34" charset="0"/>
              <a:cs typeface="Arial" pitchFamily="34" charset="0"/>
            </a:endParaRPr>
          </a:p>
          <a:p>
            <a:pPr marL="457200" indent="-457200">
              <a:lnSpc>
                <a:spcPct val="120000"/>
              </a:lnSpc>
              <a:spcBef>
                <a:spcPts val="600"/>
              </a:spcBef>
              <a:buFont typeface="+mj-lt"/>
              <a:buAutoNum type="arabicPeriod"/>
            </a:pPr>
            <a:r>
              <a:rPr lang="en-US" dirty="0" err="1" smtClean="0">
                <a:latin typeface="Arial" pitchFamily="34" charset="0"/>
                <a:cs typeface="Arial" pitchFamily="34" charset="0"/>
              </a:rPr>
              <a:t>Gile</a:t>
            </a:r>
            <a:r>
              <a:rPr lang="en-US" dirty="0" smtClean="0">
                <a:latin typeface="Arial" pitchFamily="34" charset="0"/>
                <a:cs typeface="Arial" pitchFamily="34" charset="0"/>
              </a:rPr>
              <a:t> D. (1995) </a:t>
            </a:r>
            <a:r>
              <a:rPr lang="en-US" i="1" dirty="0" smtClean="0">
                <a:latin typeface="Arial" pitchFamily="34" charset="0"/>
                <a:cs typeface="Arial" pitchFamily="34" charset="0"/>
              </a:rPr>
              <a:t>Basic concepts and models for translator and interpreter training</a:t>
            </a:r>
            <a:r>
              <a:rPr lang="en-US" dirty="0" smtClean="0">
                <a:latin typeface="Arial" pitchFamily="34" charset="0"/>
                <a:cs typeface="Arial" pitchFamily="34" charset="0"/>
              </a:rPr>
              <a:t>. Amsterdam/Philadelphia. John </a:t>
            </a:r>
            <a:r>
              <a:rPr lang="en-US" dirty="0" err="1" smtClean="0">
                <a:latin typeface="Arial" pitchFamily="34" charset="0"/>
                <a:cs typeface="Arial" pitchFamily="34" charset="0"/>
              </a:rPr>
              <a:t>Benjamins</a:t>
            </a:r>
            <a:r>
              <a:rPr lang="en-US" dirty="0" smtClean="0">
                <a:latin typeface="Arial" pitchFamily="34" charset="0"/>
                <a:cs typeface="Arial" pitchFamily="34" charset="0"/>
              </a:rPr>
              <a:t>. </a:t>
            </a:r>
            <a:endParaRPr lang="it-IT" dirty="0" smtClean="0">
              <a:latin typeface="Arial" pitchFamily="34" charset="0"/>
              <a:cs typeface="Arial" pitchFamily="34" charset="0"/>
            </a:endParaRPr>
          </a:p>
          <a:p>
            <a:pPr marL="457200" indent="-457200">
              <a:lnSpc>
                <a:spcPct val="120000"/>
              </a:lnSpc>
              <a:spcBef>
                <a:spcPts val="600"/>
              </a:spcBef>
              <a:buFont typeface="+mj-lt"/>
              <a:buAutoNum type="arabicPeriod"/>
            </a:pPr>
            <a:r>
              <a:rPr lang="en-US" dirty="0" err="1" smtClean="0">
                <a:latin typeface="Arial" pitchFamily="34" charset="0"/>
                <a:cs typeface="Arial" pitchFamily="34" charset="0"/>
              </a:rPr>
              <a:t>Gile</a:t>
            </a:r>
            <a:r>
              <a:rPr lang="en-US" dirty="0" smtClean="0">
                <a:latin typeface="Arial" pitchFamily="34" charset="0"/>
                <a:cs typeface="Arial" pitchFamily="34" charset="0"/>
              </a:rPr>
              <a:t> D. (1995)  </a:t>
            </a:r>
            <a:r>
              <a:rPr lang="en-US" i="1" dirty="0" smtClean="0">
                <a:latin typeface="Arial" pitchFamily="34" charset="0"/>
                <a:cs typeface="Arial" pitchFamily="34" charset="0"/>
              </a:rPr>
              <a:t>Regards </a:t>
            </a:r>
            <a:r>
              <a:rPr lang="en-US" i="1" dirty="0" err="1" smtClean="0">
                <a:latin typeface="Arial" pitchFamily="34" charset="0"/>
                <a:cs typeface="Arial" pitchFamily="34" charset="0"/>
              </a:rPr>
              <a:t>sur</a:t>
            </a:r>
            <a:r>
              <a:rPr lang="en-US" i="1" dirty="0" smtClean="0">
                <a:latin typeface="Arial" pitchFamily="34" charset="0"/>
                <a:cs typeface="Arial" pitchFamily="34" charset="0"/>
              </a:rPr>
              <a:t> la </a:t>
            </a:r>
            <a:r>
              <a:rPr lang="en-US" i="1" dirty="0" err="1" smtClean="0">
                <a:latin typeface="Arial" pitchFamily="34" charset="0"/>
                <a:cs typeface="Arial" pitchFamily="34" charset="0"/>
              </a:rPr>
              <a:t>recherche</a:t>
            </a:r>
            <a:r>
              <a:rPr lang="en-US" i="1" dirty="0" smtClean="0">
                <a:latin typeface="Arial" pitchFamily="34" charset="0"/>
                <a:cs typeface="Arial" pitchFamily="34" charset="0"/>
              </a:rPr>
              <a:t> en </a:t>
            </a:r>
            <a:r>
              <a:rPr lang="en-US" i="1" dirty="0" err="1" smtClean="0">
                <a:latin typeface="Arial" pitchFamily="34" charset="0"/>
                <a:cs typeface="Arial" pitchFamily="34" charset="0"/>
              </a:rPr>
              <a:t>interprétation</a:t>
            </a:r>
            <a:r>
              <a:rPr lang="en-US" i="1" dirty="0" smtClean="0">
                <a:latin typeface="Arial" pitchFamily="34" charset="0"/>
                <a:cs typeface="Arial" pitchFamily="34" charset="0"/>
              </a:rPr>
              <a:t> de </a:t>
            </a:r>
            <a:r>
              <a:rPr lang="en-US" i="1" dirty="0" err="1" smtClean="0">
                <a:latin typeface="Arial" pitchFamily="34" charset="0"/>
                <a:cs typeface="Arial" pitchFamily="34" charset="0"/>
              </a:rPr>
              <a:t>conférence</a:t>
            </a:r>
            <a:r>
              <a:rPr lang="en-US" dirty="0" smtClean="0">
                <a:latin typeface="Arial" pitchFamily="34" charset="0"/>
                <a:cs typeface="Arial" pitchFamily="34" charset="0"/>
              </a:rPr>
              <a:t>. Lille. Presses </a:t>
            </a:r>
            <a:r>
              <a:rPr lang="en-US" dirty="0" err="1" smtClean="0">
                <a:latin typeface="Arial" pitchFamily="34" charset="0"/>
                <a:cs typeface="Arial" pitchFamily="34" charset="0"/>
              </a:rPr>
              <a:t>universitaires</a:t>
            </a:r>
            <a:r>
              <a:rPr lang="en-US" dirty="0" smtClean="0">
                <a:latin typeface="Arial" pitchFamily="34" charset="0"/>
                <a:cs typeface="Arial" pitchFamily="34" charset="0"/>
              </a:rPr>
              <a:t> de Lille.</a:t>
            </a:r>
            <a:endParaRPr lang="it-IT" dirty="0" smtClean="0">
              <a:latin typeface="Arial" pitchFamily="34" charset="0"/>
              <a:cs typeface="Arial" pitchFamily="34" charset="0"/>
            </a:endParaRPr>
          </a:p>
          <a:p>
            <a:pPr marL="457200" indent="-457200">
              <a:lnSpc>
                <a:spcPct val="120000"/>
              </a:lnSpc>
              <a:spcBef>
                <a:spcPts val="600"/>
              </a:spcBef>
              <a:buFont typeface="+mj-lt"/>
              <a:buAutoNum type="arabicPeriod"/>
            </a:pPr>
            <a:r>
              <a:rPr lang="en-GB" dirty="0" err="1" smtClean="0">
                <a:latin typeface="Arial" pitchFamily="34" charset="0"/>
                <a:cs typeface="Arial" pitchFamily="34" charset="0"/>
              </a:rPr>
              <a:t>Pöchhacker</a:t>
            </a:r>
            <a:r>
              <a:rPr lang="en-GB" dirty="0" smtClean="0">
                <a:latin typeface="Arial" pitchFamily="34" charset="0"/>
                <a:cs typeface="Arial" pitchFamily="34" charset="0"/>
              </a:rPr>
              <a:t>, F. (2004) </a:t>
            </a:r>
            <a:r>
              <a:rPr lang="en-GB" i="1" dirty="0" smtClean="0">
                <a:latin typeface="Arial" pitchFamily="34" charset="0"/>
                <a:cs typeface="Arial" pitchFamily="34" charset="0"/>
              </a:rPr>
              <a:t>Introducing Interpreting Studies</a:t>
            </a:r>
            <a:r>
              <a:rPr lang="en-GB" dirty="0" smtClean="0">
                <a:latin typeface="Arial" pitchFamily="34" charset="0"/>
                <a:cs typeface="Arial" pitchFamily="34" charset="0"/>
              </a:rPr>
              <a:t>. London/New York: </a:t>
            </a:r>
            <a:r>
              <a:rPr lang="en-GB" dirty="0" err="1" smtClean="0">
                <a:latin typeface="Arial" pitchFamily="34" charset="0"/>
                <a:cs typeface="Arial" pitchFamily="34" charset="0"/>
              </a:rPr>
              <a:t>Routledge</a:t>
            </a:r>
            <a:r>
              <a:rPr lang="en-GB" dirty="0" smtClean="0">
                <a:latin typeface="Arial" pitchFamily="34" charset="0"/>
                <a:cs typeface="Arial" pitchFamily="34" charset="0"/>
              </a:rPr>
              <a:t>.</a:t>
            </a:r>
            <a:r>
              <a:rPr lang="en-GB" b="1" dirty="0" smtClean="0">
                <a:latin typeface="Arial" pitchFamily="34" charset="0"/>
                <a:cs typeface="Arial" pitchFamily="34" charset="0"/>
              </a:rPr>
              <a:t> </a:t>
            </a:r>
            <a:endParaRPr lang="en-US" dirty="0" smtClean="0">
              <a:latin typeface="Arial" pitchFamily="34" charset="0"/>
              <a:cs typeface="Arial" pitchFamily="34" charset="0"/>
            </a:endParaRPr>
          </a:p>
          <a:p>
            <a:pPr marL="457200" indent="-457200">
              <a:lnSpc>
                <a:spcPct val="120000"/>
              </a:lnSpc>
              <a:spcBef>
                <a:spcPts val="600"/>
              </a:spcBef>
              <a:buFont typeface="+mj-lt"/>
              <a:buAutoNum type="arabicPeriod"/>
            </a:pPr>
            <a:r>
              <a:rPr lang="en-US" dirty="0" err="1" smtClean="0">
                <a:latin typeface="Arial" pitchFamily="34" charset="0"/>
                <a:cs typeface="Arial" pitchFamily="34" charset="0"/>
              </a:rPr>
              <a:t>Pöchhacker</a:t>
            </a:r>
            <a:r>
              <a:rPr lang="en-US" dirty="0" smtClean="0">
                <a:latin typeface="Arial" pitchFamily="34" charset="0"/>
                <a:cs typeface="Arial" pitchFamily="34" charset="0"/>
              </a:rPr>
              <a:t> F. (2015) </a:t>
            </a:r>
            <a:r>
              <a:rPr lang="en-US" i="1" dirty="0" err="1" smtClean="0">
                <a:latin typeface="Arial" pitchFamily="34" charset="0"/>
                <a:cs typeface="Arial" pitchFamily="34" charset="0"/>
              </a:rPr>
              <a:t>Routledge</a:t>
            </a:r>
            <a:r>
              <a:rPr lang="en-US" i="1" dirty="0" smtClean="0">
                <a:latin typeface="Arial" pitchFamily="34" charset="0"/>
                <a:cs typeface="Arial" pitchFamily="34" charset="0"/>
              </a:rPr>
              <a:t> Encyclopedia of Interpreting Studies</a:t>
            </a:r>
            <a:r>
              <a:rPr lang="en-US" dirty="0" smtClean="0">
                <a:latin typeface="Arial" pitchFamily="34" charset="0"/>
                <a:cs typeface="Arial" pitchFamily="34" charset="0"/>
              </a:rPr>
              <a:t>. Abingdon. </a:t>
            </a:r>
            <a:r>
              <a:rPr lang="en-US" dirty="0" err="1" smtClean="0">
                <a:latin typeface="Arial" pitchFamily="34" charset="0"/>
                <a:cs typeface="Arial" pitchFamily="34" charset="0"/>
              </a:rPr>
              <a:t>Routledge</a:t>
            </a:r>
            <a:r>
              <a:rPr lang="en-US" dirty="0" smtClean="0">
                <a:latin typeface="Arial" pitchFamily="34" charset="0"/>
                <a:cs typeface="Arial" pitchFamily="34" charset="0"/>
              </a:rPr>
              <a:t>. </a:t>
            </a:r>
            <a:endParaRPr lang="it-IT" dirty="0" smtClean="0">
              <a:latin typeface="Arial" pitchFamily="34" charset="0"/>
              <a:cs typeface="Arial" pitchFamily="34" charset="0"/>
            </a:endParaRPr>
          </a:p>
          <a:p>
            <a:pPr marL="457200" indent="-457200">
              <a:lnSpc>
                <a:spcPct val="120000"/>
              </a:lnSpc>
              <a:spcBef>
                <a:spcPts val="600"/>
              </a:spcBef>
              <a:buFont typeface="+mj-lt"/>
              <a:buAutoNum type="arabicPeriod"/>
            </a:pPr>
            <a:r>
              <a:rPr lang="en-US" dirty="0" err="1" smtClean="0">
                <a:latin typeface="Arial" pitchFamily="34" charset="0"/>
                <a:cs typeface="Arial" pitchFamily="34" charset="0"/>
              </a:rPr>
              <a:t>Pöchhacker</a:t>
            </a:r>
            <a:r>
              <a:rPr lang="en-US" dirty="0" smtClean="0">
                <a:latin typeface="Arial" pitchFamily="34" charset="0"/>
                <a:cs typeface="Arial" pitchFamily="34" charset="0"/>
              </a:rPr>
              <a:t> F. &amp; </a:t>
            </a:r>
            <a:r>
              <a:rPr lang="en-US" dirty="0" err="1" smtClean="0">
                <a:latin typeface="Arial" pitchFamily="34" charset="0"/>
                <a:cs typeface="Arial" pitchFamily="34" charset="0"/>
              </a:rPr>
              <a:t>Shlesinger</a:t>
            </a:r>
            <a:r>
              <a:rPr lang="en-US" dirty="0" smtClean="0">
                <a:latin typeface="Arial" pitchFamily="34" charset="0"/>
                <a:cs typeface="Arial" pitchFamily="34" charset="0"/>
              </a:rPr>
              <a:t> M. (eds.) (2002) </a:t>
            </a:r>
            <a:r>
              <a:rPr lang="en-US" i="1" dirty="0" smtClean="0">
                <a:latin typeface="Arial" pitchFamily="34" charset="0"/>
                <a:cs typeface="Arial" pitchFamily="34" charset="0"/>
              </a:rPr>
              <a:t>The Interpreting Studies Reader</a:t>
            </a:r>
            <a:r>
              <a:rPr lang="en-US" dirty="0" smtClean="0">
                <a:latin typeface="Arial" pitchFamily="34" charset="0"/>
                <a:cs typeface="Arial" pitchFamily="34" charset="0"/>
              </a:rPr>
              <a:t>. Abingdon. </a:t>
            </a:r>
            <a:r>
              <a:rPr lang="en-US" dirty="0" err="1" smtClean="0">
                <a:latin typeface="Arial" pitchFamily="34" charset="0"/>
                <a:cs typeface="Arial" pitchFamily="34" charset="0"/>
              </a:rPr>
              <a:t>Routledge</a:t>
            </a:r>
            <a:r>
              <a:rPr lang="en-US" dirty="0" smtClean="0">
                <a:latin typeface="Arial" pitchFamily="34" charset="0"/>
                <a:cs typeface="Arial" pitchFamily="34" charset="0"/>
              </a:rPr>
              <a:t>.</a:t>
            </a:r>
          </a:p>
          <a:p>
            <a:pPr marL="457200" indent="-457200">
              <a:lnSpc>
                <a:spcPct val="120000"/>
              </a:lnSpc>
              <a:spcBef>
                <a:spcPts val="600"/>
              </a:spcBef>
              <a:buFont typeface="+mj-lt"/>
              <a:buAutoNum type="arabicPeriod"/>
            </a:pPr>
            <a:r>
              <a:rPr lang="en-GB" dirty="0" err="1" smtClean="0">
                <a:latin typeface="Arial" pitchFamily="34" charset="0"/>
                <a:cs typeface="Arial" pitchFamily="34" charset="0"/>
              </a:rPr>
              <a:t>Wadensj</a:t>
            </a:r>
            <a:r>
              <a:rPr lang="it-IT" dirty="0" smtClean="0">
                <a:latin typeface="Arial" pitchFamily="34" charset="0"/>
                <a:cs typeface="Arial" pitchFamily="34" charset="0"/>
              </a:rPr>
              <a:t>ö</a:t>
            </a:r>
            <a:r>
              <a:rPr lang="en-GB" dirty="0" smtClean="0">
                <a:latin typeface="Arial" pitchFamily="34" charset="0"/>
                <a:cs typeface="Arial" pitchFamily="34" charset="0"/>
              </a:rPr>
              <a:t>, C. (1998) </a:t>
            </a:r>
            <a:r>
              <a:rPr lang="en-US" i="1" dirty="0" smtClean="0">
                <a:latin typeface="Arial" pitchFamily="34" charset="0"/>
                <a:cs typeface="Arial" pitchFamily="34" charset="0"/>
              </a:rPr>
              <a:t>Interpreting as Interaction.</a:t>
            </a:r>
            <a:r>
              <a:rPr lang="en-GB" dirty="0" smtClean="0">
                <a:latin typeface="Arial" pitchFamily="34" charset="0"/>
                <a:cs typeface="Arial" pitchFamily="34" charset="0"/>
              </a:rPr>
              <a:t> London</a:t>
            </a:r>
            <a:r>
              <a:rPr lang="nl-NL" dirty="0" smtClean="0">
                <a:latin typeface="Arial" pitchFamily="34" charset="0"/>
                <a:cs typeface="Arial" pitchFamily="34" charset="0"/>
              </a:rPr>
              <a:t>/New York: Longman.</a:t>
            </a:r>
            <a:endParaRPr lang="it-IT" dirty="0" smtClean="0">
              <a:latin typeface="Arial" pitchFamily="34" charset="0"/>
              <a:cs typeface="Arial" pitchFamily="34" charset="0"/>
            </a:endParaRPr>
          </a:p>
          <a:p>
            <a:pPr lvl="0">
              <a:buNone/>
            </a:pPr>
            <a:r>
              <a:rPr lang="it-IT" b="1" dirty="0" smtClean="0">
                <a:latin typeface="Arial" pitchFamily="34" charset="0"/>
                <a:cs typeface="Arial" pitchFamily="34" charset="0"/>
              </a:rPr>
              <a:t>Su </a:t>
            </a:r>
            <a:r>
              <a:rPr lang="it-IT" b="1" dirty="0" err="1" smtClean="0">
                <a:latin typeface="Arial" pitchFamily="34" charset="0"/>
                <a:cs typeface="Arial" pitchFamily="34" charset="0"/>
              </a:rPr>
              <a:t>Moodle</a:t>
            </a:r>
            <a:r>
              <a:rPr lang="it-IT" b="1" dirty="0" smtClean="0">
                <a:latin typeface="Arial" pitchFamily="34" charset="0"/>
                <a:cs typeface="Arial" pitchFamily="34" charset="0"/>
              </a:rPr>
              <a:t> (Federica Scarpa</a:t>
            </a:r>
            <a:r>
              <a:rPr lang="it-IT" b="1" dirty="0" smtClean="0">
                <a:latin typeface="Arial" pitchFamily="34" charset="0"/>
                <a:cs typeface="Arial" pitchFamily="34" charset="0"/>
              </a:rPr>
              <a:t>) “Orientamento tesi triennali”:</a:t>
            </a:r>
            <a:endParaRPr lang="it-IT" b="1" dirty="0" smtClean="0">
              <a:latin typeface="Arial" pitchFamily="34" charset="0"/>
              <a:cs typeface="Arial" pitchFamily="34" charset="0"/>
            </a:endParaRPr>
          </a:p>
          <a:p>
            <a:pPr lvl="0">
              <a:spcBef>
                <a:spcPts val="866"/>
              </a:spcBef>
            </a:pPr>
            <a:r>
              <a:rPr lang="it-IT" dirty="0" smtClean="0">
                <a:latin typeface="Arial" pitchFamily="34" charset="0"/>
                <a:cs typeface="Arial" pitchFamily="34" charset="0"/>
              </a:rPr>
              <a:t>File delle </a:t>
            </a:r>
            <a:r>
              <a:rPr lang="it-IT" dirty="0" err="1" smtClean="0">
                <a:latin typeface="Arial" pitchFamily="34" charset="0"/>
                <a:cs typeface="Arial" pitchFamily="34" charset="0"/>
              </a:rPr>
              <a:t>present</a:t>
            </a:r>
            <a:r>
              <a:rPr lang="it-IT" dirty="0" smtClean="0">
                <a:latin typeface="Arial" pitchFamily="34" charset="0"/>
                <a:cs typeface="Arial" pitchFamily="34" charset="0"/>
              </a:rPr>
              <a:t> azioni </a:t>
            </a:r>
            <a:r>
              <a:rPr lang="it-IT" dirty="0" smtClean="0">
                <a:latin typeface="Arial" pitchFamily="34" charset="0"/>
                <a:cs typeface="Arial" pitchFamily="34" charset="0"/>
              </a:rPr>
              <a:t>di oggi e file delle linee guida di stile di citazione bibliografica.</a:t>
            </a:r>
          </a:p>
          <a:p>
            <a:endParaRPr lang="it-IT"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en-GB" b="1" dirty="0" err="1" smtClean="0"/>
              <a:t>Studi</a:t>
            </a:r>
            <a:r>
              <a:rPr lang="en-GB" b="1" dirty="0" smtClean="0"/>
              <a:t> </a:t>
            </a:r>
            <a:r>
              <a:rPr lang="en-GB" b="1" dirty="0" err="1" smtClean="0"/>
              <a:t>empirici</a:t>
            </a:r>
            <a:r>
              <a:rPr lang="en-GB" b="1" dirty="0" smtClean="0"/>
              <a:t> e </a:t>
            </a:r>
            <a:r>
              <a:rPr lang="en-GB" b="1" dirty="0" err="1" smtClean="0"/>
              <a:t>indagini</a:t>
            </a:r>
            <a:r>
              <a:rPr lang="en-GB" b="1" dirty="0" smtClean="0"/>
              <a:t> </a:t>
            </a:r>
            <a:r>
              <a:rPr lang="en-GB" b="1" dirty="0" err="1" smtClean="0"/>
              <a:t>conoscitive</a:t>
            </a:r>
            <a:endParaRPr lang="en-GB" b="1" dirty="0"/>
          </a:p>
        </p:txBody>
      </p:sp>
      <p:sp>
        <p:nvSpPr>
          <p:cNvPr id="3" name="Sottotitolo 2"/>
          <p:cNvSpPr>
            <a:spLocks noGrp="1"/>
          </p:cNvSpPr>
          <p:nvPr>
            <p:ph type="subTitle" idx="1"/>
          </p:nvPr>
        </p:nvSpPr>
        <p:spPr/>
        <p:txBody>
          <a:bodyPr/>
          <a:lstStyle/>
          <a:p>
            <a:endParaRPr lang="en-GB"/>
          </a:p>
        </p:txBody>
      </p:sp>
    </p:spTree>
    <p:extLst>
      <p:ext uri="{BB962C8B-B14F-4D97-AF65-F5344CB8AC3E}">
        <p14:creationId xmlns:p14="http://schemas.microsoft.com/office/powerpoint/2010/main" xmlns="" val="7440923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r>
              <a:rPr lang="en-GB" dirty="0" err="1" smtClean="0">
                <a:latin typeface="+mn-lt"/>
              </a:rPr>
              <a:t>Studi</a:t>
            </a:r>
            <a:r>
              <a:rPr lang="en-GB" dirty="0" smtClean="0">
                <a:latin typeface="+mn-lt"/>
              </a:rPr>
              <a:t> </a:t>
            </a:r>
            <a:r>
              <a:rPr lang="en-GB" dirty="0" err="1" smtClean="0">
                <a:latin typeface="+mn-lt"/>
              </a:rPr>
              <a:t>empirici</a:t>
            </a:r>
            <a:r>
              <a:rPr lang="en-GB" dirty="0" smtClean="0">
                <a:latin typeface="+mn-lt"/>
              </a:rPr>
              <a:t> e </a:t>
            </a:r>
            <a:r>
              <a:rPr lang="en-GB" dirty="0" err="1" smtClean="0">
                <a:latin typeface="+mn-lt"/>
              </a:rPr>
              <a:t>indagini</a:t>
            </a:r>
            <a:r>
              <a:rPr lang="en-GB" dirty="0" smtClean="0">
                <a:latin typeface="+mn-lt"/>
              </a:rPr>
              <a:t> </a:t>
            </a:r>
            <a:r>
              <a:rPr lang="en-GB" dirty="0" err="1">
                <a:latin typeface="+mn-lt"/>
              </a:rPr>
              <a:t>conoscitive</a:t>
            </a:r>
            <a:r>
              <a:rPr lang="en-GB" dirty="0">
                <a:latin typeface="+mn-lt"/>
              </a:rPr>
              <a:t> </a:t>
            </a:r>
            <a:r>
              <a:rPr lang="en-GB" dirty="0" err="1">
                <a:latin typeface="+mn-lt"/>
              </a:rPr>
              <a:t>tramite</a:t>
            </a:r>
            <a:r>
              <a:rPr lang="en-GB" dirty="0">
                <a:latin typeface="+mn-lt"/>
              </a:rPr>
              <a:t> </a:t>
            </a:r>
            <a:r>
              <a:rPr lang="en-GB" dirty="0" err="1">
                <a:latin typeface="+mn-lt"/>
              </a:rPr>
              <a:t>questionari</a:t>
            </a:r>
            <a:r>
              <a:rPr lang="en-GB" dirty="0">
                <a:latin typeface="+mn-lt"/>
              </a:rPr>
              <a:t> e </a:t>
            </a:r>
            <a:r>
              <a:rPr lang="en-GB" dirty="0" err="1" smtClean="0">
                <a:latin typeface="+mn-lt"/>
              </a:rPr>
              <a:t>interviste</a:t>
            </a:r>
            <a:endParaRPr lang="en-GB" dirty="0">
              <a:latin typeface="+mn-lt"/>
            </a:endParaRPr>
          </a:p>
        </p:txBody>
      </p:sp>
      <p:sp>
        <p:nvSpPr>
          <p:cNvPr id="3" name="Segnaposto contenuto 2"/>
          <p:cNvSpPr>
            <a:spLocks noGrp="1"/>
          </p:cNvSpPr>
          <p:nvPr>
            <p:ph idx="1"/>
          </p:nvPr>
        </p:nvSpPr>
        <p:spPr/>
        <p:txBody>
          <a:bodyPr rtlCol="0">
            <a:normAutofit fontScale="92500" lnSpcReduction="10000"/>
          </a:bodyPr>
          <a:lstStyle/>
          <a:p>
            <a:pPr rtl="0"/>
            <a:r>
              <a:rPr lang="it-IT" dirty="0" smtClean="0"/>
              <a:t>Il </a:t>
            </a:r>
            <a:r>
              <a:rPr lang="it-IT" dirty="0" smtClean="0"/>
              <a:t>mercato della traduzione in Italia e/o all’estero</a:t>
            </a:r>
          </a:p>
          <a:p>
            <a:pPr lvl="2"/>
            <a:r>
              <a:rPr lang="it-IT" sz="1600" dirty="0" smtClean="0"/>
              <a:t>Sbocchi professionali dei nostri laureati</a:t>
            </a:r>
          </a:p>
          <a:p>
            <a:pPr lvl="2"/>
            <a:r>
              <a:rPr lang="it-IT" sz="1600" dirty="0" smtClean="0"/>
              <a:t>Competenze richieste ai neo-traduttori dai fornitori di servizi linguistici</a:t>
            </a:r>
          </a:p>
          <a:p>
            <a:pPr lvl="2"/>
            <a:r>
              <a:rPr lang="it-IT" sz="1600" dirty="0"/>
              <a:t>Analisi delle diverse fasi del processo di </a:t>
            </a:r>
            <a:r>
              <a:rPr lang="it-IT" sz="1600" dirty="0" smtClean="0"/>
              <a:t>traduzione/localizzazione </a:t>
            </a:r>
            <a:r>
              <a:rPr lang="it-IT" sz="1600" dirty="0"/>
              <a:t>(</a:t>
            </a:r>
            <a:r>
              <a:rPr lang="it-IT" sz="1600" i="1" dirty="0" err="1"/>
              <a:t>workflow</a:t>
            </a:r>
            <a:r>
              <a:rPr lang="it-IT" sz="1600" dirty="0" smtClean="0"/>
              <a:t>) all’interno dei grandi fornitori di servizi linguistici</a:t>
            </a:r>
          </a:p>
          <a:p>
            <a:pPr lvl="3"/>
            <a:r>
              <a:rPr lang="it-IT" sz="1400" dirty="0" smtClean="0"/>
              <a:t>Es. il concetto di “qualità” nella localizzazione</a:t>
            </a:r>
          </a:p>
          <a:p>
            <a:pPr lvl="2"/>
            <a:r>
              <a:rPr lang="it-IT" sz="1600" dirty="0" smtClean="0"/>
              <a:t>Il sistema di previdenza sociale in Italia e il trattamento previdenziale cui fanno riferimento i traduttori freelance. </a:t>
            </a:r>
          </a:p>
          <a:p>
            <a:pPr lvl="2"/>
            <a:r>
              <a:rPr lang="it-IT" sz="1600" dirty="0" smtClean="0"/>
              <a:t>Norme deontologiche del </a:t>
            </a:r>
            <a:r>
              <a:rPr lang="it-IT" sz="1600" dirty="0" smtClean="0"/>
              <a:t>traduttore</a:t>
            </a:r>
          </a:p>
          <a:p>
            <a:r>
              <a:rPr lang="it-IT" dirty="0" smtClean="0"/>
              <a:t>Validità del test d’ingresso alla laurea triennale nella selezione dei candidati più idonei</a:t>
            </a:r>
          </a:p>
          <a:p>
            <a:r>
              <a:rPr lang="it-IT" dirty="0" smtClean="0"/>
              <a:t>Modalità di apprendimento </a:t>
            </a:r>
            <a:r>
              <a:rPr lang="it-IT" dirty="0" smtClean="0"/>
              <a:t>della competenza traduttiva</a:t>
            </a:r>
          </a:p>
          <a:p>
            <a:pPr lvl="2"/>
            <a:r>
              <a:rPr lang="it-IT" sz="1600" dirty="0" smtClean="0"/>
              <a:t>Es. nella traduzione </a:t>
            </a:r>
            <a:r>
              <a:rPr lang="it-IT" sz="1600" dirty="0" smtClean="0"/>
              <a:t>tecnica</a:t>
            </a:r>
            <a:endParaRPr lang="it-IT" sz="1600" dirty="0" smtClean="0"/>
          </a:p>
        </p:txBody>
      </p:sp>
    </p:spTree>
    <p:extLst>
      <p:ext uri="{BB962C8B-B14F-4D97-AF65-F5344CB8AC3E}">
        <p14:creationId xmlns:p14="http://schemas.microsoft.com/office/powerpoint/2010/main" xmlns="" val="10972497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en-GB" b="1" dirty="0" err="1" smtClean="0"/>
              <a:t>Domande</a:t>
            </a:r>
            <a:r>
              <a:rPr lang="en-GB" b="1" dirty="0" smtClean="0"/>
              <a:t>?</a:t>
            </a:r>
            <a:endParaRPr lang="en-GB" b="1" dirty="0"/>
          </a:p>
        </p:txBody>
      </p:sp>
      <p:sp>
        <p:nvSpPr>
          <p:cNvPr id="3" name="Sottotitolo 2"/>
          <p:cNvSpPr>
            <a:spLocks noGrp="1"/>
          </p:cNvSpPr>
          <p:nvPr>
            <p:ph type="subTitle" idx="1"/>
          </p:nvPr>
        </p:nvSpPr>
        <p:spPr/>
        <p:txBody>
          <a:bodyPr/>
          <a:lstStyle/>
          <a:p>
            <a:endParaRPr lang="en-GB"/>
          </a:p>
        </p:txBody>
      </p:sp>
    </p:spTree>
    <p:extLst>
      <p:ext uri="{BB962C8B-B14F-4D97-AF65-F5344CB8AC3E}">
        <p14:creationId xmlns:p14="http://schemas.microsoft.com/office/powerpoint/2010/main" xmlns="" val="6934315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rtlCol="0"/>
          <a:lstStyle/>
          <a:p>
            <a:pPr rtl="0"/>
            <a:r>
              <a:rPr lang="it-IT" b="1" dirty="0" smtClean="0"/>
              <a:t>Tesi LM</a:t>
            </a:r>
            <a:br>
              <a:rPr lang="it-IT" b="1" dirty="0" smtClean="0"/>
            </a:br>
            <a:r>
              <a:rPr lang="it-IT" sz="4400" dirty="0" smtClean="0"/>
              <a:t>prof.ssa Federica Scarpa</a:t>
            </a:r>
            <a:endParaRPr lang="it-IT" sz="4400" dirty="0"/>
          </a:p>
        </p:txBody>
      </p:sp>
      <p:sp>
        <p:nvSpPr>
          <p:cNvPr id="5" name="Sottotitolo 4"/>
          <p:cNvSpPr>
            <a:spLocks noGrp="1"/>
          </p:cNvSpPr>
          <p:nvPr>
            <p:ph type="subTitle" idx="1"/>
          </p:nvPr>
        </p:nvSpPr>
        <p:spPr/>
        <p:txBody>
          <a:bodyPr rtlCol="0">
            <a:normAutofit/>
          </a:bodyPr>
          <a:lstStyle/>
          <a:p>
            <a:pPr rtl="0"/>
            <a:r>
              <a:rPr lang="it-IT" sz="2000" dirty="0" smtClean="0"/>
              <a:t>Laurea magistrale in Traduzione specialistica e interpretazione di conferenza</a:t>
            </a:r>
          </a:p>
          <a:p>
            <a:pPr rtl="0"/>
            <a:r>
              <a:rPr lang="it-IT" sz="2000" dirty="0" smtClean="0"/>
              <a:t>20.04.2018 </a:t>
            </a:r>
            <a:endParaRPr lang="it-IT" sz="2000" dirty="0"/>
          </a:p>
        </p:txBody>
      </p:sp>
    </p:spTree>
    <p:extLst>
      <p:ext uri="{BB962C8B-B14F-4D97-AF65-F5344CB8AC3E}">
        <p14:creationId xmlns:p14="http://schemas.microsoft.com/office/powerpoint/2010/main" xmlns="" val="1689887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dirty="0" smtClean="0"/>
              <a:t>Interessi di ricerca</a:t>
            </a:r>
            <a:endParaRPr lang="it-IT" dirty="0"/>
          </a:p>
        </p:txBody>
      </p:sp>
      <p:sp>
        <p:nvSpPr>
          <p:cNvPr id="3" name="Segnaposto contenuto 2"/>
          <p:cNvSpPr>
            <a:spLocks noGrp="1"/>
          </p:cNvSpPr>
          <p:nvPr>
            <p:ph idx="1"/>
          </p:nvPr>
        </p:nvSpPr>
        <p:spPr>
          <a:xfrm>
            <a:off x="1117309" y="1701800"/>
            <a:ext cx="10157354" cy="5039568"/>
          </a:xfrm>
        </p:spPr>
        <p:txBody>
          <a:bodyPr rtlCol="0">
            <a:normAutofit/>
          </a:bodyPr>
          <a:lstStyle/>
          <a:p>
            <a:pPr rtl="0"/>
            <a:r>
              <a:rPr lang="it-IT" b="1" dirty="0" smtClean="0"/>
              <a:t>Traduzione specializzata</a:t>
            </a:r>
            <a:r>
              <a:rPr lang="it-IT" dirty="0" smtClean="0"/>
              <a:t>:</a:t>
            </a:r>
          </a:p>
          <a:p>
            <a:pPr lvl="1" rtl="0"/>
            <a:r>
              <a:rPr lang="it-IT" dirty="0" smtClean="0"/>
              <a:t>Analisi di traduzioni o di revisioni</a:t>
            </a:r>
          </a:p>
          <a:p>
            <a:pPr lvl="1" rtl="0"/>
            <a:r>
              <a:rPr lang="it-IT" dirty="0" smtClean="0"/>
              <a:t>Raccolte </a:t>
            </a:r>
            <a:r>
              <a:rPr lang="it-IT" dirty="0" err="1" smtClean="0"/>
              <a:t>terminografiche</a:t>
            </a:r>
            <a:r>
              <a:rPr lang="it-IT" dirty="0" smtClean="0"/>
              <a:t> mono- e multilingui</a:t>
            </a:r>
          </a:p>
          <a:p>
            <a:r>
              <a:rPr lang="it-IT" b="1" dirty="0" smtClean="0"/>
              <a:t>Lingue speciali</a:t>
            </a:r>
            <a:r>
              <a:rPr lang="it-IT" dirty="0" smtClean="0"/>
              <a:t>:</a:t>
            </a:r>
          </a:p>
          <a:p>
            <a:pPr lvl="1"/>
            <a:r>
              <a:rPr lang="it-IT" dirty="0" smtClean="0"/>
              <a:t>Analisi di una lingua speciale dell’inglese </a:t>
            </a:r>
          </a:p>
          <a:p>
            <a:pPr lvl="1"/>
            <a:r>
              <a:rPr lang="it-IT" dirty="0" smtClean="0"/>
              <a:t>Analisi </a:t>
            </a:r>
            <a:r>
              <a:rPr lang="it-IT" dirty="0"/>
              <a:t>contrastiva dell’inglese e </a:t>
            </a:r>
            <a:r>
              <a:rPr lang="it-IT" dirty="0" smtClean="0"/>
              <a:t>dell’italiano in </a:t>
            </a:r>
            <a:r>
              <a:rPr lang="it-IT" dirty="0"/>
              <a:t>uno stesso settore specialistico </a:t>
            </a:r>
            <a:endParaRPr lang="it-IT" dirty="0" smtClean="0"/>
          </a:p>
          <a:p>
            <a:r>
              <a:rPr lang="it-IT" b="1" dirty="0" smtClean="0"/>
              <a:t>Studi empirici e indagini conoscitive</a:t>
            </a:r>
          </a:p>
          <a:p>
            <a:pPr lvl="1">
              <a:buNone/>
            </a:pPr>
            <a:endParaRPr lang="it-IT" dirty="0"/>
          </a:p>
          <a:p>
            <a:pPr marL="0" indent="0">
              <a:buNone/>
            </a:pPr>
            <a:endParaRPr lang="it-IT" dirty="0" smtClean="0">
              <a:cs typeface="Times New Roman" panose="02020603050405020304" pitchFamily="18" charset="0"/>
            </a:endParaRPr>
          </a:p>
          <a:p>
            <a:pPr lvl="1" rtl="0"/>
            <a:endParaRPr lang="it-IT" dirty="0"/>
          </a:p>
        </p:txBody>
      </p:sp>
    </p:spTree>
    <p:extLst>
      <p:ext uri="{BB962C8B-B14F-4D97-AF65-F5344CB8AC3E}">
        <p14:creationId xmlns:p14="http://schemas.microsoft.com/office/powerpoint/2010/main" xmlns="" val="29953219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b="1" dirty="0"/>
              <a:t>Traduzione specializzata</a:t>
            </a:r>
            <a:endParaRPr lang="en-GB" b="1" dirty="0"/>
          </a:p>
        </p:txBody>
      </p:sp>
      <p:sp>
        <p:nvSpPr>
          <p:cNvPr id="3" name="Sottotitolo 2"/>
          <p:cNvSpPr>
            <a:spLocks noGrp="1"/>
          </p:cNvSpPr>
          <p:nvPr>
            <p:ph type="subTitle" idx="1"/>
          </p:nvPr>
        </p:nvSpPr>
        <p:spPr/>
        <p:txBody>
          <a:bodyPr/>
          <a:lstStyle/>
          <a:p>
            <a:endParaRPr lang="en-GB"/>
          </a:p>
        </p:txBody>
      </p:sp>
    </p:spTree>
    <p:extLst>
      <p:ext uri="{BB962C8B-B14F-4D97-AF65-F5344CB8AC3E}">
        <p14:creationId xmlns:p14="http://schemas.microsoft.com/office/powerpoint/2010/main" xmlns="" val="15180544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dirty="0" smtClean="0"/>
              <a:t>Analisi di traduzioni o di revisioni</a:t>
            </a:r>
            <a:endParaRPr lang="it-IT" dirty="0"/>
          </a:p>
        </p:txBody>
      </p:sp>
      <p:sp>
        <p:nvSpPr>
          <p:cNvPr id="3" name="Segnaposto contenuto 2"/>
          <p:cNvSpPr>
            <a:spLocks noGrp="1"/>
          </p:cNvSpPr>
          <p:nvPr>
            <p:ph idx="1"/>
          </p:nvPr>
        </p:nvSpPr>
        <p:spPr>
          <a:xfrm>
            <a:off x="1117309" y="1701800"/>
            <a:ext cx="10157354" cy="5039568"/>
          </a:xfrm>
        </p:spPr>
        <p:txBody>
          <a:bodyPr rtlCol="0">
            <a:normAutofit fontScale="85000" lnSpcReduction="20000"/>
          </a:bodyPr>
          <a:lstStyle/>
          <a:p>
            <a:pPr marL="0" indent="0" rtl="0">
              <a:buNone/>
            </a:pPr>
            <a:r>
              <a:rPr lang="it-IT" sz="2900" b="1" dirty="0" smtClean="0"/>
              <a:t>Studi comparativi:</a:t>
            </a:r>
          </a:p>
          <a:p>
            <a:r>
              <a:rPr lang="it-IT" dirty="0"/>
              <a:t>R</a:t>
            </a:r>
            <a:r>
              <a:rPr lang="it-IT" dirty="0" smtClean="0"/>
              <a:t>affronto di TA e TP (una o più traduzioni) per analizzare le scelte effettuate dal traduttore per risolvere uno o pi</a:t>
            </a:r>
            <a:r>
              <a:rPr lang="it-IT" dirty="0" smtClean="0">
                <a:cs typeface="Times New Roman" panose="02020603050405020304" pitchFamily="18" charset="0"/>
              </a:rPr>
              <a:t>ù problemi di traduzione</a:t>
            </a:r>
          </a:p>
          <a:p>
            <a:pPr lvl="2"/>
            <a:r>
              <a:rPr lang="it-IT" dirty="0" smtClean="0">
                <a:cs typeface="Times New Roman" panose="02020603050405020304" pitchFamily="18" charset="0"/>
              </a:rPr>
              <a:t>Es. </a:t>
            </a:r>
            <a:r>
              <a:rPr lang="it-IT" dirty="0" smtClean="0"/>
              <a:t>analisi </a:t>
            </a:r>
            <a:r>
              <a:rPr lang="it-IT" dirty="0"/>
              <a:t>della traduzione in italiano </a:t>
            </a:r>
            <a:r>
              <a:rPr lang="it-IT" dirty="0" smtClean="0"/>
              <a:t>di vari tipi di contratti; analisi diacronica della traduzione tecnica nell’</a:t>
            </a:r>
            <a:r>
              <a:rPr lang="it-IT" dirty="0" err="1" smtClean="0"/>
              <a:t>elicotteristica</a:t>
            </a:r>
            <a:r>
              <a:rPr lang="it-IT" dirty="0" smtClean="0"/>
              <a:t>; analisi della traduzione di videogiochi</a:t>
            </a:r>
          </a:p>
          <a:p>
            <a:r>
              <a:rPr lang="it-IT" dirty="0"/>
              <a:t>R</a:t>
            </a:r>
            <a:r>
              <a:rPr lang="it-IT" dirty="0" smtClean="0"/>
              <a:t>affronto </a:t>
            </a:r>
            <a:r>
              <a:rPr lang="it-IT" dirty="0"/>
              <a:t>della versione finale di una traduzione con la </a:t>
            </a:r>
            <a:r>
              <a:rPr lang="it-IT" dirty="0" smtClean="0"/>
              <a:t>versione </a:t>
            </a:r>
            <a:r>
              <a:rPr lang="it-IT" dirty="0" smtClean="0"/>
              <a:t>precedente ancora </a:t>
            </a:r>
            <a:r>
              <a:rPr lang="it-IT" dirty="0"/>
              <a:t>da revisionare per analizzare gli interventi del </a:t>
            </a:r>
            <a:r>
              <a:rPr lang="it-IT" dirty="0" smtClean="0"/>
              <a:t>revisore-specialista</a:t>
            </a:r>
          </a:p>
          <a:p>
            <a:pPr lvl="2"/>
            <a:r>
              <a:rPr lang="it-IT" dirty="0" smtClean="0"/>
              <a:t>Es. nel caso di una traduzione commissionata al laureando da una casa editrice o altro committente, dove è già prevista per contratto una revisione specialistica </a:t>
            </a:r>
            <a:r>
              <a:rPr lang="it-IT" dirty="0" smtClean="0"/>
              <a:t>(</a:t>
            </a:r>
            <a:r>
              <a:rPr lang="it-IT" i="1" dirty="0" err="1" smtClean="0"/>
              <a:t>R</a:t>
            </a:r>
            <a:r>
              <a:rPr lang="it-IT" i="1" dirty="0" err="1" smtClean="0"/>
              <a:t>eview</a:t>
            </a:r>
            <a:r>
              <a:rPr lang="it-IT" dirty="0" smtClean="0"/>
              <a:t>)</a:t>
            </a:r>
            <a:endParaRPr lang="it-IT" dirty="0"/>
          </a:p>
          <a:p>
            <a:pPr marL="0" indent="0">
              <a:buNone/>
            </a:pPr>
            <a:r>
              <a:rPr lang="it-IT" sz="2900" b="1" dirty="0" smtClean="0"/>
              <a:t>Obiettivi dell’analisi:</a:t>
            </a:r>
          </a:p>
          <a:p>
            <a:r>
              <a:rPr lang="it-IT" dirty="0" smtClean="0"/>
              <a:t>Ricerca </a:t>
            </a:r>
            <a:r>
              <a:rPr lang="it-IT" dirty="0"/>
              <a:t>di eventuali </a:t>
            </a:r>
            <a:r>
              <a:rPr lang="it-IT" dirty="0" smtClean="0"/>
              <a:t>tendenze del traduttore o revisore:</a:t>
            </a:r>
            <a:endParaRPr lang="it-IT" dirty="0"/>
          </a:p>
          <a:p>
            <a:pPr lvl="1"/>
            <a:r>
              <a:rPr lang="it-IT" dirty="0"/>
              <a:t>esplicitazione, normalizzazione, traduzione verbi modali, </a:t>
            </a:r>
            <a:r>
              <a:rPr lang="it-IT" dirty="0" smtClean="0"/>
              <a:t>nominalizzazione, terminologia, innalzamento </a:t>
            </a:r>
            <a:r>
              <a:rPr lang="it-IT" dirty="0"/>
              <a:t>del registro, </a:t>
            </a:r>
            <a:r>
              <a:rPr lang="it-IT" dirty="0" err="1" smtClean="0"/>
              <a:t>punteggiatura</a:t>
            </a:r>
            <a:r>
              <a:rPr lang="it-IT" dirty="0" err="1"/>
              <a:t>…</a:t>
            </a:r>
            <a:endParaRPr lang="it-IT" dirty="0"/>
          </a:p>
          <a:p>
            <a:r>
              <a:rPr lang="it-IT" dirty="0"/>
              <a:t>Ricerca di eventuali </a:t>
            </a:r>
            <a:r>
              <a:rPr lang="it-IT" dirty="0" smtClean="0"/>
              <a:t>errori (expertise del traduttore o revisore</a:t>
            </a:r>
            <a:r>
              <a:rPr lang="it-IT" dirty="0" smtClean="0"/>
              <a:t>)</a:t>
            </a:r>
            <a:endParaRPr lang="it-IT" dirty="0"/>
          </a:p>
          <a:p>
            <a:pPr lvl="1"/>
            <a:endParaRPr lang="it-IT" dirty="0" smtClean="0"/>
          </a:p>
        </p:txBody>
      </p:sp>
    </p:spTree>
    <p:extLst>
      <p:ext uri="{BB962C8B-B14F-4D97-AF65-F5344CB8AC3E}">
        <p14:creationId xmlns:p14="http://schemas.microsoft.com/office/powerpoint/2010/main" xmlns="" val="34228923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a:bodyPr>
          <a:lstStyle/>
          <a:p>
            <a:pPr rtl="0"/>
            <a:r>
              <a:rPr lang="it-IT" sz="4000" dirty="0" smtClean="0"/>
              <a:t>Raccolte </a:t>
            </a:r>
            <a:r>
              <a:rPr lang="it-IT" sz="4000" dirty="0" err="1" smtClean="0"/>
              <a:t>terminografiche</a:t>
            </a:r>
            <a:r>
              <a:rPr lang="it-IT" sz="4000" dirty="0" smtClean="0"/>
              <a:t> mono- e multilingui</a:t>
            </a:r>
            <a:endParaRPr lang="it-IT" sz="4000" dirty="0"/>
          </a:p>
        </p:txBody>
      </p:sp>
      <p:sp>
        <p:nvSpPr>
          <p:cNvPr id="3" name="Segnaposto contenuto 2"/>
          <p:cNvSpPr>
            <a:spLocks noGrp="1"/>
          </p:cNvSpPr>
          <p:nvPr>
            <p:ph idx="1"/>
          </p:nvPr>
        </p:nvSpPr>
        <p:spPr>
          <a:xfrm>
            <a:off x="1117309" y="1701800"/>
            <a:ext cx="10157354" cy="4823544"/>
          </a:xfrm>
        </p:spPr>
        <p:txBody>
          <a:bodyPr rtlCol="0">
            <a:normAutofit fontScale="85000" lnSpcReduction="20000"/>
          </a:bodyPr>
          <a:lstStyle/>
          <a:p>
            <a:r>
              <a:rPr lang="en-GB" sz="1800" b="1" dirty="0"/>
              <a:t>Law/</a:t>
            </a:r>
            <a:r>
              <a:rPr lang="en-GB" sz="1800" b="1" dirty="0" err="1"/>
              <a:t>Diritto</a:t>
            </a:r>
            <a:endParaRPr lang="en-US" sz="1800" b="1" dirty="0" smtClean="0"/>
          </a:p>
          <a:p>
            <a:pPr lvl="1" hangingPunct="0">
              <a:spcAft>
                <a:spcPts val="600"/>
              </a:spcAft>
            </a:pPr>
            <a:r>
              <a:rPr lang="en-GB" sz="1500" b="1" dirty="0" err="1" smtClean="0"/>
              <a:t>Procedura</a:t>
            </a:r>
            <a:r>
              <a:rPr lang="en-GB" sz="1500" b="1" dirty="0" smtClean="0"/>
              <a:t> </a:t>
            </a:r>
            <a:r>
              <a:rPr lang="en-GB" sz="1500" b="1" dirty="0" err="1" smtClean="0"/>
              <a:t>penale</a:t>
            </a:r>
            <a:r>
              <a:rPr lang="en-GB" sz="1500" b="1" dirty="0" smtClean="0"/>
              <a:t> /</a:t>
            </a:r>
            <a:r>
              <a:rPr lang="it-IT" sz="1500" b="1" dirty="0" err="1"/>
              <a:t>C</a:t>
            </a:r>
            <a:r>
              <a:rPr lang="it-IT" sz="1500" b="1" dirty="0" err="1" smtClean="0"/>
              <a:t>riminal</a:t>
            </a:r>
            <a:r>
              <a:rPr lang="it-IT" sz="1500" b="1" dirty="0" smtClean="0"/>
              <a:t> </a:t>
            </a:r>
            <a:r>
              <a:rPr lang="it-IT" sz="1500" b="1" dirty="0"/>
              <a:t>procedure</a:t>
            </a:r>
            <a:endParaRPr lang="en-GB" sz="1500" b="1" dirty="0" smtClean="0"/>
          </a:p>
          <a:p>
            <a:pPr lvl="2" hangingPunct="0">
              <a:spcBef>
                <a:spcPts val="0"/>
              </a:spcBef>
            </a:pPr>
            <a:r>
              <a:rPr lang="en-US" sz="1200" dirty="0" smtClean="0"/>
              <a:t>IT: “</a:t>
            </a:r>
            <a:r>
              <a:rPr lang="it-IT" sz="1200" dirty="0" smtClean="0"/>
              <a:t>arresti domiciliari</a:t>
            </a:r>
            <a:r>
              <a:rPr lang="en-US" sz="1200" dirty="0" smtClean="0"/>
              <a:t>”</a:t>
            </a:r>
            <a:endParaRPr lang="it-IT" sz="1200" dirty="0" smtClean="0"/>
          </a:p>
          <a:p>
            <a:pPr lvl="2">
              <a:spcBef>
                <a:spcPts val="0"/>
              </a:spcBef>
            </a:pPr>
            <a:r>
              <a:rPr lang="it-IT" sz="1200" dirty="0" smtClean="0"/>
              <a:t>EN: </a:t>
            </a:r>
            <a:r>
              <a:rPr lang="en-US" sz="1200" dirty="0" smtClean="0"/>
              <a:t>“house arrest”</a:t>
            </a:r>
            <a:r>
              <a:rPr lang="en-GB" sz="1200" dirty="0" smtClean="0"/>
              <a:t>, </a:t>
            </a:r>
            <a:r>
              <a:rPr lang="en-US" sz="1200" dirty="0" smtClean="0"/>
              <a:t>“pre-trial house arrest”</a:t>
            </a:r>
          </a:p>
          <a:p>
            <a:pPr lvl="2">
              <a:spcBef>
                <a:spcPts val="600"/>
              </a:spcBef>
            </a:pPr>
            <a:r>
              <a:rPr lang="it-IT" sz="1200" dirty="0" smtClean="0"/>
              <a:t>IT</a:t>
            </a:r>
            <a:r>
              <a:rPr lang="it-IT" sz="1200" dirty="0" smtClean="0"/>
              <a:t>: “applicazione della pena su richiesta delle parti”, “patteggiamento”, “</a:t>
            </a:r>
            <a:r>
              <a:rPr lang="en-GB" sz="1200" dirty="0" err="1" smtClean="0"/>
              <a:t>pena</a:t>
            </a:r>
            <a:r>
              <a:rPr lang="en-GB" sz="1200" dirty="0" smtClean="0"/>
              <a:t> </a:t>
            </a:r>
            <a:r>
              <a:rPr lang="en-GB" sz="1200" dirty="0" err="1" smtClean="0"/>
              <a:t>concordata</a:t>
            </a:r>
            <a:r>
              <a:rPr lang="en-GB" sz="1200" dirty="0" smtClean="0"/>
              <a:t>”, “</a:t>
            </a:r>
            <a:r>
              <a:rPr lang="it-IT" sz="1200" dirty="0" smtClean="0"/>
              <a:t>applicazione concordata della pena”, “</a:t>
            </a:r>
            <a:r>
              <a:rPr lang="it-IT" sz="1100" dirty="0" smtClean="0"/>
              <a:t>modulo </a:t>
            </a:r>
            <a:r>
              <a:rPr lang="it-IT" sz="1100" dirty="0" err="1" smtClean="0"/>
              <a:t>pattizio</a:t>
            </a:r>
            <a:r>
              <a:rPr lang="it-IT" sz="1100" dirty="0" smtClean="0"/>
              <a:t>”, “applicazione della pena su richiesta”, “patteggiamento della pena”, “patteggiamento sulla pena”, “applicazione di pena concordata”, “applicazione di pena su richiesta delle parti”, “procedimento di applicazione della pena su richiesta delle parti”, “rito speciale del patteggiamento”, “rito di applicazione della pena su richiesta delle parti”</a:t>
            </a:r>
          </a:p>
          <a:p>
            <a:pPr lvl="2">
              <a:spcBef>
                <a:spcPts val="300"/>
              </a:spcBef>
            </a:pPr>
            <a:r>
              <a:rPr lang="it-IT" sz="1100" dirty="0" smtClean="0"/>
              <a:t>EN: “</a:t>
            </a:r>
            <a:r>
              <a:rPr lang="en-GB" sz="1100" dirty="0" smtClean="0"/>
              <a:t>application of punishment upon request of the parties”, “plea bargaining”, “plea bargain agreement”, “settlement”, “settlement”, “sentence negotiation”, “</a:t>
            </a:r>
            <a:r>
              <a:rPr lang="en-GB" sz="1050" dirty="0" smtClean="0"/>
              <a:t>charge bargaining”, “sentencing by parties’ request”,  “</a:t>
            </a:r>
            <a:r>
              <a:rPr lang="it-IT" sz="1050" dirty="0" smtClean="0"/>
              <a:t>patteggiamento procedure”, “patteggiamento procedure”, “</a:t>
            </a:r>
            <a:r>
              <a:rPr lang="en-GB" sz="1050" dirty="0" smtClean="0"/>
              <a:t>bargaining as to the punishment”</a:t>
            </a:r>
            <a:endParaRPr lang="it-IT" sz="1200" dirty="0" smtClean="0"/>
          </a:p>
          <a:p>
            <a:pPr lvl="1">
              <a:spcAft>
                <a:spcPts val="600"/>
              </a:spcAft>
            </a:pPr>
            <a:r>
              <a:rPr lang="it-IT" sz="1500" b="1" dirty="0" smtClean="0"/>
              <a:t>Diritto </a:t>
            </a:r>
            <a:r>
              <a:rPr lang="it-IT" sz="1500" b="1" dirty="0" smtClean="0"/>
              <a:t>dei contratti/</a:t>
            </a:r>
            <a:r>
              <a:rPr lang="it-IT" sz="1500" b="1" dirty="0" err="1" smtClean="0"/>
              <a:t>Contract</a:t>
            </a:r>
            <a:r>
              <a:rPr lang="it-IT" sz="1500" b="1" dirty="0" smtClean="0"/>
              <a:t> law</a:t>
            </a:r>
          </a:p>
          <a:p>
            <a:pPr lvl="2">
              <a:spcBef>
                <a:spcPts val="600"/>
              </a:spcBef>
            </a:pPr>
            <a:r>
              <a:rPr lang="en-US" sz="1200" dirty="0" smtClean="0"/>
              <a:t>IT: “</a:t>
            </a:r>
            <a:r>
              <a:rPr lang="en-US" sz="1200" dirty="0" err="1" smtClean="0"/>
              <a:t>premesse</a:t>
            </a:r>
            <a:r>
              <a:rPr lang="en-US" sz="1200" dirty="0" smtClean="0"/>
              <a:t>”</a:t>
            </a:r>
          </a:p>
          <a:p>
            <a:pPr lvl="2">
              <a:spcBef>
                <a:spcPts val="0"/>
              </a:spcBef>
            </a:pPr>
            <a:r>
              <a:rPr lang="en-US" sz="1200" dirty="0" smtClean="0"/>
              <a:t>EN: “</a:t>
            </a:r>
            <a:r>
              <a:rPr lang="en-US" sz="1200" dirty="0" smtClean="0"/>
              <a:t>recitals”</a:t>
            </a:r>
          </a:p>
          <a:p>
            <a:pPr lvl="2">
              <a:spcBef>
                <a:spcPts val="600"/>
              </a:spcBef>
            </a:pPr>
            <a:r>
              <a:rPr lang="it-IT" sz="1200" dirty="0" smtClean="0"/>
              <a:t>IT</a:t>
            </a:r>
            <a:r>
              <a:rPr lang="it-IT" sz="1200" dirty="0" smtClean="0"/>
              <a:t>: </a:t>
            </a:r>
            <a:r>
              <a:rPr lang="en-US" sz="1200" dirty="0" smtClean="0"/>
              <a:t>“</a:t>
            </a:r>
            <a:r>
              <a:rPr lang="en-US" sz="1200" dirty="0" err="1" smtClean="0"/>
              <a:t>compenso</a:t>
            </a:r>
            <a:r>
              <a:rPr lang="en-US" sz="1200" dirty="0" smtClean="0"/>
              <a:t>”</a:t>
            </a:r>
            <a:r>
              <a:rPr lang="it-IT" sz="1200" dirty="0" smtClean="0"/>
              <a:t>, </a:t>
            </a:r>
            <a:r>
              <a:rPr lang="en-US" sz="1200" dirty="0" smtClean="0"/>
              <a:t>“</a:t>
            </a:r>
            <a:r>
              <a:rPr lang="it-IT" sz="1200" dirty="0" smtClean="0"/>
              <a:t>corrispettivo</a:t>
            </a:r>
            <a:r>
              <a:rPr lang="en-US" sz="1200" dirty="0" smtClean="0"/>
              <a:t>”</a:t>
            </a:r>
            <a:endParaRPr lang="it-IT" sz="1200" dirty="0"/>
          </a:p>
          <a:p>
            <a:pPr lvl="2">
              <a:spcBef>
                <a:spcPts val="0"/>
              </a:spcBef>
            </a:pPr>
            <a:r>
              <a:rPr lang="it-IT" sz="1200" dirty="0" smtClean="0"/>
              <a:t>EN: </a:t>
            </a:r>
            <a:r>
              <a:rPr lang="en-US" sz="1200" dirty="0" smtClean="0"/>
              <a:t>“</a:t>
            </a:r>
            <a:r>
              <a:rPr lang="it-IT" sz="1200" dirty="0" err="1" smtClean="0"/>
              <a:t>payment</a:t>
            </a:r>
            <a:r>
              <a:rPr lang="it-IT" sz="1200" dirty="0" smtClean="0"/>
              <a:t> (</a:t>
            </a:r>
            <a:r>
              <a:rPr lang="it-IT" sz="1200" dirty="0" err="1" smtClean="0"/>
              <a:t>terms</a:t>
            </a:r>
            <a:r>
              <a:rPr lang="it-IT" sz="1200" dirty="0" smtClean="0"/>
              <a:t>)</a:t>
            </a:r>
            <a:r>
              <a:rPr lang="en-US" sz="1200" dirty="0" smtClean="0"/>
              <a:t>”</a:t>
            </a:r>
          </a:p>
          <a:p>
            <a:pPr lvl="2">
              <a:spcBef>
                <a:spcPts val="0"/>
              </a:spcBef>
              <a:buNone/>
            </a:pPr>
            <a:endParaRPr lang="en-US" sz="1200" dirty="0" smtClean="0"/>
          </a:p>
          <a:p>
            <a:r>
              <a:rPr lang="en-GB" sz="1800" b="1" dirty="0" err="1" smtClean="0"/>
              <a:t>Altri</a:t>
            </a:r>
            <a:r>
              <a:rPr lang="en-GB" sz="1800" b="1" dirty="0" smtClean="0"/>
              <a:t> </a:t>
            </a:r>
            <a:r>
              <a:rPr lang="en-GB" sz="1800" b="1" dirty="0" err="1" smtClean="0"/>
              <a:t>argomenti</a:t>
            </a:r>
            <a:r>
              <a:rPr lang="en-GB" sz="1800" b="1" dirty="0" smtClean="0"/>
              <a:t>:</a:t>
            </a:r>
            <a:endParaRPr lang="en-GB" sz="1800" b="1" dirty="0"/>
          </a:p>
          <a:p>
            <a:pPr lvl="1">
              <a:spcAft>
                <a:spcPts val="600"/>
              </a:spcAft>
            </a:pPr>
            <a:r>
              <a:rPr lang="en-US" sz="1500" b="1" dirty="0" err="1" smtClean="0"/>
              <a:t>Gestione</a:t>
            </a:r>
            <a:r>
              <a:rPr lang="en-US" sz="1500" b="1" dirty="0" smtClean="0"/>
              <a:t> </a:t>
            </a:r>
            <a:r>
              <a:rPr lang="en-US" sz="1500" b="1" dirty="0" err="1" smtClean="0"/>
              <a:t>dei</a:t>
            </a:r>
            <a:r>
              <a:rPr lang="en-US" sz="1500" b="1" dirty="0" smtClean="0"/>
              <a:t> </a:t>
            </a:r>
            <a:r>
              <a:rPr lang="en-US" sz="1500" b="1" dirty="0" err="1" smtClean="0"/>
              <a:t>rifiuti</a:t>
            </a:r>
            <a:r>
              <a:rPr lang="en-US" sz="1500" b="1" dirty="0" smtClean="0"/>
              <a:t>/Waste </a:t>
            </a:r>
            <a:r>
              <a:rPr lang="en-US" sz="1500" b="1" dirty="0"/>
              <a:t>m</a:t>
            </a:r>
            <a:r>
              <a:rPr lang="en-US" sz="1500" b="1" dirty="0" smtClean="0"/>
              <a:t>anagement</a:t>
            </a:r>
          </a:p>
          <a:p>
            <a:pPr lvl="2">
              <a:spcBef>
                <a:spcPts val="0"/>
              </a:spcBef>
            </a:pPr>
            <a:r>
              <a:rPr lang="en-US" sz="1200" dirty="0" smtClean="0"/>
              <a:t>IT: “</a:t>
            </a:r>
            <a:r>
              <a:rPr lang="en-US" sz="1200" dirty="0" err="1" smtClean="0"/>
              <a:t>rifiuto</a:t>
            </a:r>
            <a:r>
              <a:rPr lang="en-US" sz="1200" dirty="0" smtClean="0"/>
              <a:t> </a:t>
            </a:r>
            <a:r>
              <a:rPr lang="en-US" sz="1200" dirty="0" err="1" smtClean="0"/>
              <a:t>solido</a:t>
            </a:r>
            <a:r>
              <a:rPr lang="en-US" sz="1200" dirty="0" smtClean="0"/>
              <a:t> </a:t>
            </a:r>
            <a:r>
              <a:rPr lang="en-US" sz="1200" dirty="0" err="1" smtClean="0"/>
              <a:t>urbano</a:t>
            </a:r>
            <a:r>
              <a:rPr lang="en-US" sz="1200" dirty="0" smtClean="0"/>
              <a:t>”, “</a:t>
            </a:r>
            <a:r>
              <a:rPr lang="en-US" sz="1200" dirty="0" err="1" smtClean="0"/>
              <a:t>RSU</a:t>
            </a:r>
            <a:r>
              <a:rPr lang="en-US" sz="1200" dirty="0" smtClean="0"/>
              <a:t>”</a:t>
            </a:r>
          </a:p>
          <a:p>
            <a:pPr lvl="2">
              <a:spcBef>
                <a:spcPts val="0"/>
              </a:spcBef>
            </a:pPr>
            <a:r>
              <a:rPr lang="en-US" sz="1200" dirty="0" err="1" smtClean="0"/>
              <a:t>EN</a:t>
            </a:r>
            <a:r>
              <a:rPr lang="en-US" sz="1200" dirty="0" smtClean="0"/>
              <a:t>: ”municipal solid waste”, “controlled waste”, “urban solid waste”, “MS”</a:t>
            </a:r>
          </a:p>
          <a:p>
            <a:pPr lvl="1">
              <a:spcBef>
                <a:spcPts val="1200"/>
              </a:spcBef>
            </a:pPr>
            <a:r>
              <a:rPr lang="en-US" sz="1500" b="1" dirty="0" err="1" smtClean="0"/>
              <a:t>Bioedilizia</a:t>
            </a:r>
            <a:r>
              <a:rPr lang="en-US" sz="1500" b="1" dirty="0" smtClean="0"/>
              <a:t>/Green building</a:t>
            </a:r>
          </a:p>
          <a:p>
            <a:pPr lvl="2">
              <a:spcBef>
                <a:spcPts val="600"/>
              </a:spcBef>
            </a:pPr>
            <a:r>
              <a:rPr lang="it-IT" sz="1200" dirty="0" smtClean="0"/>
              <a:t>IT: “lana di legno (mineralizzata)”, “legno-cemento”, “legno mineralizzato”, “fibra di legno mineralizzata”</a:t>
            </a:r>
          </a:p>
          <a:p>
            <a:pPr lvl="2">
              <a:spcBef>
                <a:spcPts val="0"/>
              </a:spcBef>
            </a:pPr>
            <a:r>
              <a:rPr lang="it-IT" sz="1200" dirty="0" smtClean="0"/>
              <a:t>EN: “</a:t>
            </a:r>
            <a:r>
              <a:rPr lang="en-US" sz="1200" dirty="0" smtClean="0"/>
              <a:t>cement-bonded wood fiber”, “wood cement”, “wood concrete”, “wood wool (cement)”, “mineralized wood”, “wood </a:t>
            </a:r>
            <a:r>
              <a:rPr lang="en-US" sz="1200" dirty="0" err="1" smtClean="0"/>
              <a:t>fibre</a:t>
            </a:r>
            <a:r>
              <a:rPr lang="en-US" sz="1200" dirty="0" smtClean="0"/>
              <a:t> cement”</a:t>
            </a:r>
            <a:endParaRPr lang="it-IT" sz="1200" dirty="0" smtClean="0"/>
          </a:p>
          <a:p>
            <a:pPr lvl="2">
              <a:spcBef>
                <a:spcPts val="0"/>
              </a:spcBef>
            </a:pPr>
            <a:r>
              <a:rPr lang="it-IT" sz="1200" dirty="0" smtClean="0"/>
              <a:t>DE: “</a:t>
            </a:r>
            <a:r>
              <a:rPr lang="en-GB" sz="1200" dirty="0" err="1" smtClean="0"/>
              <a:t>Holzbeton</a:t>
            </a:r>
            <a:r>
              <a:rPr lang="en-GB" sz="1200" dirty="0" smtClean="0"/>
              <a:t>”, “</a:t>
            </a:r>
            <a:r>
              <a:rPr lang="de-DE" sz="1200" dirty="0" smtClean="0"/>
              <a:t>Holzspanbeton“, </a:t>
            </a:r>
            <a:r>
              <a:rPr lang="en-GB" sz="1200" dirty="0" smtClean="0"/>
              <a:t>“</a:t>
            </a:r>
            <a:r>
              <a:rPr lang="de-DE" sz="1200" dirty="0" smtClean="0"/>
              <a:t>Holzzement“, “Holzleichtbeton“, „Holzwolle“</a:t>
            </a:r>
            <a:endParaRPr lang="en-US" sz="1200" dirty="0" smtClean="0"/>
          </a:p>
          <a:p>
            <a:pPr lvl="1">
              <a:spcBef>
                <a:spcPts val="0"/>
              </a:spcBef>
            </a:pPr>
            <a:endParaRPr lang="en-US" sz="1600" dirty="0" smtClean="0"/>
          </a:p>
          <a:p>
            <a:pPr lvl="1"/>
            <a:endParaRPr lang="en-US" sz="1600" b="1" dirty="0" smtClean="0"/>
          </a:p>
          <a:p>
            <a:pPr lvl="1"/>
            <a:endParaRPr lang="it-IT" dirty="0" smtClean="0"/>
          </a:p>
        </p:txBody>
      </p:sp>
    </p:spTree>
    <p:extLst>
      <p:ext uri="{BB962C8B-B14F-4D97-AF65-F5344CB8AC3E}">
        <p14:creationId xmlns:p14="http://schemas.microsoft.com/office/powerpoint/2010/main" xmlns="" val="6032939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b="1" dirty="0"/>
              <a:t>Lingue speciali</a:t>
            </a:r>
            <a:endParaRPr lang="en-GB" dirty="0"/>
          </a:p>
        </p:txBody>
      </p:sp>
      <p:sp>
        <p:nvSpPr>
          <p:cNvPr id="3" name="Sottotitolo 2"/>
          <p:cNvSpPr>
            <a:spLocks noGrp="1"/>
          </p:cNvSpPr>
          <p:nvPr>
            <p:ph type="subTitle" idx="1"/>
          </p:nvPr>
        </p:nvSpPr>
        <p:spPr/>
        <p:txBody>
          <a:bodyPr/>
          <a:lstStyle/>
          <a:p>
            <a:endParaRPr lang="en-GB"/>
          </a:p>
        </p:txBody>
      </p:sp>
    </p:spTree>
    <p:extLst>
      <p:ext uri="{BB962C8B-B14F-4D97-AF65-F5344CB8AC3E}">
        <p14:creationId xmlns:p14="http://schemas.microsoft.com/office/powerpoint/2010/main" xmlns="" val="23221253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lvl="1"/>
            <a:r>
              <a:rPr lang="it-IT" sz="4400" dirty="0" smtClean="0">
                <a:solidFill>
                  <a:srgbClr val="C00000"/>
                </a:solidFill>
                <a:latin typeface="+mn-lt"/>
              </a:rPr>
              <a:t>Analisi di una lingua speciale dell’inglese </a:t>
            </a:r>
          </a:p>
        </p:txBody>
      </p:sp>
      <p:sp>
        <p:nvSpPr>
          <p:cNvPr id="3" name="Segnaposto contenuto 2"/>
          <p:cNvSpPr>
            <a:spLocks noGrp="1"/>
          </p:cNvSpPr>
          <p:nvPr>
            <p:ph idx="1"/>
          </p:nvPr>
        </p:nvSpPr>
        <p:spPr>
          <a:xfrm>
            <a:off x="1117309" y="1701800"/>
            <a:ext cx="10157354" cy="4895552"/>
          </a:xfrm>
        </p:spPr>
        <p:txBody>
          <a:bodyPr>
            <a:normAutofit/>
          </a:bodyPr>
          <a:lstStyle/>
          <a:p>
            <a:r>
              <a:rPr lang="en-GB" sz="2000" dirty="0" err="1" smtClean="0"/>
              <a:t>Variazione</a:t>
            </a:r>
            <a:r>
              <a:rPr lang="en-GB" sz="2000" dirty="0" smtClean="0"/>
              <a:t> </a:t>
            </a:r>
            <a:r>
              <a:rPr lang="en-GB" sz="2000" dirty="0" err="1" smtClean="0"/>
              <a:t>della</a:t>
            </a:r>
            <a:r>
              <a:rPr lang="en-GB" sz="2000" dirty="0" smtClean="0"/>
              <a:t> l</a:t>
            </a:r>
            <a:r>
              <a:rPr lang="en-GB" sz="2000" dirty="0" smtClean="0"/>
              <a:t>ingua </a:t>
            </a:r>
            <a:r>
              <a:rPr lang="en-GB" sz="2000" dirty="0" err="1" smtClean="0"/>
              <a:t>speciale</a:t>
            </a:r>
            <a:r>
              <a:rPr lang="en-GB" sz="2000" dirty="0" smtClean="0"/>
              <a:t> </a:t>
            </a:r>
            <a:r>
              <a:rPr lang="en-GB" sz="2000" dirty="0" err="1" smtClean="0"/>
              <a:t>delle</a:t>
            </a:r>
            <a:r>
              <a:rPr lang="en-GB" sz="2000" dirty="0" smtClean="0"/>
              <a:t> </a:t>
            </a:r>
            <a:r>
              <a:rPr lang="en-GB" sz="2000" b="1" dirty="0" err="1" smtClean="0"/>
              <a:t>biotecnologie</a:t>
            </a:r>
            <a:r>
              <a:rPr lang="en-GB" sz="2000" dirty="0" smtClean="0"/>
              <a:t> a </a:t>
            </a:r>
            <a:r>
              <a:rPr lang="en-GB" sz="2000" dirty="0" err="1" smtClean="0"/>
              <a:t>diversi</a:t>
            </a:r>
            <a:r>
              <a:rPr lang="en-GB" sz="2000" dirty="0" smtClean="0"/>
              <a:t> </a:t>
            </a:r>
            <a:r>
              <a:rPr lang="en-GB" sz="2000" dirty="0" err="1" smtClean="0"/>
              <a:t>livelli</a:t>
            </a:r>
            <a:r>
              <a:rPr lang="en-GB" sz="2000" dirty="0" smtClean="0"/>
              <a:t> </a:t>
            </a:r>
            <a:r>
              <a:rPr lang="en-GB" sz="2000" dirty="0" err="1" smtClean="0"/>
              <a:t>specialistici</a:t>
            </a:r>
            <a:r>
              <a:rPr lang="en-GB" sz="2000" dirty="0" smtClean="0"/>
              <a:t>:</a:t>
            </a:r>
          </a:p>
          <a:p>
            <a:pPr lvl="1">
              <a:spcBef>
                <a:spcPts val="600"/>
              </a:spcBef>
            </a:pPr>
            <a:r>
              <a:rPr lang="en-GB" sz="1400" dirty="0" err="1" smtClean="0"/>
              <a:t>Articolo</a:t>
            </a:r>
            <a:r>
              <a:rPr lang="en-GB" sz="1400" dirty="0" smtClean="0"/>
              <a:t> di </a:t>
            </a:r>
            <a:r>
              <a:rPr lang="en-GB" sz="1400" dirty="0" err="1" smtClean="0"/>
              <a:t>ricerca</a:t>
            </a:r>
            <a:endParaRPr lang="en-GB" sz="1400" dirty="0" smtClean="0"/>
          </a:p>
          <a:p>
            <a:pPr lvl="1">
              <a:spcBef>
                <a:spcPts val="600"/>
              </a:spcBef>
            </a:pPr>
            <a:r>
              <a:rPr lang="en-GB" sz="1400" dirty="0" err="1" smtClean="0"/>
              <a:t>Manuale</a:t>
            </a:r>
            <a:r>
              <a:rPr lang="en-GB" sz="1400" dirty="0" smtClean="0"/>
              <a:t> di studio </a:t>
            </a:r>
            <a:r>
              <a:rPr lang="en-GB" sz="1400" dirty="0" err="1" smtClean="0"/>
              <a:t>universitario</a:t>
            </a:r>
            <a:endParaRPr lang="en-GB" sz="1400" dirty="0" smtClean="0"/>
          </a:p>
          <a:p>
            <a:pPr lvl="1">
              <a:spcBef>
                <a:spcPts val="600"/>
              </a:spcBef>
            </a:pPr>
            <a:r>
              <a:rPr lang="en-GB" sz="1400" dirty="0" err="1" smtClean="0"/>
              <a:t>Articolo</a:t>
            </a:r>
            <a:r>
              <a:rPr lang="en-GB" sz="1400" dirty="0" smtClean="0"/>
              <a:t> </a:t>
            </a:r>
            <a:r>
              <a:rPr lang="en-GB" sz="1400" dirty="0" err="1" smtClean="0"/>
              <a:t>giornalistico</a:t>
            </a:r>
            <a:endParaRPr lang="en-GB" sz="1400" dirty="0" smtClean="0"/>
          </a:p>
          <a:p>
            <a:r>
              <a:rPr lang="en-GB" sz="2000" dirty="0" err="1" smtClean="0"/>
              <a:t>Fraseologismi</a:t>
            </a:r>
            <a:r>
              <a:rPr lang="en-GB" sz="2000" dirty="0" smtClean="0"/>
              <a:t> e </a:t>
            </a:r>
            <a:r>
              <a:rPr lang="en-GB" sz="2000" dirty="0" err="1" smtClean="0"/>
              <a:t>costrutti</a:t>
            </a:r>
            <a:r>
              <a:rPr lang="en-GB" sz="2000" dirty="0" smtClean="0"/>
              <a:t> </a:t>
            </a:r>
            <a:r>
              <a:rPr lang="en-GB" sz="2000" dirty="0" err="1" smtClean="0"/>
              <a:t>ricorrenti</a:t>
            </a:r>
            <a:r>
              <a:rPr lang="en-GB" sz="2000" dirty="0" smtClean="0"/>
              <a:t> </a:t>
            </a:r>
            <a:r>
              <a:rPr lang="en-GB" sz="2000" dirty="0" err="1" smtClean="0"/>
              <a:t>nei</a:t>
            </a:r>
            <a:r>
              <a:rPr lang="en-GB" sz="2000" dirty="0" smtClean="0"/>
              <a:t> </a:t>
            </a:r>
            <a:r>
              <a:rPr lang="en-GB" sz="2000" b="1" dirty="0" err="1" smtClean="0"/>
              <a:t>contratti</a:t>
            </a:r>
            <a:r>
              <a:rPr lang="en-GB" sz="2000" b="1" dirty="0" smtClean="0"/>
              <a:t> </a:t>
            </a:r>
            <a:r>
              <a:rPr lang="en-GB" sz="2000" b="1" dirty="0" err="1" smtClean="0"/>
              <a:t>di</a:t>
            </a:r>
            <a:r>
              <a:rPr lang="en-GB" sz="2000" b="1" dirty="0" smtClean="0"/>
              <a:t> web hosting</a:t>
            </a:r>
            <a:r>
              <a:rPr lang="en-GB" dirty="0" smtClean="0"/>
              <a:t>:</a:t>
            </a:r>
          </a:p>
          <a:p>
            <a:pPr lvl="1"/>
            <a:r>
              <a:rPr lang="it-IT" sz="1500" dirty="0" smtClean="0"/>
              <a:t>Costrutti nominali e verbali contenenti il termine “</a:t>
            </a:r>
            <a:r>
              <a:rPr lang="it-IT" sz="1500" b="1" dirty="0" smtClean="0"/>
              <a:t>contratto</a:t>
            </a:r>
            <a:r>
              <a:rPr lang="it-IT" sz="1500" dirty="0" smtClean="0"/>
              <a:t>”:</a:t>
            </a:r>
          </a:p>
          <a:p>
            <a:pPr lvl="3"/>
            <a:r>
              <a:rPr lang="it-IT" sz="1200" dirty="0" smtClean="0"/>
              <a:t>“scadenza </a:t>
            </a:r>
            <a:r>
              <a:rPr lang="it-IT" sz="1200" dirty="0" smtClean="0"/>
              <a:t>del </a:t>
            </a:r>
            <a:r>
              <a:rPr lang="it-IT" sz="1200" dirty="0" smtClean="0"/>
              <a:t>contratto”, “esecuzione </a:t>
            </a:r>
            <a:r>
              <a:rPr lang="it-IT" sz="1200" dirty="0" smtClean="0"/>
              <a:t>del </a:t>
            </a:r>
            <a:r>
              <a:rPr lang="it-IT" sz="1200" dirty="0" smtClean="0"/>
              <a:t>contratto”, “oggetto </a:t>
            </a:r>
            <a:r>
              <a:rPr lang="it-IT" sz="1200" dirty="0" smtClean="0"/>
              <a:t>del </a:t>
            </a:r>
            <a:r>
              <a:rPr lang="it-IT" sz="1200" dirty="0" smtClean="0"/>
              <a:t>contratto”, “durata </a:t>
            </a:r>
            <a:r>
              <a:rPr lang="it-IT" sz="1200" dirty="0" smtClean="0"/>
              <a:t>del </a:t>
            </a:r>
            <a:r>
              <a:rPr lang="it-IT" sz="1200" dirty="0" smtClean="0"/>
              <a:t>contratto”, “rinnovo </a:t>
            </a:r>
            <a:r>
              <a:rPr lang="it-IT" sz="1200" dirty="0" smtClean="0"/>
              <a:t>del </a:t>
            </a:r>
            <a:r>
              <a:rPr lang="it-IT" sz="1200" dirty="0" smtClean="0"/>
              <a:t>contratto”, “risoluzione </a:t>
            </a:r>
            <a:r>
              <a:rPr lang="it-IT" sz="1200" dirty="0" smtClean="0"/>
              <a:t>del </a:t>
            </a:r>
            <a:r>
              <a:rPr lang="it-IT" sz="1200" dirty="0" smtClean="0"/>
              <a:t>contratto”, “</a:t>
            </a:r>
            <a:r>
              <a:rPr lang="it-IT" sz="1200" dirty="0" err="1" smtClean="0"/>
              <a:t>contratto</a:t>
            </a:r>
            <a:r>
              <a:rPr lang="it-IT" sz="1200" dirty="0" smtClean="0"/>
              <a:t> </a:t>
            </a:r>
            <a:r>
              <a:rPr lang="it-IT" sz="1200" dirty="0" smtClean="0"/>
              <a:t>di </a:t>
            </a:r>
            <a:r>
              <a:rPr lang="it-IT" sz="1200" dirty="0" smtClean="0"/>
              <a:t>fornitura</a:t>
            </a:r>
            <a:r>
              <a:rPr lang="it-IT" sz="1400" dirty="0" smtClean="0"/>
              <a:t>”</a:t>
            </a:r>
          </a:p>
          <a:p>
            <a:pPr lvl="3"/>
            <a:r>
              <a:rPr lang="it-IT" sz="1200" dirty="0" smtClean="0"/>
              <a:t>“recedere </a:t>
            </a:r>
            <a:r>
              <a:rPr lang="it-IT" sz="1200" dirty="0" smtClean="0"/>
              <a:t>dal </a:t>
            </a:r>
            <a:r>
              <a:rPr lang="it-IT" sz="1200" dirty="0" smtClean="0"/>
              <a:t>contratto”, “risolvere </a:t>
            </a:r>
            <a:r>
              <a:rPr lang="it-IT" sz="1200" dirty="0" smtClean="0"/>
              <a:t>il </a:t>
            </a:r>
            <a:r>
              <a:rPr lang="it-IT" sz="1200" dirty="0" smtClean="0"/>
              <a:t>contratto”, “dichiarare </a:t>
            </a:r>
            <a:r>
              <a:rPr lang="it-IT" sz="1200" dirty="0" smtClean="0"/>
              <a:t>il </a:t>
            </a:r>
            <a:r>
              <a:rPr lang="it-IT" sz="1200" dirty="0" smtClean="0"/>
              <a:t>contratto”, “il contratto </a:t>
            </a:r>
            <a:r>
              <a:rPr lang="it-IT" sz="1200" dirty="0" smtClean="0"/>
              <a:t>si </a:t>
            </a:r>
            <a:r>
              <a:rPr lang="it-IT" sz="1200" dirty="0" smtClean="0"/>
              <a:t>intenderà”, “il contratto </a:t>
            </a:r>
            <a:r>
              <a:rPr lang="it-IT" sz="1200" dirty="0" smtClean="0"/>
              <a:t>ha </a:t>
            </a:r>
            <a:r>
              <a:rPr lang="it-IT" sz="1200" dirty="0" smtClean="0"/>
              <a:t>valore”</a:t>
            </a:r>
          </a:p>
          <a:p>
            <a:pPr marL="731392" lvl="2">
              <a:spcBef>
                <a:spcPts val="1866"/>
              </a:spcBef>
              <a:buFont typeface="Arial" pitchFamily="34" charset="0"/>
              <a:buChar char="•"/>
            </a:pPr>
            <a:r>
              <a:rPr lang="it-IT" sz="1500" dirty="0" err="1" smtClean="0"/>
              <a:t>Fraseologismi</a:t>
            </a:r>
            <a:r>
              <a:rPr lang="it-IT" sz="1500" dirty="0" smtClean="0"/>
              <a:t> contenenti il termine “</a:t>
            </a:r>
            <a:r>
              <a:rPr lang="it-IT" sz="1500" b="1" dirty="0" smtClean="0"/>
              <a:t>contratto</a:t>
            </a:r>
            <a:r>
              <a:rPr lang="it-IT" sz="1500" dirty="0" smtClean="0"/>
              <a:t>”:</a:t>
            </a:r>
          </a:p>
          <a:p>
            <a:pPr lvl="3"/>
            <a:r>
              <a:rPr lang="it-IT" sz="1200" dirty="0" smtClean="0"/>
              <a:t>“dichiarare </a:t>
            </a:r>
            <a:r>
              <a:rPr lang="it-IT" sz="1200" dirty="0" smtClean="0"/>
              <a:t>il contratto risolto ai sensi e per gli effetti di cui all’art</a:t>
            </a:r>
            <a:r>
              <a:rPr lang="it-IT" sz="1200" dirty="0" smtClean="0"/>
              <a:t>.”, “Il </a:t>
            </a:r>
            <a:r>
              <a:rPr lang="it-IT" sz="1200" dirty="0" smtClean="0"/>
              <a:t>contratto si </a:t>
            </a:r>
            <a:r>
              <a:rPr lang="it-IT" sz="1200" dirty="0" smtClean="0"/>
              <a:t>intenderà”, “facoltà </a:t>
            </a:r>
            <a:r>
              <a:rPr lang="it-IT" sz="1200" dirty="0" smtClean="0"/>
              <a:t>/ diritto di risolvere il </a:t>
            </a:r>
            <a:r>
              <a:rPr lang="it-IT" sz="1200" dirty="0" smtClean="0"/>
              <a:t>contratto”, “cessione </a:t>
            </a:r>
            <a:r>
              <a:rPr lang="it-IT" sz="1200" dirty="0" smtClean="0"/>
              <a:t>del </a:t>
            </a:r>
            <a:r>
              <a:rPr lang="it-IT" sz="1200" dirty="0" smtClean="0"/>
              <a:t>contratto”, “sottoscrittore </a:t>
            </a:r>
            <a:r>
              <a:rPr lang="it-IT" sz="1200" dirty="0" smtClean="0"/>
              <a:t>del </a:t>
            </a:r>
            <a:r>
              <a:rPr lang="it-IT" sz="1200" dirty="0" smtClean="0"/>
              <a:t>contratto”, “le </a:t>
            </a:r>
            <a:r>
              <a:rPr lang="it-IT" sz="1200" dirty="0" smtClean="0"/>
              <a:t>clausole del presente contratto si </a:t>
            </a:r>
            <a:r>
              <a:rPr lang="it-IT" sz="1200" dirty="0" smtClean="0"/>
              <a:t>intendono”, “condizioni </a:t>
            </a:r>
            <a:r>
              <a:rPr lang="it-IT" sz="1200" dirty="0" smtClean="0"/>
              <a:t>generali di </a:t>
            </a:r>
            <a:r>
              <a:rPr lang="it-IT" sz="1200" dirty="0" smtClean="0"/>
              <a:t>contratto”, “esecuzione </a:t>
            </a:r>
            <a:r>
              <a:rPr lang="it-IT" sz="1200" dirty="0" smtClean="0"/>
              <a:t>del </a:t>
            </a:r>
            <a:r>
              <a:rPr lang="it-IT" sz="1200" dirty="0" smtClean="0"/>
              <a:t>contratto”, “stipula </a:t>
            </a:r>
            <a:r>
              <a:rPr lang="it-IT" sz="1200" dirty="0" smtClean="0"/>
              <a:t>del </a:t>
            </a:r>
            <a:r>
              <a:rPr lang="it-IT" sz="1200" dirty="0" smtClean="0"/>
              <a:t>contratto”</a:t>
            </a:r>
            <a:r>
              <a:rPr lang="it-IT" sz="1200" b="1" dirty="0" smtClean="0"/>
              <a:t>, “</a:t>
            </a:r>
            <a:r>
              <a:rPr lang="it-IT" sz="1200" dirty="0" smtClean="0"/>
              <a:t>al </a:t>
            </a:r>
            <a:r>
              <a:rPr lang="it-IT" sz="1200" dirty="0" smtClean="0"/>
              <a:t>momento della sottoscrizione del </a:t>
            </a:r>
            <a:r>
              <a:rPr lang="it-IT" sz="1200" dirty="0" smtClean="0"/>
              <a:t>contratt</a:t>
            </a:r>
            <a:r>
              <a:rPr lang="it-IT" sz="1200" b="1" dirty="0" smtClean="0"/>
              <a:t>o</a:t>
            </a:r>
            <a:r>
              <a:rPr lang="it-IT" sz="1200" dirty="0" smtClean="0"/>
              <a:t>”</a:t>
            </a:r>
            <a:r>
              <a:rPr lang="it-IT" sz="1200" b="1" dirty="0" smtClean="0"/>
              <a:t>, “</a:t>
            </a:r>
            <a:r>
              <a:rPr lang="it-IT" sz="1200" dirty="0" smtClean="0"/>
              <a:t>rinnovo </a:t>
            </a:r>
            <a:r>
              <a:rPr lang="it-IT" sz="1200" dirty="0" smtClean="0"/>
              <a:t>del </a:t>
            </a:r>
            <a:r>
              <a:rPr lang="it-IT" sz="1200" dirty="0" smtClean="0"/>
              <a:t>contratto”, “naturale </a:t>
            </a:r>
            <a:r>
              <a:rPr lang="it-IT" sz="1200" dirty="0" smtClean="0"/>
              <a:t>scadenza del </a:t>
            </a:r>
            <a:r>
              <a:rPr lang="it-IT" sz="1200" dirty="0" smtClean="0"/>
              <a:t>contratto”</a:t>
            </a:r>
          </a:p>
          <a:p>
            <a:endParaRPr lang="en-GB" dirty="0" smtClean="0"/>
          </a:p>
          <a:p>
            <a:endParaRPr lang="en-GB" dirty="0" smtClean="0"/>
          </a:p>
        </p:txBody>
      </p:sp>
    </p:spTree>
    <p:extLst>
      <p:ext uri="{BB962C8B-B14F-4D97-AF65-F5344CB8AC3E}">
        <p14:creationId xmlns:p14="http://schemas.microsoft.com/office/powerpoint/2010/main" xmlns="" val="17003470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a:bodyPr>
          <a:lstStyle/>
          <a:p>
            <a:pPr lvl="1"/>
            <a:r>
              <a:rPr lang="it-IT" sz="4000" dirty="0" smtClean="0">
                <a:solidFill>
                  <a:srgbClr val="C00000"/>
                </a:solidFill>
                <a:latin typeface="+mn-lt"/>
              </a:rPr>
              <a:t>Analisi contrastiva inglese e italiano di uno stesso settore specialistico </a:t>
            </a:r>
            <a:endParaRPr lang="it-IT" sz="4000" dirty="0">
              <a:solidFill>
                <a:srgbClr val="C00000"/>
              </a:solidFill>
              <a:latin typeface="+mn-lt"/>
            </a:endParaRPr>
          </a:p>
        </p:txBody>
      </p:sp>
      <p:sp>
        <p:nvSpPr>
          <p:cNvPr id="3" name="Segnaposto contenuto 2"/>
          <p:cNvSpPr>
            <a:spLocks noGrp="1"/>
          </p:cNvSpPr>
          <p:nvPr>
            <p:ph idx="1"/>
          </p:nvPr>
        </p:nvSpPr>
        <p:spPr/>
        <p:txBody>
          <a:bodyPr rtlCol="0">
            <a:normAutofit/>
          </a:bodyPr>
          <a:lstStyle/>
          <a:p>
            <a:r>
              <a:rPr lang="it-IT" sz="2000" dirty="0" smtClean="0"/>
              <a:t>Lingua </a:t>
            </a:r>
            <a:r>
              <a:rPr lang="it-IT" sz="2000" dirty="0" smtClean="0"/>
              <a:t>degli statuti sociali di società per azioni aventi sede in Italia e degli </a:t>
            </a:r>
            <a:r>
              <a:rPr lang="it-IT" sz="2000" i="1" dirty="0" err="1" smtClean="0"/>
              <a:t>Articles</a:t>
            </a:r>
            <a:r>
              <a:rPr lang="it-IT" sz="2000" i="1" dirty="0" smtClean="0"/>
              <a:t> </a:t>
            </a:r>
            <a:r>
              <a:rPr lang="it-IT" sz="2000" i="1" dirty="0" err="1" smtClean="0"/>
              <a:t>of</a:t>
            </a:r>
            <a:r>
              <a:rPr lang="it-IT" sz="2000" i="1" dirty="0" smtClean="0"/>
              <a:t> </a:t>
            </a:r>
            <a:r>
              <a:rPr lang="it-IT" sz="2000" i="1" dirty="0" err="1" smtClean="0"/>
              <a:t>Association</a:t>
            </a:r>
            <a:r>
              <a:rPr lang="it-IT" sz="2000" dirty="0" smtClean="0"/>
              <a:t> di </a:t>
            </a:r>
            <a:r>
              <a:rPr lang="it-IT" sz="2000" i="1" dirty="0" smtClean="0"/>
              <a:t>Public </a:t>
            </a:r>
            <a:r>
              <a:rPr lang="it-IT" sz="2000" i="1" dirty="0" err="1" smtClean="0"/>
              <a:t>Limited</a:t>
            </a:r>
            <a:r>
              <a:rPr lang="it-IT" sz="2000" i="1" dirty="0" smtClean="0"/>
              <a:t> </a:t>
            </a:r>
            <a:r>
              <a:rPr lang="it-IT" sz="2000" i="1" dirty="0" err="1" smtClean="0"/>
              <a:t>Companies</a:t>
            </a:r>
            <a:r>
              <a:rPr lang="it-IT" sz="2000" dirty="0" smtClean="0"/>
              <a:t> con sede nel Regno Unito</a:t>
            </a:r>
            <a:endParaRPr lang="en-GB" sz="2000" dirty="0" smtClean="0"/>
          </a:p>
          <a:p>
            <a:r>
              <a:rPr lang="it-IT" sz="2000" dirty="0" smtClean="0"/>
              <a:t>Lingua di sentenze e atti contenenti i capi d’accusa limitatamente ai tre reati di droga, frode e </a:t>
            </a:r>
            <a:r>
              <a:rPr lang="it-IT" sz="2000" dirty="0" smtClean="0"/>
              <a:t>furto</a:t>
            </a:r>
            <a:endParaRPr lang="it-IT" sz="2000" dirty="0" smtClean="0"/>
          </a:p>
          <a:p>
            <a:r>
              <a:rPr lang="it-IT" sz="2000" dirty="0" smtClean="0"/>
              <a:t>Lingua di sentenze di divorzio Italia e Regno </a:t>
            </a:r>
            <a:r>
              <a:rPr lang="it-IT" sz="2000" dirty="0" smtClean="0"/>
              <a:t>Unito</a:t>
            </a:r>
            <a:endParaRPr lang="en-GB" sz="2000" dirty="0"/>
          </a:p>
        </p:txBody>
      </p:sp>
    </p:spTree>
    <p:extLst>
      <p:ext uri="{BB962C8B-B14F-4D97-AF65-F5344CB8AC3E}">
        <p14:creationId xmlns:p14="http://schemas.microsoft.com/office/powerpoint/2010/main" xmlns="" val="9772297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theme1.xml><?xml version="1.0" encoding="utf-8"?>
<a:theme xmlns:a="http://schemas.openxmlformats.org/drawingml/2006/main" name="Presentazione della classe aperta ai genitori">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xmlns="" name="Office_15976411_TF03460507.potx" id="{9F4671D6-A35F-49A8-A62C-388F1F40B3CD}" vid="{4B33653D-8FF2-4B8C-A751-F2520D5571D1}"/>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Presentazione della classe aperta ai genitori</Template>
  <TotalTime>465</TotalTime>
  <Words>1043</Words>
  <Application>Microsoft Office PowerPoint</Application>
  <PresentationFormat>Personalizzato</PresentationFormat>
  <Paragraphs>98</Paragraphs>
  <Slides>12</Slides>
  <Notes>6</Notes>
  <HiddenSlides>0</HiddenSlides>
  <MMClips>0</MMClips>
  <ScaleCrop>false</ScaleCrop>
  <HeadingPairs>
    <vt:vector size="4" baseType="variant">
      <vt:variant>
        <vt:lpstr>Tema</vt:lpstr>
      </vt:variant>
      <vt:variant>
        <vt:i4>1</vt:i4>
      </vt:variant>
      <vt:variant>
        <vt:lpstr>Titoli diapositive</vt:lpstr>
      </vt:variant>
      <vt:variant>
        <vt:i4>12</vt:i4>
      </vt:variant>
    </vt:vector>
  </HeadingPairs>
  <TitlesOfParts>
    <vt:vector size="13" baseType="lpstr">
      <vt:lpstr>Presentazione della classe aperta ai genitori</vt:lpstr>
      <vt:lpstr>Testi di base che vanno letti prima di iniziare la redazione della tesi:</vt:lpstr>
      <vt:lpstr>Tesi LM prof.ssa Federica Scarpa</vt:lpstr>
      <vt:lpstr>Interessi di ricerca</vt:lpstr>
      <vt:lpstr>Traduzione specializzata</vt:lpstr>
      <vt:lpstr>Analisi di traduzioni o di revisioni</vt:lpstr>
      <vt:lpstr>Raccolte terminografiche mono- e multilingui</vt:lpstr>
      <vt:lpstr>Lingue speciali</vt:lpstr>
      <vt:lpstr>Analisi di una lingua speciale dell’inglese </vt:lpstr>
      <vt:lpstr>Analisi contrastiva inglese e italiano di uno stesso settore specialistico </vt:lpstr>
      <vt:lpstr>Studi empirici e indagini conoscitive</vt:lpstr>
      <vt:lpstr>Studi empirici e indagini conoscitive tramite questionari e interviste</vt:lpstr>
      <vt:lpstr>Domande?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Porte aperte</dc:title>
  <dc:creator>Federica Scarpa</dc:creator>
  <cp:lastModifiedBy>3466</cp:lastModifiedBy>
  <cp:revision>49</cp:revision>
  <dcterms:created xsi:type="dcterms:W3CDTF">2018-02-11T12:07:06Z</dcterms:created>
  <dcterms:modified xsi:type="dcterms:W3CDTF">2018-03-20T11:02:21Z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74062800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