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649" r:id="rId2"/>
    <p:sldId id="650" r:id="rId3"/>
    <p:sldId id="651" r:id="rId4"/>
    <p:sldId id="652" r:id="rId5"/>
    <p:sldId id="653" r:id="rId6"/>
    <p:sldId id="654" r:id="rId7"/>
    <p:sldId id="655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75379A-E8F9-49AD-B55F-30157CEA2659}">
          <p14:sldIdLst>
            <p14:sldId id="649"/>
            <p14:sldId id="650"/>
            <p14:sldId id="651"/>
            <p14:sldId id="652"/>
            <p14:sldId id="653"/>
            <p14:sldId id="654"/>
            <p14:sldId id="6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E57"/>
    <a:srgbClr val="00365C"/>
    <a:srgbClr val="3A3D55"/>
    <a:srgbClr val="00355C"/>
    <a:srgbClr val="00375C"/>
    <a:srgbClr val="01375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6237" autoAdjust="0"/>
  </p:normalViewPr>
  <p:slideViewPr>
    <p:cSldViewPr>
      <p:cViewPr varScale="1">
        <p:scale>
          <a:sx n="107" d="100"/>
          <a:sy n="107" d="100"/>
        </p:scale>
        <p:origin x="6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85181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Riservato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75226B-78F0-48DC-8650-A5296C764CA8}" type="datetime1">
              <a:rPr lang="it-IT" smtClean="0"/>
              <a:pPr>
                <a:defRPr/>
              </a:pPr>
              <a:t>23/03/2018</a:t>
            </a:fld>
            <a:endParaRPr lang="en-US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Università degli Studi di Trieste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4014A05-0957-471D-AF97-0A942659B22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55837" cy="49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2426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551237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 algn="r">
              <a:defRPr/>
            </a:pPr>
            <a:r>
              <a:rPr lang="it-IT" noProof="0" dirty="0"/>
              <a:t>Riservato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04/11/2013</a:t>
            </a: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6193"/>
            <a:ext cx="5438748" cy="44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noProof="0" dirty="0"/>
              <a:t>Università degli Studi di Trieste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6FEE645-F367-4292-A8D2-85CF5B8A8B9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113"/>
            <a:ext cx="2179637" cy="47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703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322C4-6A9C-4B70-B80C-5B6C302EB79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685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ts.it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7792199" cy="5922884"/>
          </a:xfrm>
          <a:prstGeom prst="rect">
            <a:avLst/>
          </a:prstGeom>
          <a:solidFill>
            <a:srgbClr val="00365C"/>
          </a:solidFill>
        </p:spPr>
      </p:pic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303213" y="609600"/>
            <a:ext cx="54737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41300" y="233363"/>
            <a:ext cx="3195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it-IT" sz="1400" b="1" dirty="0">
                <a:solidFill>
                  <a:schemeClr val="bg1"/>
                </a:solidFill>
                <a:latin typeface="MetaPlusBold" charset="0"/>
              </a:rPr>
              <a:t>Università degli Studi di Trieste</a:t>
            </a:r>
          </a:p>
          <a:p>
            <a:pPr>
              <a:defRPr/>
            </a:pPr>
            <a:endParaRPr lang="it-IT" sz="1400" b="1" dirty="0">
              <a:solidFill>
                <a:schemeClr val="bg1"/>
              </a:solidFill>
              <a:latin typeface="MetaPlusBold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1466851"/>
            <a:ext cx="4974299" cy="21336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3774" y="3895724"/>
            <a:ext cx="6515101" cy="1743075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etaPlusBol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 dirty="0"/>
          </a:p>
        </p:txBody>
      </p:sp>
      <p:pic>
        <p:nvPicPr>
          <p:cNvPr id="17" name="Picture 2" descr="Università� degli Studi di Trieste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7608" y="6004407"/>
            <a:ext cx="3963530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0" y="-1"/>
            <a:ext cx="1371600" cy="592288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38200" y="1466851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414138" y="3086368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85800" y="1162050"/>
            <a:ext cx="7772400" cy="5038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782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32084"/>
            <a:ext cx="6248400" cy="1141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6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42" y="0"/>
            <a:ext cx="6308558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2226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C99622-D3DC-4E34-9423-478700BEB47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6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hyperlink" Target="http://www.units.it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3" y="254000"/>
            <a:ext cx="6172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62050"/>
            <a:ext cx="77724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70" name="Rectangle 73"/>
          <p:cNvSpPr>
            <a:spLocks noChangeArrowheads="1"/>
          </p:cNvSpPr>
          <p:nvPr userDrawn="1"/>
        </p:nvSpPr>
        <p:spPr bwMode="auto">
          <a:xfrm>
            <a:off x="6629400" y="6607933"/>
            <a:ext cx="2362200" cy="25006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3662" tIns="47625" rIns="93662" bIns="47625">
            <a:spAutoFit/>
          </a:bodyPr>
          <a:lstStyle/>
          <a:p>
            <a:pPr defTabSz="949325" eaLnBrk="0" hangingPunct="0">
              <a:spcBef>
                <a:spcPct val="30000"/>
              </a:spcBef>
              <a:defRPr/>
            </a:pPr>
            <a:r>
              <a:rPr lang="en-US" sz="1000" dirty="0"/>
              <a:t>Trieste,  </a:t>
            </a:r>
            <a:fld id="{2EE542FE-6289-441B-8FC0-653A98D8B0FF}" type="datetime4">
              <a:rPr lang="it-IT" sz="1000" noProof="0" smtClean="0"/>
              <a:pPr defTabSz="949325" eaLnBrk="0" hangingPunct="0">
                <a:spcBef>
                  <a:spcPct val="30000"/>
                </a:spcBef>
                <a:defRPr/>
              </a:pPr>
              <a:t>23 marzo 2018</a:t>
            </a:fld>
            <a:r>
              <a:rPr lang="en-GB" sz="1000" dirty="0"/>
              <a:t> </a:t>
            </a:r>
            <a:r>
              <a:rPr lang="en-US" sz="1000" dirty="0"/>
              <a:t>-  </a:t>
            </a:r>
            <a:fld id="{32DF8D24-7688-4476-B1E8-036C5E555FFB}" type="slidenum">
              <a:rPr lang="en-US" sz="1000" smtClean="0"/>
              <a:pPr defTabSz="949325" eaLnBrk="0" hangingPunct="0">
                <a:spcBef>
                  <a:spcPct val="30000"/>
                </a:spcBef>
                <a:defRPr/>
              </a:pPr>
              <a:t>‹N›</a:t>
            </a:fld>
            <a:endParaRPr lang="en-US" sz="1000" dirty="0"/>
          </a:p>
        </p:txBody>
      </p:sp>
      <p:pic>
        <p:nvPicPr>
          <p:cNvPr id="11" name="Picture 2" descr="Università� degli Studi di Trieste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56302" y="1"/>
            <a:ext cx="2687697" cy="5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 bwMode="auto">
          <a:xfrm>
            <a:off x="0" y="0"/>
            <a:ext cx="6399213" cy="1162050"/>
          </a:xfrm>
          <a:prstGeom prst="rect">
            <a:avLst/>
          </a:prstGeom>
          <a:solidFill>
            <a:srgbClr val="3B3E5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7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1" r:id="rId3"/>
    <p:sldLayoutId id="2147483685" r:id="rId4"/>
    <p:sldLayoutId id="2147483686" r:id="rId5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MetaPlusBold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MetaPlusBold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MetaPlusBold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MetaPlusBold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MetaPlusBold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95400" y="1466851"/>
            <a:ext cx="5029200" cy="2133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000" dirty="0"/>
              <a:t/>
            </a:r>
            <a:br>
              <a:rPr lang="en-US" sz="3000" dirty="0"/>
            </a:br>
            <a:r>
              <a:rPr lang="en-US" sz="3600" dirty="0" err="1" smtClean="0"/>
              <a:t>Tesi</a:t>
            </a:r>
            <a:r>
              <a:rPr lang="en-US" sz="3600" dirty="0" smtClean="0"/>
              <a:t> di </a:t>
            </a:r>
            <a:r>
              <a:rPr lang="en-US" sz="3600" dirty="0" err="1" smtClean="0"/>
              <a:t>laurea</a:t>
            </a:r>
            <a:r>
              <a:rPr lang="en-US" sz="3600" dirty="0" smtClean="0"/>
              <a:t> </a:t>
            </a:r>
            <a:r>
              <a:rPr lang="en-US" sz="3600" dirty="0" err="1" smtClean="0"/>
              <a:t>magistrale</a:t>
            </a:r>
            <a:r>
              <a:rPr lang="en-US" sz="2400" dirty="0"/>
              <a:t/>
            </a:r>
            <a:br>
              <a:rPr lang="en-US" sz="2400" dirty="0"/>
            </a:br>
            <a:endParaRPr lang="it-IT" sz="2400" dirty="0"/>
          </a:p>
        </p:txBody>
      </p:sp>
      <p:sp>
        <p:nvSpPr>
          <p:cNvPr id="1638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it-IT" sz="2800" dirty="0"/>
              <a:t>Maurizio </a:t>
            </a:r>
            <a:r>
              <a:rPr lang="it-IT" sz="2800" dirty="0" err="1" smtClean="0"/>
              <a:t>Viezzi</a:t>
            </a:r>
            <a:endParaRPr lang="it-IT" sz="28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2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1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sz="3200" dirty="0" smtClean="0"/>
              <a:t>Analisi della qualità in interpretazione con riferimento ad aspetti specifici</a:t>
            </a:r>
          </a:p>
          <a:p>
            <a:endParaRPr lang="it-IT" dirty="0"/>
          </a:p>
          <a:p>
            <a:pPr lvl="1"/>
            <a:r>
              <a:rPr lang="it-IT" sz="2800" dirty="0" smtClean="0"/>
              <a:t>Esperimenti ad hoc (confronto tra gruppi di studenti)</a:t>
            </a:r>
          </a:p>
          <a:p>
            <a:pPr lvl="1"/>
            <a:r>
              <a:rPr lang="it-IT" sz="2800" dirty="0" smtClean="0"/>
              <a:t>Utilizzazione di corpora esistenti</a:t>
            </a:r>
          </a:p>
        </p:txBody>
      </p:sp>
    </p:spTree>
    <p:extLst>
      <p:ext uri="{BB962C8B-B14F-4D97-AF65-F5344CB8AC3E}">
        <p14:creationId xmlns:p14="http://schemas.microsoft.com/office/powerpoint/2010/main" val="416548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2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sz="3200" dirty="0" smtClean="0"/>
              <a:t>Analisi della retorica politica con riferimento a temi specifici, per es. mettendo a confronto politici di diversi orientamenti e/o diverse lingue</a:t>
            </a:r>
          </a:p>
          <a:p>
            <a:endParaRPr lang="it-IT" dirty="0"/>
          </a:p>
          <a:p>
            <a:pPr lvl="1"/>
            <a:r>
              <a:rPr lang="it-IT" sz="2800" dirty="0" smtClean="0"/>
              <a:t>in diacronia (per es. Bush vs. Obama)</a:t>
            </a:r>
            <a:endParaRPr lang="it-IT" sz="2800" dirty="0"/>
          </a:p>
          <a:p>
            <a:pPr lvl="1"/>
            <a:r>
              <a:rPr lang="it-IT" sz="2800" dirty="0" smtClean="0"/>
              <a:t>in sincronia (per es. </a:t>
            </a:r>
            <a:r>
              <a:rPr lang="it-IT" sz="2800" dirty="0" err="1" smtClean="0"/>
              <a:t>May</a:t>
            </a:r>
            <a:r>
              <a:rPr lang="it-IT" sz="2800" dirty="0" smtClean="0"/>
              <a:t> vs. </a:t>
            </a:r>
            <a:r>
              <a:rPr lang="it-IT" sz="2800" dirty="0" err="1" smtClean="0"/>
              <a:t>Macron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92123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3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sz="3200" dirty="0" smtClean="0"/>
              <a:t>Analisi della comunicazione all’interno di realtà multilingui e multiculturali</a:t>
            </a:r>
          </a:p>
          <a:p>
            <a:endParaRPr lang="it-IT" dirty="0"/>
          </a:p>
          <a:p>
            <a:pPr lvl="1"/>
            <a:r>
              <a:rPr lang="it-IT" sz="2800" dirty="0" smtClean="0"/>
              <a:t>organizzazioni internazionali, aziende, società/squadre sportive ecc.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3641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4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3200" dirty="0" smtClean="0"/>
              <a:t>Analisi della stampa di diversi paesi con riferimento al modo in cui vengono trattati fatti o eventi importanti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747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5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3200" dirty="0" smtClean="0"/>
              <a:t>Lingua e diritti in Europa</a:t>
            </a:r>
          </a:p>
          <a:p>
            <a:endParaRPr lang="it-IT" dirty="0"/>
          </a:p>
          <a:p>
            <a:pPr lvl="1"/>
            <a:r>
              <a:rPr lang="it-IT" sz="2800" dirty="0" smtClean="0"/>
              <a:t>norme, attuazione, godimento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2568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6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sz="3200" dirty="0" smtClean="0"/>
          </a:p>
          <a:p>
            <a:endParaRPr lang="it-IT" sz="3200" dirty="0" smtClean="0"/>
          </a:p>
          <a:p>
            <a:r>
              <a:rPr lang="it-IT" sz="3200" dirty="0" smtClean="0"/>
              <a:t>Traduzione dei nomi propri e dei titoli letterari e cinematografici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971039301"/>
      </p:ext>
    </p:extLst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TemplateDI3</Template>
  <TotalTime>28180</TotalTime>
  <Words>135</Words>
  <Application>Microsoft Office PowerPoint</Application>
  <PresentationFormat>Presentazione su schermo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MetaPlusBold</vt:lpstr>
      <vt:lpstr>Times</vt:lpstr>
      <vt:lpstr>Times New Roman</vt:lpstr>
      <vt:lpstr>2_Blank Presentation</vt:lpstr>
      <vt:lpstr> Tesi di laurea magistrale </vt:lpstr>
      <vt:lpstr>1</vt:lpstr>
      <vt:lpstr>2</vt:lpstr>
      <vt:lpstr>3</vt:lpstr>
      <vt:lpstr>4</vt:lpstr>
      <vt:lpstr>5</vt:lpstr>
      <vt:lpstr>6</vt:lpstr>
    </vt:vector>
  </TitlesOfParts>
  <Company>Fermeglia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Computer-Aided Systems Laboratory</dc:title>
  <dc:creator>Maurizio Fermeglia</dc:creator>
  <cp:lastModifiedBy>VIEZZI MAURIZIO</cp:lastModifiedBy>
  <cp:revision>854</cp:revision>
  <cp:lastPrinted>2013-09-09T06:11:13Z</cp:lastPrinted>
  <dcterms:created xsi:type="dcterms:W3CDTF">1998-09-13T16:16:35Z</dcterms:created>
  <dcterms:modified xsi:type="dcterms:W3CDTF">2018-03-23T07:24:35Z</dcterms:modified>
</cp:coreProperties>
</file>