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2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2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5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1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9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6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5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5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85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016F0-7458-439C-B20F-7A32C3AFE1E7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F977-C8AD-4F8B-9BF4-EDDF57C2A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01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431086"/>
            <a:ext cx="7263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Calendario del Laboratorio di Chimica Organica II</a:t>
            </a:r>
            <a:endParaRPr lang="en-US" sz="28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38645"/>
              </p:ext>
            </p:extLst>
          </p:nvPr>
        </p:nvGraphicFramePr>
        <p:xfrm>
          <a:off x="503826" y="1268760"/>
          <a:ext cx="7740582" cy="442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145"/>
                <a:gridCol w="2462950"/>
                <a:gridCol w="1470279"/>
                <a:gridCol w="1872208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Tutor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Mer</a:t>
                      </a:r>
                      <a:r>
                        <a:rPr lang="it-IT" dirty="0" smtClean="0"/>
                        <a:t>. 4 Aprile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14:30-18:30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Lezione Aula A2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</a:t>
                      </a:r>
                      <a:r>
                        <a:rPr lang="it-IT" dirty="0" smtClean="0"/>
                        <a:t>. 5 Aprile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Adamo (4h)</a:t>
                      </a:r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14:30-18:30</a:t>
                      </a:r>
                      <a:endParaRPr lang="en-US" dirty="0"/>
                    </a:p>
                  </a:txBody>
                  <a:tcPr anchor="ctr"/>
                </a:tc>
                <a:tc rowSpan="10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Lab 360-370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Ven</a:t>
                      </a:r>
                      <a:r>
                        <a:rPr lang="it-IT" dirty="0" smtClean="0"/>
                        <a:t>. 6 Aprile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Adamo (4h)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Lun</a:t>
                      </a:r>
                      <a:r>
                        <a:rPr lang="it-IT" dirty="0" smtClean="0"/>
                        <a:t>. 9 Aprile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Tritta</a:t>
                      </a:r>
                      <a:r>
                        <a:rPr lang="it-IT" dirty="0" smtClean="0"/>
                        <a:t> (4h)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Mar. 10 Aprile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Tritta</a:t>
                      </a:r>
                      <a:r>
                        <a:rPr lang="it-IT" dirty="0" smtClean="0"/>
                        <a:t> (4h)</a:t>
                      </a: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Mer</a:t>
                      </a:r>
                      <a:r>
                        <a:rPr lang="it-IT" dirty="0" smtClean="0"/>
                        <a:t>. 11 Aprile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Tritta</a:t>
                      </a:r>
                      <a:r>
                        <a:rPr lang="it-IT" dirty="0" smtClean="0"/>
                        <a:t> (4h)</a:t>
                      </a:r>
                      <a:endParaRPr 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Giov</a:t>
                      </a:r>
                      <a:r>
                        <a:rPr lang="it-IT" dirty="0" smtClean="0"/>
                        <a:t>. 12 Aprile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Danielli</a:t>
                      </a:r>
                      <a:r>
                        <a:rPr lang="it-IT" dirty="0" smtClean="0"/>
                        <a:t> (4h)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Ven</a:t>
                      </a:r>
                      <a:r>
                        <a:rPr lang="it-IT" dirty="0" smtClean="0"/>
                        <a:t>. 13 Aprile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Danielli</a:t>
                      </a:r>
                      <a:r>
                        <a:rPr lang="it-IT" dirty="0" smtClean="0"/>
                        <a:t> (4h)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3613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Lun</a:t>
                      </a:r>
                      <a:r>
                        <a:rPr lang="it-IT" dirty="0" smtClean="0"/>
                        <a:t>. 16 Aprile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Danielli</a:t>
                      </a:r>
                      <a:r>
                        <a:rPr lang="it-IT" dirty="0" smtClean="0"/>
                        <a:t> (4h)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Mar. 17 Aprile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Da definire</a:t>
                      </a:r>
                      <a:endParaRPr lang="it-IT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3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 smtClean="0"/>
                        <a:t>Mer</a:t>
                      </a:r>
                      <a:r>
                        <a:rPr lang="it-IT" dirty="0" smtClean="0"/>
                        <a:t>. 18 Aprile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mtClean="0"/>
                        <a:t>Da definire</a:t>
                      </a:r>
                      <a:endParaRPr lang="it-IT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503826" y="6011996"/>
            <a:ext cx="349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Mer</a:t>
            </a:r>
            <a:r>
              <a:rPr lang="it-IT" dirty="0"/>
              <a:t>. </a:t>
            </a:r>
            <a:r>
              <a:rPr lang="it-IT" dirty="0" smtClean="0"/>
              <a:t>18 Aprile eventuale recupero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5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105</Words>
  <Application>Microsoft Office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di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Admin</cp:lastModifiedBy>
  <cp:revision>21</cp:revision>
  <cp:lastPrinted>2018-03-26T09:13:32Z</cp:lastPrinted>
  <dcterms:created xsi:type="dcterms:W3CDTF">2015-02-27T14:14:19Z</dcterms:created>
  <dcterms:modified xsi:type="dcterms:W3CDTF">2018-03-29T13:48:21Z</dcterms:modified>
</cp:coreProperties>
</file>