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5"/>
  </p:notesMasterIdLst>
  <p:sldIdLst>
    <p:sldId id="256" r:id="rId2"/>
    <p:sldId id="352" r:id="rId3"/>
    <p:sldId id="362" r:id="rId4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6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6E93A3-9D84-4EFD-9F83-CAC4B646E76D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chemeClr val="bg1"/>
                </a:solidFill>
              </a:rPr>
              <a:t>GOOGLE E LA RICERCA DOCUMENTALE: ALCUNE CRITICITA’</a:t>
            </a:r>
            <a:endParaRPr lang="it-IT" altLang="it-IT" dirty="0">
              <a:solidFill>
                <a:schemeClr val="bg1"/>
              </a:solidFill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2792288" cy="1008112"/>
          </a:xfrm>
        </p:spPr>
        <p:txBody>
          <a:bodyPr/>
          <a:lstStyle/>
          <a:p>
            <a:r>
              <a:rPr lang="it-IT" sz="2000" dirty="0" smtClean="0"/>
              <a:t>Alfredo </a:t>
            </a:r>
            <a:r>
              <a:rPr lang="it-IT" sz="2000" dirty="0" err="1" smtClean="0"/>
              <a:t>Deluca</a:t>
            </a:r>
            <a:endParaRPr lang="it-IT" sz="2000" dirty="0"/>
          </a:p>
          <a:p>
            <a:r>
              <a:rPr lang="it-IT" sz="2000" dirty="0" smtClean="0"/>
              <a:t>adeluca@units.it</a:t>
            </a:r>
          </a:p>
        </p:txBody>
      </p:sp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>
              <a:cs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682172"/>
            <a:ext cx="1609280" cy="566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BCA-3A80-4587-9F6C-0075B76739F2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129" y="260648"/>
            <a:ext cx="8229600" cy="809874"/>
          </a:xfrm>
        </p:spPr>
        <p:txBody>
          <a:bodyPr/>
          <a:lstStyle/>
          <a:p>
            <a:pPr algn="ctr" eaLnBrk="1" hangingPunct="1"/>
            <a:r>
              <a:rPr lang="it-IT" altLang="it-IT" b="1" dirty="0" smtClean="0"/>
              <a:t> </a:t>
            </a:r>
            <a:endParaRPr lang="it-IT" altLang="it-IT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18122"/>
            <a:ext cx="8856984" cy="5787478"/>
          </a:xfrm>
        </p:spPr>
        <p:txBody>
          <a:bodyPr/>
          <a:lstStyle/>
          <a:p>
            <a:pPr marL="0" eaLnBrk="1" hangingPunct="1">
              <a:buNone/>
            </a:pPr>
            <a:r>
              <a:rPr lang="it-IT" altLang="it-IT" sz="3000" dirty="0"/>
              <a:t>L’utilizzo dei motori di ricerca per le  ricerche bibliografiche non è di </a:t>
            </a:r>
            <a:r>
              <a:rPr lang="it-IT" altLang="it-IT" sz="3000"/>
              <a:t>per </a:t>
            </a:r>
            <a:r>
              <a:rPr lang="it-IT" altLang="it-IT" sz="3000" smtClean="0"/>
              <a:t>sé </a:t>
            </a:r>
            <a:r>
              <a:rPr lang="it-IT" altLang="it-IT" sz="3000" dirty="0"/>
              <a:t>«sbagliato»…</a:t>
            </a:r>
          </a:p>
          <a:p>
            <a:pPr marL="0" algn="just" eaLnBrk="1" hangingPunct="1">
              <a:buNone/>
            </a:pPr>
            <a:r>
              <a:rPr lang="it-IT" altLang="it-IT" sz="3000" dirty="0"/>
              <a:t>Bisogna tener conto però di alcune caratteristiche che differenziano i motori di ricerca dalle banche dati:</a:t>
            </a:r>
          </a:p>
          <a:p>
            <a:pPr eaLnBrk="1" hangingPunct="1"/>
            <a:r>
              <a:rPr lang="it-IT" altLang="it-IT" dirty="0"/>
              <a:t>I contenuti non devono adeguarsi ad alcuno standard </a:t>
            </a:r>
            <a:r>
              <a:rPr lang="it-IT" altLang="it-IT" dirty="0" smtClean="0"/>
              <a:t>qualitativo.</a:t>
            </a:r>
            <a:endParaRPr lang="it-IT" altLang="it-IT" dirty="0"/>
          </a:p>
          <a:p>
            <a:pPr eaLnBrk="1" hangingPunct="1"/>
            <a:r>
              <a:rPr lang="it-IT" altLang="it-IT" dirty="0"/>
              <a:t>L’informazione non è né organizzata, né stabile, né </a:t>
            </a:r>
            <a:r>
              <a:rPr lang="it-IT" altLang="it-IT" dirty="0" smtClean="0"/>
              <a:t>omogenea.</a:t>
            </a:r>
            <a:endParaRPr lang="it-IT" altLang="it-IT" dirty="0"/>
          </a:p>
          <a:p>
            <a:pPr eaLnBrk="1" hangingPunct="1"/>
            <a:r>
              <a:rPr lang="it-IT" altLang="it-IT" dirty="0"/>
              <a:t>Non consentono le ricerche tramite voci di </a:t>
            </a:r>
            <a:r>
              <a:rPr lang="it-IT" altLang="it-IT" dirty="0" smtClean="0"/>
              <a:t>soggetto.</a:t>
            </a:r>
            <a:endParaRPr lang="it-IT" altLang="it-IT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eaLnBrk="1" hangingPunct="1"/>
            <a:endParaRPr lang="it-IT" altLang="it-IT" sz="2400" dirty="0"/>
          </a:p>
          <a:p>
            <a:pPr algn="just" eaLnBrk="1" hangingPunct="1"/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r>
              <a:rPr lang="it-IT" altLang="it-IT" sz="2400" dirty="0"/>
              <a:t> </a:t>
            </a:r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endParaRPr lang="it-IT" altLang="it-IT" sz="2400" dirty="0"/>
          </a:p>
          <a:p>
            <a:pPr eaLnBrk="1" hangingPunct="1">
              <a:buNone/>
            </a:pPr>
            <a:r>
              <a:rPr lang="it-IT" altLang="it-IT" sz="2400" dirty="0"/>
              <a:t>ESERCIZIO:</a:t>
            </a:r>
          </a:p>
          <a:p>
            <a:pPr eaLnBrk="1" hangingPunct="1">
              <a:buNone/>
            </a:pPr>
            <a:r>
              <a:rPr lang="it-IT" altLang="it-IT" sz="2400" dirty="0"/>
              <a:t>Cerchiamo …. Su </a:t>
            </a:r>
            <a:r>
              <a:rPr lang="it-IT" altLang="it-IT" sz="2400" dirty="0" err="1"/>
              <a:t>google</a:t>
            </a:r>
            <a:r>
              <a:rPr lang="it-IT" altLang="it-IT" sz="2400" dirty="0"/>
              <a:t> e su Pub </a:t>
            </a:r>
            <a:r>
              <a:rPr lang="it-IT" altLang="it-IT" sz="2400" dirty="0" err="1"/>
              <a:t>med</a:t>
            </a:r>
            <a:endParaRPr lang="it-IT" altLang="it-IT" sz="2400" dirty="0"/>
          </a:p>
          <a:p>
            <a:pPr eaLnBrk="1" hangingPunct="1">
              <a:buFont typeface="Wingdings" pitchFamily="2" charset="2"/>
              <a:buNone/>
            </a:pP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79512" y="1268760"/>
            <a:ext cx="8784976" cy="5184576"/>
          </a:xfrm>
        </p:spPr>
        <p:txBody>
          <a:bodyPr/>
          <a:lstStyle/>
          <a:p>
            <a:r>
              <a:rPr lang="it-IT" dirty="0"/>
              <a:t>Hanno poche possibilità di applicare limiti e/o filtri</a:t>
            </a:r>
          </a:p>
          <a:p>
            <a:r>
              <a:rPr lang="it-IT" dirty="0"/>
              <a:t>I risultati restituiti vengono proposti in un ordine non pensato per la ricerca accademica</a:t>
            </a:r>
          </a:p>
          <a:p>
            <a:r>
              <a:rPr lang="it-IT" dirty="0"/>
              <a:t>Non sappiamo il perimetro all’interno del quale vengono ricercati i </a:t>
            </a:r>
            <a:r>
              <a:rPr lang="it-IT" dirty="0" smtClean="0"/>
              <a:t>risultati</a:t>
            </a:r>
          </a:p>
          <a:p>
            <a:r>
              <a:rPr lang="it-IT" dirty="0" smtClean="0"/>
              <a:t>L’utilizzo di un linguaggio non specifico può portare a risultati molto fuorvianti</a:t>
            </a:r>
          </a:p>
          <a:p>
            <a:r>
              <a:rPr lang="it-IT" dirty="0" smtClean="0"/>
              <a:t>GOOGLE indicizza meno dell’1% del WEB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7F0ADB-8EB5-4C9E-A86E-F17E7795FC12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47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5697</TotalTime>
  <Words>146</Words>
  <Application>Microsoft Office PowerPoint</Application>
  <PresentationFormat>Presentazione su schermo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Pixel</vt:lpstr>
      <vt:lpstr>GOOGLE E LA RICERCA DOCUMENTALE: ALCUNE CRITICITA’</vt:lpstr>
      <vt:lpstr> 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DELUCA Alfredo</cp:lastModifiedBy>
  <cp:revision>437</cp:revision>
  <cp:lastPrinted>2008-05-14T18:28:30Z</cp:lastPrinted>
  <dcterms:created xsi:type="dcterms:W3CDTF">2008-05-11T18:38:40Z</dcterms:created>
  <dcterms:modified xsi:type="dcterms:W3CDTF">2017-12-05T07:43:50Z</dcterms:modified>
</cp:coreProperties>
</file>