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DB4B7E-BAE9-4686-AB94-DE337F18F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E19632-5825-4C6C-ADDD-3E0BF79AA2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4905BB-8376-4BF3-B338-23E278DEA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F43604-3B99-4109-85FA-467C8117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15CB9A-6434-42D5-A399-B64438683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01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D11C2C-212D-4C6B-940D-2ACB97A42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A0EA6E9-D598-4273-A128-7C7DA0368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1320D2-38AE-48DB-9171-5A715FFFB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C1C2B6-1E8F-47AE-A2C2-9C0B8C25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AE7BD0-0013-47B4-BFF7-F8F1C72C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90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E60F701-96FE-4EA2-B870-A96DC21489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4DB1588-6080-495F-92E6-A5187464F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E514FB-0707-4788-9F3E-6D1BE250E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6B60C4-EFA3-42FA-8D36-20F1C074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68927B-207E-4893-A2FE-1766072BD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99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7EB50F-3D05-4B82-9AAF-F058B70BD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0C8DF-6304-4E22-B678-A076C5EA2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8F8111-7CE1-46C8-960C-E02C81075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BADC44-13A4-432C-BF96-A7C293E3C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A5AF34-3D2A-4170-B723-8444B13D2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84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19D0CD-3C29-4FE2-B536-00A892A89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C50FA05-AB7F-4FEB-A77A-6DF656C01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F7357E-572A-485D-84C9-122898E3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D1EB1D-1B10-48C8-82F4-1F728EE1B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A2A396-D3E1-4E4C-80D0-54A689EF8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29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96433E-BFA5-4DBF-AC69-617AA1D3C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E2766A-D6DD-477A-A2E1-FFE688AA0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8587A6-B7F4-4773-9E24-180807DDB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5DE4FB5-74D6-413B-A224-3900BAC0A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F37F48-14B0-4ADA-9666-5BB6DB7E3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FBF722-ECFD-4FD0-925E-0B6F5DEAB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27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2D39B2-D8D0-4AFA-A2A9-9D1107D3E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D04B06-5AC9-40F4-A7D0-B349F43DA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2166DE-D8B2-464D-9BC1-56E6DF6A6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1BB333E-A102-47B5-A8C6-A77CF77C4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18958D1-B424-440F-9B6A-41A0847FE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760FE14-6368-46E1-A442-B0FEAC472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B2B2E99-1667-48DF-A8B6-3FFD8BFE5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174961B-83BE-4C6F-B361-9F4A81511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7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260E33-AE1C-45DE-80DA-9C92F2073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3E154CE-2900-46F3-A0BD-8B83553B2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7888DD0-95CD-45ED-822B-F2DC49D55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1DF145D-4FBD-410F-82AE-0BA85FDDD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43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3624CB4-DF1E-4AF7-B0F1-FE06FD45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258EAA4-1DC1-4AEA-BA68-866C239E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16322DD-5F56-4A92-8B5B-0BD7B8065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14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AAECBF-25FD-413F-8EFC-784795268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172D4C-FB7D-4C62-BF75-062AB59F7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40FAA85-3746-4B9C-B892-F5A0CEB44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F17820F-CCDF-4610-8A18-3EFFA54C7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1502E7-4AFB-4D15-91B9-B38480FA8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607E20-F372-4A86-9248-8A1EF53FC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91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7A3F5C-2BBD-402D-9B3D-26BD56F1F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A72953D-2C0F-4120-86B0-27F343BD5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5760F4-7F60-4B44-96E7-7B60B32CE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5A7C9A-42A6-4094-A91E-26A40D44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97C8F4-CC5D-47F6-99C6-90AD3A1A8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91E94A0-C181-4B22-BA72-5A77277F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07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91F26CA-453B-4F1A-9839-C9640C7A4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A92668-FE3F-4829-B0A4-C4F7CFBB4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B2333E-B9B3-4A03-ABB5-76D719288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D9A27-3379-4175-9FA3-B05C7FB62701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3B06D4-A043-461E-8F2D-ACA5D59A4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7C2655-0130-480C-8CC9-ECCB34DBD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59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FC873B-297F-4AD8-AA4A-F0C0794D00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Atti illocutori</a:t>
            </a:r>
            <a:br>
              <a:rPr lang="it-IT" dirty="0"/>
            </a:br>
            <a:r>
              <a:rPr lang="it-IT" dirty="0"/>
              <a:t>esempi</a:t>
            </a:r>
          </a:p>
        </p:txBody>
      </p:sp>
    </p:spTree>
    <p:extLst>
      <p:ext uri="{BB962C8B-B14F-4D97-AF65-F5344CB8AC3E}">
        <p14:creationId xmlns:p14="http://schemas.microsoft.com/office/powerpoint/2010/main" val="6749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5276B8-52A0-476A-88DC-5862732A2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1852"/>
            <a:ext cx="10515600" cy="5385111"/>
          </a:xfrm>
        </p:spPr>
        <p:txBody>
          <a:bodyPr>
            <a:normAutofit lnSpcReduction="10000"/>
          </a:bodyPr>
          <a:lstStyle/>
          <a:p>
            <a:r>
              <a:rPr lang="it-IT" dirty="0"/>
              <a:t>Questo bambino ha il morbillo</a:t>
            </a:r>
          </a:p>
          <a:p>
            <a:r>
              <a:rPr lang="it-IT" dirty="0"/>
              <a:t>Ipotizzo che il bambino ha il morbillo</a:t>
            </a:r>
          </a:p>
          <a:p>
            <a:r>
              <a:rPr lang="it-IT" dirty="0"/>
              <a:t>Diagnostico a questo bambino il morbillo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Questo vaso risale al secondo secolo a.C. </a:t>
            </a:r>
          </a:p>
          <a:p>
            <a:r>
              <a:rPr lang="it-IT" dirty="0"/>
              <a:t>Spiego che questo vaso risale al secondo secolo a.C.</a:t>
            </a:r>
          </a:p>
          <a:p>
            <a:r>
              <a:rPr lang="it-IT" dirty="0"/>
              <a:t>Dato questo vaso al secondo secolo A.C.</a:t>
            </a:r>
          </a:p>
          <a:p>
            <a:endParaRPr lang="it-IT" dirty="0"/>
          </a:p>
          <a:p>
            <a:r>
              <a:rPr lang="it-IT" dirty="0"/>
              <a:t>Questa pianta è una ranuncolacea</a:t>
            </a:r>
          </a:p>
          <a:p>
            <a:r>
              <a:rPr lang="it-IT" dirty="0"/>
              <a:t>Descrivo questa pianta come una ranuncolacea</a:t>
            </a:r>
          </a:p>
          <a:p>
            <a:r>
              <a:rPr lang="it-IT" dirty="0"/>
              <a:t>Classifico questa pianta fra le ranuncolacee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202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510C86-9936-4FE4-8F1B-D813CE512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6755"/>
            <a:ext cx="10515600" cy="6165130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Non mandatemi via per carità!</a:t>
            </a:r>
          </a:p>
          <a:p>
            <a:r>
              <a:rPr lang="it-IT" dirty="0"/>
              <a:t>Vi prego/ supplico/ </a:t>
            </a:r>
            <a:r>
              <a:rPr lang="it-IT" dirty="0" err="1"/>
              <a:t>imporo</a:t>
            </a:r>
            <a:r>
              <a:rPr lang="it-IT" dirty="0"/>
              <a:t>/ scongiuro di non mandarmi via</a:t>
            </a:r>
          </a:p>
          <a:p>
            <a:endParaRPr lang="it-IT" dirty="0"/>
          </a:p>
          <a:p>
            <a:r>
              <a:rPr lang="it-IT" dirty="0"/>
              <a:t>In questa trattoria fanno un ottimo fritto misto</a:t>
            </a:r>
          </a:p>
          <a:p>
            <a:r>
              <a:rPr lang="it-IT" dirty="0"/>
              <a:t>In questa trattoria vi consiglio/ vi raccomando di ordinare il fritto misto</a:t>
            </a:r>
          </a:p>
          <a:p>
            <a:r>
              <a:rPr lang="it-IT" dirty="0"/>
              <a:t>Se volete mangiare fritto misto vi consiglio/ vi raccomando questa trattoria</a:t>
            </a:r>
          </a:p>
          <a:p>
            <a:endParaRPr lang="it-IT" dirty="0"/>
          </a:p>
          <a:p>
            <a:r>
              <a:rPr lang="it-IT" dirty="0"/>
              <a:t>Andiamo a mangiare una pizza questa sera?</a:t>
            </a:r>
          </a:p>
          <a:p>
            <a:r>
              <a:rPr lang="it-IT" dirty="0"/>
              <a:t>Suggerisco che potremmo andare a mangiare una pizza questa sera.</a:t>
            </a:r>
          </a:p>
          <a:p>
            <a:r>
              <a:rPr lang="it-IT" dirty="0"/>
              <a:t>Propongo di andare a mangiare una pizza questa sera.</a:t>
            </a:r>
          </a:p>
          <a:p>
            <a:r>
              <a:rPr lang="it-IT" dirty="0"/>
              <a:t>Vi chiedo se avete in programma di andare a mangiare una pizza questa sera</a:t>
            </a:r>
          </a:p>
          <a:p>
            <a:endParaRPr lang="it-IT" dirty="0"/>
          </a:p>
          <a:p>
            <a:r>
              <a:rPr lang="it-IT" dirty="0"/>
              <a:t>Sabato faccio una festa per il mio compleanno, puoi venire?</a:t>
            </a:r>
          </a:p>
          <a:p>
            <a:r>
              <a:rPr lang="it-IT" dirty="0"/>
              <a:t>Ti invito alla festa di compleanno che faccio sabato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754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510C86-9936-4FE4-8F1B-D813CE512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499"/>
            <a:ext cx="10515600" cy="63442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D'accordo, andiamo a cercare la scaffalatura al "</a:t>
            </a:r>
            <a:r>
              <a:rPr lang="it-IT" dirty="0" err="1"/>
              <a:t>Brico</a:t>
            </a:r>
            <a:r>
              <a:rPr lang="it-IT" dirty="0"/>
              <a:t>"</a:t>
            </a:r>
          </a:p>
          <a:p>
            <a:r>
              <a:rPr lang="it-IT" dirty="0"/>
              <a:t>Accetto la tua proposta di cercare la scaffalatura al "</a:t>
            </a:r>
            <a:r>
              <a:rPr lang="it-IT" dirty="0" err="1"/>
              <a:t>Brico</a:t>
            </a:r>
            <a:r>
              <a:rPr lang="it-IT" dirty="0"/>
              <a:t>"</a:t>
            </a:r>
          </a:p>
          <a:p>
            <a:r>
              <a:rPr lang="it-IT" dirty="0"/>
              <a:t>Concordo con la tua proposta di cercare la scaffalatura al "</a:t>
            </a:r>
            <a:r>
              <a:rPr lang="it-IT" dirty="0" err="1"/>
              <a:t>Brico</a:t>
            </a:r>
            <a:r>
              <a:rPr lang="it-IT" dirty="0"/>
              <a:t>"</a:t>
            </a:r>
          </a:p>
          <a:p>
            <a:endParaRPr lang="it-IT" dirty="0"/>
          </a:p>
          <a:p>
            <a:r>
              <a:rPr lang="it-IT" dirty="0"/>
              <a:t>Nella sessione estiva vorrei sostenere tre esami.</a:t>
            </a:r>
          </a:p>
          <a:p>
            <a:r>
              <a:rPr lang="it-IT" dirty="0"/>
              <a:t>Nella sessione estiva intendo sostenere tre esami.</a:t>
            </a:r>
          </a:p>
          <a:p>
            <a:r>
              <a:rPr lang="it-IT" dirty="0"/>
              <a:t>Nella sessione estiva mi propongo/ mi prefiggo di sostenere tre esami.</a:t>
            </a:r>
          </a:p>
          <a:p>
            <a:endParaRPr lang="it-IT" dirty="0"/>
          </a:p>
          <a:p>
            <a:r>
              <a:rPr lang="it-IT" dirty="0"/>
              <a:t>Mi dispiace ma ho dimenticato di riportarti il tuo libro.</a:t>
            </a:r>
          </a:p>
          <a:p>
            <a:r>
              <a:rPr lang="it-IT" dirty="0"/>
              <a:t>Chiedo scusa per aver dimenticato di riportarti il tuo libro.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Poveraccio, l'influenza l'ha proprio ridotto male</a:t>
            </a:r>
          </a:p>
          <a:p>
            <a:r>
              <a:rPr lang="it-IT" dirty="0"/>
              <a:t>Lo compatisco per come l'influenza l'ha ridotto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985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85D3D2-551D-49E3-B82B-2A54F27FC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425"/>
            <a:ext cx="10515600" cy="5394538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Dobbiamo difendere la razza bianca</a:t>
            </a:r>
          </a:p>
          <a:p>
            <a:r>
              <a:rPr lang="it-IT" dirty="0"/>
              <a:t>Io (con altri) ritengo doveroso difendere la razza bianca</a:t>
            </a:r>
          </a:p>
          <a:p>
            <a:r>
              <a:rPr lang="it-IT" dirty="0"/>
              <a:t>Dichiaro/ribadisco il nostro impegno a difendere la razza bianca</a:t>
            </a:r>
          </a:p>
          <a:p>
            <a:r>
              <a:rPr lang="it-IT" dirty="0"/>
              <a:t>Vi esorto a difendere (con me) la razza bianca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465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Atti illocutori esempi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 illocutori esempi</dc:title>
  <dc:creator>Reviewer</dc:creator>
  <cp:lastModifiedBy>Reviewer</cp:lastModifiedBy>
  <cp:revision>8</cp:revision>
  <dcterms:created xsi:type="dcterms:W3CDTF">2018-03-27T08:14:52Z</dcterms:created>
  <dcterms:modified xsi:type="dcterms:W3CDTF">2018-03-27T08:56:40Z</dcterms:modified>
</cp:coreProperties>
</file>