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3" r:id="rId2"/>
    <p:sldId id="324" r:id="rId3"/>
    <p:sldId id="379" r:id="rId4"/>
    <p:sldId id="351" r:id="rId5"/>
    <p:sldId id="390" r:id="rId6"/>
    <p:sldId id="352" r:id="rId7"/>
    <p:sldId id="353" r:id="rId8"/>
    <p:sldId id="355" r:id="rId9"/>
    <p:sldId id="356" r:id="rId10"/>
    <p:sldId id="357" r:id="rId11"/>
    <p:sldId id="358" r:id="rId12"/>
    <p:sldId id="382" r:id="rId13"/>
    <p:sldId id="384" r:id="rId14"/>
    <p:sldId id="362" r:id="rId15"/>
    <p:sldId id="385" r:id="rId16"/>
    <p:sldId id="261" r:id="rId17"/>
    <p:sldId id="388" r:id="rId18"/>
    <p:sldId id="363" r:id="rId19"/>
    <p:sldId id="364" r:id="rId20"/>
    <p:sldId id="387" r:id="rId21"/>
    <p:sldId id="389" r:id="rId22"/>
    <p:sldId id="365" r:id="rId23"/>
    <p:sldId id="314" r:id="rId24"/>
    <p:sldId id="380" r:id="rId25"/>
    <p:sldId id="386" r:id="rId26"/>
    <p:sldId id="367" r:id="rId27"/>
    <p:sldId id="370" r:id="rId28"/>
    <p:sldId id="371" r:id="rId29"/>
    <p:sldId id="265" r:id="rId30"/>
    <p:sldId id="372" r:id="rId31"/>
    <p:sldId id="373" r:id="rId32"/>
    <p:sldId id="374" r:id="rId33"/>
    <p:sldId id="376" r:id="rId34"/>
    <p:sldId id="378" r:id="rId35"/>
    <p:sldId id="292" r:id="rId36"/>
    <p:sldId id="293" r:id="rId37"/>
    <p:sldId id="294"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o Todero" initials="FT" lastIdx="13" clrIdx="0">
    <p:extLst>
      <p:ext uri="{19B8F6BF-5375-455C-9EA6-DF929625EA0E}">
        <p15:presenceInfo xmlns:p15="http://schemas.microsoft.com/office/powerpoint/2012/main" userId="942befe13113d7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5" d="100"/>
          <a:sy n="105" d="100"/>
        </p:scale>
        <p:origin x="138" y="31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1T19:02:50.829" idx="4">
    <p:pos x="2269" y="2950"/>
    <p:text>La Grande guerra si depositò nel patrimonio dell'immaginario collettivo - e come tale sarà trasmessa e riporodotta alle genraazioni successive secondo - almeno - un duplice registro:</p:text>
    <p:extLst>
      <p:ext uri="{C676402C-5697-4E1C-873F-D02D1690AC5C}">
        <p15:threadingInfo xmlns:p15="http://schemas.microsoft.com/office/powerpoint/2012/main" timeZoneBias="-120"/>
      </p:ext>
    </p:extLst>
  </p:cm>
  <p:cm authorId="1" dt="2018-05-01T19:05:11.657" idx="5">
    <p:pos x="2269" y="3086"/>
    <p:text>una memoria ufficiale, tesa alla glorificazione dell'esperienza compiuta, utile a saldare il debito con i molti lutti e dolori che aveva generato, a celebrare la nazione e i suoi successi - conseguiti grazie ai "sacrifici" compiuti dai propri soldati; a indurre le generazioni successive a seguire l'esempio di quanti l'avevano combattuta. Ciò naturalmente vale soprattutto per i paesi che dalla guerra erano uscutu vittoriosi, mentre l'accento sui valori nazionali del conflitto e sulla guerra come valore in sè fu posto soprattutto dal regime fascista che ben presto si impadronì della memoria della Grande guerra e della sua mitologia, alimentandone, appunto il  mito.</p:text>
    <p:extLst>
      <p:ext uri="{C676402C-5697-4E1C-873F-D02D1690AC5C}">
        <p15:threadingInfo xmlns:p15="http://schemas.microsoft.com/office/powerpoint/2012/main" timeZoneBias="-120">
          <p15:parentCm authorId="1" idx="4"/>
        </p15:threadingInfo>
      </p:ext>
    </p:extLst>
  </p:cm>
  <p:cm authorId="1" dt="2018-05-01T19:10:05.866" idx="6">
    <p:pos x="2269" y="3222"/>
    <p:text>Altra cosa è la memoria individuale - o autobiografica, per dirla con Halbwachs. Una memoria spesso dolorosa, che intendeva sfuggire alla retorica dominante - e che ne era penalzzata, e che intendeva restituire un'immagine più realistica e tragica del conflitto. Spesso tali due forme di memoria furono in conflitto tra loro per non dire che in contesti totalitari (l'Italia fascista, la Germania nazionalsocialista poi, ogni forma di una memoria che guardasse alla guerra con occhio critico fu oggetto dei colpi della cenusra. Esemplare, in questo senso ,il destino del romanzo All'ovest niente di nuovo di Eric Maria Remarque e successivamente del film che ne ricavò il regista americano Lewis Milestone.</p:text>
    <p:extLst>
      <p:ext uri="{C676402C-5697-4E1C-873F-D02D1690AC5C}">
        <p15:threadingInfo xmlns:p15="http://schemas.microsoft.com/office/powerpoint/2012/main" timeZoneBias="-120">
          <p15:parentCm authorId="1" idx="4"/>
        </p15:threadingInfo>
      </p:ext>
    </p:extLst>
  </p:cm>
  <p:cm authorId="1" dt="2018-05-01T19:30:27.801" idx="7">
    <p:pos x="6167" y="2065"/>
    <p:text>Secondo la studiosa francese Annette Wieviorka, la Grande guerra fu l'evento che "segnò l'inizio delle testimonanze di massa".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03T17:07:05.408" idx="8">
    <p:pos x="10" y="10"/>
    <p:text>Nel caso di Severini, l'immagine che si vuole dare della guerra - ben lungi da sserne un'interpretazione critica - è queslla di un'esaltazione della sua modernità, ssecondo i dettami del futursmo; un movimento i cui membri, come si ricorderà, si  erano schierati nella galassia interventista, contribuendo con opere e manifestazioni all battaglia per l'intervento. Quella dipinta da Severini è appunto la guerra della modernità e della tecnologia richiamata anche dalle fome geometrihe dei soldati...</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03T17:15:38.227" idx="9">
    <p:pos x="10" y="10"/>
    <p:text>Ben diversa è la rappresentazione della guerra che esce dalle mani di Pietro Morando. Partito per il fronte come volontario,  riporterà dall'esperienza idee ben diverse da quelle con le quali vi si era accostato. "L'arte diventa invece per M.  una compensazione del disagio dell'uomo stretto tra acciaio e bombe, tra moschetto e gas, l'arte è lo strumento che egli ha per ripossedersi", mentre dipingeva "la tragedia della morte quotidiana, della noia, dell'ansia improvvisa, del lavoro fisico". (M. Vescovo, Uomini e giganti, in P. Morndo, Uomini e giganti, Museo storico italiano della guerra, Rovereto 1988.</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03T17:23:14.588" idx="10">
    <p:pos x="10" y="10"/>
    <p:text>Ben diversa, anche nello stile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01T19:00:22.504" idx="2">
    <p:pos x="5068" y="3409"/>
    <p:text/>
    <p:extLst>
      <p:ext uri="{C676402C-5697-4E1C-873F-D02D1690AC5C}">
        <p15:threadingInfo xmlns:p15="http://schemas.microsoft.com/office/powerpoint/2012/main" timeZoneBias="-120"/>
      </p:ext>
    </p:extLst>
  </p:cm>
  <p:cm authorId="1" dt="2018-05-01T19:00:34.231" idx="3">
    <p:pos x="10" y="10"/>
    <p:text>Nel caso di Brass, come per Sartorio, vale il ragionamento sulla doppia immagne che si andava costruendo della Grande guerra, e dunque della duplice memoria che se ne costruiva: una ufficiale e pubblica, funzionale alla glorificazione (e per certi versi alla banalizzazione delconflitto). Una individuale, più risondente alla realtà della guerra, come nel caso di Morando o  di Egger Linz</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03T17:56:29.731" idx="11">
    <p:pos x="10" y="10"/>
    <p:text>Possiamo dunque affermare che la memoria della Grande guerra che si è venuta costruendo oscilla fondamentalmente tra due estremi - che non escludono ovviamente scelte intermedie. 1. Una visione critica della guerra, che si è soffermata sugli aspetti di costrizione, ingiustizia, violenza del conflitto.</p:text>
    <p:extLst>
      <p:ext uri="{C676402C-5697-4E1C-873F-D02D1690AC5C}">
        <p15:threadingInfo xmlns:p15="http://schemas.microsoft.com/office/powerpoint/2012/main" timeZoneBias="-120"/>
      </p:ext>
    </p:extLst>
  </p:cm>
  <p:cm authorId="1" dt="2018-05-03T17:57:55.296" idx="12">
    <p:pos x="146" y="146"/>
    <p:text>Una visione acritica, tesa a esaltare i valori del bellicismo, il patriottismo (non di rado in toni nazionalisti) del coraggio, dell'obbedienza ecc.</p:text>
    <p:extLst>
      <p:ext uri="{C676402C-5697-4E1C-873F-D02D1690AC5C}">
        <p15:threadingInfo xmlns:p15="http://schemas.microsoft.com/office/powerpoint/2012/main" timeZoneBias="-120"/>
      </p:ext>
    </p:extLst>
  </p:cm>
  <p:cm authorId="1" dt="2018-05-03T17:59:50.341" idx="13">
    <p:pos x="146" y="282"/>
    <p:text>In Italia, il fascismo sviluppò soprattutto tali aspetti, anche se non mancarono autori che tentarono di restituire una visione critica del conflitto</p:text>
    <p:extLst>
      <p:ext uri="{C676402C-5697-4E1C-873F-D02D1690AC5C}">
        <p15:threadingInfo xmlns:p15="http://schemas.microsoft.com/office/powerpoint/2012/main" timeZoneBias="-120">
          <p15:parentCm authorId="1" idx="1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787C3-DC29-423A-BD7B-42467E997F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71863761-F41D-4FCE-9B1A-58B54D347DF8}">
      <dgm:prSet phldrT="[Testo]" custT="1"/>
      <dgm:spPr/>
      <dgm:t>
        <a:bodyPr/>
        <a:lstStyle/>
        <a:p>
          <a:r>
            <a:rPr lang="it-IT" sz="2400" dirty="0"/>
            <a:t>Memoria della Grande guerra</a:t>
          </a:r>
        </a:p>
      </dgm:t>
    </dgm:pt>
    <dgm:pt modelId="{AB523461-4352-428A-A6B3-CEC82A72ADB8}" type="parTrans" cxnId="{07449272-3C92-4B89-B766-2E3439208812}">
      <dgm:prSet/>
      <dgm:spPr/>
      <dgm:t>
        <a:bodyPr/>
        <a:lstStyle/>
        <a:p>
          <a:endParaRPr lang="it-IT"/>
        </a:p>
      </dgm:t>
    </dgm:pt>
    <dgm:pt modelId="{7BCD345C-5F28-4D19-AD71-52793211E975}" type="sibTrans" cxnId="{07449272-3C92-4B89-B766-2E3439208812}">
      <dgm:prSet/>
      <dgm:spPr/>
      <dgm:t>
        <a:bodyPr/>
        <a:lstStyle/>
        <a:p>
          <a:endParaRPr lang="it-IT"/>
        </a:p>
      </dgm:t>
    </dgm:pt>
    <dgm:pt modelId="{7C3B8C31-92F3-4532-AA6B-EE70507A906B}">
      <dgm:prSet phldrT="[Testo]"/>
      <dgm:spPr/>
      <dgm:t>
        <a:bodyPr/>
        <a:lstStyle/>
        <a:p>
          <a:r>
            <a:rPr lang="it-IT" dirty="0"/>
            <a:t>Rappresentazione degli orrori, in funzione dissuasiva</a:t>
          </a:r>
        </a:p>
      </dgm:t>
    </dgm:pt>
    <dgm:pt modelId="{5EF6D15B-94BF-474C-B115-44FFC7DF2EA3}" type="parTrans" cxnId="{8BA5E6CC-DB90-4ADB-B0B5-2DF433E1427F}">
      <dgm:prSet/>
      <dgm:spPr/>
      <dgm:t>
        <a:bodyPr/>
        <a:lstStyle/>
        <a:p>
          <a:endParaRPr lang="it-IT"/>
        </a:p>
      </dgm:t>
    </dgm:pt>
    <dgm:pt modelId="{BEF91059-9582-42CA-9FCC-5C298D9C815B}" type="sibTrans" cxnId="{8BA5E6CC-DB90-4ADB-B0B5-2DF433E1427F}">
      <dgm:prSet/>
      <dgm:spPr/>
      <dgm:t>
        <a:bodyPr/>
        <a:lstStyle/>
        <a:p>
          <a:endParaRPr lang="it-IT"/>
        </a:p>
      </dgm:t>
    </dgm:pt>
    <dgm:pt modelId="{3D8C86C7-12BA-4F30-9671-97FCAAE04DEA}">
      <dgm:prSet phldrT="[Testo]"/>
      <dgm:spPr/>
      <dgm:t>
        <a:bodyPr/>
        <a:lstStyle/>
        <a:p>
          <a:r>
            <a:rPr lang="it-IT" dirty="0"/>
            <a:t>Visione critica</a:t>
          </a:r>
        </a:p>
      </dgm:t>
    </dgm:pt>
    <dgm:pt modelId="{BE81EA37-7F73-49FA-B256-EEDD4CF860BA}" type="parTrans" cxnId="{C498ABDD-DC71-4713-A699-CBFDEBB020EA}">
      <dgm:prSet/>
      <dgm:spPr/>
      <dgm:t>
        <a:bodyPr/>
        <a:lstStyle/>
        <a:p>
          <a:endParaRPr lang="it-IT"/>
        </a:p>
      </dgm:t>
    </dgm:pt>
    <dgm:pt modelId="{970993A0-33EE-4E99-94C2-31CD3EFACEF9}" type="sibTrans" cxnId="{C498ABDD-DC71-4713-A699-CBFDEBB020EA}">
      <dgm:prSet/>
      <dgm:spPr/>
      <dgm:t>
        <a:bodyPr/>
        <a:lstStyle/>
        <a:p>
          <a:endParaRPr lang="it-IT"/>
        </a:p>
      </dgm:t>
    </dgm:pt>
    <dgm:pt modelId="{AD18C839-08AB-4951-8C3A-6FAF00C00752}">
      <dgm:prSet phldrT="[Testo]"/>
      <dgm:spPr/>
      <dgm:t>
        <a:bodyPr/>
        <a:lstStyle/>
        <a:p>
          <a:r>
            <a:rPr lang="it-IT" dirty="0"/>
            <a:t>Esaltazione del conflitto</a:t>
          </a:r>
        </a:p>
      </dgm:t>
    </dgm:pt>
    <dgm:pt modelId="{54EF9B76-82F0-46EC-9C53-A81212C8AC00}" type="parTrans" cxnId="{07D155A8-6E15-48E5-AEDB-72C18884E991}">
      <dgm:prSet/>
      <dgm:spPr/>
      <dgm:t>
        <a:bodyPr/>
        <a:lstStyle/>
        <a:p>
          <a:endParaRPr lang="it-IT"/>
        </a:p>
      </dgm:t>
    </dgm:pt>
    <dgm:pt modelId="{0F339073-1354-4852-9EDE-11DD64A77928}" type="sibTrans" cxnId="{07D155A8-6E15-48E5-AEDB-72C18884E991}">
      <dgm:prSet/>
      <dgm:spPr/>
      <dgm:t>
        <a:bodyPr/>
        <a:lstStyle/>
        <a:p>
          <a:endParaRPr lang="it-IT"/>
        </a:p>
      </dgm:t>
    </dgm:pt>
    <dgm:pt modelId="{8BFA6801-63C9-4703-A2B8-0E4F152F3AF7}">
      <dgm:prSet phldrT="[Testo]"/>
      <dgm:spPr/>
      <dgm:t>
        <a:bodyPr/>
        <a:lstStyle/>
        <a:p>
          <a:r>
            <a:rPr lang="it-IT" dirty="0"/>
            <a:t>Visione acritica</a:t>
          </a:r>
        </a:p>
      </dgm:t>
    </dgm:pt>
    <dgm:pt modelId="{B4F02B74-CA75-4B1A-9C25-E9BDB3E0F4CF}" type="parTrans" cxnId="{0F93D8E9-C4C4-43F5-B802-7FCE1D4EBC26}">
      <dgm:prSet/>
      <dgm:spPr/>
      <dgm:t>
        <a:bodyPr/>
        <a:lstStyle/>
        <a:p>
          <a:endParaRPr lang="it-IT"/>
        </a:p>
      </dgm:t>
    </dgm:pt>
    <dgm:pt modelId="{43169A22-A2B1-4229-9CE6-AEC3453A3F43}" type="sibTrans" cxnId="{0F93D8E9-C4C4-43F5-B802-7FCE1D4EBC26}">
      <dgm:prSet/>
      <dgm:spPr/>
      <dgm:t>
        <a:bodyPr/>
        <a:lstStyle/>
        <a:p>
          <a:endParaRPr lang="it-IT"/>
        </a:p>
      </dgm:t>
    </dgm:pt>
    <dgm:pt modelId="{9C6322D7-C48E-4DEF-AEFD-D5667C097F7B}">
      <dgm:prSet/>
      <dgm:spPr/>
      <dgm:t>
        <a:bodyPr/>
        <a:lstStyle/>
        <a:p>
          <a:r>
            <a:rPr lang="it-IT" dirty="0"/>
            <a:t>Esaltazione dei valori e dell’esperienza bellica (anche la violenza della guerra)  </a:t>
          </a:r>
        </a:p>
      </dgm:t>
    </dgm:pt>
    <dgm:pt modelId="{F7EB1E91-69D0-4CCF-AB9D-79F722576E91}" type="parTrans" cxnId="{3FCEA9BA-2D17-4C15-9F43-B86CC0850ADB}">
      <dgm:prSet/>
      <dgm:spPr/>
      <dgm:t>
        <a:bodyPr/>
        <a:lstStyle/>
        <a:p>
          <a:endParaRPr lang="it-IT"/>
        </a:p>
      </dgm:t>
    </dgm:pt>
    <dgm:pt modelId="{1CF0315E-853A-4D0A-BCE1-9E28ACEDDC76}" type="sibTrans" cxnId="{3FCEA9BA-2D17-4C15-9F43-B86CC0850ADB}">
      <dgm:prSet/>
      <dgm:spPr/>
      <dgm:t>
        <a:bodyPr/>
        <a:lstStyle/>
        <a:p>
          <a:endParaRPr lang="it-IT"/>
        </a:p>
      </dgm:t>
    </dgm:pt>
    <dgm:pt modelId="{7F85A51B-87E5-4094-B3A8-BE8BCCE95462}" type="pres">
      <dgm:prSet presAssocID="{E62787C3-DC29-423A-BD7B-42467E997F09}" presName="hierChild1" presStyleCnt="0">
        <dgm:presLayoutVars>
          <dgm:chPref val="1"/>
          <dgm:dir/>
          <dgm:animOne val="branch"/>
          <dgm:animLvl val="lvl"/>
          <dgm:resizeHandles/>
        </dgm:presLayoutVars>
      </dgm:prSet>
      <dgm:spPr/>
    </dgm:pt>
    <dgm:pt modelId="{B62D78B7-EBBA-4CCE-836A-6E2C39E32C36}" type="pres">
      <dgm:prSet presAssocID="{71863761-F41D-4FCE-9B1A-58B54D347DF8}" presName="hierRoot1" presStyleCnt="0"/>
      <dgm:spPr/>
    </dgm:pt>
    <dgm:pt modelId="{C42D678E-078D-44B9-83B9-6C0E84240B6F}" type="pres">
      <dgm:prSet presAssocID="{71863761-F41D-4FCE-9B1A-58B54D347DF8}" presName="composite" presStyleCnt="0"/>
      <dgm:spPr/>
    </dgm:pt>
    <dgm:pt modelId="{A0F88D53-3079-46B1-BD4F-27578FD1023C}" type="pres">
      <dgm:prSet presAssocID="{71863761-F41D-4FCE-9B1A-58B54D347DF8}" presName="background" presStyleLbl="node0" presStyleIdx="0" presStyleCnt="1"/>
      <dgm:spPr/>
    </dgm:pt>
    <dgm:pt modelId="{030DC37F-A06B-4169-8074-3FF7183F8EFF}" type="pres">
      <dgm:prSet presAssocID="{71863761-F41D-4FCE-9B1A-58B54D347DF8}" presName="text" presStyleLbl="fgAcc0" presStyleIdx="0" presStyleCnt="1" custScaleX="123354" custScaleY="140534">
        <dgm:presLayoutVars>
          <dgm:chPref val="3"/>
        </dgm:presLayoutVars>
      </dgm:prSet>
      <dgm:spPr/>
    </dgm:pt>
    <dgm:pt modelId="{0F186B18-7DCD-4042-92D3-8FEB3D335857}" type="pres">
      <dgm:prSet presAssocID="{71863761-F41D-4FCE-9B1A-58B54D347DF8}" presName="hierChild2" presStyleCnt="0"/>
      <dgm:spPr/>
    </dgm:pt>
    <dgm:pt modelId="{2C175E8C-DDFF-412C-9C8F-53491B9BF84D}" type="pres">
      <dgm:prSet presAssocID="{5EF6D15B-94BF-474C-B115-44FFC7DF2EA3}" presName="Name10" presStyleLbl="parChTrans1D2" presStyleIdx="0" presStyleCnt="3"/>
      <dgm:spPr/>
    </dgm:pt>
    <dgm:pt modelId="{346E815F-A40A-4473-BB68-8B6B782AD1D3}" type="pres">
      <dgm:prSet presAssocID="{7C3B8C31-92F3-4532-AA6B-EE70507A906B}" presName="hierRoot2" presStyleCnt="0"/>
      <dgm:spPr/>
    </dgm:pt>
    <dgm:pt modelId="{CA29FF02-1E09-46AC-A60B-E206FCD56495}" type="pres">
      <dgm:prSet presAssocID="{7C3B8C31-92F3-4532-AA6B-EE70507A906B}" presName="composite2" presStyleCnt="0"/>
      <dgm:spPr/>
    </dgm:pt>
    <dgm:pt modelId="{1637B7CA-9A25-48D4-9784-DC1708F4D4CE}" type="pres">
      <dgm:prSet presAssocID="{7C3B8C31-92F3-4532-AA6B-EE70507A906B}" presName="background2" presStyleLbl="node2" presStyleIdx="0" presStyleCnt="3"/>
      <dgm:spPr/>
    </dgm:pt>
    <dgm:pt modelId="{51F7D7CE-D6FF-42D3-A51F-4040096CAA2F}" type="pres">
      <dgm:prSet presAssocID="{7C3B8C31-92F3-4532-AA6B-EE70507A906B}" presName="text2" presStyleLbl="fgAcc2" presStyleIdx="0" presStyleCnt="3" custScaleX="119274" custScaleY="136097">
        <dgm:presLayoutVars>
          <dgm:chPref val="3"/>
        </dgm:presLayoutVars>
      </dgm:prSet>
      <dgm:spPr/>
    </dgm:pt>
    <dgm:pt modelId="{AEF5E2A4-D22C-4253-98D1-DDE63024060C}" type="pres">
      <dgm:prSet presAssocID="{7C3B8C31-92F3-4532-AA6B-EE70507A906B}" presName="hierChild3" presStyleCnt="0"/>
      <dgm:spPr/>
    </dgm:pt>
    <dgm:pt modelId="{56197577-724B-426D-9823-57A3669C2860}" type="pres">
      <dgm:prSet presAssocID="{BE81EA37-7F73-49FA-B256-EEDD4CF860BA}" presName="Name17" presStyleLbl="parChTrans1D3" presStyleIdx="0" presStyleCnt="2"/>
      <dgm:spPr/>
    </dgm:pt>
    <dgm:pt modelId="{AFA14F8E-6794-42B5-8130-63076A1A6F0F}" type="pres">
      <dgm:prSet presAssocID="{3D8C86C7-12BA-4F30-9671-97FCAAE04DEA}" presName="hierRoot3" presStyleCnt="0"/>
      <dgm:spPr/>
    </dgm:pt>
    <dgm:pt modelId="{2A46B63D-87DC-46EC-B216-164862CED5E1}" type="pres">
      <dgm:prSet presAssocID="{3D8C86C7-12BA-4F30-9671-97FCAAE04DEA}" presName="composite3" presStyleCnt="0"/>
      <dgm:spPr/>
    </dgm:pt>
    <dgm:pt modelId="{2B1E7B32-8F12-4487-98C7-438D41B88574}" type="pres">
      <dgm:prSet presAssocID="{3D8C86C7-12BA-4F30-9671-97FCAAE04DEA}" presName="background3" presStyleLbl="node3" presStyleIdx="0" presStyleCnt="2"/>
      <dgm:spPr/>
    </dgm:pt>
    <dgm:pt modelId="{22C079C0-5219-426C-B33F-E2020476CF8F}" type="pres">
      <dgm:prSet presAssocID="{3D8C86C7-12BA-4F30-9671-97FCAAE04DEA}" presName="text3" presStyleLbl="fgAcc3" presStyleIdx="0" presStyleCnt="2">
        <dgm:presLayoutVars>
          <dgm:chPref val="3"/>
        </dgm:presLayoutVars>
      </dgm:prSet>
      <dgm:spPr/>
    </dgm:pt>
    <dgm:pt modelId="{DD9BC3F6-D5A9-42D2-AB19-B39197D2C5AB}" type="pres">
      <dgm:prSet presAssocID="{3D8C86C7-12BA-4F30-9671-97FCAAE04DEA}" presName="hierChild4" presStyleCnt="0"/>
      <dgm:spPr/>
    </dgm:pt>
    <dgm:pt modelId="{8CC891C4-0892-4826-A869-BA6F6718A6F9}" type="pres">
      <dgm:prSet presAssocID="{54EF9B76-82F0-46EC-9C53-A81212C8AC00}" presName="Name10" presStyleLbl="parChTrans1D2" presStyleIdx="1" presStyleCnt="3"/>
      <dgm:spPr/>
    </dgm:pt>
    <dgm:pt modelId="{10B47639-DEA3-4279-840A-867809562F2F}" type="pres">
      <dgm:prSet presAssocID="{AD18C839-08AB-4951-8C3A-6FAF00C00752}" presName="hierRoot2" presStyleCnt="0"/>
      <dgm:spPr/>
    </dgm:pt>
    <dgm:pt modelId="{F2028F80-71A5-4C0A-8C16-540E8D7EB615}" type="pres">
      <dgm:prSet presAssocID="{AD18C839-08AB-4951-8C3A-6FAF00C00752}" presName="composite2" presStyleCnt="0"/>
      <dgm:spPr/>
    </dgm:pt>
    <dgm:pt modelId="{2588BC09-EBE6-479B-97A3-51FFC6351230}" type="pres">
      <dgm:prSet presAssocID="{AD18C839-08AB-4951-8C3A-6FAF00C00752}" presName="background2" presStyleLbl="node2" presStyleIdx="1" presStyleCnt="3"/>
      <dgm:spPr/>
    </dgm:pt>
    <dgm:pt modelId="{551C71B6-33DC-4150-90B6-2B30BE113954}" type="pres">
      <dgm:prSet presAssocID="{AD18C839-08AB-4951-8C3A-6FAF00C00752}" presName="text2" presStyleLbl="fgAcc2" presStyleIdx="1" presStyleCnt="3" custScaleX="121494" custScaleY="126899">
        <dgm:presLayoutVars>
          <dgm:chPref val="3"/>
        </dgm:presLayoutVars>
      </dgm:prSet>
      <dgm:spPr/>
    </dgm:pt>
    <dgm:pt modelId="{86496307-94AD-4006-9A24-975404CDA9CE}" type="pres">
      <dgm:prSet presAssocID="{AD18C839-08AB-4951-8C3A-6FAF00C00752}" presName="hierChild3" presStyleCnt="0"/>
      <dgm:spPr/>
    </dgm:pt>
    <dgm:pt modelId="{5A53B2E2-EB0C-4BFE-B247-9BD47802BC79}" type="pres">
      <dgm:prSet presAssocID="{B4F02B74-CA75-4B1A-9C25-E9BDB3E0F4CF}" presName="Name17" presStyleLbl="parChTrans1D3" presStyleIdx="1" presStyleCnt="2"/>
      <dgm:spPr/>
    </dgm:pt>
    <dgm:pt modelId="{7D7620CF-00B3-4103-A509-0D00294F2030}" type="pres">
      <dgm:prSet presAssocID="{8BFA6801-63C9-4703-A2B8-0E4F152F3AF7}" presName="hierRoot3" presStyleCnt="0"/>
      <dgm:spPr/>
    </dgm:pt>
    <dgm:pt modelId="{B7A26CDE-3B24-4389-9802-8F2A046A1090}" type="pres">
      <dgm:prSet presAssocID="{8BFA6801-63C9-4703-A2B8-0E4F152F3AF7}" presName="composite3" presStyleCnt="0"/>
      <dgm:spPr/>
    </dgm:pt>
    <dgm:pt modelId="{EE8A202A-F06D-4B04-83C6-6E09CF3FE996}" type="pres">
      <dgm:prSet presAssocID="{8BFA6801-63C9-4703-A2B8-0E4F152F3AF7}" presName="background3" presStyleLbl="node3" presStyleIdx="1" presStyleCnt="2"/>
      <dgm:spPr/>
    </dgm:pt>
    <dgm:pt modelId="{53E824F5-0E60-4BEF-99CE-29036C4F95BC}" type="pres">
      <dgm:prSet presAssocID="{8BFA6801-63C9-4703-A2B8-0E4F152F3AF7}" presName="text3" presStyleLbl="fgAcc3" presStyleIdx="1" presStyleCnt="2">
        <dgm:presLayoutVars>
          <dgm:chPref val="3"/>
        </dgm:presLayoutVars>
      </dgm:prSet>
      <dgm:spPr/>
    </dgm:pt>
    <dgm:pt modelId="{76CA94D5-AD58-43CE-917E-F7CBFEE1B64B}" type="pres">
      <dgm:prSet presAssocID="{8BFA6801-63C9-4703-A2B8-0E4F152F3AF7}" presName="hierChild4" presStyleCnt="0"/>
      <dgm:spPr/>
    </dgm:pt>
    <dgm:pt modelId="{0E615E60-E485-4FE6-B678-73223ECDD5E5}" type="pres">
      <dgm:prSet presAssocID="{F7EB1E91-69D0-4CCF-AB9D-79F722576E91}" presName="Name10" presStyleLbl="parChTrans1D2" presStyleIdx="2" presStyleCnt="3"/>
      <dgm:spPr/>
    </dgm:pt>
    <dgm:pt modelId="{D86E27EA-6694-4E0E-BFFA-C04A85DB5D8C}" type="pres">
      <dgm:prSet presAssocID="{9C6322D7-C48E-4DEF-AEFD-D5667C097F7B}" presName="hierRoot2" presStyleCnt="0"/>
      <dgm:spPr/>
    </dgm:pt>
    <dgm:pt modelId="{80FEC39F-9662-4600-8876-0E72B2B2DE26}" type="pres">
      <dgm:prSet presAssocID="{9C6322D7-C48E-4DEF-AEFD-D5667C097F7B}" presName="composite2" presStyleCnt="0"/>
      <dgm:spPr/>
    </dgm:pt>
    <dgm:pt modelId="{F4F94B51-67F1-49F3-8025-289A0A979E6D}" type="pres">
      <dgm:prSet presAssocID="{9C6322D7-C48E-4DEF-AEFD-D5667C097F7B}" presName="background2" presStyleLbl="node2" presStyleIdx="2" presStyleCnt="3"/>
      <dgm:spPr/>
    </dgm:pt>
    <dgm:pt modelId="{1220E7B4-7A76-4FA9-9FA2-22B0225F594B}" type="pres">
      <dgm:prSet presAssocID="{9C6322D7-C48E-4DEF-AEFD-D5667C097F7B}" presName="text2" presStyleLbl="fgAcc2" presStyleIdx="2" presStyleCnt="3" custScaleX="130739" custScaleY="123783">
        <dgm:presLayoutVars>
          <dgm:chPref val="3"/>
        </dgm:presLayoutVars>
      </dgm:prSet>
      <dgm:spPr/>
    </dgm:pt>
    <dgm:pt modelId="{15F36305-D0C7-4E97-8ABD-94314DAFD0BD}" type="pres">
      <dgm:prSet presAssocID="{9C6322D7-C48E-4DEF-AEFD-D5667C097F7B}" presName="hierChild3" presStyleCnt="0"/>
      <dgm:spPr/>
    </dgm:pt>
  </dgm:ptLst>
  <dgm:cxnLst>
    <dgm:cxn modelId="{94BC3E2F-DC0E-41E6-9371-3FF3FA87E0DE}" type="presOf" srcId="{54EF9B76-82F0-46EC-9C53-A81212C8AC00}" destId="{8CC891C4-0892-4826-A869-BA6F6718A6F9}" srcOrd="0" destOrd="0" presId="urn:microsoft.com/office/officeart/2005/8/layout/hierarchy1"/>
    <dgm:cxn modelId="{3300D731-F424-4587-9628-18FCB9E3F688}" type="presOf" srcId="{71863761-F41D-4FCE-9B1A-58B54D347DF8}" destId="{030DC37F-A06B-4169-8074-3FF7183F8EFF}" srcOrd="0" destOrd="0" presId="urn:microsoft.com/office/officeart/2005/8/layout/hierarchy1"/>
    <dgm:cxn modelId="{5BC61651-9D93-42A0-B1E0-C0D52660A09E}" type="presOf" srcId="{3D8C86C7-12BA-4F30-9671-97FCAAE04DEA}" destId="{22C079C0-5219-426C-B33F-E2020476CF8F}" srcOrd="0" destOrd="0" presId="urn:microsoft.com/office/officeart/2005/8/layout/hierarchy1"/>
    <dgm:cxn modelId="{07449272-3C92-4B89-B766-2E3439208812}" srcId="{E62787C3-DC29-423A-BD7B-42467E997F09}" destId="{71863761-F41D-4FCE-9B1A-58B54D347DF8}" srcOrd="0" destOrd="0" parTransId="{AB523461-4352-428A-A6B3-CEC82A72ADB8}" sibTransId="{7BCD345C-5F28-4D19-AD71-52793211E975}"/>
    <dgm:cxn modelId="{9407AB52-4B5D-49F4-957E-F9595B4A8344}" type="presOf" srcId="{E62787C3-DC29-423A-BD7B-42467E997F09}" destId="{7F85A51B-87E5-4094-B3A8-BE8BCCE95462}" srcOrd="0" destOrd="0" presId="urn:microsoft.com/office/officeart/2005/8/layout/hierarchy1"/>
    <dgm:cxn modelId="{E1F18481-F7FF-45E1-B352-D293A2FAC825}" type="presOf" srcId="{F7EB1E91-69D0-4CCF-AB9D-79F722576E91}" destId="{0E615E60-E485-4FE6-B678-73223ECDD5E5}" srcOrd="0" destOrd="0" presId="urn:microsoft.com/office/officeart/2005/8/layout/hierarchy1"/>
    <dgm:cxn modelId="{F8B55B82-9429-47F0-898F-1514D96AA703}" type="presOf" srcId="{8BFA6801-63C9-4703-A2B8-0E4F152F3AF7}" destId="{53E824F5-0E60-4BEF-99CE-29036C4F95BC}" srcOrd="0" destOrd="0" presId="urn:microsoft.com/office/officeart/2005/8/layout/hierarchy1"/>
    <dgm:cxn modelId="{2B735587-3DD3-4765-A604-A00E4C780569}" type="presOf" srcId="{BE81EA37-7F73-49FA-B256-EEDD4CF860BA}" destId="{56197577-724B-426D-9823-57A3669C2860}" srcOrd="0" destOrd="0" presId="urn:microsoft.com/office/officeart/2005/8/layout/hierarchy1"/>
    <dgm:cxn modelId="{E797B18C-784C-4320-A612-E93BD4EDCCE1}" type="presOf" srcId="{7C3B8C31-92F3-4532-AA6B-EE70507A906B}" destId="{51F7D7CE-D6FF-42D3-A51F-4040096CAA2F}" srcOrd="0" destOrd="0" presId="urn:microsoft.com/office/officeart/2005/8/layout/hierarchy1"/>
    <dgm:cxn modelId="{CA975A8E-166B-4070-A0DB-2030A17D7DF5}" type="presOf" srcId="{5EF6D15B-94BF-474C-B115-44FFC7DF2EA3}" destId="{2C175E8C-DDFF-412C-9C8F-53491B9BF84D}" srcOrd="0" destOrd="0" presId="urn:microsoft.com/office/officeart/2005/8/layout/hierarchy1"/>
    <dgm:cxn modelId="{6452589E-D15E-4BA1-A757-066ED40CE0C2}" type="presOf" srcId="{9C6322D7-C48E-4DEF-AEFD-D5667C097F7B}" destId="{1220E7B4-7A76-4FA9-9FA2-22B0225F594B}" srcOrd="0" destOrd="0" presId="urn:microsoft.com/office/officeart/2005/8/layout/hierarchy1"/>
    <dgm:cxn modelId="{07D155A8-6E15-48E5-AEDB-72C18884E991}" srcId="{71863761-F41D-4FCE-9B1A-58B54D347DF8}" destId="{AD18C839-08AB-4951-8C3A-6FAF00C00752}" srcOrd="1" destOrd="0" parTransId="{54EF9B76-82F0-46EC-9C53-A81212C8AC00}" sibTransId="{0F339073-1354-4852-9EDE-11DD64A77928}"/>
    <dgm:cxn modelId="{E53970AA-81D5-4A37-BB5D-A11A2196EBBC}" type="presOf" srcId="{AD18C839-08AB-4951-8C3A-6FAF00C00752}" destId="{551C71B6-33DC-4150-90B6-2B30BE113954}" srcOrd="0" destOrd="0" presId="urn:microsoft.com/office/officeart/2005/8/layout/hierarchy1"/>
    <dgm:cxn modelId="{3FCEA9BA-2D17-4C15-9F43-B86CC0850ADB}" srcId="{71863761-F41D-4FCE-9B1A-58B54D347DF8}" destId="{9C6322D7-C48E-4DEF-AEFD-D5667C097F7B}" srcOrd="2" destOrd="0" parTransId="{F7EB1E91-69D0-4CCF-AB9D-79F722576E91}" sibTransId="{1CF0315E-853A-4D0A-BCE1-9E28ACEDDC76}"/>
    <dgm:cxn modelId="{8BA5E6CC-DB90-4ADB-B0B5-2DF433E1427F}" srcId="{71863761-F41D-4FCE-9B1A-58B54D347DF8}" destId="{7C3B8C31-92F3-4532-AA6B-EE70507A906B}" srcOrd="0" destOrd="0" parTransId="{5EF6D15B-94BF-474C-B115-44FFC7DF2EA3}" sibTransId="{BEF91059-9582-42CA-9FCC-5C298D9C815B}"/>
    <dgm:cxn modelId="{E77915DB-AF48-4115-9BD0-98B47C88EF9F}" type="presOf" srcId="{B4F02B74-CA75-4B1A-9C25-E9BDB3E0F4CF}" destId="{5A53B2E2-EB0C-4BFE-B247-9BD47802BC79}" srcOrd="0" destOrd="0" presId="urn:microsoft.com/office/officeart/2005/8/layout/hierarchy1"/>
    <dgm:cxn modelId="{C498ABDD-DC71-4713-A699-CBFDEBB020EA}" srcId="{7C3B8C31-92F3-4532-AA6B-EE70507A906B}" destId="{3D8C86C7-12BA-4F30-9671-97FCAAE04DEA}" srcOrd="0" destOrd="0" parTransId="{BE81EA37-7F73-49FA-B256-EEDD4CF860BA}" sibTransId="{970993A0-33EE-4E99-94C2-31CD3EFACEF9}"/>
    <dgm:cxn modelId="{0F93D8E9-C4C4-43F5-B802-7FCE1D4EBC26}" srcId="{AD18C839-08AB-4951-8C3A-6FAF00C00752}" destId="{8BFA6801-63C9-4703-A2B8-0E4F152F3AF7}" srcOrd="0" destOrd="0" parTransId="{B4F02B74-CA75-4B1A-9C25-E9BDB3E0F4CF}" sibTransId="{43169A22-A2B1-4229-9CE6-AEC3453A3F43}"/>
    <dgm:cxn modelId="{061D086E-D07C-4DE2-858E-6A098A54931D}" type="presParOf" srcId="{7F85A51B-87E5-4094-B3A8-BE8BCCE95462}" destId="{B62D78B7-EBBA-4CCE-836A-6E2C39E32C36}" srcOrd="0" destOrd="0" presId="urn:microsoft.com/office/officeart/2005/8/layout/hierarchy1"/>
    <dgm:cxn modelId="{DF1264AC-96F9-4574-AE25-E98E492FC750}" type="presParOf" srcId="{B62D78B7-EBBA-4CCE-836A-6E2C39E32C36}" destId="{C42D678E-078D-44B9-83B9-6C0E84240B6F}" srcOrd="0" destOrd="0" presId="urn:microsoft.com/office/officeart/2005/8/layout/hierarchy1"/>
    <dgm:cxn modelId="{0573310D-5F42-400D-B7BB-9B603AC900F1}" type="presParOf" srcId="{C42D678E-078D-44B9-83B9-6C0E84240B6F}" destId="{A0F88D53-3079-46B1-BD4F-27578FD1023C}" srcOrd="0" destOrd="0" presId="urn:microsoft.com/office/officeart/2005/8/layout/hierarchy1"/>
    <dgm:cxn modelId="{8D1BFC6A-7EBF-4FCE-8959-EEAB610EFEE0}" type="presParOf" srcId="{C42D678E-078D-44B9-83B9-6C0E84240B6F}" destId="{030DC37F-A06B-4169-8074-3FF7183F8EFF}" srcOrd="1" destOrd="0" presId="urn:microsoft.com/office/officeart/2005/8/layout/hierarchy1"/>
    <dgm:cxn modelId="{8885CDDC-0C24-49D4-B000-753077B1D430}" type="presParOf" srcId="{B62D78B7-EBBA-4CCE-836A-6E2C39E32C36}" destId="{0F186B18-7DCD-4042-92D3-8FEB3D335857}" srcOrd="1" destOrd="0" presId="urn:microsoft.com/office/officeart/2005/8/layout/hierarchy1"/>
    <dgm:cxn modelId="{28F1C6A1-0CED-41B8-8B21-C27E7EE5B1E5}" type="presParOf" srcId="{0F186B18-7DCD-4042-92D3-8FEB3D335857}" destId="{2C175E8C-DDFF-412C-9C8F-53491B9BF84D}" srcOrd="0" destOrd="0" presId="urn:microsoft.com/office/officeart/2005/8/layout/hierarchy1"/>
    <dgm:cxn modelId="{92DCEB3F-DE17-4CD6-982D-E3B6383D50BE}" type="presParOf" srcId="{0F186B18-7DCD-4042-92D3-8FEB3D335857}" destId="{346E815F-A40A-4473-BB68-8B6B782AD1D3}" srcOrd="1" destOrd="0" presId="urn:microsoft.com/office/officeart/2005/8/layout/hierarchy1"/>
    <dgm:cxn modelId="{551ABF39-C022-4881-8BAE-7908EC504A09}" type="presParOf" srcId="{346E815F-A40A-4473-BB68-8B6B782AD1D3}" destId="{CA29FF02-1E09-46AC-A60B-E206FCD56495}" srcOrd="0" destOrd="0" presId="urn:microsoft.com/office/officeart/2005/8/layout/hierarchy1"/>
    <dgm:cxn modelId="{33CEDD9C-ADC0-45EB-A802-E5FD62BF9366}" type="presParOf" srcId="{CA29FF02-1E09-46AC-A60B-E206FCD56495}" destId="{1637B7CA-9A25-48D4-9784-DC1708F4D4CE}" srcOrd="0" destOrd="0" presId="urn:microsoft.com/office/officeart/2005/8/layout/hierarchy1"/>
    <dgm:cxn modelId="{C03D3175-2EE8-406B-8FCF-1E13C209AA10}" type="presParOf" srcId="{CA29FF02-1E09-46AC-A60B-E206FCD56495}" destId="{51F7D7CE-D6FF-42D3-A51F-4040096CAA2F}" srcOrd="1" destOrd="0" presId="urn:microsoft.com/office/officeart/2005/8/layout/hierarchy1"/>
    <dgm:cxn modelId="{D4442894-B261-42E2-8C39-C73007FEBBC7}" type="presParOf" srcId="{346E815F-A40A-4473-BB68-8B6B782AD1D3}" destId="{AEF5E2A4-D22C-4253-98D1-DDE63024060C}" srcOrd="1" destOrd="0" presId="urn:microsoft.com/office/officeart/2005/8/layout/hierarchy1"/>
    <dgm:cxn modelId="{45657E10-B8C2-48C1-B3AE-C15525B38E4E}" type="presParOf" srcId="{AEF5E2A4-D22C-4253-98D1-DDE63024060C}" destId="{56197577-724B-426D-9823-57A3669C2860}" srcOrd="0" destOrd="0" presId="urn:microsoft.com/office/officeart/2005/8/layout/hierarchy1"/>
    <dgm:cxn modelId="{F56696CB-29DD-4A90-8F7F-7E19D482C214}" type="presParOf" srcId="{AEF5E2A4-D22C-4253-98D1-DDE63024060C}" destId="{AFA14F8E-6794-42B5-8130-63076A1A6F0F}" srcOrd="1" destOrd="0" presId="urn:microsoft.com/office/officeart/2005/8/layout/hierarchy1"/>
    <dgm:cxn modelId="{76DC701A-81A5-479E-8A97-6F74F42DD592}" type="presParOf" srcId="{AFA14F8E-6794-42B5-8130-63076A1A6F0F}" destId="{2A46B63D-87DC-46EC-B216-164862CED5E1}" srcOrd="0" destOrd="0" presId="urn:microsoft.com/office/officeart/2005/8/layout/hierarchy1"/>
    <dgm:cxn modelId="{4866DB4A-E650-45E3-B15D-A60E062304F7}" type="presParOf" srcId="{2A46B63D-87DC-46EC-B216-164862CED5E1}" destId="{2B1E7B32-8F12-4487-98C7-438D41B88574}" srcOrd="0" destOrd="0" presId="urn:microsoft.com/office/officeart/2005/8/layout/hierarchy1"/>
    <dgm:cxn modelId="{6E0AF17F-4D48-4222-932E-D211994F788E}" type="presParOf" srcId="{2A46B63D-87DC-46EC-B216-164862CED5E1}" destId="{22C079C0-5219-426C-B33F-E2020476CF8F}" srcOrd="1" destOrd="0" presId="urn:microsoft.com/office/officeart/2005/8/layout/hierarchy1"/>
    <dgm:cxn modelId="{E530E15D-89C6-400C-835F-0A21E3997D6F}" type="presParOf" srcId="{AFA14F8E-6794-42B5-8130-63076A1A6F0F}" destId="{DD9BC3F6-D5A9-42D2-AB19-B39197D2C5AB}" srcOrd="1" destOrd="0" presId="urn:microsoft.com/office/officeart/2005/8/layout/hierarchy1"/>
    <dgm:cxn modelId="{8745E051-013E-45CE-9072-9BF7B5C37C06}" type="presParOf" srcId="{0F186B18-7DCD-4042-92D3-8FEB3D335857}" destId="{8CC891C4-0892-4826-A869-BA6F6718A6F9}" srcOrd="2" destOrd="0" presId="urn:microsoft.com/office/officeart/2005/8/layout/hierarchy1"/>
    <dgm:cxn modelId="{1386D5DD-0AAE-4C46-AE00-48289B6F6C16}" type="presParOf" srcId="{0F186B18-7DCD-4042-92D3-8FEB3D335857}" destId="{10B47639-DEA3-4279-840A-867809562F2F}" srcOrd="3" destOrd="0" presId="urn:microsoft.com/office/officeart/2005/8/layout/hierarchy1"/>
    <dgm:cxn modelId="{1D7E1B77-5270-49F0-944E-B5A21B173EFC}" type="presParOf" srcId="{10B47639-DEA3-4279-840A-867809562F2F}" destId="{F2028F80-71A5-4C0A-8C16-540E8D7EB615}" srcOrd="0" destOrd="0" presId="urn:microsoft.com/office/officeart/2005/8/layout/hierarchy1"/>
    <dgm:cxn modelId="{8BBEA5CF-84C0-4C7D-A206-7C7CE81270F0}" type="presParOf" srcId="{F2028F80-71A5-4C0A-8C16-540E8D7EB615}" destId="{2588BC09-EBE6-479B-97A3-51FFC6351230}" srcOrd="0" destOrd="0" presId="urn:microsoft.com/office/officeart/2005/8/layout/hierarchy1"/>
    <dgm:cxn modelId="{1E27FFB0-9398-44DF-A874-6612EE81DB18}" type="presParOf" srcId="{F2028F80-71A5-4C0A-8C16-540E8D7EB615}" destId="{551C71B6-33DC-4150-90B6-2B30BE113954}" srcOrd="1" destOrd="0" presId="urn:microsoft.com/office/officeart/2005/8/layout/hierarchy1"/>
    <dgm:cxn modelId="{43C668BE-1C31-4B62-9FCE-E7A1C572282E}" type="presParOf" srcId="{10B47639-DEA3-4279-840A-867809562F2F}" destId="{86496307-94AD-4006-9A24-975404CDA9CE}" srcOrd="1" destOrd="0" presId="urn:microsoft.com/office/officeart/2005/8/layout/hierarchy1"/>
    <dgm:cxn modelId="{C96CD70E-9712-40F2-81C1-3493274379E2}" type="presParOf" srcId="{86496307-94AD-4006-9A24-975404CDA9CE}" destId="{5A53B2E2-EB0C-4BFE-B247-9BD47802BC79}" srcOrd="0" destOrd="0" presId="urn:microsoft.com/office/officeart/2005/8/layout/hierarchy1"/>
    <dgm:cxn modelId="{91A1B6DB-6FB3-4C29-B940-CFE64FF363C9}" type="presParOf" srcId="{86496307-94AD-4006-9A24-975404CDA9CE}" destId="{7D7620CF-00B3-4103-A509-0D00294F2030}" srcOrd="1" destOrd="0" presId="urn:microsoft.com/office/officeart/2005/8/layout/hierarchy1"/>
    <dgm:cxn modelId="{CCAFC148-BBF7-4D1A-A55F-E05DDDAB5452}" type="presParOf" srcId="{7D7620CF-00B3-4103-A509-0D00294F2030}" destId="{B7A26CDE-3B24-4389-9802-8F2A046A1090}" srcOrd="0" destOrd="0" presId="urn:microsoft.com/office/officeart/2005/8/layout/hierarchy1"/>
    <dgm:cxn modelId="{F632B37E-D8A6-48EA-B8FC-7B1DA71AF1E5}" type="presParOf" srcId="{B7A26CDE-3B24-4389-9802-8F2A046A1090}" destId="{EE8A202A-F06D-4B04-83C6-6E09CF3FE996}" srcOrd="0" destOrd="0" presId="urn:microsoft.com/office/officeart/2005/8/layout/hierarchy1"/>
    <dgm:cxn modelId="{E33A41BD-9318-43CC-9D7E-610DD054C801}" type="presParOf" srcId="{B7A26CDE-3B24-4389-9802-8F2A046A1090}" destId="{53E824F5-0E60-4BEF-99CE-29036C4F95BC}" srcOrd="1" destOrd="0" presId="urn:microsoft.com/office/officeart/2005/8/layout/hierarchy1"/>
    <dgm:cxn modelId="{63AEABD9-E824-43A9-8DEC-D84AA3579F69}" type="presParOf" srcId="{7D7620CF-00B3-4103-A509-0D00294F2030}" destId="{76CA94D5-AD58-43CE-917E-F7CBFEE1B64B}" srcOrd="1" destOrd="0" presId="urn:microsoft.com/office/officeart/2005/8/layout/hierarchy1"/>
    <dgm:cxn modelId="{E79CB82D-4413-4B6C-880D-E5D926735305}" type="presParOf" srcId="{0F186B18-7DCD-4042-92D3-8FEB3D335857}" destId="{0E615E60-E485-4FE6-B678-73223ECDD5E5}" srcOrd="4" destOrd="0" presId="urn:microsoft.com/office/officeart/2005/8/layout/hierarchy1"/>
    <dgm:cxn modelId="{BF584D72-1713-40F5-BEF4-4A4A823CE776}" type="presParOf" srcId="{0F186B18-7DCD-4042-92D3-8FEB3D335857}" destId="{D86E27EA-6694-4E0E-BFFA-C04A85DB5D8C}" srcOrd="5" destOrd="0" presId="urn:microsoft.com/office/officeart/2005/8/layout/hierarchy1"/>
    <dgm:cxn modelId="{47E6CC44-933A-41BD-BB14-4422C1E992F1}" type="presParOf" srcId="{D86E27EA-6694-4E0E-BFFA-C04A85DB5D8C}" destId="{80FEC39F-9662-4600-8876-0E72B2B2DE26}" srcOrd="0" destOrd="0" presId="urn:microsoft.com/office/officeart/2005/8/layout/hierarchy1"/>
    <dgm:cxn modelId="{899D5659-4C21-4860-BC81-66482F5B6FD1}" type="presParOf" srcId="{80FEC39F-9662-4600-8876-0E72B2B2DE26}" destId="{F4F94B51-67F1-49F3-8025-289A0A979E6D}" srcOrd="0" destOrd="0" presId="urn:microsoft.com/office/officeart/2005/8/layout/hierarchy1"/>
    <dgm:cxn modelId="{306E1B77-42A6-46A7-9DC8-D40D7F540A0F}" type="presParOf" srcId="{80FEC39F-9662-4600-8876-0E72B2B2DE26}" destId="{1220E7B4-7A76-4FA9-9FA2-22B0225F594B}" srcOrd="1" destOrd="0" presId="urn:microsoft.com/office/officeart/2005/8/layout/hierarchy1"/>
    <dgm:cxn modelId="{359FFF01-C578-45E5-A555-B6934EA9DF6D}" type="presParOf" srcId="{D86E27EA-6694-4E0E-BFFA-C04A85DB5D8C}" destId="{15F36305-D0C7-4E97-8ABD-94314DAFD0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CC15C-5FAD-4B52-A0B7-077F4EC86AC2}" type="doc">
      <dgm:prSet loTypeId="urn:microsoft.com/office/officeart/2005/8/layout/orgChart1" loCatId="hierarchy" qsTypeId="urn:microsoft.com/office/officeart/2005/8/quickstyle/simple1" qsCatId="simple" csTypeId="urn:microsoft.com/office/officeart/2005/8/colors/accent1_2" csCatId="accent1" phldr="1"/>
      <dgm:spPr/>
    </dgm:pt>
    <dgm:pt modelId="{262E0B22-74DD-4BCE-B32F-94CBE377D08A}">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mn-lt"/>
              <a:cs typeface="Arial" charset="0"/>
            </a:rPr>
            <a:t>Non analisi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mn-lt"/>
              <a:cs typeface="Arial" charset="0"/>
            </a:rPr>
            <a:t>estetica</a:t>
          </a:r>
        </a:p>
      </dgm:t>
    </dgm:pt>
    <dgm:pt modelId="{C204BB86-2888-472D-862B-526248DA4959}" type="parTrans" cxnId="{AA25C356-AF90-42B5-8863-AA95516BE377}">
      <dgm:prSet/>
      <dgm:spPr/>
      <dgm:t>
        <a:bodyPr/>
        <a:lstStyle/>
        <a:p>
          <a:endParaRPr lang="it-IT"/>
        </a:p>
      </dgm:t>
    </dgm:pt>
    <dgm:pt modelId="{DAA9D945-64F9-4D9A-9127-4B677A7C496E}" type="sibTrans" cxnId="{AA25C356-AF90-42B5-8863-AA95516BE377}">
      <dgm:prSet/>
      <dgm:spPr/>
      <dgm:t>
        <a:bodyPr/>
        <a:lstStyle/>
        <a:p>
          <a:endParaRPr lang="it-IT"/>
        </a:p>
      </dgm:t>
    </dgm:pt>
    <dgm:pt modelId="{D0126D5F-984A-4D3A-99DE-BE4B3D142CF9}">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mn-lt"/>
              <a:cs typeface="Arial" charset="0"/>
            </a:rPr>
            <a:t>Immagine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mn-lt"/>
              <a:cs typeface="Arial" charset="0"/>
            </a:rPr>
            <a:t> della guerra</a:t>
          </a:r>
        </a:p>
      </dgm:t>
    </dgm:pt>
    <dgm:pt modelId="{C04ECC78-0BC2-44ED-B464-FDE638A9EF45}" type="parTrans" cxnId="{6E82540D-5041-4271-9948-F2EA6DD544C7}">
      <dgm:prSet/>
      <dgm:spPr/>
      <dgm:t>
        <a:bodyPr/>
        <a:lstStyle/>
        <a:p>
          <a:endParaRPr lang="it-IT"/>
        </a:p>
      </dgm:t>
    </dgm:pt>
    <dgm:pt modelId="{03E66CF9-E838-496A-8BFD-7332B99E2ADA}" type="sibTrans" cxnId="{6E82540D-5041-4271-9948-F2EA6DD544C7}">
      <dgm:prSet/>
      <dgm:spPr/>
      <dgm:t>
        <a:bodyPr/>
        <a:lstStyle/>
        <a:p>
          <a:endParaRPr lang="it-IT"/>
        </a:p>
      </dgm:t>
    </dgm:pt>
    <dgm:pt modelId="{2B92E25C-4935-4E64-B5AE-9EF6791EA387}">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Utilizzo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di un testo per ciò</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che può dirci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 sull’evento</a:t>
          </a:r>
        </a:p>
      </dgm:t>
    </dgm:pt>
    <dgm:pt modelId="{DA38DD46-3C34-4901-AA6C-B2463C590424}" type="parTrans" cxnId="{59B936F1-6121-4250-9214-6FB838F278AE}">
      <dgm:prSet/>
      <dgm:spPr/>
      <dgm:t>
        <a:bodyPr/>
        <a:lstStyle/>
        <a:p>
          <a:endParaRPr lang="it-IT"/>
        </a:p>
      </dgm:t>
    </dgm:pt>
    <dgm:pt modelId="{B09C5363-29D6-452E-A676-BFF897AA5A67}" type="sibTrans" cxnId="{59B936F1-6121-4250-9214-6FB838F278AE}">
      <dgm:prSet/>
      <dgm:spPr/>
      <dgm:t>
        <a:bodyPr/>
        <a:lstStyle/>
        <a:p>
          <a:endParaRPr lang="it-IT"/>
        </a:p>
      </dgm:t>
    </dgm:pt>
    <dgm:pt modelId="{7C762F5B-35F1-4A51-B128-4DAF56521B04}">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Come è stata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vissuta l’esperienza</a:t>
          </a:r>
        </a:p>
      </dgm:t>
    </dgm:pt>
    <dgm:pt modelId="{CA7EEE23-DB83-4DA2-AF2A-E4CE59CA1D6C}" type="parTrans" cxnId="{B38C6F4E-2766-4C3A-8624-FF5CA56289F8}">
      <dgm:prSet/>
      <dgm:spPr/>
      <dgm:t>
        <a:bodyPr/>
        <a:lstStyle/>
        <a:p>
          <a:endParaRPr lang="it-IT"/>
        </a:p>
      </dgm:t>
    </dgm:pt>
    <dgm:pt modelId="{7D94FC17-7CB1-4E96-AB2C-9DAF4E0B7877}" type="sibTrans" cxnId="{B38C6F4E-2766-4C3A-8624-FF5CA56289F8}">
      <dgm:prSet/>
      <dgm:spPr/>
      <dgm:t>
        <a:bodyPr/>
        <a:lstStyle/>
        <a:p>
          <a:endParaRPr lang="it-IT"/>
        </a:p>
      </dgm:t>
    </dgm:pt>
    <dgm:pt modelId="{3C661437-1759-4E5C-B31F-7777EF345585}">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mn-lt"/>
              <a:cs typeface="Arial" charset="0"/>
            </a:rPr>
            <a:t>Posizione verso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mn-lt"/>
              <a:cs typeface="Arial" charset="0"/>
            </a:rPr>
            <a:t>la guerra</a:t>
          </a:r>
        </a:p>
      </dgm:t>
    </dgm:pt>
    <dgm:pt modelId="{E76045BB-4025-4576-BA3E-D293FFE81B6A}" type="parTrans" cxnId="{6FE8CD43-54C0-4D08-A034-EBE8365386D9}">
      <dgm:prSet/>
      <dgm:spPr/>
      <dgm:t>
        <a:bodyPr/>
        <a:lstStyle/>
        <a:p>
          <a:endParaRPr lang="it-IT"/>
        </a:p>
      </dgm:t>
    </dgm:pt>
    <dgm:pt modelId="{B7D7ED99-05E5-4640-92DD-464F9724E806}" type="sibTrans" cxnId="{6FE8CD43-54C0-4D08-A034-EBE8365386D9}">
      <dgm:prSet/>
      <dgm:spPr/>
      <dgm:t>
        <a:bodyPr/>
        <a:lstStyle/>
        <a:p>
          <a:endParaRPr lang="it-IT"/>
        </a:p>
      </dgm:t>
    </dgm:pt>
    <dgm:pt modelId="{CA89212F-807B-4CD2-8E09-56E3C27A0675}">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mn-lt"/>
              <a:cs typeface="Arial" charset="0"/>
            </a:rPr>
            <a:t>Immagine 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mn-lt"/>
              <a:cs typeface="Arial" charset="0"/>
            </a:rPr>
            <a:t>Soldati e ufficiali</a:t>
          </a:r>
        </a:p>
      </dgm:t>
    </dgm:pt>
    <dgm:pt modelId="{86C68BF5-8032-459D-AA84-BC270BCF82B2}" type="parTrans" cxnId="{F70CAE92-807C-45F1-9C6E-92E236EE5386}">
      <dgm:prSet/>
      <dgm:spPr/>
      <dgm:t>
        <a:bodyPr/>
        <a:lstStyle/>
        <a:p>
          <a:endParaRPr lang="it-IT"/>
        </a:p>
      </dgm:t>
    </dgm:pt>
    <dgm:pt modelId="{80C714A4-87F7-447D-B724-D82A7AE6447A}" type="sibTrans" cxnId="{F70CAE92-807C-45F1-9C6E-92E236EE5386}">
      <dgm:prSet/>
      <dgm:spPr/>
      <dgm:t>
        <a:bodyPr/>
        <a:lstStyle/>
        <a:p>
          <a:endParaRPr lang="it-IT"/>
        </a:p>
      </dgm:t>
    </dgm:pt>
    <dgm:pt modelId="{F901A494-26CF-4517-9611-1D4F5B4B93D3}">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Lingua</a:t>
          </a:r>
        </a:p>
      </dgm:t>
    </dgm:pt>
    <dgm:pt modelId="{66CF2CA0-3F38-4CE7-989D-A7274ECCDBB5}" type="parTrans" cxnId="{1CA22B04-EF76-4FCC-9209-1915E0BE8860}">
      <dgm:prSet/>
      <dgm:spPr/>
      <dgm:t>
        <a:bodyPr/>
        <a:lstStyle/>
        <a:p>
          <a:endParaRPr lang="it-IT"/>
        </a:p>
      </dgm:t>
    </dgm:pt>
    <dgm:pt modelId="{B482F6DC-159E-43D3-8FFF-95D6F3572076}" type="sibTrans" cxnId="{1CA22B04-EF76-4FCC-9209-1915E0BE8860}">
      <dgm:prSet/>
      <dgm:spPr/>
      <dgm:t>
        <a:bodyPr/>
        <a:lstStyle/>
        <a:p>
          <a:endParaRPr lang="it-IT"/>
        </a:p>
      </dgm:t>
    </dgm:pt>
    <dgm:pt modelId="{1A4BB40A-B9B2-4455-91EE-FDC60CD8A82E}">
      <dgm:prSet custT="1"/>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Arial" charset="0"/>
              <a:cs typeface="Arial" charset="0"/>
            </a:rPr>
            <a:t>Perché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Arial" charset="0"/>
              <a:cs typeface="Arial" charset="0"/>
            </a:rPr>
            <a:t>si </a:t>
          </a:r>
          <a:r>
            <a:rPr kumimoji="0" lang="it-IT" sz="2000" b="0" i="0" u="none" strike="noStrike" cap="none" normalizeH="0" baseline="0" dirty="0" err="1">
              <a:ln>
                <a:noFill/>
              </a:ln>
              <a:solidFill>
                <a:schemeClr val="tx1"/>
              </a:solidFill>
              <a:effectLst/>
              <a:latin typeface="Arial" charset="0"/>
              <a:cs typeface="Arial" charset="0"/>
            </a:rPr>
            <a:t>scrive…</a:t>
          </a:r>
          <a:endParaRPr kumimoji="0" lang="it-IT" sz="2000" b="0" i="0" u="none" strike="noStrike" cap="none" normalizeH="0" baseline="0" dirty="0">
            <a:ln>
              <a:noFill/>
            </a:ln>
            <a:solidFill>
              <a:schemeClr val="tx1"/>
            </a:solidFill>
            <a:effectLst/>
            <a:latin typeface="Arial" charset="0"/>
            <a:cs typeface="Arial" charset="0"/>
          </a:endParaRPr>
        </a:p>
      </dgm:t>
    </dgm:pt>
    <dgm:pt modelId="{8D9D9E73-205E-4F06-9B85-E38EAF9A496B}" type="parTrans" cxnId="{4292FBBA-D610-43F5-8FC0-7574FD5882A4}">
      <dgm:prSet/>
      <dgm:spPr/>
      <dgm:t>
        <a:bodyPr/>
        <a:lstStyle/>
        <a:p>
          <a:endParaRPr lang="it-IT"/>
        </a:p>
      </dgm:t>
    </dgm:pt>
    <dgm:pt modelId="{20CEF4FD-709E-4D26-8F71-18E7D2145DEC}" type="sibTrans" cxnId="{4292FBBA-D610-43F5-8FC0-7574FD5882A4}">
      <dgm:prSet/>
      <dgm:spPr/>
      <dgm:t>
        <a:bodyPr/>
        <a:lstStyle/>
        <a:p>
          <a:endParaRPr lang="it-IT"/>
        </a:p>
      </dgm:t>
    </dgm:pt>
    <dgm:pt modelId="{84247125-BF33-4D46-8630-B5FD8187DED6}">
      <dgm:prSet custT="1"/>
      <dgm:spPr>
        <a:solidFill>
          <a:schemeClr val="tx2">
            <a:lumMod val="20000"/>
            <a:lumOff val="80000"/>
          </a:schemeClr>
        </a:solidFill>
      </dgm:spPr>
      <dgm:t>
        <a:bodyPr/>
        <a:lstStyle/>
        <a:p>
          <a:r>
            <a:rPr lang="it-IT" sz="2000" b="0" dirty="0">
              <a:solidFill>
                <a:schemeClr val="tx1"/>
              </a:solidFill>
            </a:rPr>
            <a:t>Intellettuali/</a:t>
          </a:r>
        </a:p>
        <a:p>
          <a:r>
            <a:rPr lang="it-IT" sz="2000" b="0" dirty="0">
              <a:solidFill>
                <a:schemeClr val="tx1"/>
              </a:solidFill>
            </a:rPr>
            <a:t>illetterati</a:t>
          </a:r>
        </a:p>
      </dgm:t>
    </dgm:pt>
    <dgm:pt modelId="{76FDF604-6023-4EA4-AFB5-04E087E24344}" type="parTrans" cxnId="{E7B46FD8-783C-41BE-AEAD-5F3D8120B15D}">
      <dgm:prSet/>
      <dgm:spPr/>
      <dgm:t>
        <a:bodyPr/>
        <a:lstStyle/>
        <a:p>
          <a:endParaRPr lang="it-IT"/>
        </a:p>
      </dgm:t>
    </dgm:pt>
    <dgm:pt modelId="{B8A88F07-F76A-4472-8788-07447FA02210}" type="sibTrans" cxnId="{E7B46FD8-783C-41BE-AEAD-5F3D8120B15D}">
      <dgm:prSet/>
      <dgm:spPr/>
      <dgm:t>
        <a:bodyPr/>
        <a:lstStyle/>
        <a:p>
          <a:endParaRPr lang="it-IT"/>
        </a:p>
      </dgm:t>
    </dgm:pt>
    <dgm:pt modelId="{9A62063A-EBE9-4B2D-BD4E-A16DB5A669D6}">
      <dgm:prSet custT="1"/>
      <dgm:spPr>
        <a:solidFill>
          <a:schemeClr val="tx2">
            <a:lumMod val="20000"/>
            <a:lumOff val="80000"/>
          </a:schemeClr>
        </a:solidFill>
      </dgm:spPr>
      <dgm:t>
        <a:bodyPr/>
        <a:lstStyle/>
        <a:p>
          <a:r>
            <a:rPr lang="it-IT" sz="2000" b="0" dirty="0">
              <a:solidFill>
                <a:schemeClr val="tx1"/>
              </a:solidFill>
            </a:rPr>
            <a:t>Percezione di </a:t>
          </a:r>
        </a:p>
        <a:p>
          <a:r>
            <a:rPr lang="it-IT" sz="2000" b="0" dirty="0">
              <a:solidFill>
                <a:schemeClr val="tx1"/>
              </a:solidFill>
            </a:rPr>
            <a:t>un paesaggio</a:t>
          </a:r>
        </a:p>
      </dgm:t>
    </dgm:pt>
    <dgm:pt modelId="{66E87AD6-8404-406E-B5D0-A38328BE560C}" type="parTrans" cxnId="{2ADDC296-459C-448B-98CF-5791098C1353}">
      <dgm:prSet/>
      <dgm:spPr/>
      <dgm:t>
        <a:bodyPr/>
        <a:lstStyle/>
        <a:p>
          <a:endParaRPr lang="it-IT"/>
        </a:p>
      </dgm:t>
    </dgm:pt>
    <dgm:pt modelId="{996F4E7D-8404-4382-B083-23414CB578AD}" type="sibTrans" cxnId="{2ADDC296-459C-448B-98CF-5791098C1353}">
      <dgm:prSet/>
      <dgm:spPr/>
      <dgm:t>
        <a:bodyPr/>
        <a:lstStyle/>
        <a:p>
          <a:endParaRPr lang="it-IT"/>
        </a:p>
      </dgm:t>
    </dgm:pt>
    <dgm:pt modelId="{B9BC8248-EA99-4920-BDBA-296347A3331D}">
      <dgm:prSet custT="1"/>
      <dgm:spPr>
        <a:solidFill>
          <a:schemeClr val="tx2">
            <a:lumMod val="20000"/>
            <a:lumOff val="80000"/>
          </a:schemeClr>
        </a:solidFill>
      </dgm:spPr>
      <dgm:t>
        <a:bodyPr/>
        <a:lstStyle/>
        <a:p>
          <a:r>
            <a:rPr lang="it-IT" sz="1800" b="0" dirty="0">
              <a:solidFill>
                <a:schemeClr val="tx1"/>
              </a:solidFill>
            </a:rPr>
            <a:t>Storia di un particolare territorio</a:t>
          </a:r>
        </a:p>
      </dgm:t>
    </dgm:pt>
    <dgm:pt modelId="{7983968F-D4DA-46B3-A3CA-EE0E073ACA10}" type="parTrans" cxnId="{9803BE7C-B18B-40C8-9A58-51605D1A645E}">
      <dgm:prSet/>
      <dgm:spPr/>
      <dgm:t>
        <a:bodyPr/>
        <a:lstStyle/>
        <a:p>
          <a:endParaRPr lang="it-IT"/>
        </a:p>
      </dgm:t>
    </dgm:pt>
    <dgm:pt modelId="{EF111410-AAA6-474A-8D64-45FC2E76A37C}" type="sibTrans" cxnId="{9803BE7C-B18B-40C8-9A58-51605D1A645E}">
      <dgm:prSet/>
      <dgm:spPr/>
      <dgm:t>
        <a:bodyPr/>
        <a:lstStyle/>
        <a:p>
          <a:endParaRPr lang="it-IT"/>
        </a:p>
      </dgm:t>
    </dgm:pt>
    <dgm:pt modelId="{0EE30870-A7CF-433A-9D07-C4BD4E9E48EB}" type="pres">
      <dgm:prSet presAssocID="{8ADCC15C-5FAD-4B52-A0B7-077F4EC86AC2}" presName="hierChild1" presStyleCnt="0">
        <dgm:presLayoutVars>
          <dgm:orgChart val="1"/>
          <dgm:chPref val="1"/>
          <dgm:dir/>
          <dgm:animOne val="branch"/>
          <dgm:animLvl val="lvl"/>
          <dgm:resizeHandles/>
        </dgm:presLayoutVars>
      </dgm:prSet>
      <dgm:spPr/>
    </dgm:pt>
    <dgm:pt modelId="{CBC07FF3-635F-496F-B50F-ADDAD3D8BEED}" type="pres">
      <dgm:prSet presAssocID="{262E0B22-74DD-4BCE-B32F-94CBE377D08A}" presName="hierRoot1" presStyleCnt="0">
        <dgm:presLayoutVars>
          <dgm:hierBranch/>
        </dgm:presLayoutVars>
      </dgm:prSet>
      <dgm:spPr/>
    </dgm:pt>
    <dgm:pt modelId="{8DDD5A7E-2EDB-4503-9014-45CDD51F3982}" type="pres">
      <dgm:prSet presAssocID="{262E0B22-74DD-4BCE-B32F-94CBE377D08A}" presName="rootComposite1" presStyleCnt="0"/>
      <dgm:spPr/>
    </dgm:pt>
    <dgm:pt modelId="{80BD97A7-BC2D-4A71-8472-8892B3D74391}" type="pres">
      <dgm:prSet presAssocID="{262E0B22-74DD-4BCE-B32F-94CBE377D08A}" presName="rootText1" presStyleLbl="node0" presStyleIdx="0" presStyleCnt="1" custLinFactNeighborX="3914" custLinFactNeighborY="-451">
        <dgm:presLayoutVars>
          <dgm:chPref val="3"/>
        </dgm:presLayoutVars>
      </dgm:prSet>
      <dgm:spPr/>
    </dgm:pt>
    <dgm:pt modelId="{9484F07D-37AA-4A04-99D7-2918AC5A1A96}" type="pres">
      <dgm:prSet presAssocID="{262E0B22-74DD-4BCE-B32F-94CBE377D08A}" presName="rootConnector1" presStyleLbl="node1" presStyleIdx="0" presStyleCnt="0"/>
      <dgm:spPr/>
    </dgm:pt>
    <dgm:pt modelId="{B7116898-7023-4A78-B3E8-97B5D5A30DA2}" type="pres">
      <dgm:prSet presAssocID="{262E0B22-74DD-4BCE-B32F-94CBE377D08A}" presName="hierChild2" presStyleCnt="0"/>
      <dgm:spPr/>
    </dgm:pt>
    <dgm:pt modelId="{7FE33760-48B2-44D1-BABB-C1BB11794AE4}" type="pres">
      <dgm:prSet presAssocID="{C04ECC78-0BC2-44ED-B464-FDE638A9EF45}" presName="Name35" presStyleLbl="parChTrans1D2" presStyleIdx="0" presStyleCnt="4"/>
      <dgm:spPr/>
    </dgm:pt>
    <dgm:pt modelId="{6CEB5A59-059F-4F80-A4AA-4F7FB40B6696}" type="pres">
      <dgm:prSet presAssocID="{D0126D5F-984A-4D3A-99DE-BE4B3D142CF9}" presName="hierRoot2" presStyleCnt="0">
        <dgm:presLayoutVars>
          <dgm:hierBranch/>
        </dgm:presLayoutVars>
      </dgm:prSet>
      <dgm:spPr/>
    </dgm:pt>
    <dgm:pt modelId="{DE30CD76-21C9-4E2B-B493-7C146DFEB708}" type="pres">
      <dgm:prSet presAssocID="{D0126D5F-984A-4D3A-99DE-BE4B3D142CF9}" presName="rootComposite" presStyleCnt="0"/>
      <dgm:spPr/>
    </dgm:pt>
    <dgm:pt modelId="{8621BDA0-5A04-49C5-AF2B-05C7B5002D3E}" type="pres">
      <dgm:prSet presAssocID="{D0126D5F-984A-4D3A-99DE-BE4B3D142CF9}" presName="rootText" presStyleLbl="node2" presStyleIdx="0" presStyleCnt="4">
        <dgm:presLayoutVars>
          <dgm:chPref val="3"/>
        </dgm:presLayoutVars>
      </dgm:prSet>
      <dgm:spPr/>
    </dgm:pt>
    <dgm:pt modelId="{ABC66305-0DF0-4D03-AA94-BC05DB957018}" type="pres">
      <dgm:prSet presAssocID="{D0126D5F-984A-4D3A-99DE-BE4B3D142CF9}" presName="rootConnector" presStyleLbl="node2" presStyleIdx="0" presStyleCnt="4"/>
      <dgm:spPr/>
    </dgm:pt>
    <dgm:pt modelId="{64CC5977-A13B-4DCB-BAF6-37886D794B09}" type="pres">
      <dgm:prSet presAssocID="{D0126D5F-984A-4D3A-99DE-BE4B3D142CF9}" presName="hierChild4" presStyleCnt="0"/>
      <dgm:spPr/>
    </dgm:pt>
    <dgm:pt modelId="{8F07F0D8-C465-41C3-AD54-507E85818C56}" type="pres">
      <dgm:prSet presAssocID="{66E87AD6-8404-406E-B5D0-A38328BE560C}" presName="Name35" presStyleLbl="parChTrans1D3" presStyleIdx="0" presStyleCnt="4"/>
      <dgm:spPr/>
    </dgm:pt>
    <dgm:pt modelId="{D5EB70BE-C625-4ACB-919B-0BFAE8F78BA4}" type="pres">
      <dgm:prSet presAssocID="{9A62063A-EBE9-4B2D-BD4E-A16DB5A669D6}" presName="hierRoot2" presStyleCnt="0">
        <dgm:presLayoutVars>
          <dgm:hierBranch val="init"/>
        </dgm:presLayoutVars>
      </dgm:prSet>
      <dgm:spPr/>
    </dgm:pt>
    <dgm:pt modelId="{5B1698E3-CC95-4562-8C8F-9E325C0B74DE}" type="pres">
      <dgm:prSet presAssocID="{9A62063A-EBE9-4B2D-BD4E-A16DB5A669D6}" presName="rootComposite" presStyleCnt="0"/>
      <dgm:spPr/>
    </dgm:pt>
    <dgm:pt modelId="{1EF33CC0-4C88-43ED-A6CB-51D6297A50D1}" type="pres">
      <dgm:prSet presAssocID="{9A62063A-EBE9-4B2D-BD4E-A16DB5A669D6}" presName="rootText" presStyleLbl="node3" presStyleIdx="0" presStyleCnt="4">
        <dgm:presLayoutVars>
          <dgm:chPref val="3"/>
        </dgm:presLayoutVars>
      </dgm:prSet>
      <dgm:spPr/>
    </dgm:pt>
    <dgm:pt modelId="{57736DD7-CF29-435A-BDF5-83EECD7981C7}" type="pres">
      <dgm:prSet presAssocID="{9A62063A-EBE9-4B2D-BD4E-A16DB5A669D6}" presName="rootConnector" presStyleLbl="node3" presStyleIdx="0" presStyleCnt="4"/>
      <dgm:spPr/>
    </dgm:pt>
    <dgm:pt modelId="{3961A199-372A-4C30-AE7B-232DE96C4120}" type="pres">
      <dgm:prSet presAssocID="{9A62063A-EBE9-4B2D-BD4E-A16DB5A669D6}" presName="hierChild4" presStyleCnt="0"/>
      <dgm:spPr/>
    </dgm:pt>
    <dgm:pt modelId="{DD3E0242-4A1E-4880-90C3-3C9E44DFE729}" type="pres">
      <dgm:prSet presAssocID="{7983968F-D4DA-46B3-A3CA-EE0E073ACA10}" presName="Name37" presStyleLbl="parChTrans1D4" presStyleIdx="0" presStyleCnt="2"/>
      <dgm:spPr/>
    </dgm:pt>
    <dgm:pt modelId="{83B9BAC5-7EF5-4BF3-BC1E-174350076E5D}" type="pres">
      <dgm:prSet presAssocID="{B9BC8248-EA99-4920-BDBA-296347A3331D}" presName="hierRoot2" presStyleCnt="0">
        <dgm:presLayoutVars>
          <dgm:hierBranch val="init"/>
        </dgm:presLayoutVars>
      </dgm:prSet>
      <dgm:spPr/>
    </dgm:pt>
    <dgm:pt modelId="{A526219D-57D5-483E-AD8B-30DFA44A459F}" type="pres">
      <dgm:prSet presAssocID="{B9BC8248-EA99-4920-BDBA-296347A3331D}" presName="rootComposite" presStyleCnt="0"/>
      <dgm:spPr/>
    </dgm:pt>
    <dgm:pt modelId="{4ED4531C-33F5-4099-89C9-DABD4F5FDC5D}" type="pres">
      <dgm:prSet presAssocID="{B9BC8248-EA99-4920-BDBA-296347A3331D}" presName="rootText" presStyleLbl="node4" presStyleIdx="0" presStyleCnt="2">
        <dgm:presLayoutVars>
          <dgm:chPref val="3"/>
        </dgm:presLayoutVars>
      </dgm:prSet>
      <dgm:spPr/>
    </dgm:pt>
    <dgm:pt modelId="{E2B0DDAC-4EA0-4013-A363-53782FF0D268}" type="pres">
      <dgm:prSet presAssocID="{B9BC8248-EA99-4920-BDBA-296347A3331D}" presName="rootConnector" presStyleLbl="node4" presStyleIdx="0" presStyleCnt="2"/>
      <dgm:spPr/>
    </dgm:pt>
    <dgm:pt modelId="{8218510D-4BF0-4429-A42A-C68791E096A9}" type="pres">
      <dgm:prSet presAssocID="{B9BC8248-EA99-4920-BDBA-296347A3331D}" presName="hierChild4" presStyleCnt="0"/>
      <dgm:spPr/>
    </dgm:pt>
    <dgm:pt modelId="{934DD700-5098-4706-BA85-D96DED07EEC0}" type="pres">
      <dgm:prSet presAssocID="{B9BC8248-EA99-4920-BDBA-296347A3331D}" presName="hierChild5" presStyleCnt="0"/>
      <dgm:spPr/>
    </dgm:pt>
    <dgm:pt modelId="{B012C53D-DBA9-4EB8-88A5-19620597BE31}" type="pres">
      <dgm:prSet presAssocID="{9A62063A-EBE9-4B2D-BD4E-A16DB5A669D6}" presName="hierChild5" presStyleCnt="0"/>
      <dgm:spPr/>
    </dgm:pt>
    <dgm:pt modelId="{265D8B29-5A26-4737-8BB1-E4E99E021957}" type="pres">
      <dgm:prSet presAssocID="{D0126D5F-984A-4D3A-99DE-BE4B3D142CF9}" presName="hierChild5" presStyleCnt="0"/>
      <dgm:spPr/>
    </dgm:pt>
    <dgm:pt modelId="{570A4B6D-2949-4B6D-9317-5D5C35A95E06}" type="pres">
      <dgm:prSet presAssocID="{DA38DD46-3C34-4901-AA6C-B2463C590424}" presName="Name35" presStyleLbl="parChTrans1D2" presStyleIdx="1" presStyleCnt="4"/>
      <dgm:spPr/>
    </dgm:pt>
    <dgm:pt modelId="{991954C1-9C9D-4943-A7D0-4BE8AC4B8814}" type="pres">
      <dgm:prSet presAssocID="{2B92E25C-4935-4E64-B5AE-9EF6791EA387}" presName="hierRoot2" presStyleCnt="0">
        <dgm:presLayoutVars>
          <dgm:hierBranch/>
        </dgm:presLayoutVars>
      </dgm:prSet>
      <dgm:spPr/>
    </dgm:pt>
    <dgm:pt modelId="{6AAC9CCC-4D6B-449A-B756-93A4161483ED}" type="pres">
      <dgm:prSet presAssocID="{2B92E25C-4935-4E64-B5AE-9EF6791EA387}" presName="rootComposite" presStyleCnt="0"/>
      <dgm:spPr/>
    </dgm:pt>
    <dgm:pt modelId="{3B7BC8B2-CA78-4F92-9059-39D4DD00CAB4}" type="pres">
      <dgm:prSet presAssocID="{2B92E25C-4935-4E64-B5AE-9EF6791EA387}" presName="rootText" presStyleLbl="node2" presStyleIdx="1" presStyleCnt="4">
        <dgm:presLayoutVars>
          <dgm:chPref val="3"/>
        </dgm:presLayoutVars>
      </dgm:prSet>
      <dgm:spPr/>
    </dgm:pt>
    <dgm:pt modelId="{760E701A-9190-439C-8E32-137CCD29910E}" type="pres">
      <dgm:prSet presAssocID="{2B92E25C-4935-4E64-B5AE-9EF6791EA387}" presName="rootConnector" presStyleLbl="node2" presStyleIdx="1" presStyleCnt="4"/>
      <dgm:spPr/>
    </dgm:pt>
    <dgm:pt modelId="{A4CED4F9-206F-422C-902A-40556907B20E}" type="pres">
      <dgm:prSet presAssocID="{2B92E25C-4935-4E64-B5AE-9EF6791EA387}" presName="hierChild4" presStyleCnt="0"/>
      <dgm:spPr/>
    </dgm:pt>
    <dgm:pt modelId="{3A42FE57-103E-4C23-A925-2BEDE836F72C}" type="pres">
      <dgm:prSet presAssocID="{CA7EEE23-DB83-4DA2-AF2A-E4CE59CA1D6C}" presName="Name35" presStyleLbl="parChTrans1D3" presStyleIdx="1" presStyleCnt="4"/>
      <dgm:spPr/>
    </dgm:pt>
    <dgm:pt modelId="{ED95698F-1CB2-4176-9715-EAF6B2EAACE9}" type="pres">
      <dgm:prSet presAssocID="{7C762F5B-35F1-4A51-B128-4DAF56521B04}" presName="hierRoot2" presStyleCnt="0">
        <dgm:presLayoutVars>
          <dgm:hierBranch val="r"/>
        </dgm:presLayoutVars>
      </dgm:prSet>
      <dgm:spPr/>
    </dgm:pt>
    <dgm:pt modelId="{03B6FC1E-DAB2-4361-838B-AB6848BC3067}" type="pres">
      <dgm:prSet presAssocID="{7C762F5B-35F1-4A51-B128-4DAF56521B04}" presName="rootComposite" presStyleCnt="0"/>
      <dgm:spPr/>
    </dgm:pt>
    <dgm:pt modelId="{9E8B126B-37AF-4CAE-BDCC-7BEB0C6F3996}" type="pres">
      <dgm:prSet presAssocID="{7C762F5B-35F1-4A51-B128-4DAF56521B04}" presName="rootText" presStyleLbl="node3" presStyleIdx="1" presStyleCnt="4">
        <dgm:presLayoutVars>
          <dgm:chPref val="3"/>
        </dgm:presLayoutVars>
      </dgm:prSet>
      <dgm:spPr/>
    </dgm:pt>
    <dgm:pt modelId="{016C6415-2277-47F6-8FED-8D8B0F0B0B74}" type="pres">
      <dgm:prSet presAssocID="{7C762F5B-35F1-4A51-B128-4DAF56521B04}" presName="rootConnector" presStyleLbl="node3" presStyleIdx="1" presStyleCnt="4"/>
      <dgm:spPr/>
    </dgm:pt>
    <dgm:pt modelId="{ADC27285-C633-472F-A14B-B01C8E3E6E30}" type="pres">
      <dgm:prSet presAssocID="{7C762F5B-35F1-4A51-B128-4DAF56521B04}" presName="hierChild4" presStyleCnt="0"/>
      <dgm:spPr/>
    </dgm:pt>
    <dgm:pt modelId="{7D1C3EAD-88BF-43BE-B913-CB88BBD86402}" type="pres">
      <dgm:prSet presAssocID="{7C762F5B-35F1-4A51-B128-4DAF56521B04}" presName="hierChild5" presStyleCnt="0"/>
      <dgm:spPr/>
    </dgm:pt>
    <dgm:pt modelId="{5E825584-3C55-46DF-A2DD-E9BD818AD875}" type="pres">
      <dgm:prSet presAssocID="{2B92E25C-4935-4E64-B5AE-9EF6791EA387}" presName="hierChild5" presStyleCnt="0"/>
      <dgm:spPr/>
    </dgm:pt>
    <dgm:pt modelId="{2EB52D40-B594-4717-8791-E5916B40E974}" type="pres">
      <dgm:prSet presAssocID="{E76045BB-4025-4576-BA3E-D293FFE81B6A}" presName="Name35" presStyleLbl="parChTrans1D2" presStyleIdx="2" presStyleCnt="4"/>
      <dgm:spPr/>
    </dgm:pt>
    <dgm:pt modelId="{C9A160B3-1F7A-4CE3-989D-5024C48CE921}" type="pres">
      <dgm:prSet presAssocID="{3C661437-1759-4E5C-B31F-7777EF345585}" presName="hierRoot2" presStyleCnt="0">
        <dgm:presLayoutVars>
          <dgm:hierBranch/>
        </dgm:presLayoutVars>
      </dgm:prSet>
      <dgm:spPr/>
    </dgm:pt>
    <dgm:pt modelId="{10E6E0EE-E7BB-4C5F-BAA0-104BA5AB2069}" type="pres">
      <dgm:prSet presAssocID="{3C661437-1759-4E5C-B31F-7777EF345585}" presName="rootComposite" presStyleCnt="0"/>
      <dgm:spPr/>
    </dgm:pt>
    <dgm:pt modelId="{93F8BD7B-352F-4510-BE10-EC3943A228E2}" type="pres">
      <dgm:prSet presAssocID="{3C661437-1759-4E5C-B31F-7777EF345585}" presName="rootText" presStyleLbl="node2" presStyleIdx="2" presStyleCnt="4">
        <dgm:presLayoutVars>
          <dgm:chPref val="3"/>
        </dgm:presLayoutVars>
      </dgm:prSet>
      <dgm:spPr/>
    </dgm:pt>
    <dgm:pt modelId="{97428FD0-93CD-4D3B-83E9-6C32041242A9}" type="pres">
      <dgm:prSet presAssocID="{3C661437-1759-4E5C-B31F-7777EF345585}" presName="rootConnector" presStyleLbl="node2" presStyleIdx="2" presStyleCnt="4"/>
      <dgm:spPr/>
    </dgm:pt>
    <dgm:pt modelId="{260FEA83-7A1D-4F92-BFD6-ACF55A4D0634}" type="pres">
      <dgm:prSet presAssocID="{3C661437-1759-4E5C-B31F-7777EF345585}" presName="hierChild4" presStyleCnt="0"/>
      <dgm:spPr/>
    </dgm:pt>
    <dgm:pt modelId="{F24735BE-EAE0-44FC-8049-10CD5049F92D}" type="pres">
      <dgm:prSet presAssocID="{76FDF604-6023-4EA4-AFB5-04E087E24344}" presName="Name35" presStyleLbl="parChTrans1D3" presStyleIdx="2" presStyleCnt="4"/>
      <dgm:spPr/>
    </dgm:pt>
    <dgm:pt modelId="{7F7816B0-D563-4C43-B230-EF2051A31970}" type="pres">
      <dgm:prSet presAssocID="{84247125-BF33-4D46-8630-B5FD8187DED6}" presName="hierRoot2" presStyleCnt="0">
        <dgm:presLayoutVars>
          <dgm:hierBranch val="init"/>
        </dgm:presLayoutVars>
      </dgm:prSet>
      <dgm:spPr/>
    </dgm:pt>
    <dgm:pt modelId="{E25F21E6-4A45-487C-B740-8797715BCD2C}" type="pres">
      <dgm:prSet presAssocID="{84247125-BF33-4D46-8630-B5FD8187DED6}" presName="rootComposite" presStyleCnt="0"/>
      <dgm:spPr/>
    </dgm:pt>
    <dgm:pt modelId="{052C2082-3B2D-4407-9E9D-11A7AEC5B793}" type="pres">
      <dgm:prSet presAssocID="{84247125-BF33-4D46-8630-B5FD8187DED6}" presName="rootText" presStyleLbl="node3" presStyleIdx="2" presStyleCnt="4">
        <dgm:presLayoutVars>
          <dgm:chPref val="3"/>
        </dgm:presLayoutVars>
      </dgm:prSet>
      <dgm:spPr/>
    </dgm:pt>
    <dgm:pt modelId="{B923B16E-0C23-442C-AA2E-DA20810A7386}" type="pres">
      <dgm:prSet presAssocID="{84247125-BF33-4D46-8630-B5FD8187DED6}" presName="rootConnector" presStyleLbl="node3" presStyleIdx="2" presStyleCnt="4"/>
      <dgm:spPr/>
    </dgm:pt>
    <dgm:pt modelId="{822C088B-B12E-47A0-9A54-A2F19497E5AA}" type="pres">
      <dgm:prSet presAssocID="{84247125-BF33-4D46-8630-B5FD8187DED6}" presName="hierChild4" presStyleCnt="0"/>
      <dgm:spPr/>
    </dgm:pt>
    <dgm:pt modelId="{75651863-56C5-4A69-87D4-591058ED247B}" type="pres">
      <dgm:prSet presAssocID="{84247125-BF33-4D46-8630-B5FD8187DED6}" presName="hierChild5" presStyleCnt="0"/>
      <dgm:spPr/>
    </dgm:pt>
    <dgm:pt modelId="{186DC10B-02ED-4A43-B22E-865AB6741378}" type="pres">
      <dgm:prSet presAssocID="{3C661437-1759-4E5C-B31F-7777EF345585}" presName="hierChild5" presStyleCnt="0"/>
      <dgm:spPr/>
    </dgm:pt>
    <dgm:pt modelId="{CABAF445-28FD-4B2B-8E53-0DC882E23A81}" type="pres">
      <dgm:prSet presAssocID="{86C68BF5-8032-459D-AA84-BC270BCF82B2}" presName="Name35" presStyleLbl="parChTrans1D2" presStyleIdx="3" presStyleCnt="4"/>
      <dgm:spPr/>
    </dgm:pt>
    <dgm:pt modelId="{3535FACD-0690-474D-974E-23B7FBFA80B1}" type="pres">
      <dgm:prSet presAssocID="{CA89212F-807B-4CD2-8E09-56E3C27A0675}" presName="hierRoot2" presStyleCnt="0">
        <dgm:presLayoutVars>
          <dgm:hierBranch/>
        </dgm:presLayoutVars>
      </dgm:prSet>
      <dgm:spPr/>
    </dgm:pt>
    <dgm:pt modelId="{6B175DD1-A9C9-4B8E-A0E8-8B4B3A8A8FC1}" type="pres">
      <dgm:prSet presAssocID="{CA89212F-807B-4CD2-8E09-56E3C27A0675}" presName="rootComposite" presStyleCnt="0"/>
      <dgm:spPr/>
    </dgm:pt>
    <dgm:pt modelId="{6A71F97B-5BFE-4BD7-93C4-482FBBABA08E}" type="pres">
      <dgm:prSet presAssocID="{CA89212F-807B-4CD2-8E09-56E3C27A0675}" presName="rootText" presStyleLbl="node2" presStyleIdx="3" presStyleCnt="4">
        <dgm:presLayoutVars>
          <dgm:chPref val="3"/>
        </dgm:presLayoutVars>
      </dgm:prSet>
      <dgm:spPr/>
    </dgm:pt>
    <dgm:pt modelId="{A4791B1C-C22C-442D-806F-5CA5269603D1}" type="pres">
      <dgm:prSet presAssocID="{CA89212F-807B-4CD2-8E09-56E3C27A0675}" presName="rootConnector" presStyleLbl="node2" presStyleIdx="3" presStyleCnt="4"/>
      <dgm:spPr/>
    </dgm:pt>
    <dgm:pt modelId="{A3F9C62E-4B2E-4AF8-9ED6-27201D5138F1}" type="pres">
      <dgm:prSet presAssocID="{CA89212F-807B-4CD2-8E09-56E3C27A0675}" presName="hierChild4" presStyleCnt="0"/>
      <dgm:spPr/>
    </dgm:pt>
    <dgm:pt modelId="{98A6E6F2-68A9-4A0B-9BA8-F5020D5E6295}" type="pres">
      <dgm:prSet presAssocID="{66CF2CA0-3F38-4CE7-989D-A7274ECCDBB5}" presName="Name35" presStyleLbl="parChTrans1D3" presStyleIdx="3" presStyleCnt="4"/>
      <dgm:spPr/>
    </dgm:pt>
    <dgm:pt modelId="{438ABC57-09E2-473E-8EB0-324AC5865E54}" type="pres">
      <dgm:prSet presAssocID="{F901A494-26CF-4517-9611-1D4F5B4B93D3}" presName="hierRoot2" presStyleCnt="0">
        <dgm:presLayoutVars>
          <dgm:hierBranch val="r"/>
        </dgm:presLayoutVars>
      </dgm:prSet>
      <dgm:spPr/>
    </dgm:pt>
    <dgm:pt modelId="{879E8464-77DB-4DC3-AD99-72CB13F7C066}" type="pres">
      <dgm:prSet presAssocID="{F901A494-26CF-4517-9611-1D4F5B4B93D3}" presName="rootComposite" presStyleCnt="0"/>
      <dgm:spPr/>
    </dgm:pt>
    <dgm:pt modelId="{C08BF28B-F435-45C6-BFE1-4E3111154CF6}" type="pres">
      <dgm:prSet presAssocID="{F901A494-26CF-4517-9611-1D4F5B4B93D3}" presName="rootText" presStyleLbl="node3" presStyleIdx="3" presStyleCnt="4">
        <dgm:presLayoutVars>
          <dgm:chPref val="3"/>
        </dgm:presLayoutVars>
      </dgm:prSet>
      <dgm:spPr/>
    </dgm:pt>
    <dgm:pt modelId="{0F42B190-D6BC-4D52-97F1-3AF997B08A70}" type="pres">
      <dgm:prSet presAssocID="{F901A494-26CF-4517-9611-1D4F5B4B93D3}" presName="rootConnector" presStyleLbl="node3" presStyleIdx="3" presStyleCnt="4"/>
      <dgm:spPr/>
    </dgm:pt>
    <dgm:pt modelId="{C9F0E36C-3DC1-4DE7-90A1-AFC1C5626C27}" type="pres">
      <dgm:prSet presAssocID="{F901A494-26CF-4517-9611-1D4F5B4B93D3}" presName="hierChild4" presStyleCnt="0"/>
      <dgm:spPr/>
    </dgm:pt>
    <dgm:pt modelId="{5E8AE907-C0DB-41A1-9BE1-F8C8213A4F4E}" type="pres">
      <dgm:prSet presAssocID="{8D9D9E73-205E-4F06-9B85-E38EAF9A496B}" presName="Name50" presStyleLbl="parChTrans1D4" presStyleIdx="1" presStyleCnt="2"/>
      <dgm:spPr/>
    </dgm:pt>
    <dgm:pt modelId="{8C0B7281-DC9C-4EB4-962E-236AE19CD0FE}" type="pres">
      <dgm:prSet presAssocID="{1A4BB40A-B9B2-4455-91EE-FDC60CD8A82E}" presName="hierRoot2" presStyleCnt="0">
        <dgm:presLayoutVars>
          <dgm:hierBranch val="r"/>
        </dgm:presLayoutVars>
      </dgm:prSet>
      <dgm:spPr/>
    </dgm:pt>
    <dgm:pt modelId="{F674E5F4-D560-47E7-9D8F-FFCFFD02845C}" type="pres">
      <dgm:prSet presAssocID="{1A4BB40A-B9B2-4455-91EE-FDC60CD8A82E}" presName="rootComposite" presStyleCnt="0"/>
      <dgm:spPr/>
    </dgm:pt>
    <dgm:pt modelId="{A8469DE5-E95C-4499-A805-9300684BE840}" type="pres">
      <dgm:prSet presAssocID="{1A4BB40A-B9B2-4455-91EE-FDC60CD8A82E}" presName="rootText" presStyleLbl="node4" presStyleIdx="1" presStyleCnt="2" custLinFactNeighborX="1608" custLinFactNeighborY="-3934">
        <dgm:presLayoutVars>
          <dgm:chPref val="3"/>
        </dgm:presLayoutVars>
      </dgm:prSet>
      <dgm:spPr/>
    </dgm:pt>
    <dgm:pt modelId="{9802BAB4-DC4A-4038-B07F-ED0AC8432F6E}" type="pres">
      <dgm:prSet presAssocID="{1A4BB40A-B9B2-4455-91EE-FDC60CD8A82E}" presName="rootConnector" presStyleLbl="node4" presStyleIdx="1" presStyleCnt="2"/>
      <dgm:spPr/>
    </dgm:pt>
    <dgm:pt modelId="{E2097B70-9752-479D-8687-61D8CCA85D65}" type="pres">
      <dgm:prSet presAssocID="{1A4BB40A-B9B2-4455-91EE-FDC60CD8A82E}" presName="hierChild4" presStyleCnt="0"/>
      <dgm:spPr/>
    </dgm:pt>
    <dgm:pt modelId="{F8A0BE63-9222-4940-9D54-7A52B2FB8FD1}" type="pres">
      <dgm:prSet presAssocID="{1A4BB40A-B9B2-4455-91EE-FDC60CD8A82E}" presName="hierChild5" presStyleCnt="0"/>
      <dgm:spPr/>
    </dgm:pt>
    <dgm:pt modelId="{2C2B7D70-051D-4AFA-9234-38D36B1B4B83}" type="pres">
      <dgm:prSet presAssocID="{F901A494-26CF-4517-9611-1D4F5B4B93D3}" presName="hierChild5" presStyleCnt="0"/>
      <dgm:spPr/>
    </dgm:pt>
    <dgm:pt modelId="{1C2C66C2-D6E9-4412-9C4D-191C456F16D8}" type="pres">
      <dgm:prSet presAssocID="{CA89212F-807B-4CD2-8E09-56E3C27A0675}" presName="hierChild5" presStyleCnt="0"/>
      <dgm:spPr/>
    </dgm:pt>
    <dgm:pt modelId="{E2A5F1DD-7B5A-4240-868C-CC7BF2AFCFB1}" type="pres">
      <dgm:prSet presAssocID="{262E0B22-74DD-4BCE-B32F-94CBE377D08A}" presName="hierChild3" presStyleCnt="0"/>
      <dgm:spPr/>
    </dgm:pt>
  </dgm:ptLst>
  <dgm:cxnLst>
    <dgm:cxn modelId="{1CA22B04-EF76-4FCC-9209-1915E0BE8860}" srcId="{CA89212F-807B-4CD2-8E09-56E3C27A0675}" destId="{F901A494-26CF-4517-9611-1D4F5B4B93D3}" srcOrd="0" destOrd="0" parTransId="{66CF2CA0-3F38-4CE7-989D-A7274ECCDBB5}" sibTransId="{B482F6DC-159E-43D3-8FFF-95D6F3572076}"/>
    <dgm:cxn modelId="{6E82540D-5041-4271-9948-F2EA6DD544C7}" srcId="{262E0B22-74DD-4BCE-B32F-94CBE377D08A}" destId="{D0126D5F-984A-4D3A-99DE-BE4B3D142CF9}" srcOrd="0" destOrd="0" parTransId="{C04ECC78-0BC2-44ED-B464-FDE638A9EF45}" sibTransId="{03E66CF9-E838-496A-8BFD-7332B99E2ADA}"/>
    <dgm:cxn modelId="{56B7AC17-D36F-4FC3-8F4B-6B817E8D5437}" type="presOf" srcId="{8ADCC15C-5FAD-4B52-A0B7-077F4EC86AC2}" destId="{0EE30870-A7CF-433A-9D07-C4BD4E9E48EB}" srcOrd="0" destOrd="0" presId="urn:microsoft.com/office/officeart/2005/8/layout/orgChart1"/>
    <dgm:cxn modelId="{1D911E1B-74A0-4708-8636-749CBDF71B6E}" type="presOf" srcId="{84247125-BF33-4D46-8630-B5FD8187DED6}" destId="{B923B16E-0C23-442C-AA2E-DA20810A7386}" srcOrd="1" destOrd="0" presId="urn:microsoft.com/office/officeart/2005/8/layout/orgChart1"/>
    <dgm:cxn modelId="{75C4551F-343A-4F63-B844-A1C772C8C039}" type="presOf" srcId="{66CF2CA0-3F38-4CE7-989D-A7274ECCDBB5}" destId="{98A6E6F2-68A9-4A0B-9BA8-F5020D5E6295}" srcOrd="0" destOrd="0" presId="urn:microsoft.com/office/officeart/2005/8/layout/orgChart1"/>
    <dgm:cxn modelId="{B6498B1F-4BD2-401D-A8F3-1462BC15BCA6}" type="presOf" srcId="{7983968F-D4DA-46B3-A3CA-EE0E073ACA10}" destId="{DD3E0242-4A1E-4880-90C3-3C9E44DFE729}" srcOrd="0" destOrd="0" presId="urn:microsoft.com/office/officeart/2005/8/layout/orgChart1"/>
    <dgm:cxn modelId="{A4B72A29-E7DE-4274-BE38-E641A0FE40FE}" type="presOf" srcId="{262E0B22-74DD-4BCE-B32F-94CBE377D08A}" destId="{80BD97A7-BC2D-4A71-8472-8892B3D74391}" srcOrd="0" destOrd="0" presId="urn:microsoft.com/office/officeart/2005/8/layout/orgChart1"/>
    <dgm:cxn modelId="{D9868D2E-D7B9-4413-8E40-2B5AFAE362F9}" type="presOf" srcId="{F901A494-26CF-4517-9611-1D4F5B4B93D3}" destId="{C08BF28B-F435-45C6-BFE1-4E3111154CF6}" srcOrd="0" destOrd="0" presId="urn:microsoft.com/office/officeart/2005/8/layout/orgChart1"/>
    <dgm:cxn modelId="{1803EF31-E638-4D89-B288-54DCBB64C016}" type="presOf" srcId="{3C661437-1759-4E5C-B31F-7777EF345585}" destId="{93F8BD7B-352F-4510-BE10-EC3943A228E2}" srcOrd="0" destOrd="0" presId="urn:microsoft.com/office/officeart/2005/8/layout/orgChart1"/>
    <dgm:cxn modelId="{9C05003F-4B3D-4951-BE55-C4D6D691A050}" type="presOf" srcId="{1A4BB40A-B9B2-4455-91EE-FDC60CD8A82E}" destId="{A8469DE5-E95C-4499-A805-9300684BE840}" srcOrd="0" destOrd="0" presId="urn:microsoft.com/office/officeart/2005/8/layout/orgChart1"/>
    <dgm:cxn modelId="{396EB35B-FBD0-4BDF-9D38-80866B0DF1BB}" type="presOf" srcId="{DA38DD46-3C34-4901-AA6C-B2463C590424}" destId="{570A4B6D-2949-4B6D-9317-5D5C35A95E06}" srcOrd="0" destOrd="0" presId="urn:microsoft.com/office/officeart/2005/8/layout/orgChart1"/>
    <dgm:cxn modelId="{EB36945D-66C4-48DE-88DD-704ED88806E3}" type="presOf" srcId="{8D9D9E73-205E-4F06-9B85-E38EAF9A496B}" destId="{5E8AE907-C0DB-41A1-9BE1-F8C8213A4F4E}" srcOrd="0" destOrd="0" presId="urn:microsoft.com/office/officeart/2005/8/layout/orgChart1"/>
    <dgm:cxn modelId="{8E3B1B43-6A34-4597-A288-FE39A5AFDC9B}" type="presOf" srcId="{D0126D5F-984A-4D3A-99DE-BE4B3D142CF9}" destId="{ABC66305-0DF0-4D03-AA94-BC05DB957018}" srcOrd="1" destOrd="0" presId="urn:microsoft.com/office/officeart/2005/8/layout/orgChart1"/>
    <dgm:cxn modelId="{6FE8CD43-54C0-4D08-A034-EBE8365386D9}" srcId="{262E0B22-74DD-4BCE-B32F-94CBE377D08A}" destId="{3C661437-1759-4E5C-B31F-7777EF345585}" srcOrd="2" destOrd="0" parTransId="{E76045BB-4025-4576-BA3E-D293FFE81B6A}" sibTransId="{B7D7ED99-05E5-4640-92DD-464F9724E806}"/>
    <dgm:cxn modelId="{DAB83545-234C-4597-8B74-42896B17A2FF}" type="presOf" srcId="{B9BC8248-EA99-4920-BDBA-296347A3331D}" destId="{4ED4531C-33F5-4099-89C9-DABD4F5FDC5D}" srcOrd="0" destOrd="0" presId="urn:microsoft.com/office/officeart/2005/8/layout/orgChart1"/>
    <dgm:cxn modelId="{0395294B-B9C6-4347-8244-5F9A2920F0BA}" type="presOf" srcId="{7C762F5B-35F1-4A51-B128-4DAF56521B04}" destId="{016C6415-2277-47F6-8FED-8D8B0F0B0B74}" srcOrd="1" destOrd="0" presId="urn:microsoft.com/office/officeart/2005/8/layout/orgChart1"/>
    <dgm:cxn modelId="{B38C6F4E-2766-4C3A-8624-FF5CA56289F8}" srcId="{2B92E25C-4935-4E64-B5AE-9EF6791EA387}" destId="{7C762F5B-35F1-4A51-B128-4DAF56521B04}" srcOrd="0" destOrd="0" parTransId="{CA7EEE23-DB83-4DA2-AF2A-E4CE59CA1D6C}" sibTransId="{7D94FC17-7CB1-4E96-AB2C-9DAF4E0B7877}"/>
    <dgm:cxn modelId="{49BB9951-C63D-49E0-854E-F8410D1E57C7}" type="presOf" srcId="{262E0B22-74DD-4BCE-B32F-94CBE377D08A}" destId="{9484F07D-37AA-4A04-99D7-2918AC5A1A96}" srcOrd="1" destOrd="0" presId="urn:microsoft.com/office/officeart/2005/8/layout/orgChart1"/>
    <dgm:cxn modelId="{AA35D451-3936-481F-AF64-6778587F0B2F}" type="presOf" srcId="{66E87AD6-8404-406E-B5D0-A38328BE560C}" destId="{8F07F0D8-C465-41C3-AD54-507E85818C56}" srcOrd="0" destOrd="0" presId="urn:microsoft.com/office/officeart/2005/8/layout/orgChart1"/>
    <dgm:cxn modelId="{C29AB872-164E-474E-9443-A59A4315D20A}" type="presOf" srcId="{B9BC8248-EA99-4920-BDBA-296347A3331D}" destId="{E2B0DDAC-4EA0-4013-A363-53782FF0D268}" srcOrd="1" destOrd="0" presId="urn:microsoft.com/office/officeart/2005/8/layout/orgChart1"/>
    <dgm:cxn modelId="{29ED5276-A9F2-47AF-97A5-C243972AFFD9}" type="presOf" srcId="{C04ECC78-0BC2-44ED-B464-FDE638A9EF45}" destId="{7FE33760-48B2-44D1-BABB-C1BB11794AE4}" srcOrd="0" destOrd="0" presId="urn:microsoft.com/office/officeart/2005/8/layout/orgChart1"/>
    <dgm:cxn modelId="{AA25C356-AF90-42B5-8863-AA95516BE377}" srcId="{8ADCC15C-5FAD-4B52-A0B7-077F4EC86AC2}" destId="{262E0B22-74DD-4BCE-B32F-94CBE377D08A}" srcOrd="0" destOrd="0" parTransId="{C204BB86-2888-472D-862B-526248DA4959}" sibTransId="{DAA9D945-64F9-4D9A-9127-4B677A7C496E}"/>
    <dgm:cxn modelId="{2051C857-0E70-4594-993B-101EEEBB35EB}" type="presOf" srcId="{9A62063A-EBE9-4B2D-BD4E-A16DB5A669D6}" destId="{57736DD7-CF29-435A-BDF5-83EECD7981C7}" srcOrd="1" destOrd="0" presId="urn:microsoft.com/office/officeart/2005/8/layout/orgChart1"/>
    <dgm:cxn modelId="{CA5A7B58-DA8D-4BEF-8535-C625B07D9B3F}" type="presOf" srcId="{86C68BF5-8032-459D-AA84-BC270BCF82B2}" destId="{CABAF445-28FD-4B2B-8E53-0DC882E23A81}" srcOrd="0" destOrd="0" presId="urn:microsoft.com/office/officeart/2005/8/layout/orgChart1"/>
    <dgm:cxn modelId="{2FE93D7A-C83C-4122-B7B9-77C29D3D71F8}" type="presOf" srcId="{3C661437-1759-4E5C-B31F-7777EF345585}" destId="{97428FD0-93CD-4D3B-83E9-6C32041242A9}" srcOrd="1" destOrd="0" presId="urn:microsoft.com/office/officeart/2005/8/layout/orgChart1"/>
    <dgm:cxn modelId="{9803BE7C-B18B-40C8-9A58-51605D1A645E}" srcId="{9A62063A-EBE9-4B2D-BD4E-A16DB5A669D6}" destId="{B9BC8248-EA99-4920-BDBA-296347A3331D}" srcOrd="0" destOrd="0" parTransId="{7983968F-D4DA-46B3-A3CA-EE0E073ACA10}" sibTransId="{EF111410-AAA6-474A-8D64-45FC2E76A37C}"/>
    <dgm:cxn modelId="{07C1F289-7094-4A6A-AB66-0C855DEDF4D7}" type="presOf" srcId="{2B92E25C-4935-4E64-B5AE-9EF6791EA387}" destId="{760E701A-9190-439C-8E32-137CCD29910E}" srcOrd="1" destOrd="0" presId="urn:microsoft.com/office/officeart/2005/8/layout/orgChart1"/>
    <dgm:cxn modelId="{79716F90-D2D6-4D01-82F4-666B89E56DB6}" type="presOf" srcId="{1A4BB40A-B9B2-4455-91EE-FDC60CD8A82E}" destId="{9802BAB4-DC4A-4038-B07F-ED0AC8432F6E}" srcOrd="1" destOrd="0" presId="urn:microsoft.com/office/officeart/2005/8/layout/orgChart1"/>
    <dgm:cxn modelId="{F70CAE92-807C-45F1-9C6E-92E236EE5386}" srcId="{262E0B22-74DD-4BCE-B32F-94CBE377D08A}" destId="{CA89212F-807B-4CD2-8E09-56E3C27A0675}" srcOrd="3" destOrd="0" parTransId="{86C68BF5-8032-459D-AA84-BC270BCF82B2}" sibTransId="{80C714A4-87F7-447D-B724-D82A7AE6447A}"/>
    <dgm:cxn modelId="{2ADDC296-459C-448B-98CF-5791098C1353}" srcId="{D0126D5F-984A-4D3A-99DE-BE4B3D142CF9}" destId="{9A62063A-EBE9-4B2D-BD4E-A16DB5A669D6}" srcOrd="0" destOrd="0" parTransId="{66E87AD6-8404-406E-B5D0-A38328BE560C}" sibTransId="{996F4E7D-8404-4382-B083-23414CB578AD}"/>
    <dgm:cxn modelId="{C4CEABA0-E4F0-4822-8220-38FC658A8038}" type="presOf" srcId="{CA7EEE23-DB83-4DA2-AF2A-E4CE59CA1D6C}" destId="{3A42FE57-103E-4C23-A925-2BEDE836F72C}" srcOrd="0" destOrd="0" presId="urn:microsoft.com/office/officeart/2005/8/layout/orgChart1"/>
    <dgm:cxn modelId="{8DF6C9A1-5EEB-4407-ADDD-72D78DC77383}" type="presOf" srcId="{E76045BB-4025-4576-BA3E-D293FFE81B6A}" destId="{2EB52D40-B594-4717-8791-E5916B40E974}" srcOrd="0" destOrd="0" presId="urn:microsoft.com/office/officeart/2005/8/layout/orgChart1"/>
    <dgm:cxn modelId="{F227C4A8-6E16-4A71-8D82-DB6D70CB0BED}" type="presOf" srcId="{2B92E25C-4935-4E64-B5AE-9EF6791EA387}" destId="{3B7BC8B2-CA78-4F92-9059-39D4DD00CAB4}" srcOrd="0" destOrd="0" presId="urn:microsoft.com/office/officeart/2005/8/layout/orgChart1"/>
    <dgm:cxn modelId="{403196AE-1BC6-4A8D-9065-A5D9318ED990}" type="presOf" srcId="{9A62063A-EBE9-4B2D-BD4E-A16DB5A669D6}" destId="{1EF33CC0-4C88-43ED-A6CB-51D6297A50D1}" srcOrd="0" destOrd="0" presId="urn:microsoft.com/office/officeart/2005/8/layout/orgChart1"/>
    <dgm:cxn modelId="{4BC866B7-16FB-4154-B46B-DB3829A2B8F5}" type="presOf" srcId="{F901A494-26CF-4517-9611-1D4F5B4B93D3}" destId="{0F42B190-D6BC-4D52-97F1-3AF997B08A70}" srcOrd="1" destOrd="0" presId="urn:microsoft.com/office/officeart/2005/8/layout/orgChart1"/>
    <dgm:cxn modelId="{4292FBBA-D610-43F5-8FC0-7574FD5882A4}" srcId="{F901A494-26CF-4517-9611-1D4F5B4B93D3}" destId="{1A4BB40A-B9B2-4455-91EE-FDC60CD8A82E}" srcOrd="0" destOrd="0" parTransId="{8D9D9E73-205E-4F06-9B85-E38EAF9A496B}" sibTransId="{20CEF4FD-709E-4D26-8F71-18E7D2145DEC}"/>
    <dgm:cxn modelId="{2B75D3C5-B22C-4CF6-9569-FEE03211356F}" type="presOf" srcId="{7C762F5B-35F1-4A51-B128-4DAF56521B04}" destId="{9E8B126B-37AF-4CAE-BDCC-7BEB0C6F3996}" srcOrd="0" destOrd="0" presId="urn:microsoft.com/office/officeart/2005/8/layout/orgChart1"/>
    <dgm:cxn modelId="{DABF48CF-CD27-4959-B2E2-571AD98A6291}" type="presOf" srcId="{84247125-BF33-4D46-8630-B5FD8187DED6}" destId="{052C2082-3B2D-4407-9E9D-11A7AEC5B793}" srcOrd="0" destOrd="0" presId="urn:microsoft.com/office/officeart/2005/8/layout/orgChart1"/>
    <dgm:cxn modelId="{E7B46FD8-783C-41BE-AEAD-5F3D8120B15D}" srcId="{3C661437-1759-4E5C-B31F-7777EF345585}" destId="{84247125-BF33-4D46-8630-B5FD8187DED6}" srcOrd="0" destOrd="0" parTransId="{76FDF604-6023-4EA4-AFB5-04E087E24344}" sibTransId="{B8A88F07-F76A-4472-8788-07447FA02210}"/>
    <dgm:cxn modelId="{0F8BAFD9-8C51-4094-BE47-1B812E220FE2}" type="presOf" srcId="{CA89212F-807B-4CD2-8E09-56E3C27A0675}" destId="{6A71F97B-5BFE-4BD7-93C4-482FBBABA08E}" srcOrd="0" destOrd="0" presId="urn:microsoft.com/office/officeart/2005/8/layout/orgChart1"/>
    <dgm:cxn modelId="{A38BA5E6-C966-47FD-8ADE-6AC978061201}" type="presOf" srcId="{D0126D5F-984A-4D3A-99DE-BE4B3D142CF9}" destId="{8621BDA0-5A04-49C5-AF2B-05C7B5002D3E}" srcOrd="0" destOrd="0" presId="urn:microsoft.com/office/officeart/2005/8/layout/orgChart1"/>
    <dgm:cxn modelId="{8AFE03F1-FB30-4432-8BFD-B31FD41F260C}" type="presOf" srcId="{76FDF604-6023-4EA4-AFB5-04E087E24344}" destId="{F24735BE-EAE0-44FC-8049-10CD5049F92D}" srcOrd="0" destOrd="0" presId="urn:microsoft.com/office/officeart/2005/8/layout/orgChart1"/>
    <dgm:cxn modelId="{59B936F1-6121-4250-9214-6FB838F278AE}" srcId="{262E0B22-74DD-4BCE-B32F-94CBE377D08A}" destId="{2B92E25C-4935-4E64-B5AE-9EF6791EA387}" srcOrd="1" destOrd="0" parTransId="{DA38DD46-3C34-4901-AA6C-B2463C590424}" sibTransId="{B09C5363-29D6-452E-A676-BFF897AA5A67}"/>
    <dgm:cxn modelId="{2095BDF5-4772-4D1C-890F-3D2C16C00335}" type="presOf" srcId="{CA89212F-807B-4CD2-8E09-56E3C27A0675}" destId="{A4791B1C-C22C-442D-806F-5CA5269603D1}" srcOrd="1" destOrd="0" presId="urn:microsoft.com/office/officeart/2005/8/layout/orgChart1"/>
    <dgm:cxn modelId="{326051A9-D5DE-4A56-87C2-BF83A7D13A5D}" type="presParOf" srcId="{0EE30870-A7CF-433A-9D07-C4BD4E9E48EB}" destId="{CBC07FF3-635F-496F-B50F-ADDAD3D8BEED}" srcOrd="0" destOrd="0" presId="urn:microsoft.com/office/officeart/2005/8/layout/orgChart1"/>
    <dgm:cxn modelId="{B6F291BB-D993-451D-8060-5E6B8BF57A0C}" type="presParOf" srcId="{CBC07FF3-635F-496F-B50F-ADDAD3D8BEED}" destId="{8DDD5A7E-2EDB-4503-9014-45CDD51F3982}" srcOrd="0" destOrd="0" presId="urn:microsoft.com/office/officeart/2005/8/layout/orgChart1"/>
    <dgm:cxn modelId="{1D84402D-5D31-4AB9-805A-AE2AC1B17D87}" type="presParOf" srcId="{8DDD5A7E-2EDB-4503-9014-45CDD51F3982}" destId="{80BD97A7-BC2D-4A71-8472-8892B3D74391}" srcOrd="0" destOrd="0" presId="urn:microsoft.com/office/officeart/2005/8/layout/orgChart1"/>
    <dgm:cxn modelId="{01111BCA-F80F-4A17-965E-E82EE4FD4E50}" type="presParOf" srcId="{8DDD5A7E-2EDB-4503-9014-45CDD51F3982}" destId="{9484F07D-37AA-4A04-99D7-2918AC5A1A96}" srcOrd="1" destOrd="0" presId="urn:microsoft.com/office/officeart/2005/8/layout/orgChart1"/>
    <dgm:cxn modelId="{BCDB8B64-8E57-4C98-8FB7-1CFC00520AA9}" type="presParOf" srcId="{CBC07FF3-635F-496F-B50F-ADDAD3D8BEED}" destId="{B7116898-7023-4A78-B3E8-97B5D5A30DA2}" srcOrd="1" destOrd="0" presId="urn:microsoft.com/office/officeart/2005/8/layout/orgChart1"/>
    <dgm:cxn modelId="{E978C1DA-99DD-4F2D-A95F-90A63250CD4A}" type="presParOf" srcId="{B7116898-7023-4A78-B3E8-97B5D5A30DA2}" destId="{7FE33760-48B2-44D1-BABB-C1BB11794AE4}" srcOrd="0" destOrd="0" presId="urn:microsoft.com/office/officeart/2005/8/layout/orgChart1"/>
    <dgm:cxn modelId="{985FF898-1D16-4315-91E0-FCFF9AD8D907}" type="presParOf" srcId="{B7116898-7023-4A78-B3E8-97B5D5A30DA2}" destId="{6CEB5A59-059F-4F80-A4AA-4F7FB40B6696}" srcOrd="1" destOrd="0" presId="urn:microsoft.com/office/officeart/2005/8/layout/orgChart1"/>
    <dgm:cxn modelId="{D0C1AF6E-67F1-40CD-A6B5-94E2FE256B96}" type="presParOf" srcId="{6CEB5A59-059F-4F80-A4AA-4F7FB40B6696}" destId="{DE30CD76-21C9-4E2B-B493-7C146DFEB708}" srcOrd="0" destOrd="0" presId="urn:microsoft.com/office/officeart/2005/8/layout/orgChart1"/>
    <dgm:cxn modelId="{463C34E0-734C-437B-AA4D-E85B0B6CAAB0}" type="presParOf" srcId="{DE30CD76-21C9-4E2B-B493-7C146DFEB708}" destId="{8621BDA0-5A04-49C5-AF2B-05C7B5002D3E}" srcOrd="0" destOrd="0" presId="urn:microsoft.com/office/officeart/2005/8/layout/orgChart1"/>
    <dgm:cxn modelId="{58F6A344-0411-44EC-8FE0-4B8DB0894A3A}" type="presParOf" srcId="{DE30CD76-21C9-4E2B-B493-7C146DFEB708}" destId="{ABC66305-0DF0-4D03-AA94-BC05DB957018}" srcOrd="1" destOrd="0" presId="urn:microsoft.com/office/officeart/2005/8/layout/orgChart1"/>
    <dgm:cxn modelId="{A7C97F6B-E8CF-4C10-A3F7-C506B4175AA0}" type="presParOf" srcId="{6CEB5A59-059F-4F80-A4AA-4F7FB40B6696}" destId="{64CC5977-A13B-4DCB-BAF6-37886D794B09}" srcOrd="1" destOrd="0" presId="urn:microsoft.com/office/officeart/2005/8/layout/orgChart1"/>
    <dgm:cxn modelId="{155F7305-991E-49C8-AD38-E56F38FBD932}" type="presParOf" srcId="{64CC5977-A13B-4DCB-BAF6-37886D794B09}" destId="{8F07F0D8-C465-41C3-AD54-507E85818C56}" srcOrd="0" destOrd="0" presId="urn:microsoft.com/office/officeart/2005/8/layout/orgChart1"/>
    <dgm:cxn modelId="{0F243D3F-EE78-4875-85C2-8ED859F81B39}" type="presParOf" srcId="{64CC5977-A13B-4DCB-BAF6-37886D794B09}" destId="{D5EB70BE-C625-4ACB-919B-0BFAE8F78BA4}" srcOrd="1" destOrd="0" presId="urn:microsoft.com/office/officeart/2005/8/layout/orgChart1"/>
    <dgm:cxn modelId="{1F423841-5838-427F-98E8-B63DAE593285}" type="presParOf" srcId="{D5EB70BE-C625-4ACB-919B-0BFAE8F78BA4}" destId="{5B1698E3-CC95-4562-8C8F-9E325C0B74DE}" srcOrd="0" destOrd="0" presId="urn:microsoft.com/office/officeart/2005/8/layout/orgChart1"/>
    <dgm:cxn modelId="{014755C4-80B1-48EB-98C6-6BE397ACDB12}" type="presParOf" srcId="{5B1698E3-CC95-4562-8C8F-9E325C0B74DE}" destId="{1EF33CC0-4C88-43ED-A6CB-51D6297A50D1}" srcOrd="0" destOrd="0" presId="urn:microsoft.com/office/officeart/2005/8/layout/orgChart1"/>
    <dgm:cxn modelId="{B0D0185E-E26F-4C39-8BB7-2A9F7A242269}" type="presParOf" srcId="{5B1698E3-CC95-4562-8C8F-9E325C0B74DE}" destId="{57736DD7-CF29-435A-BDF5-83EECD7981C7}" srcOrd="1" destOrd="0" presId="urn:microsoft.com/office/officeart/2005/8/layout/orgChart1"/>
    <dgm:cxn modelId="{4FAF0047-2914-46F0-99B1-168BEB1DFEF3}" type="presParOf" srcId="{D5EB70BE-C625-4ACB-919B-0BFAE8F78BA4}" destId="{3961A199-372A-4C30-AE7B-232DE96C4120}" srcOrd="1" destOrd="0" presId="urn:microsoft.com/office/officeart/2005/8/layout/orgChart1"/>
    <dgm:cxn modelId="{09EA713B-F63B-4115-B284-06435D1CDDAB}" type="presParOf" srcId="{3961A199-372A-4C30-AE7B-232DE96C4120}" destId="{DD3E0242-4A1E-4880-90C3-3C9E44DFE729}" srcOrd="0" destOrd="0" presId="urn:microsoft.com/office/officeart/2005/8/layout/orgChart1"/>
    <dgm:cxn modelId="{F1E01053-ECEB-489F-AA96-C9045954879A}" type="presParOf" srcId="{3961A199-372A-4C30-AE7B-232DE96C4120}" destId="{83B9BAC5-7EF5-4BF3-BC1E-174350076E5D}" srcOrd="1" destOrd="0" presId="urn:microsoft.com/office/officeart/2005/8/layout/orgChart1"/>
    <dgm:cxn modelId="{F344C818-E130-4417-8D06-17C45FA53884}" type="presParOf" srcId="{83B9BAC5-7EF5-4BF3-BC1E-174350076E5D}" destId="{A526219D-57D5-483E-AD8B-30DFA44A459F}" srcOrd="0" destOrd="0" presId="urn:microsoft.com/office/officeart/2005/8/layout/orgChart1"/>
    <dgm:cxn modelId="{65E48A0F-4685-4183-8728-B395C8E80E3B}" type="presParOf" srcId="{A526219D-57D5-483E-AD8B-30DFA44A459F}" destId="{4ED4531C-33F5-4099-89C9-DABD4F5FDC5D}" srcOrd="0" destOrd="0" presId="urn:microsoft.com/office/officeart/2005/8/layout/orgChart1"/>
    <dgm:cxn modelId="{2736B86F-383A-4C83-90B5-CE6743A896F6}" type="presParOf" srcId="{A526219D-57D5-483E-AD8B-30DFA44A459F}" destId="{E2B0DDAC-4EA0-4013-A363-53782FF0D268}" srcOrd="1" destOrd="0" presId="urn:microsoft.com/office/officeart/2005/8/layout/orgChart1"/>
    <dgm:cxn modelId="{119552AD-8CB6-44CE-ABDD-18C31E6B9B82}" type="presParOf" srcId="{83B9BAC5-7EF5-4BF3-BC1E-174350076E5D}" destId="{8218510D-4BF0-4429-A42A-C68791E096A9}" srcOrd="1" destOrd="0" presId="urn:microsoft.com/office/officeart/2005/8/layout/orgChart1"/>
    <dgm:cxn modelId="{441C01EB-920C-49F4-B439-C02C3D57CC75}" type="presParOf" srcId="{83B9BAC5-7EF5-4BF3-BC1E-174350076E5D}" destId="{934DD700-5098-4706-BA85-D96DED07EEC0}" srcOrd="2" destOrd="0" presId="urn:microsoft.com/office/officeart/2005/8/layout/orgChart1"/>
    <dgm:cxn modelId="{BFC109E0-892E-4D8B-83D2-1ACBB00548CF}" type="presParOf" srcId="{D5EB70BE-C625-4ACB-919B-0BFAE8F78BA4}" destId="{B012C53D-DBA9-4EB8-88A5-19620597BE31}" srcOrd="2" destOrd="0" presId="urn:microsoft.com/office/officeart/2005/8/layout/orgChart1"/>
    <dgm:cxn modelId="{E7628C4B-6384-4C31-9773-C70166E39A5F}" type="presParOf" srcId="{6CEB5A59-059F-4F80-A4AA-4F7FB40B6696}" destId="{265D8B29-5A26-4737-8BB1-E4E99E021957}" srcOrd="2" destOrd="0" presId="urn:microsoft.com/office/officeart/2005/8/layout/orgChart1"/>
    <dgm:cxn modelId="{BCDCF680-D577-4F7A-9AC7-7CD9476CE525}" type="presParOf" srcId="{B7116898-7023-4A78-B3E8-97B5D5A30DA2}" destId="{570A4B6D-2949-4B6D-9317-5D5C35A95E06}" srcOrd="2" destOrd="0" presId="urn:microsoft.com/office/officeart/2005/8/layout/orgChart1"/>
    <dgm:cxn modelId="{A65AB43D-838B-4249-BC55-D85384D39CDA}" type="presParOf" srcId="{B7116898-7023-4A78-B3E8-97B5D5A30DA2}" destId="{991954C1-9C9D-4943-A7D0-4BE8AC4B8814}" srcOrd="3" destOrd="0" presId="urn:microsoft.com/office/officeart/2005/8/layout/orgChart1"/>
    <dgm:cxn modelId="{E62E8A7B-C3BA-486F-80D8-0F03503F6EDC}" type="presParOf" srcId="{991954C1-9C9D-4943-A7D0-4BE8AC4B8814}" destId="{6AAC9CCC-4D6B-449A-B756-93A4161483ED}" srcOrd="0" destOrd="0" presId="urn:microsoft.com/office/officeart/2005/8/layout/orgChart1"/>
    <dgm:cxn modelId="{5D2E099F-52B4-44C2-85DD-9B95943C4B7D}" type="presParOf" srcId="{6AAC9CCC-4D6B-449A-B756-93A4161483ED}" destId="{3B7BC8B2-CA78-4F92-9059-39D4DD00CAB4}" srcOrd="0" destOrd="0" presId="urn:microsoft.com/office/officeart/2005/8/layout/orgChart1"/>
    <dgm:cxn modelId="{2AE13C45-0FA8-4FB1-A811-6420A4ECCAED}" type="presParOf" srcId="{6AAC9CCC-4D6B-449A-B756-93A4161483ED}" destId="{760E701A-9190-439C-8E32-137CCD29910E}" srcOrd="1" destOrd="0" presId="urn:microsoft.com/office/officeart/2005/8/layout/orgChart1"/>
    <dgm:cxn modelId="{8A4D43BF-D866-47AE-A3B2-7805DC900B98}" type="presParOf" srcId="{991954C1-9C9D-4943-A7D0-4BE8AC4B8814}" destId="{A4CED4F9-206F-422C-902A-40556907B20E}" srcOrd="1" destOrd="0" presId="urn:microsoft.com/office/officeart/2005/8/layout/orgChart1"/>
    <dgm:cxn modelId="{E54BC536-D91C-451A-B7B5-8D97442E26F1}" type="presParOf" srcId="{A4CED4F9-206F-422C-902A-40556907B20E}" destId="{3A42FE57-103E-4C23-A925-2BEDE836F72C}" srcOrd="0" destOrd="0" presId="urn:microsoft.com/office/officeart/2005/8/layout/orgChart1"/>
    <dgm:cxn modelId="{675DC436-BB2D-4836-9E37-11C1D07A2CF2}" type="presParOf" srcId="{A4CED4F9-206F-422C-902A-40556907B20E}" destId="{ED95698F-1CB2-4176-9715-EAF6B2EAACE9}" srcOrd="1" destOrd="0" presId="urn:microsoft.com/office/officeart/2005/8/layout/orgChart1"/>
    <dgm:cxn modelId="{31F1122F-79B5-43E1-B7A7-FDD2662ED579}" type="presParOf" srcId="{ED95698F-1CB2-4176-9715-EAF6B2EAACE9}" destId="{03B6FC1E-DAB2-4361-838B-AB6848BC3067}" srcOrd="0" destOrd="0" presId="urn:microsoft.com/office/officeart/2005/8/layout/orgChart1"/>
    <dgm:cxn modelId="{CF13F317-1DC0-4FB3-87D0-53EF1413C188}" type="presParOf" srcId="{03B6FC1E-DAB2-4361-838B-AB6848BC3067}" destId="{9E8B126B-37AF-4CAE-BDCC-7BEB0C6F3996}" srcOrd="0" destOrd="0" presId="urn:microsoft.com/office/officeart/2005/8/layout/orgChart1"/>
    <dgm:cxn modelId="{E66309E1-8B98-4967-96F3-39B5480EBD85}" type="presParOf" srcId="{03B6FC1E-DAB2-4361-838B-AB6848BC3067}" destId="{016C6415-2277-47F6-8FED-8D8B0F0B0B74}" srcOrd="1" destOrd="0" presId="urn:microsoft.com/office/officeart/2005/8/layout/orgChart1"/>
    <dgm:cxn modelId="{B04D5C35-187F-4C43-9140-E14F2A5116FE}" type="presParOf" srcId="{ED95698F-1CB2-4176-9715-EAF6B2EAACE9}" destId="{ADC27285-C633-472F-A14B-B01C8E3E6E30}" srcOrd="1" destOrd="0" presId="urn:microsoft.com/office/officeart/2005/8/layout/orgChart1"/>
    <dgm:cxn modelId="{3E0561CC-10EC-483F-ACCE-E5C99C04DEC5}" type="presParOf" srcId="{ED95698F-1CB2-4176-9715-EAF6B2EAACE9}" destId="{7D1C3EAD-88BF-43BE-B913-CB88BBD86402}" srcOrd="2" destOrd="0" presId="urn:microsoft.com/office/officeart/2005/8/layout/orgChart1"/>
    <dgm:cxn modelId="{311B4933-A7DA-431E-BD4E-FF930D5C6E68}" type="presParOf" srcId="{991954C1-9C9D-4943-A7D0-4BE8AC4B8814}" destId="{5E825584-3C55-46DF-A2DD-E9BD818AD875}" srcOrd="2" destOrd="0" presId="urn:microsoft.com/office/officeart/2005/8/layout/orgChart1"/>
    <dgm:cxn modelId="{16668F25-6936-4F2C-8356-A9F8D6A89D17}" type="presParOf" srcId="{B7116898-7023-4A78-B3E8-97B5D5A30DA2}" destId="{2EB52D40-B594-4717-8791-E5916B40E974}" srcOrd="4" destOrd="0" presId="urn:microsoft.com/office/officeart/2005/8/layout/orgChart1"/>
    <dgm:cxn modelId="{4702F9E3-4011-4790-B7CB-527DE1332FA7}" type="presParOf" srcId="{B7116898-7023-4A78-B3E8-97B5D5A30DA2}" destId="{C9A160B3-1F7A-4CE3-989D-5024C48CE921}" srcOrd="5" destOrd="0" presId="urn:microsoft.com/office/officeart/2005/8/layout/orgChart1"/>
    <dgm:cxn modelId="{FA94B8A2-B88C-4520-862F-10800A724D84}" type="presParOf" srcId="{C9A160B3-1F7A-4CE3-989D-5024C48CE921}" destId="{10E6E0EE-E7BB-4C5F-BAA0-104BA5AB2069}" srcOrd="0" destOrd="0" presId="urn:microsoft.com/office/officeart/2005/8/layout/orgChart1"/>
    <dgm:cxn modelId="{3F12EA25-127C-4866-B09C-791400715966}" type="presParOf" srcId="{10E6E0EE-E7BB-4C5F-BAA0-104BA5AB2069}" destId="{93F8BD7B-352F-4510-BE10-EC3943A228E2}" srcOrd="0" destOrd="0" presId="urn:microsoft.com/office/officeart/2005/8/layout/orgChart1"/>
    <dgm:cxn modelId="{8B34FAF1-ECEE-460F-8061-DE9BEF6212CD}" type="presParOf" srcId="{10E6E0EE-E7BB-4C5F-BAA0-104BA5AB2069}" destId="{97428FD0-93CD-4D3B-83E9-6C32041242A9}" srcOrd="1" destOrd="0" presId="urn:microsoft.com/office/officeart/2005/8/layout/orgChart1"/>
    <dgm:cxn modelId="{B18F4B70-D3CF-4442-8C42-9EAD426CD777}" type="presParOf" srcId="{C9A160B3-1F7A-4CE3-989D-5024C48CE921}" destId="{260FEA83-7A1D-4F92-BFD6-ACF55A4D0634}" srcOrd="1" destOrd="0" presId="urn:microsoft.com/office/officeart/2005/8/layout/orgChart1"/>
    <dgm:cxn modelId="{2A727580-75F0-4288-9152-8022821AF3BD}" type="presParOf" srcId="{260FEA83-7A1D-4F92-BFD6-ACF55A4D0634}" destId="{F24735BE-EAE0-44FC-8049-10CD5049F92D}" srcOrd="0" destOrd="0" presId="urn:microsoft.com/office/officeart/2005/8/layout/orgChart1"/>
    <dgm:cxn modelId="{00EC6D3C-FFE6-46C8-B39E-2F0BAEE04640}" type="presParOf" srcId="{260FEA83-7A1D-4F92-BFD6-ACF55A4D0634}" destId="{7F7816B0-D563-4C43-B230-EF2051A31970}" srcOrd="1" destOrd="0" presId="urn:microsoft.com/office/officeart/2005/8/layout/orgChart1"/>
    <dgm:cxn modelId="{885E7ED1-AEC2-4FF9-9581-24E59EC13C6F}" type="presParOf" srcId="{7F7816B0-D563-4C43-B230-EF2051A31970}" destId="{E25F21E6-4A45-487C-B740-8797715BCD2C}" srcOrd="0" destOrd="0" presId="urn:microsoft.com/office/officeart/2005/8/layout/orgChart1"/>
    <dgm:cxn modelId="{D51D224A-01D5-4E1F-9830-3883F154D62A}" type="presParOf" srcId="{E25F21E6-4A45-487C-B740-8797715BCD2C}" destId="{052C2082-3B2D-4407-9E9D-11A7AEC5B793}" srcOrd="0" destOrd="0" presId="urn:microsoft.com/office/officeart/2005/8/layout/orgChart1"/>
    <dgm:cxn modelId="{6BFDDDC9-6394-4524-A34E-55C9508FD0BB}" type="presParOf" srcId="{E25F21E6-4A45-487C-B740-8797715BCD2C}" destId="{B923B16E-0C23-442C-AA2E-DA20810A7386}" srcOrd="1" destOrd="0" presId="urn:microsoft.com/office/officeart/2005/8/layout/orgChart1"/>
    <dgm:cxn modelId="{EAAF53F7-6246-40F5-9DE7-627D757AF7DE}" type="presParOf" srcId="{7F7816B0-D563-4C43-B230-EF2051A31970}" destId="{822C088B-B12E-47A0-9A54-A2F19497E5AA}" srcOrd="1" destOrd="0" presId="urn:microsoft.com/office/officeart/2005/8/layout/orgChart1"/>
    <dgm:cxn modelId="{3AB01B79-252B-4F98-8611-1E6E9F771ADD}" type="presParOf" srcId="{7F7816B0-D563-4C43-B230-EF2051A31970}" destId="{75651863-56C5-4A69-87D4-591058ED247B}" srcOrd="2" destOrd="0" presId="urn:microsoft.com/office/officeart/2005/8/layout/orgChart1"/>
    <dgm:cxn modelId="{77D1D12B-2F4C-4FC4-BD97-A802D0A1C62A}" type="presParOf" srcId="{C9A160B3-1F7A-4CE3-989D-5024C48CE921}" destId="{186DC10B-02ED-4A43-B22E-865AB6741378}" srcOrd="2" destOrd="0" presId="urn:microsoft.com/office/officeart/2005/8/layout/orgChart1"/>
    <dgm:cxn modelId="{FF9418B8-4A80-479C-942A-2C5691CFE9EF}" type="presParOf" srcId="{B7116898-7023-4A78-B3E8-97B5D5A30DA2}" destId="{CABAF445-28FD-4B2B-8E53-0DC882E23A81}" srcOrd="6" destOrd="0" presId="urn:microsoft.com/office/officeart/2005/8/layout/orgChart1"/>
    <dgm:cxn modelId="{3D812406-B376-4DDF-A34A-1FE322AF2AAA}" type="presParOf" srcId="{B7116898-7023-4A78-B3E8-97B5D5A30DA2}" destId="{3535FACD-0690-474D-974E-23B7FBFA80B1}" srcOrd="7" destOrd="0" presId="urn:microsoft.com/office/officeart/2005/8/layout/orgChart1"/>
    <dgm:cxn modelId="{6CFF21C1-4F9D-47B4-A500-64BA58495984}" type="presParOf" srcId="{3535FACD-0690-474D-974E-23B7FBFA80B1}" destId="{6B175DD1-A9C9-4B8E-A0E8-8B4B3A8A8FC1}" srcOrd="0" destOrd="0" presId="urn:microsoft.com/office/officeart/2005/8/layout/orgChart1"/>
    <dgm:cxn modelId="{A88B9FEC-5E8F-4FEB-B226-B189B52D19F7}" type="presParOf" srcId="{6B175DD1-A9C9-4B8E-A0E8-8B4B3A8A8FC1}" destId="{6A71F97B-5BFE-4BD7-93C4-482FBBABA08E}" srcOrd="0" destOrd="0" presId="urn:microsoft.com/office/officeart/2005/8/layout/orgChart1"/>
    <dgm:cxn modelId="{8644DE1F-896F-45B1-8EF6-21814EDB8EC2}" type="presParOf" srcId="{6B175DD1-A9C9-4B8E-A0E8-8B4B3A8A8FC1}" destId="{A4791B1C-C22C-442D-806F-5CA5269603D1}" srcOrd="1" destOrd="0" presId="urn:microsoft.com/office/officeart/2005/8/layout/orgChart1"/>
    <dgm:cxn modelId="{21DEA6B6-CE54-4750-86A9-98A7F747BBA9}" type="presParOf" srcId="{3535FACD-0690-474D-974E-23B7FBFA80B1}" destId="{A3F9C62E-4B2E-4AF8-9ED6-27201D5138F1}" srcOrd="1" destOrd="0" presId="urn:microsoft.com/office/officeart/2005/8/layout/orgChart1"/>
    <dgm:cxn modelId="{175C779B-550B-4E54-B769-1E7807123935}" type="presParOf" srcId="{A3F9C62E-4B2E-4AF8-9ED6-27201D5138F1}" destId="{98A6E6F2-68A9-4A0B-9BA8-F5020D5E6295}" srcOrd="0" destOrd="0" presId="urn:microsoft.com/office/officeart/2005/8/layout/orgChart1"/>
    <dgm:cxn modelId="{57335F63-E754-49A3-BF38-303142808F16}" type="presParOf" srcId="{A3F9C62E-4B2E-4AF8-9ED6-27201D5138F1}" destId="{438ABC57-09E2-473E-8EB0-324AC5865E54}" srcOrd="1" destOrd="0" presId="urn:microsoft.com/office/officeart/2005/8/layout/orgChart1"/>
    <dgm:cxn modelId="{BA492EC8-722F-4A49-AB4A-A9936A2DE016}" type="presParOf" srcId="{438ABC57-09E2-473E-8EB0-324AC5865E54}" destId="{879E8464-77DB-4DC3-AD99-72CB13F7C066}" srcOrd="0" destOrd="0" presId="urn:microsoft.com/office/officeart/2005/8/layout/orgChart1"/>
    <dgm:cxn modelId="{5D91C3D2-1DF8-4131-9BA2-3CC649A86E67}" type="presParOf" srcId="{879E8464-77DB-4DC3-AD99-72CB13F7C066}" destId="{C08BF28B-F435-45C6-BFE1-4E3111154CF6}" srcOrd="0" destOrd="0" presId="urn:microsoft.com/office/officeart/2005/8/layout/orgChart1"/>
    <dgm:cxn modelId="{704A5DE6-3907-4BCC-BEAB-8D23AEECD6FB}" type="presParOf" srcId="{879E8464-77DB-4DC3-AD99-72CB13F7C066}" destId="{0F42B190-D6BC-4D52-97F1-3AF997B08A70}" srcOrd="1" destOrd="0" presId="urn:microsoft.com/office/officeart/2005/8/layout/orgChart1"/>
    <dgm:cxn modelId="{93FE11E0-2D16-4286-B00F-DD8473644135}" type="presParOf" srcId="{438ABC57-09E2-473E-8EB0-324AC5865E54}" destId="{C9F0E36C-3DC1-4DE7-90A1-AFC1C5626C27}" srcOrd="1" destOrd="0" presId="urn:microsoft.com/office/officeart/2005/8/layout/orgChart1"/>
    <dgm:cxn modelId="{D73A71F1-15A6-4FC6-A794-174D5C60856D}" type="presParOf" srcId="{C9F0E36C-3DC1-4DE7-90A1-AFC1C5626C27}" destId="{5E8AE907-C0DB-41A1-9BE1-F8C8213A4F4E}" srcOrd="0" destOrd="0" presId="urn:microsoft.com/office/officeart/2005/8/layout/orgChart1"/>
    <dgm:cxn modelId="{81D23A38-85C5-4B9E-BED8-53FA425974EF}" type="presParOf" srcId="{C9F0E36C-3DC1-4DE7-90A1-AFC1C5626C27}" destId="{8C0B7281-DC9C-4EB4-962E-236AE19CD0FE}" srcOrd="1" destOrd="0" presId="urn:microsoft.com/office/officeart/2005/8/layout/orgChart1"/>
    <dgm:cxn modelId="{C5F7DEA4-496F-4839-BFC3-C274B54E5A4F}" type="presParOf" srcId="{8C0B7281-DC9C-4EB4-962E-236AE19CD0FE}" destId="{F674E5F4-D560-47E7-9D8F-FFCFFD02845C}" srcOrd="0" destOrd="0" presId="urn:microsoft.com/office/officeart/2005/8/layout/orgChart1"/>
    <dgm:cxn modelId="{3FA281CE-994F-4DEA-B691-C111045D6B03}" type="presParOf" srcId="{F674E5F4-D560-47E7-9D8F-FFCFFD02845C}" destId="{A8469DE5-E95C-4499-A805-9300684BE840}" srcOrd="0" destOrd="0" presId="urn:microsoft.com/office/officeart/2005/8/layout/orgChart1"/>
    <dgm:cxn modelId="{65DF9832-E93E-4A85-88BB-16B366C40680}" type="presParOf" srcId="{F674E5F4-D560-47E7-9D8F-FFCFFD02845C}" destId="{9802BAB4-DC4A-4038-B07F-ED0AC8432F6E}" srcOrd="1" destOrd="0" presId="urn:microsoft.com/office/officeart/2005/8/layout/orgChart1"/>
    <dgm:cxn modelId="{834BD0B0-4121-4333-8551-3919F677C774}" type="presParOf" srcId="{8C0B7281-DC9C-4EB4-962E-236AE19CD0FE}" destId="{E2097B70-9752-479D-8687-61D8CCA85D65}" srcOrd="1" destOrd="0" presId="urn:microsoft.com/office/officeart/2005/8/layout/orgChart1"/>
    <dgm:cxn modelId="{A9F92D73-787D-496A-8A34-C1FD02FCBADD}" type="presParOf" srcId="{8C0B7281-DC9C-4EB4-962E-236AE19CD0FE}" destId="{F8A0BE63-9222-4940-9D54-7A52B2FB8FD1}" srcOrd="2" destOrd="0" presId="urn:microsoft.com/office/officeart/2005/8/layout/orgChart1"/>
    <dgm:cxn modelId="{EFF14930-F169-4036-8B0A-D3414CD00260}" type="presParOf" srcId="{438ABC57-09E2-473E-8EB0-324AC5865E54}" destId="{2C2B7D70-051D-4AFA-9234-38D36B1B4B83}" srcOrd="2" destOrd="0" presId="urn:microsoft.com/office/officeart/2005/8/layout/orgChart1"/>
    <dgm:cxn modelId="{6E4F65C1-DC66-4C06-BBC8-E7044D7AF62D}" type="presParOf" srcId="{3535FACD-0690-474D-974E-23B7FBFA80B1}" destId="{1C2C66C2-D6E9-4412-9C4D-191C456F16D8}" srcOrd="2" destOrd="0" presId="urn:microsoft.com/office/officeart/2005/8/layout/orgChart1"/>
    <dgm:cxn modelId="{8494D5CC-9AC2-4AE4-ACB6-A1F041679715}" type="presParOf" srcId="{CBC07FF3-635F-496F-B50F-ADDAD3D8BEED}" destId="{E2A5F1DD-7B5A-4240-868C-CC7BF2AFCF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CA61A-3C4B-4130-87F0-6CCF6FD3D20B}"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DBDCDCF0-8B1D-4F45-AB64-11F6494CF569}">
      <dgm:prSet phldrT="[Testo]"/>
      <dgm:spPr/>
      <dgm:t>
        <a:bodyPr/>
        <a:lstStyle/>
        <a:p>
          <a:r>
            <a:rPr lang="it-IT" dirty="0"/>
            <a:t>Letteratura</a:t>
          </a:r>
        </a:p>
      </dgm:t>
    </dgm:pt>
    <dgm:pt modelId="{818652CF-47A4-4BCF-93F9-094702BE5629}" type="parTrans" cxnId="{92B7AF09-BBBE-4F19-A585-2264CB45522C}">
      <dgm:prSet/>
      <dgm:spPr/>
      <dgm:t>
        <a:bodyPr/>
        <a:lstStyle/>
        <a:p>
          <a:endParaRPr lang="it-IT"/>
        </a:p>
      </dgm:t>
    </dgm:pt>
    <dgm:pt modelId="{1675306E-26A8-4D08-8BF5-0C3D08CE10D8}" type="sibTrans" cxnId="{92B7AF09-BBBE-4F19-A585-2264CB45522C}">
      <dgm:prSet/>
      <dgm:spPr/>
      <dgm:t>
        <a:bodyPr/>
        <a:lstStyle/>
        <a:p>
          <a:endParaRPr lang="it-IT"/>
        </a:p>
      </dgm:t>
    </dgm:pt>
    <dgm:pt modelId="{179A557A-A36F-4B40-A2C6-3DD184FF7B3A}">
      <dgm:prSet phldrT="[Testo]"/>
      <dgm:spPr/>
      <dgm:t>
        <a:bodyPr/>
        <a:lstStyle/>
        <a:p>
          <a:r>
            <a:rPr lang="it-IT" dirty="0"/>
            <a:t>memoria</a:t>
          </a:r>
        </a:p>
      </dgm:t>
    </dgm:pt>
    <dgm:pt modelId="{38B28860-C2EB-4305-98B5-509F6B804830}" type="parTrans" cxnId="{A59B1B99-A170-4AD0-893E-22515B053FEA}">
      <dgm:prSet/>
      <dgm:spPr/>
      <dgm:t>
        <a:bodyPr/>
        <a:lstStyle/>
        <a:p>
          <a:endParaRPr lang="it-IT"/>
        </a:p>
      </dgm:t>
    </dgm:pt>
    <dgm:pt modelId="{72C38E9E-4789-4F26-8930-8F541AA23AC2}" type="sibTrans" cxnId="{A59B1B99-A170-4AD0-893E-22515B053FEA}">
      <dgm:prSet/>
      <dgm:spPr/>
      <dgm:t>
        <a:bodyPr/>
        <a:lstStyle/>
        <a:p>
          <a:endParaRPr lang="it-IT"/>
        </a:p>
      </dgm:t>
    </dgm:pt>
    <dgm:pt modelId="{4A312462-D59D-4E25-A87F-D8DF123BE859}">
      <dgm:prSet phldrT="[Testo]"/>
      <dgm:spPr/>
      <dgm:t>
        <a:bodyPr/>
        <a:lstStyle/>
        <a:p>
          <a:r>
            <a:rPr lang="it-IT" dirty="0"/>
            <a:t>immaginario</a:t>
          </a:r>
        </a:p>
        <a:p>
          <a:r>
            <a:rPr lang="it-IT" dirty="0"/>
            <a:t>collettivo</a:t>
          </a:r>
        </a:p>
      </dgm:t>
    </dgm:pt>
    <dgm:pt modelId="{A605470E-FC4A-4FC2-A5A2-7594A45F441B}" type="parTrans" cxnId="{970C4C1C-1087-425B-8701-D2CE48CD7134}">
      <dgm:prSet/>
      <dgm:spPr/>
      <dgm:t>
        <a:bodyPr/>
        <a:lstStyle/>
        <a:p>
          <a:endParaRPr lang="it-IT"/>
        </a:p>
      </dgm:t>
    </dgm:pt>
    <dgm:pt modelId="{498005EB-D3F1-4AA2-A0EC-776C8F045606}" type="sibTrans" cxnId="{970C4C1C-1087-425B-8701-D2CE48CD7134}">
      <dgm:prSet/>
      <dgm:spPr/>
      <dgm:t>
        <a:bodyPr/>
        <a:lstStyle/>
        <a:p>
          <a:endParaRPr lang="it-IT"/>
        </a:p>
      </dgm:t>
    </dgm:pt>
    <dgm:pt modelId="{BF5D88B9-C9A3-4C09-8A74-ADAF49CFF7D8}" type="pres">
      <dgm:prSet presAssocID="{0C6CA61A-3C4B-4130-87F0-6CCF6FD3D20B}" presName="rootnode" presStyleCnt="0">
        <dgm:presLayoutVars>
          <dgm:chMax/>
          <dgm:chPref/>
          <dgm:dir/>
          <dgm:animLvl val="lvl"/>
        </dgm:presLayoutVars>
      </dgm:prSet>
      <dgm:spPr/>
    </dgm:pt>
    <dgm:pt modelId="{E0843E47-748D-42CC-80A4-488450FBEA30}" type="pres">
      <dgm:prSet presAssocID="{DBDCDCF0-8B1D-4F45-AB64-11F6494CF569}" presName="composite" presStyleCnt="0"/>
      <dgm:spPr/>
    </dgm:pt>
    <dgm:pt modelId="{D6468438-EB8C-4ED9-A0A6-25FB5DF2EF3E}" type="pres">
      <dgm:prSet presAssocID="{DBDCDCF0-8B1D-4F45-AB64-11F6494CF569}" presName="bentUpArrow1" presStyleLbl="alignImgPlace1" presStyleIdx="0" presStyleCnt="2"/>
      <dgm:spPr/>
    </dgm:pt>
    <dgm:pt modelId="{AFC9BC8F-4F53-4D3F-B1F5-5BF1C6C4D425}" type="pres">
      <dgm:prSet presAssocID="{DBDCDCF0-8B1D-4F45-AB64-11F6494CF569}" presName="ParentText" presStyleLbl="node1" presStyleIdx="0" presStyleCnt="3">
        <dgm:presLayoutVars>
          <dgm:chMax val="1"/>
          <dgm:chPref val="1"/>
          <dgm:bulletEnabled val="1"/>
        </dgm:presLayoutVars>
      </dgm:prSet>
      <dgm:spPr/>
    </dgm:pt>
    <dgm:pt modelId="{43DC7733-DAA1-4FAE-9CA0-BCAAA620EE9E}" type="pres">
      <dgm:prSet presAssocID="{DBDCDCF0-8B1D-4F45-AB64-11F6494CF569}" presName="ChildText" presStyleLbl="revTx" presStyleIdx="0" presStyleCnt="2">
        <dgm:presLayoutVars>
          <dgm:chMax val="0"/>
          <dgm:chPref val="0"/>
          <dgm:bulletEnabled val="1"/>
        </dgm:presLayoutVars>
      </dgm:prSet>
      <dgm:spPr/>
    </dgm:pt>
    <dgm:pt modelId="{978C2854-C94C-450F-ABA4-CDE0B59BC8D4}" type="pres">
      <dgm:prSet presAssocID="{1675306E-26A8-4D08-8BF5-0C3D08CE10D8}" presName="sibTrans" presStyleCnt="0"/>
      <dgm:spPr/>
    </dgm:pt>
    <dgm:pt modelId="{8A6DBCF5-EEC8-414D-B410-C720A1012B9E}" type="pres">
      <dgm:prSet presAssocID="{179A557A-A36F-4B40-A2C6-3DD184FF7B3A}" presName="composite" presStyleCnt="0"/>
      <dgm:spPr/>
    </dgm:pt>
    <dgm:pt modelId="{1F0CF50A-888A-4F88-98A1-14E06E592487}" type="pres">
      <dgm:prSet presAssocID="{179A557A-A36F-4B40-A2C6-3DD184FF7B3A}" presName="bentUpArrow1" presStyleLbl="alignImgPlace1" presStyleIdx="1" presStyleCnt="2"/>
      <dgm:spPr/>
    </dgm:pt>
    <dgm:pt modelId="{387C3333-8EB3-4E70-8C82-E42274CC54E2}" type="pres">
      <dgm:prSet presAssocID="{179A557A-A36F-4B40-A2C6-3DD184FF7B3A}" presName="ParentText" presStyleLbl="node1" presStyleIdx="1" presStyleCnt="3">
        <dgm:presLayoutVars>
          <dgm:chMax val="1"/>
          <dgm:chPref val="1"/>
          <dgm:bulletEnabled val="1"/>
        </dgm:presLayoutVars>
      </dgm:prSet>
      <dgm:spPr/>
    </dgm:pt>
    <dgm:pt modelId="{B6A1B33A-B656-43E5-B7F5-582320980271}" type="pres">
      <dgm:prSet presAssocID="{179A557A-A36F-4B40-A2C6-3DD184FF7B3A}" presName="ChildText" presStyleLbl="revTx" presStyleIdx="1" presStyleCnt="2">
        <dgm:presLayoutVars>
          <dgm:chMax val="0"/>
          <dgm:chPref val="0"/>
          <dgm:bulletEnabled val="1"/>
        </dgm:presLayoutVars>
      </dgm:prSet>
      <dgm:spPr/>
    </dgm:pt>
    <dgm:pt modelId="{2ABF9EBF-8DC5-423F-AA67-64121F9CC38D}" type="pres">
      <dgm:prSet presAssocID="{72C38E9E-4789-4F26-8930-8F541AA23AC2}" presName="sibTrans" presStyleCnt="0"/>
      <dgm:spPr/>
    </dgm:pt>
    <dgm:pt modelId="{796C2736-8C2D-41B7-B85E-AFA91398C5FF}" type="pres">
      <dgm:prSet presAssocID="{4A312462-D59D-4E25-A87F-D8DF123BE859}" presName="composite" presStyleCnt="0"/>
      <dgm:spPr/>
    </dgm:pt>
    <dgm:pt modelId="{C0D198CF-E2B5-41CB-8D38-94877E093FE4}" type="pres">
      <dgm:prSet presAssocID="{4A312462-D59D-4E25-A87F-D8DF123BE859}" presName="ParentText" presStyleLbl="node1" presStyleIdx="2" presStyleCnt="3">
        <dgm:presLayoutVars>
          <dgm:chMax val="1"/>
          <dgm:chPref val="1"/>
          <dgm:bulletEnabled val="1"/>
        </dgm:presLayoutVars>
      </dgm:prSet>
      <dgm:spPr/>
    </dgm:pt>
  </dgm:ptLst>
  <dgm:cxnLst>
    <dgm:cxn modelId="{92B7AF09-BBBE-4F19-A585-2264CB45522C}" srcId="{0C6CA61A-3C4B-4130-87F0-6CCF6FD3D20B}" destId="{DBDCDCF0-8B1D-4F45-AB64-11F6494CF569}" srcOrd="0" destOrd="0" parTransId="{818652CF-47A4-4BCF-93F9-094702BE5629}" sibTransId="{1675306E-26A8-4D08-8BF5-0C3D08CE10D8}"/>
    <dgm:cxn modelId="{970C4C1C-1087-425B-8701-D2CE48CD7134}" srcId="{0C6CA61A-3C4B-4130-87F0-6CCF6FD3D20B}" destId="{4A312462-D59D-4E25-A87F-D8DF123BE859}" srcOrd="2" destOrd="0" parTransId="{A605470E-FC4A-4FC2-A5A2-7594A45F441B}" sibTransId="{498005EB-D3F1-4AA2-A0EC-776C8F045606}"/>
    <dgm:cxn modelId="{93B3703B-3F58-4816-A3BE-65CC9D0BAEA8}" type="presOf" srcId="{179A557A-A36F-4B40-A2C6-3DD184FF7B3A}" destId="{387C3333-8EB3-4E70-8C82-E42274CC54E2}" srcOrd="0" destOrd="0" presId="urn:microsoft.com/office/officeart/2005/8/layout/StepDownProcess"/>
    <dgm:cxn modelId="{114B5951-BB49-40D0-84D2-84156A542369}" type="presOf" srcId="{4A312462-D59D-4E25-A87F-D8DF123BE859}" destId="{C0D198CF-E2B5-41CB-8D38-94877E093FE4}" srcOrd="0" destOrd="0" presId="urn:microsoft.com/office/officeart/2005/8/layout/StepDownProcess"/>
    <dgm:cxn modelId="{F3FE728B-FB44-4217-A797-C48260D62024}" type="presOf" srcId="{0C6CA61A-3C4B-4130-87F0-6CCF6FD3D20B}" destId="{BF5D88B9-C9A3-4C09-8A74-ADAF49CFF7D8}" srcOrd="0" destOrd="0" presId="urn:microsoft.com/office/officeart/2005/8/layout/StepDownProcess"/>
    <dgm:cxn modelId="{A59B1B99-A170-4AD0-893E-22515B053FEA}" srcId="{0C6CA61A-3C4B-4130-87F0-6CCF6FD3D20B}" destId="{179A557A-A36F-4B40-A2C6-3DD184FF7B3A}" srcOrd="1" destOrd="0" parTransId="{38B28860-C2EB-4305-98B5-509F6B804830}" sibTransId="{72C38E9E-4789-4F26-8930-8F541AA23AC2}"/>
    <dgm:cxn modelId="{3781DCA5-FADC-465A-B564-A69A533AB0AC}" type="presOf" srcId="{DBDCDCF0-8B1D-4F45-AB64-11F6494CF569}" destId="{AFC9BC8F-4F53-4D3F-B1F5-5BF1C6C4D425}" srcOrd="0" destOrd="0" presId="urn:microsoft.com/office/officeart/2005/8/layout/StepDownProcess"/>
    <dgm:cxn modelId="{03B788BD-8F57-43EC-9792-779A29453479}" type="presParOf" srcId="{BF5D88B9-C9A3-4C09-8A74-ADAF49CFF7D8}" destId="{E0843E47-748D-42CC-80A4-488450FBEA30}" srcOrd="0" destOrd="0" presId="urn:microsoft.com/office/officeart/2005/8/layout/StepDownProcess"/>
    <dgm:cxn modelId="{9B71D4E5-DEC2-433A-8021-9231A2EED961}" type="presParOf" srcId="{E0843E47-748D-42CC-80A4-488450FBEA30}" destId="{D6468438-EB8C-4ED9-A0A6-25FB5DF2EF3E}" srcOrd="0" destOrd="0" presId="urn:microsoft.com/office/officeart/2005/8/layout/StepDownProcess"/>
    <dgm:cxn modelId="{22B24DD7-5B97-491A-ADBD-B3EB63B528E9}" type="presParOf" srcId="{E0843E47-748D-42CC-80A4-488450FBEA30}" destId="{AFC9BC8F-4F53-4D3F-B1F5-5BF1C6C4D425}" srcOrd="1" destOrd="0" presId="urn:microsoft.com/office/officeart/2005/8/layout/StepDownProcess"/>
    <dgm:cxn modelId="{D2C9C830-83B4-4E1C-933E-38D968DE1981}" type="presParOf" srcId="{E0843E47-748D-42CC-80A4-488450FBEA30}" destId="{43DC7733-DAA1-4FAE-9CA0-BCAAA620EE9E}" srcOrd="2" destOrd="0" presId="urn:microsoft.com/office/officeart/2005/8/layout/StepDownProcess"/>
    <dgm:cxn modelId="{3CCBDF56-2DFC-427D-96D3-884D9C19E2FE}" type="presParOf" srcId="{BF5D88B9-C9A3-4C09-8A74-ADAF49CFF7D8}" destId="{978C2854-C94C-450F-ABA4-CDE0B59BC8D4}" srcOrd="1" destOrd="0" presId="urn:microsoft.com/office/officeart/2005/8/layout/StepDownProcess"/>
    <dgm:cxn modelId="{A87B9016-C92A-43ED-96D0-A34B7309F390}" type="presParOf" srcId="{BF5D88B9-C9A3-4C09-8A74-ADAF49CFF7D8}" destId="{8A6DBCF5-EEC8-414D-B410-C720A1012B9E}" srcOrd="2" destOrd="0" presId="urn:microsoft.com/office/officeart/2005/8/layout/StepDownProcess"/>
    <dgm:cxn modelId="{7C6655A2-A3DE-438C-AC30-4AEFCF1870FC}" type="presParOf" srcId="{8A6DBCF5-EEC8-414D-B410-C720A1012B9E}" destId="{1F0CF50A-888A-4F88-98A1-14E06E592487}" srcOrd="0" destOrd="0" presId="urn:microsoft.com/office/officeart/2005/8/layout/StepDownProcess"/>
    <dgm:cxn modelId="{E12AD3C6-4C49-480C-ABFB-437293115D37}" type="presParOf" srcId="{8A6DBCF5-EEC8-414D-B410-C720A1012B9E}" destId="{387C3333-8EB3-4E70-8C82-E42274CC54E2}" srcOrd="1" destOrd="0" presId="urn:microsoft.com/office/officeart/2005/8/layout/StepDownProcess"/>
    <dgm:cxn modelId="{1F456CC8-410B-4131-A167-5F52B196BACD}" type="presParOf" srcId="{8A6DBCF5-EEC8-414D-B410-C720A1012B9E}" destId="{B6A1B33A-B656-43E5-B7F5-582320980271}" srcOrd="2" destOrd="0" presId="urn:microsoft.com/office/officeart/2005/8/layout/StepDownProcess"/>
    <dgm:cxn modelId="{6044129A-D9CB-464A-B4DC-EF288616503F}" type="presParOf" srcId="{BF5D88B9-C9A3-4C09-8A74-ADAF49CFF7D8}" destId="{2ABF9EBF-8DC5-423F-AA67-64121F9CC38D}" srcOrd="3" destOrd="0" presId="urn:microsoft.com/office/officeart/2005/8/layout/StepDownProcess"/>
    <dgm:cxn modelId="{307365ED-1774-47B2-B19A-A7570337FABE}" type="presParOf" srcId="{BF5D88B9-C9A3-4C09-8A74-ADAF49CFF7D8}" destId="{796C2736-8C2D-41B7-B85E-AFA91398C5FF}" srcOrd="4" destOrd="0" presId="urn:microsoft.com/office/officeart/2005/8/layout/StepDownProcess"/>
    <dgm:cxn modelId="{7C1FA129-50F0-41AE-84F3-601E63CA8AAE}" type="presParOf" srcId="{796C2736-8C2D-41B7-B85E-AFA91398C5FF}" destId="{C0D198CF-E2B5-41CB-8D38-94877E093FE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15E60-E485-4FE6-B678-73223ECDD5E5}">
      <dsp:nvSpPr>
        <dsp:cNvPr id="0" name=""/>
        <dsp:cNvSpPr/>
      </dsp:nvSpPr>
      <dsp:spPr>
        <a:xfrm>
          <a:off x="4495859" y="1817402"/>
          <a:ext cx="2902810" cy="592003"/>
        </a:xfrm>
        <a:custGeom>
          <a:avLst/>
          <a:gdLst/>
          <a:ahLst/>
          <a:cxnLst/>
          <a:rect l="0" t="0" r="0" b="0"/>
          <a:pathLst>
            <a:path>
              <a:moveTo>
                <a:pt x="0" y="0"/>
              </a:moveTo>
              <a:lnTo>
                <a:pt x="0" y="403433"/>
              </a:lnTo>
              <a:lnTo>
                <a:pt x="2902810" y="403433"/>
              </a:lnTo>
              <a:lnTo>
                <a:pt x="2902810" y="592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53B2E2-EB0C-4BFE-B247-9BD47802BC79}">
      <dsp:nvSpPr>
        <dsp:cNvPr id="0" name=""/>
        <dsp:cNvSpPr/>
      </dsp:nvSpPr>
      <dsp:spPr>
        <a:xfrm>
          <a:off x="4333451" y="4049663"/>
          <a:ext cx="91440" cy="592003"/>
        </a:xfrm>
        <a:custGeom>
          <a:avLst/>
          <a:gdLst/>
          <a:ahLst/>
          <a:cxnLst/>
          <a:rect l="0" t="0" r="0" b="0"/>
          <a:pathLst>
            <a:path>
              <a:moveTo>
                <a:pt x="45720" y="0"/>
              </a:moveTo>
              <a:lnTo>
                <a:pt x="45720" y="592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C891C4-0892-4826-A869-BA6F6718A6F9}">
      <dsp:nvSpPr>
        <dsp:cNvPr id="0" name=""/>
        <dsp:cNvSpPr/>
      </dsp:nvSpPr>
      <dsp:spPr>
        <a:xfrm>
          <a:off x="4379171" y="1817402"/>
          <a:ext cx="116687" cy="592003"/>
        </a:xfrm>
        <a:custGeom>
          <a:avLst/>
          <a:gdLst/>
          <a:ahLst/>
          <a:cxnLst/>
          <a:rect l="0" t="0" r="0" b="0"/>
          <a:pathLst>
            <a:path>
              <a:moveTo>
                <a:pt x="116687" y="0"/>
              </a:moveTo>
              <a:lnTo>
                <a:pt x="116687" y="403433"/>
              </a:lnTo>
              <a:lnTo>
                <a:pt x="0" y="403433"/>
              </a:lnTo>
              <a:lnTo>
                <a:pt x="0" y="592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97577-724B-426D-9823-57A3669C2860}">
      <dsp:nvSpPr>
        <dsp:cNvPr id="0" name=""/>
        <dsp:cNvSpPr/>
      </dsp:nvSpPr>
      <dsp:spPr>
        <a:xfrm>
          <a:off x="1430641" y="4168554"/>
          <a:ext cx="91440" cy="592003"/>
        </a:xfrm>
        <a:custGeom>
          <a:avLst/>
          <a:gdLst/>
          <a:ahLst/>
          <a:cxnLst/>
          <a:rect l="0" t="0" r="0" b="0"/>
          <a:pathLst>
            <a:path>
              <a:moveTo>
                <a:pt x="45720" y="0"/>
              </a:moveTo>
              <a:lnTo>
                <a:pt x="45720" y="592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75E8C-DDFF-412C-9C8F-53491B9BF84D}">
      <dsp:nvSpPr>
        <dsp:cNvPr id="0" name=""/>
        <dsp:cNvSpPr/>
      </dsp:nvSpPr>
      <dsp:spPr>
        <a:xfrm>
          <a:off x="1476361" y="1817402"/>
          <a:ext cx="3019497" cy="592003"/>
        </a:xfrm>
        <a:custGeom>
          <a:avLst/>
          <a:gdLst/>
          <a:ahLst/>
          <a:cxnLst/>
          <a:rect l="0" t="0" r="0" b="0"/>
          <a:pathLst>
            <a:path>
              <a:moveTo>
                <a:pt x="3019497" y="0"/>
              </a:moveTo>
              <a:lnTo>
                <a:pt x="3019497" y="403433"/>
              </a:lnTo>
              <a:lnTo>
                <a:pt x="0" y="403433"/>
              </a:lnTo>
              <a:lnTo>
                <a:pt x="0" y="592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F88D53-3079-46B1-BD4F-27578FD1023C}">
      <dsp:nvSpPr>
        <dsp:cNvPr id="0" name=""/>
        <dsp:cNvSpPr/>
      </dsp:nvSpPr>
      <dsp:spPr>
        <a:xfrm>
          <a:off x="3240397" y="903"/>
          <a:ext cx="2510922" cy="181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DC37F-A06B-4169-8074-3FF7183F8EFF}">
      <dsp:nvSpPr>
        <dsp:cNvPr id="0" name=""/>
        <dsp:cNvSpPr/>
      </dsp:nvSpPr>
      <dsp:spPr>
        <a:xfrm>
          <a:off x="3466569" y="215765"/>
          <a:ext cx="2510922" cy="181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Memoria della Grande guerra</a:t>
          </a:r>
        </a:p>
      </dsp:txBody>
      <dsp:txXfrm>
        <a:off x="3519772" y="268968"/>
        <a:ext cx="2404516" cy="1710093"/>
      </dsp:txXfrm>
    </dsp:sp>
    <dsp:sp modelId="{1637B7CA-9A25-48D4-9784-DC1708F4D4CE}">
      <dsp:nvSpPr>
        <dsp:cNvPr id="0" name=""/>
        <dsp:cNvSpPr/>
      </dsp:nvSpPr>
      <dsp:spPr>
        <a:xfrm>
          <a:off x="262425" y="2409406"/>
          <a:ext cx="2427872" cy="1759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7D7CE-D6FF-42D3-A51F-4040096CAA2F}">
      <dsp:nvSpPr>
        <dsp:cNvPr id="0" name=""/>
        <dsp:cNvSpPr/>
      </dsp:nvSpPr>
      <dsp:spPr>
        <a:xfrm>
          <a:off x="488596" y="2624268"/>
          <a:ext cx="2427872" cy="1759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Rappresentazione degli orrori, in funzione dissuasiva</a:t>
          </a:r>
        </a:p>
      </dsp:txBody>
      <dsp:txXfrm>
        <a:off x="540120" y="2675792"/>
        <a:ext cx="2324824" cy="1656100"/>
      </dsp:txXfrm>
    </dsp:sp>
    <dsp:sp modelId="{2B1E7B32-8F12-4487-98C7-438D41B88574}">
      <dsp:nvSpPr>
        <dsp:cNvPr id="0" name=""/>
        <dsp:cNvSpPr/>
      </dsp:nvSpPr>
      <dsp:spPr>
        <a:xfrm>
          <a:off x="458590" y="4760557"/>
          <a:ext cx="2035542" cy="1292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079C0-5219-426C-B33F-E2020476CF8F}">
      <dsp:nvSpPr>
        <dsp:cNvPr id="0" name=""/>
        <dsp:cNvSpPr/>
      </dsp:nvSpPr>
      <dsp:spPr>
        <a:xfrm>
          <a:off x="684761" y="4975420"/>
          <a:ext cx="2035542" cy="1292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Visione critica</a:t>
          </a:r>
        </a:p>
      </dsp:txBody>
      <dsp:txXfrm>
        <a:off x="722619" y="5013278"/>
        <a:ext cx="1959826" cy="1216853"/>
      </dsp:txXfrm>
    </dsp:sp>
    <dsp:sp modelId="{2588BC09-EBE6-479B-97A3-51FFC6351230}">
      <dsp:nvSpPr>
        <dsp:cNvPr id="0" name=""/>
        <dsp:cNvSpPr/>
      </dsp:nvSpPr>
      <dsp:spPr>
        <a:xfrm>
          <a:off x="3142640" y="2409406"/>
          <a:ext cx="2473061" cy="1640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C71B6-33DC-4150-90B6-2B30BE113954}">
      <dsp:nvSpPr>
        <dsp:cNvPr id="0" name=""/>
        <dsp:cNvSpPr/>
      </dsp:nvSpPr>
      <dsp:spPr>
        <a:xfrm>
          <a:off x="3368812" y="2624268"/>
          <a:ext cx="2473061" cy="16402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Esaltazione del conflitto</a:t>
          </a:r>
        </a:p>
      </dsp:txBody>
      <dsp:txXfrm>
        <a:off x="3416853" y="2672309"/>
        <a:ext cx="2376979" cy="1544175"/>
      </dsp:txXfrm>
    </dsp:sp>
    <dsp:sp modelId="{EE8A202A-F06D-4B04-83C6-6E09CF3FE996}">
      <dsp:nvSpPr>
        <dsp:cNvPr id="0" name=""/>
        <dsp:cNvSpPr/>
      </dsp:nvSpPr>
      <dsp:spPr>
        <a:xfrm>
          <a:off x="3361400" y="4641667"/>
          <a:ext cx="2035542" cy="1292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824F5-0E60-4BEF-99CE-29036C4F95BC}">
      <dsp:nvSpPr>
        <dsp:cNvPr id="0" name=""/>
        <dsp:cNvSpPr/>
      </dsp:nvSpPr>
      <dsp:spPr>
        <a:xfrm>
          <a:off x="3587572" y="4856530"/>
          <a:ext cx="2035542" cy="1292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Visione acritica</a:t>
          </a:r>
        </a:p>
      </dsp:txBody>
      <dsp:txXfrm>
        <a:off x="3625430" y="4894388"/>
        <a:ext cx="1959826" cy="1216853"/>
      </dsp:txXfrm>
    </dsp:sp>
    <dsp:sp modelId="{F4F94B51-67F1-49F3-8025-289A0A979E6D}">
      <dsp:nvSpPr>
        <dsp:cNvPr id="0" name=""/>
        <dsp:cNvSpPr/>
      </dsp:nvSpPr>
      <dsp:spPr>
        <a:xfrm>
          <a:off x="6068045" y="2409406"/>
          <a:ext cx="2661247" cy="1599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0E7B4-7A76-4FA9-9FA2-22B0225F594B}">
      <dsp:nvSpPr>
        <dsp:cNvPr id="0" name=""/>
        <dsp:cNvSpPr/>
      </dsp:nvSpPr>
      <dsp:spPr>
        <a:xfrm>
          <a:off x="6294216" y="2624268"/>
          <a:ext cx="2661247" cy="1599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Esaltazione dei valori e dell’esperienza bellica (anche la violenza della guerra)  </a:t>
          </a:r>
        </a:p>
      </dsp:txBody>
      <dsp:txXfrm>
        <a:off x="6341078" y="2671130"/>
        <a:ext cx="2567523" cy="1506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AE907-C0DB-41A1-9BE1-F8C8213A4F4E}">
      <dsp:nvSpPr>
        <dsp:cNvPr id="0" name=""/>
        <dsp:cNvSpPr/>
      </dsp:nvSpPr>
      <dsp:spPr>
        <a:xfrm>
          <a:off x="6346936" y="3743610"/>
          <a:ext cx="258060" cy="748914"/>
        </a:xfrm>
        <a:custGeom>
          <a:avLst/>
          <a:gdLst/>
          <a:ahLst/>
          <a:cxnLst/>
          <a:rect l="0" t="0" r="0" b="0"/>
          <a:pathLst>
            <a:path>
              <a:moveTo>
                <a:pt x="0" y="0"/>
              </a:moveTo>
              <a:lnTo>
                <a:pt x="0" y="748914"/>
              </a:lnTo>
              <a:lnTo>
                <a:pt x="258060" y="7489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6E6F2-68A9-4A0B-9BA8-F5020D5E6295}">
      <dsp:nvSpPr>
        <dsp:cNvPr id="0" name=""/>
        <dsp:cNvSpPr/>
      </dsp:nvSpPr>
      <dsp:spPr>
        <a:xfrm>
          <a:off x="6981537" y="2536040"/>
          <a:ext cx="91440" cy="357168"/>
        </a:xfrm>
        <a:custGeom>
          <a:avLst/>
          <a:gdLst/>
          <a:ahLst/>
          <a:cxnLst/>
          <a:rect l="0" t="0" r="0" b="0"/>
          <a:pathLst>
            <a:path>
              <a:moveTo>
                <a:pt x="45720" y="0"/>
              </a:moveTo>
              <a:lnTo>
                <a:pt x="45720" y="3571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AF445-28FD-4B2B-8E53-0DC882E23A81}">
      <dsp:nvSpPr>
        <dsp:cNvPr id="0" name=""/>
        <dsp:cNvSpPr/>
      </dsp:nvSpPr>
      <dsp:spPr>
        <a:xfrm>
          <a:off x="4006869" y="1324635"/>
          <a:ext cx="3020388" cy="361003"/>
        </a:xfrm>
        <a:custGeom>
          <a:avLst/>
          <a:gdLst/>
          <a:ahLst/>
          <a:cxnLst/>
          <a:rect l="0" t="0" r="0" b="0"/>
          <a:pathLst>
            <a:path>
              <a:moveTo>
                <a:pt x="0" y="0"/>
              </a:moveTo>
              <a:lnTo>
                <a:pt x="0" y="182419"/>
              </a:lnTo>
              <a:lnTo>
                <a:pt x="3020388" y="182419"/>
              </a:lnTo>
              <a:lnTo>
                <a:pt x="3020388" y="361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4735BE-EAE0-44FC-8049-10CD5049F92D}">
      <dsp:nvSpPr>
        <dsp:cNvPr id="0" name=""/>
        <dsp:cNvSpPr/>
      </dsp:nvSpPr>
      <dsp:spPr>
        <a:xfrm>
          <a:off x="4923565" y="2536040"/>
          <a:ext cx="91440" cy="357168"/>
        </a:xfrm>
        <a:custGeom>
          <a:avLst/>
          <a:gdLst/>
          <a:ahLst/>
          <a:cxnLst/>
          <a:rect l="0" t="0" r="0" b="0"/>
          <a:pathLst>
            <a:path>
              <a:moveTo>
                <a:pt x="45720" y="0"/>
              </a:moveTo>
              <a:lnTo>
                <a:pt x="45720" y="3571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B52D40-B594-4717-8791-E5916B40E974}">
      <dsp:nvSpPr>
        <dsp:cNvPr id="0" name=""/>
        <dsp:cNvSpPr/>
      </dsp:nvSpPr>
      <dsp:spPr>
        <a:xfrm>
          <a:off x="4006869" y="1324635"/>
          <a:ext cx="962416" cy="361003"/>
        </a:xfrm>
        <a:custGeom>
          <a:avLst/>
          <a:gdLst/>
          <a:ahLst/>
          <a:cxnLst/>
          <a:rect l="0" t="0" r="0" b="0"/>
          <a:pathLst>
            <a:path>
              <a:moveTo>
                <a:pt x="0" y="0"/>
              </a:moveTo>
              <a:lnTo>
                <a:pt x="0" y="182419"/>
              </a:lnTo>
              <a:lnTo>
                <a:pt x="962416" y="182419"/>
              </a:lnTo>
              <a:lnTo>
                <a:pt x="962416" y="361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2FE57-103E-4C23-A925-2BEDE836F72C}">
      <dsp:nvSpPr>
        <dsp:cNvPr id="0" name=""/>
        <dsp:cNvSpPr/>
      </dsp:nvSpPr>
      <dsp:spPr>
        <a:xfrm>
          <a:off x="2865593" y="2536040"/>
          <a:ext cx="91440" cy="357168"/>
        </a:xfrm>
        <a:custGeom>
          <a:avLst/>
          <a:gdLst/>
          <a:ahLst/>
          <a:cxnLst/>
          <a:rect l="0" t="0" r="0" b="0"/>
          <a:pathLst>
            <a:path>
              <a:moveTo>
                <a:pt x="45720" y="0"/>
              </a:moveTo>
              <a:lnTo>
                <a:pt x="45720" y="3571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A4B6D-2949-4B6D-9317-5D5C35A95E06}">
      <dsp:nvSpPr>
        <dsp:cNvPr id="0" name=""/>
        <dsp:cNvSpPr/>
      </dsp:nvSpPr>
      <dsp:spPr>
        <a:xfrm>
          <a:off x="2911313" y="1324635"/>
          <a:ext cx="1095555" cy="361003"/>
        </a:xfrm>
        <a:custGeom>
          <a:avLst/>
          <a:gdLst/>
          <a:ahLst/>
          <a:cxnLst/>
          <a:rect l="0" t="0" r="0" b="0"/>
          <a:pathLst>
            <a:path>
              <a:moveTo>
                <a:pt x="1095555" y="0"/>
              </a:moveTo>
              <a:lnTo>
                <a:pt x="1095555" y="182419"/>
              </a:lnTo>
              <a:lnTo>
                <a:pt x="0" y="182419"/>
              </a:lnTo>
              <a:lnTo>
                <a:pt x="0" y="361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3E0242-4A1E-4880-90C3-3C9E44DFE729}">
      <dsp:nvSpPr>
        <dsp:cNvPr id="0" name=""/>
        <dsp:cNvSpPr/>
      </dsp:nvSpPr>
      <dsp:spPr>
        <a:xfrm>
          <a:off x="173020" y="3743610"/>
          <a:ext cx="255120" cy="782369"/>
        </a:xfrm>
        <a:custGeom>
          <a:avLst/>
          <a:gdLst/>
          <a:ahLst/>
          <a:cxnLst/>
          <a:rect l="0" t="0" r="0" b="0"/>
          <a:pathLst>
            <a:path>
              <a:moveTo>
                <a:pt x="0" y="0"/>
              </a:moveTo>
              <a:lnTo>
                <a:pt x="0" y="782369"/>
              </a:lnTo>
              <a:lnTo>
                <a:pt x="255120" y="7823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7F0D8-C465-41C3-AD54-507E85818C56}">
      <dsp:nvSpPr>
        <dsp:cNvPr id="0" name=""/>
        <dsp:cNvSpPr/>
      </dsp:nvSpPr>
      <dsp:spPr>
        <a:xfrm>
          <a:off x="807621" y="2536040"/>
          <a:ext cx="91440" cy="357168"/>
        </a:xfrm>
        <a:custGeom>
          <a:avLst/>
          <a:gdLst/>
          <a:ahLst/>
          <a:cxnLst/>
          <a:rect l="0" t="0" r="0" b="0"/>
          <a:pathLst>
            <a:path>
              <a:moveTo>
                <a:pt x="45720" y="0"/>
              </a:moveTo>
              <a:lnTo>
                <a:pt x="45720" y="3571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33760-48B2-44D1-BABB-C1BB11794AE4}">
      <dsp:nvSpPr>
        <dsp:cNvPr id="0" name=""/>
        <dsp:cNvSpPr/>
      </dsp:nvSpPr>
      <dsp:spPr>
        <a:xfrm>
          <a:off x="853341" y="1324635"/>
          <a:ext cx="3153527" cy="361003"/>
        </a:xfrm>
        <a:custGeom>
          <a:avLst/>
          <a:gdLst/>
          <a:ahLst/>
          <a:cxnLst/>
          <a:rect l="0" t="0" r="0" b="0"/>
          <a:pathLst>
            <a:path>
              <a:moveTo>
                <a:pt x="3153527" y="0"/>
              </a:moveTo>
              <a:lnTo>
                <a:pt x="3153527" y="182419"/>
              </a:lnTo>
              <a:lnTo>
                <a:pt x="0" y="182419"/>
              </a:lnTo>
              <a:lnTo>
                <a:pt x="0" y="361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D97A7-BC2D-4A71-8472-8892B3D74391}">
      <dsp:nvSpPr>
        <dsp:cNvPr id="0" name=""/>
        <dsp:cNvSpPr/>
      </dsp:nvSpPr>
      <dsp:spPr>
        <a:xfrm>
          <a:off x="3156467" y="474233"/>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kern="1200" cap="none" normalizeH="0" baseline="0" dirty="0">
              <a:ln>
                <a:noFill/>
              </a:ln>
              <a:solidFill>
                <a:schemeClr val="tx1"/>
              </a:solidFill>
              <a:effectLst/>
              <a:latin typeface="+mn-lt"/>
              <a:cs typeface="Arial" charset="0"/>
            </a:rPr>
            <a:t>Non analisi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kern="1200" cap="none" normalizeH="0" baseline="0" dirty="0">
              <a:ln>
                <a:noFill/>
              </a:ln>
              <a:solidFill>
                <a:schemeClr val="tx1"/>
              </a:solidFill>
              <a:effectLst/>
              <a:latin typeface="+mn-lt"/>
              <a:cs typeface="Arial" charset="0"/>
            </a:rPr>
            <a:t>estetica</a:t>
          </a:r>
        </a:p>
      </dsp:txBody>
      <dsp:txXfrm>
        <a:off x="3156467" y="474233"/>
        <a:ext cx="1700803" cy="850401"/>
      </dsp:txXfrm>
    </dsp:sp>
    <dsp:sp modelId="{8621BDA0-5A04-49C5-AF2B-05C7B5002D3E}">
      <dsp:nvSpPr>
        <dsp:cNvPr id="0" name=""/>
        <dsp:cNvSpPr/>
      </dsp:nvSpPr>
      <dsp:spPr>
        <a:xfrm>
          <a:off x="2940" y="168563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mn-lt"/>
              <a:cs typeface="Arial" charset="0"/>
            </a:rPr>
            <a:t>Immagine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mn-lt"/>
              <a:cs typeface="Arial" charset="0"/>
            </a:rPr>
            <a:t> della guerra</a:t>
          </a:r>
        </a:p>
      </dsp:txBody>
      <dsp:txXfrm>
        <a:off x="2940" y="1685639"/>
        <a:ext cx="1700803" cy="850401"/>
      </dsp:txXfrm>
    </dsp:sp>
    <dsp:sp modelId="{1EF33CC0-4C88-43ED-A6CB-51D6297A50D1}">
      <dsp:nvSpPr>
        <dsp:cNvPr id="0" name=""/>
        <dsp:cNvSpPr/>
      </dsp:nvSpPr>
      <dsp:spPr>
        <a:xfrm>
          <a:off x="2940" y="289320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0" kern="1200" dirty="0">
              <a:solidFill>
                <a:schemeClr val="tx1"/>
              </a:solidFill>
            </a:rPr>
            <a:t>Percezione di </a:t>
          </a:r>
        </a:p>
        <a:p>
          <a:pPr marL="0" lvl="0" indent="0" algn="ctr" defTabSz="889000">
            <a:lnSpc>
              <a:spcPct val="90000"/>
            </a:lnSpc>
            <a:spcBef>
              <a:spcPct val="0"/>
            </a:spcBef>
            <a:spcAft>
              <a:spcPct val="35000"/>
            </a:spcAft>
            <a:buNone/>
          </a:pPr>
          <a:r>
            <a:rPr lang="it-IT" sz="2000" b="0" kern="1200" dirty="0">
              <a:solidFill>
                <a:schemeClr val="tx1"/>
              </a:solidFill>
            </a:rPr>
            <a:t>un paesaggio</a:t>
          </a:r>
        </a:p>
      </dsp:txBody>
      <dsp:txXfrm>
        <a:off x="2940" y="2893209"/>
        <a:ext cx="1700803" cy="850401"/>
      </dsp:txXfrm>
    </dsp:sp>
    <dsp:sp modelId="{4ED4531C-33F5-4099-89C9-DABD4F5FDC5D}">
      <dsp:nvSpPr>
        <dsp:cNvPr id="0" name=""/>
        <dsp:cNvSpPr/>
      </dsp:nvSpPr>
      <dsp:spPr>
        <a:xfrm>
          <a:off x="428141" y="410077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0" kern="1200" dirty="0">
              <a:solidFill>
                <a:schemeClr val="tx1"/>
              </a:solidFill>
            </a:rPr>
            <a:t>Storia di un particolare territorio</a:t>
          </a:r>
        </a:p>
      </dsp:txBody>
      <dsp:txXfrm>
        <a:off x="428141" y="4100779"/>
        <a:ext cx="1700803" cy="850401"/>
      </dsp:txXfrm>
    </dsp:sp>
    <dsp:sp modelId="{3B7BC8B2-CA78-4F92-9059-39D4DD00CAB4}">
      <dsp:nvSpPr>
        <dsp:cNvPr id="0" name=""/>
        <dsp:cNvSpPr/>
      </dsp:nvSpPr>
      <dsp:spPr>
        <a:xfrm>
          <a:off x="2060912" y="168563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Utilizzo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di un testo per ciò</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che può dirci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kern="1200" cap="none" normalizeH="0" baseline="0" dirty="0">
              <a:ln>
                <a:noFill/>
              </a:ln>
              <a:solidFill>
                <a:prstClr val="black"/>
              </a:solidFill>
              <a:effectLst/>
              <a:latin typeface="Calibri" panose="020F0502020204030204"/>
              <a:ea typeface="+mn-ea"/>
              <a:cs typeface="Arial" charset="0"/>
            </a:rPr>
            <a:t> sull’evento</a:t>
          </a:r>
        </a:p>
      </dsp:txBody>
      <dsp:txXfrm>
        <a:off x="2060912" y="1685639"/>
        <a:ext cx="1700803" cy="850401"/>
      </dsp:txXfrm>
    </dsp:sp>
    <dsp:sp modelId="{9E8B126B-37AF-4CAE-BDCC-7BEB0C6F3996}">
      <dsp:nvSpPr>
        <dsp:cNvPr id="0" name=""/>
        <dsp:cNvSpPr/>
      </dsp:nvSpPr>
      <dsp:spPr>
        <a:xfrm>
          <a:off x="2060912" y="289320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Come è stata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vissuta l’esperienza</a:t>
          </a:r>
        </a:p>
      </dsp:txBody>
      <dsp:txXfrm>
        <a:off x="2060912" y="2893209"/>
        <a:ext cx="1700803" cy="850401"/>
      </dsp:txXfrm>
    </dsp:sp>
    <dsp:sp modelId="{93F8BD7B-352F-4510-BE10-EC3943A228E2}">
      <dsp:nvSpPr>
        <dsp:cNvPr id="0" name=""/>
        <dsp:cNvSpPr/>
      </dsp:nvSpPr>
      <dsp:spPr>
        <a:xfrm>
          <a:off x="4118883" y="168563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mn-lt"/>
              <a:cs typeface="Arial" charset="0"/>
            </a:rPr>
            <a:t>Posizione verso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mn-lt"/>
              <a:cs typeface="Arial" charset="0"/>
            </a:rPr>
            <a:t>la guerra</a:t>
          </a:r>
        </a:p>
      </dsp:txBody>
      <dsp:txXfrm>
        <a:off x="4118883" y="1685639"/>
        <a:ext cx="1700803" cy="850401"/>
      </dsp:txXfrm>
    </dsp:sp>
    <dsp:sp modelId="{052C2082-3B2D-4407-9E9D-11A7AEC5B793}">
      <dsp:nvSpPr>
        <dsp:cNvPr id="0" name=""/>
        <dsp:cNvSpPr/>
      </dsp:nvSpPr>
      <dsp:spPr>
        <a:xfrm>
          <a:off x="4118883" y="289320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0" kern="1200" dirty="0">
              <a:solidFill>
                <a:schemeClr val="tx1"/>
              </a:solidFill>
            </a:rPr>
            <a:t>Intellettuali/</a:t>
          </a:r>
        </a:p>
        <a:p>
          <a:pPr marL="0" lvl="0" indent="0" algn="ctr" defTabSz="889000">
            <a:lnSpc>
              <a:spcPct val="90000"/>
            </a:lnSpc>
            <a:spcBef>
              <a:spcPct val="0"/>
            </a:spcBef>
            <a:spcAft>
              <a:spcPct val="35000"/>
            </a:spcAft>
            <a:buNone/>
          </a:pPr>
          <a:r>
            <a:rPr lang="it-IT" sz="2000" b="0" kern="1200" dirty="0">
              <a:solidFill>
                <a:schemeClr val="tx1"/>
              </a:solidFill>
            </a:rPr>
            <a:t>illetterati</a:t>
          </a:r>
        </a:p>
      </dsp:txBody>
      <dsp:txXfrm>
        <a:off x="4118883" y="2893209"/>
        <a:ext cx="1700803" cy="850401"/>
      </dsp:txXfrm>
    </dsp:sp>
    <dsp:sp modelId="{6A71F97B-5BFE-4BD7-93C4-482FBBABA08E}">
      <dsp:nvSpPr>
        <dsp:cNvPr id="0" name=""/>
        <dsp:cNvSpPr/>
      </dsp:nvSpPr>
      <dsp:spPr>
        <a:xfrm>
          <a:off x="6176855" y="168563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kern="1200" cap="none" normalizeH="0" baseline="0" dirty="0">
              <a:ln>
                <a:noFill/>
              </a:ln>
              <a:solidFill>
                <a:schemeClr val="tx1"/>
              </a:solidFill>
              <a:effectLst/>
              <a:latin typeface="+mn-lt"/>
              <a:cs typeface="Arial" charset="0"/>
            </a:rPr>
            <a:t>Immagine 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kern="1200" cap="none" normalizeH="0" baseline="0" dirty="0">
              <a:ln>
                <a:noFill/>
              </a:ln>
              <a:solidFill>
                <a:schemeClr val="tx1"/>
              </a:solidFill>
              <a:effectLst/>
              <a:latin typeface="+mn-lt"/>
              <a:cs typeface="Arial" charset="0"/>
            </a:rPr>
            <a:t>Soldati e ufficiali</a:t>
          </a:r>
        </a:p>
      </dsp:txBody>
      <dsp:txXfrm>
        <a:off x="6176855" y="1685639"/>
        <a:ext cx="1700803" cy="850401"/>
      </dsp:txXfrm>
    </dsp:sp>
    <dsp:sp modelId="{C08BF28B-F435-45C6-BFE1-4E3111154CF6}">
      <dsp:nvSpPr>
        <dsp:cNvPr id="0" name=""/>
        <dsp:cNvSpPr/>
      </dsp:nvSpPr>
      <dsp:spPr>
        <a:xfrm>
          <a:off x="6176855" y="2893209"/>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Lingua</a:t>
          </a:r>
        </a:p>
      </dsp:txBody>
      <dsp:txXfrm>
        <a:off x="6176855" y="2893209"/>
        <a:ext cx="1700803" cy="850401"/>
      </dsp:txXfrm>
    </dsp:sp>
    <dsp:sp modelId="{A8469DE5-E95C-4499-A805-9300684BE840}">
      <dsp:nvSpPr>
        <dsp:cNvPr id="0" name=""/>
        <dsp:cNvSpPr/>
      </dsp:nvSpPr>
      <dsp:spPr>
        <a:xfrm>
          <a:off x="6604996" y="4067324"/>
          <a:ext cx="1700803" cy="85040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Arial" charset="0"/>
              <a:cs typeface="Arial" charset="0"/>
            </a:rPr>
            <a:t>Perché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kern="1200" cap="none" normalizeH="0" baseline="0" dirty="0">
              <a:ln>
                <a:noFill/>
              </a:ln>
              <a:solidFill>
                <a:schemeClr val="tx1"/>
              </a:solidFill>
              <a:effectLst/>
              <a:latin typeface="Arial" charset="0"/>
              <a:cs typeface="Arial" charset="0"/>
            </a:rPr>
            <a:t>si </a:t>
          </a:r>
          <a:r>
            <a:rPr kumimoji="0" lang="it-IT" sz="2000" b="0" i="0" u="none" strike="noStrike" kern="1200" cap="none" normalizeH="0" baseline="0" dirty="0" err="1">
              <a:ln>
                <a:noFill/>
              </a:ln>
              <a:solidFill>
                <a:schemeClr val="tx1"/>
              </a:solidFill>
              <a:effectLst/>
              <a:latin typeface="Arial" charset="0"/>
              <a:cs typeface="Arial" charset="0"/>
            </a:rPr>
            <a:t>scrive…</a:t>
          </a:r>
          <a:endParaRPr kumimoji="0" lang="it-IT" sz="2000" b="0" i="0" u="none" strike="noStrike" kern="1200" cap="none" normalizeH="0" baseline="0" dirty="0">
            <a:ln>
              <a:noFill/>
            </a:ln>
            <a:solidFill>
              <a:schemeClr val="tx1"/>
            </a:solidFill>
            <a:effectLst/>
            <a:latin typeface="Arial" charset="0"/>
            <a:cs typeface="Arial" charset="0"/>
          </a:endParaRPr>
        </a:p>
      </dsp:txBody>
      <dsp:txXfrm>
        <a:off x="6604996" y="4067324"/>
        <a:ext cx="1700803" cy="850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68438-EB8C-4ED9-A0A6-25FB5DF2EF3E}">
      <dsp:nvSpPr>
        <dsp:cNvPr id="0" name=""/>
        <dsp:cNvSpPr/>
      </dsp:nvSpPr>
      <dsp:spPr>
        <a:xfrm rot="5400000">
          <a:off x="1302164"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9BC8F-4F53-4D3F-B1F5-5BF1C6C4D425}">
      <dsp:nvSpPr>
        <dsp:cNvPr id="0" name=""/>
        <dsp:cNvSpPr/>
      </dsp:nvSpPr>
      <dsp:spPr>
        <a:xfrm>
          <a:off x="931202" y="31045"/>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Letteratura</a:t>
          </a:r>
        </a:p>
      </dsp:txBody>
      <dsp:txXfrm>
        <a:off x="1011757" y="111600"/>
        <a:ext cx="2195960" cy="1488762"/>
      </dsp:txXfrm>
    </dsp:sp>
    <dsp:sp modelId="{43DC7733-DAA1-4FAE-9CA0-BCAAA620EE9E}">
      <dsp:nvSpPr>
        <dsp:cNvPr id="0" name=""/>
        <dsp:cNvSpPr/>
      </dsp:nvSpPr>
      <dsp:spPr>
        <a:xfrm>
          <a:off x="3288273"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1F0CF50A-888A-4F88-98A1-14E06E592487}">
      <dsp:nvSpPr>
        <dsp:cNvPr id="0" name=""/>
        <dsp:cNvSpPr/>
      </dsp:nvSpPr>
      <dsp:spPr>
        <a:xfrm rot="5400000">
          <a:off x="3256426"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C3333-8EB3-4E70-8C82-E42274CC54E2}">
      <dsp:nvSpPr>
        <dsp:cNvPr id="0" name=""/>
        <dsp:cNvSpPr/>
      </dsp:nvSpPr>
      <dsp:spPr>
        <a:xfrm>
          <a:off x="2885464" y="1884397"/>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memoria</a:t>
          </a:r>
        </a:p>
      </dsp:txBody>
      <dsp:txXfrm>
        <a:off x="2966019" y="1964952"/>
        <a:ext cx="2195960" cy="1488762"/>
      </dsp:txXfrm>
    </dsp:sp>
    <dsp:sp modelId="{B6A1B33A-B656-43E5-B7F5-582320980271}">
      <dsp:nvSpPr>
        <dsp:cNvPr id="0" name=""/>
        <dsp:cNvSpPr/>
      </dsp:nvSpPr>
      <dsp:spPr>
        <a:xfrm>
          <a:off x="5242535"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C0D198CF-E2B5-41CB-8D38-94877E093FE4}">
      <dsp:nvSpPr>
        <dsp:cNvPr id="0" name=""/>
        <dsp:cNvSpPr/>
      </dsp:nvSpPr>
      <dsp:spPr>
        <a:xfrm>
          <a:off x="4839726" y="3737748"/>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immaginario</a:t>
          </a:r>
        </a:p>
        <a:p>
          <a:pPr marL="0" lvl="0" indent="0" algn="ctr" defTabSz="1333500">
            <a:lnSpc>
              <a:spcPct val="90000"/>
            </a:lnSpc>
            <a:spcBef>
              <a:spcPct val="0"/>
            </a:spcBef>
            <a:spcAft>
              <a:spcPct val="35000"/>
            </a:spcAft>
            <a:buNone/>
          </a:pPr>
          <a:r>
            <a:rPr lang="it-IT" sz="3000" kern="1200" dirty="0"/>
            <a:t>collettivo</a:t>
          </a:r>
        </a:p>
      </dsp:txBody>
      <dsp:txXfrm>
        <a:off x="4920281" y="3818303"/>
        <a:ext cx="2195960" cy="14887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D57A1-A7EF-4CB8-87EF-906C557EB544}" type="datetimeFigureOut">
              <a:rPr lang="it-IT" smtClean="0"/>
              <a:t>07/05/2018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0B272-3FDC-4244-ACFD-22D595B266CC}" type="slidenum">
              <a:rPr lang="it-IT" smtClean="0"/>
              <a:t>‹N›</a:t>
            </a:fld>
            <a:endParaRPr lang="it-IT"/>
          </a:p>
        </p:txBody>
      </p:sp>
    </p:spTree>
    <p:extLst>
      <p:ext uri="{BB962C8B-B14F-4D97-AF65-F5344CB8AC3E}">
        <p14:creationId xmlns:p14="http://schemas.microsoft.com/office/powerpoint/2010/main" val="203087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F0B272-3FDC-4244-ACFD-22D595B266CC}" type="slidenum">
              <a:rPr lang="it-IT" smtClean="0"/>
              <a:t>12</a:t>
            </a:fld>
            <a:endParaRPr lang="it-IT"/>
          </a:p>
        </p:txBody>
      </p:sp>
    </p:spTree>
    <p:extLst>
      <p:ext uri="{BB962C8B-B14F-4D97-AF65-F5344CB8AC3E}">
        <p14:creationId xmlns:p14="http://schemas.microsoft.com/office/powerpoint/2010/main" val="261919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836E078-3158-4220-A78E-EB15016C9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D5E42A9-C597-4F71-B553-C6D58245BF35}" type="slidenum">
              <a:rPr lang="it-IT" altLang="it-IT">
                <a:latin typeface="Arial" panose="020B0604020202020204" pitchFamily="34" charset="0"/>
              </a:rPr>
              <a:pPr/>
              <a:t>29</a:t>
            </a:fld>
            <a:endParaRPr lang="it-IT" altLang="it-IT">
              <a:latin typeface="Arial" panose="020B0604020202020204" pitchFamily="34" charset="0"/>
            </a:endParaRPr>
          </a:p>
        </p:txBody>
      </p:sp>
      <p:sp>
        <p:nvSpPr>
          <p:cNvPr id="49155" name="Rectangle 2">
            <a:extLst>
              <a:ext uri="{FF2B5EF4-FFF2-40B4-BE49-F238E27FC236}">
                <a16:creationId xmlns:a16="http://schemas.microsoft.com/office/drawing/2014/main" id="{0939AAEC-FFA4-4C8C-84BD-EC46366E415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4FFD7A8-1B88-4F01-B039-F7EAC106D2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01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D6EAD-3C74-49EA-91EB-EE2FCE1310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D0E5CDE-F0A3-44C9-8443-06A4037AB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F23FDB8-8DBF-4BAE-B051-224517E172F2}"/>
              </a:ext>
            </a:extLst>
          </p:cNvPr>
          <p:cNvSpPr>
            <a:spLocks noGrp="1"/>
          </p:cNvSpPr>
          <p:nvPr>
            <p:ph type="dt" sz="half" idx="10"/>
          </p:nvPr>
        </p:nvSpPr>
        <p:spPr/>
        <p:txBody>
          <a:bodyPr/>
          <a:lstStyle/>
          <a:p>
            <a:fld id="{9AA48CEF-19D0-44C4-B7E4-68CE17B3C5E5}" type="datetime1">
              <a:rPr lang="it-IT" smtClean="0"/>
              <a:t>07/05/2018</a:t>
            </a:fld>
            <a:endParaRPr lang="it-IT"/>
          </a:p>
        </p:txBody>
      </p:sp>
      <p:sp>
        <p:nvSpPr>
          <p:cNvPr id="5" name="Segnaposto piè di pagina 4">
            <a:extLst>
              <a:ext uri="{FF2B5EF4-FFF2-40B4-BE49-F238E27FC236}">
                <a16:creationId xmlns:a16="http://schemas.microsoft.com/office/drawing/2014/main" id="{6405B7A7-CECF-4047-A44F-2F2B759FF1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F3D83C-9981-4F0D-88BA-1404C4BA5F8D}"/>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62583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976B0-65B1-4F69-9C74-4B3A5DC451D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E086EDE-207F-4691-BD78-19D2CB9FD58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930C94-3E35-4360-B351-3A63E26F83FA}"/>
              </a:ext>
            </a:extLst>
          </p:cNvPr>
          <p:cNvSpPr>
            <a:spLocks noGrp="1"/>
          </p:cNvSpPr>
          <p:nvPr>
            <p:ph type="dt" sz="half" idx="10"/>
          </p:nvPr>
        </p:nvSpPr>
        <p:spPr/>
        <p:txBody>
          <a:bodyPr/>
          <a:lstStyle/>
          <a:p>
            <a:fld id="{E1E030B4-B844-4530-851D-50FBC05CF019}" type="datetime1">
              <a:rPr lang="it-IT" smtClean="0"/>
              <a:t>07/05/2018</a:t>
            </a:fld>
            <a:endParaRPr lang="it-IT"/>
          </a:p>
        </p:txBody>
      </p:sp>
      <p:sp>
        <p:nvSpPr>
          <p:cNvPr id="5" name="Segnaposto piè di pagina 4">
            <a:extLst>
              <a:ext uri="{FF2B5EF4-FFF2-40B4-BE49-F238E27FC236}">
                <a16:creationId xmlns:a16="http://schemas.microsoft.com/office/drawing/2014/main" id="{04F60283-3D91-4AE7-8670-F4357337B2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DB1DDC-7691-450D-B64F-1786C734E790}"/>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162086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1C40B4D-4094-49F5-BE3A-B02F19DABFE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28E8A7-3C96-4891-AA5D-760AB02AA84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0BAA15-0890-41B4-AED0-A9324FFFBBAB}"/>
              </a:ext>
            </a:extLst>
          </p:cNvPr>
          <p:cNvSpPr>
            <a:spLocks noGrp="1"/>
          </p:cNvSpPr>
          <p:nvPr>
            <p:ph type="dt" sz="half" idx="10"/>
          </p:nvPr>
        </p:nvSpPr>
        <p:spPr/>
        <p:txBody>
          <a:bodyPr/>
          <a:lstStyle/>
          <a:p>
            <a:fld id="{56B3E1BE-593C-453A-9468-C6774440C7F7}" type="datetime1">
              <a:rPr lang="it-IT" smtClean="0"/>
              <a:t>07/05/2018</a:t>
            </a:fld>
            <a:endParaRPr lang="it-IT"/>
          </a:p>
        </p:txBody>
      </p:sp>
      <p:sp>
        <p:nvSpPr>
          <p:cNvPr id="5" name="Segnaposto piè di pagina 4">
            <a:extLst>
              <a:ext uri="{FF2B5EF4-FFF2-40B4-BE49-F238E27FC236}">
                <a16:creationId xmlns:a16="http://schemas.microsoft.com/office/drawing/2014/main" id="{68239B44-3560-461E-8EF4-F14455850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212A2A-DDA2-4E80-987D-E62124E2253E}"/>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185556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F0152B-39B9-4BD7-AA01-F571D45F95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1B0CEF-D3CC-4293-9EF5-8F73D5EDA4C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817ED9-B1B7-4FC0-B119-4E417E2D43EA}"/>
              </a:ext>
            </a:extLst>
          </p:cNvPr>
          <p:cNvSpPr>
            <a:spLocks noGrp="1"/>
          </p:cNvSpPr>
          <p:nvPr>
            <p:ph type="dt" sz="half" idx="10"/>
          </p:nvPr>
        </p:nvSpPr>
        <p:spPr/>
        <p:txBody>
          <a:bodyPr/>
          <a:lstStyle/>
          <a:p>
            <a:fld id="{F19F52E3-09D0-4F32-9D34-2FA0EF9AA3B5}" type="datetime1">
              <a:rPr lang="it-IT" smtClean="0"/>
              <a:t>07/05/2018</a:t>
            </a:fld>
            <a:endParaRPr lang="it-IT"/>
          </a:p>
        </p:txBody>
      </p:sp>
      <p:sp>
        <p:nvSpPr>
          <p:cNvPr id="5" name="Segnaposto piè di pagina 4">
            <a:extLst>
              <a:ext uri="{FF2B5EF4-FFF2-40B4-BE49-F238E27FC236}">
                <a16:creationId xmlns:a16="http://schemas.microsoft.com/office/drawing/2014/main" id="{50D0D872-E17E-402C-B98E-87F0C6596A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C0EF48-D4DA-44FD-A8A5-3D5FA3AD97BC}"/>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192236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D17E3-A9F6-4EE9-BD76-11F95C3BE6E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BE721C6-E5EB-4322-9595-0985C557A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27F9C42-1FBB-430E-8C8B-EB468B9C82F9}"/>
              </a:ext>
            </a:extLst>
          </p:cNvPr>
          <p:cNvSpPr>
            <a:spLocks noGrp="1"/>
          </p:cNvSpPr>
          <p:nvPr>
            <p:ph type="dt" sz="half" idx="10"/>
          </p:nvPr>
        </p:nvSpPr>
        <p:spPr/>
        <p:txBody>
          <a:bodyPr/>
          <a:lstStyle/>
          <a:p>
            <a:fld id="{096946F1-7777-47CB-8CEE-6ED521512A7C}" type="datetime1">
              <a:rPr lang="it-IT" smtClean="0"/>
              <a:t>07/05/2018</a:t>
            </a:fld>
            <a:endParaRPr lang="it-IT"/>
          </a:p>
        </p:txBody>
      </p:sp>
      <p:sp>
        <p:nvSpPr>
          <p:cNvPr id="5" name="Segnaposto piè di pagina 4">
            <a:extLst>
              <a:ext uri="{FF2B5EF4-FFF2-40B4-BE49-F238E27FC236}">
                <a16:creationId xmlns:a16="http://schemas.microsoft.com/office/drawing/2014/main" id="{8D98155D-1089-4729-BF34-943410D193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BF0C3D-0BB0-4969-8A46-6397A817CC24}"/>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151075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83A1B-A825-4B01-8648-5496F34661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32C29A-E5E7-40A5-858D-6C3CEED35DD8}"/>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88812F5-F8D4-4612-B658-B843A8069A3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83167E6-34BF-45D7-AD4A-28434F9601B2}"/>
              </a:ext>
            </a:extLst>
          </p:cNvPr>
          <p:cNvSpPr>
            <a:spLocks noGrp="1"/>
          </p:cNvSpPr>
          <p:nvPr>
            <p:ph type="dt" sz="half" idx="10"/>
          </p:nvPr>
        </p:nvSpPr>
        <p:spPr/>
        <p:txBody>
          <a:bodyPr/>
          <a:lstStyle/>
          <a:p>
            <a:fld id="{A9085C15-C540-4ED6-8639-BC361A1A3F5B}" type="datetime1">
              <a:rPr lang="it-IT" smtClean="0"/>
              <a:t>07/05/2018</a:t>
            </a:fld>
            <a:endParaRPr lang="it-IT"/>
          </a:p>
        </p:txBody>
      </p:sp>
      <p:sp>
        <p:nvSpPr>
          <p:cNvPr id="6" name="Segnaposto piè di pagina 5">
            <a:extLst>
              <a:ext uri="{FF2B5EF4-FFF2-40B4-BE49-F238E27FC236}">
                <a16:creationId xmlns:a16="http://schemas.microsoft.com/office/drawing/2014/main" id="{2BDF50AD-BE15-4F94-B341-CB7BB1D5B5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0CE69B-D4EC-46ED-95EE-BFECC8F29A21}"/>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213337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A05BD-65BD-4B99-A2DE-C30E0BE9E55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016B29-7F98-4137-9C2E-5865745B8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334EA42-7527-46A1-8644-F2F65980B49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C135851-0986-49DA-99AB-FB8888BE3B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2EC8AB1-8D74-4EB0-9C19-7C67B6C44B5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EC7DA7C-7308-48B6-91E3-08D3678A124F}"/>
              </a:ext>
            </a:extLst>
          </p:cNvPr>
          <p:cNvSpPr>
            <a:spLocks noGrp="1"/>
          </p:cNvSpPr>
          <p:nvPr>
            <p:ph type="dt" sz="half" idx="10"/>
          </p:nvPr>
        </p:nvSpPr>
        <p:spPr/>
        <p:txBody>
          <a:bodyPr/>
          <a:lstStyle/>
          <a:p>
            <a:fld id="{84A0E9F3-7262-4C98-919F-7651D911BE21}" type="datetime1">
              <a:rPr lang="it-IT" smtClean="0"/>
              <a:t>07/05/2018</a:t>
            </a:fld>
            <a:endParaRPr lang="it-IT"/>
          </a:p>
        </p:txBody>
      </p:sp>
      <p:sp>
        <p:nvSpPr>
          <p:cNvPr id="8" name="Segnaposto piè di pagina 7">
            <a:extLst>
              <a:ext uri="{FF2B5EF4-FFF2-40B4-BE49-F238E27FC236}">
                <a16:creationId xmlns:a16="http://schemas.microsoft.com/office/drawing/2014/main" id="{346AFDAA-4BA2-4FB7-A72D-C7CCE17FD62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67C4E63-9C16-461B-8DD0-698C20F52074}"/>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325325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9F1A12-210F-4E36-99A9-0D6B22E69F1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8C7AC02-21D5-4E4D-BD98-39DD2F9FF2B0}"/>
              </a:ext>
            </a:extLst>
          </p:cNvPr>
          <p:cNvSpPr>
            <a:spLocks noGrp="1"/>
          </p:cNvSpPr>
          <p:nvPr>
            <p:ph type="dt" sz="half" idx="10"/>
          </p:nvPr>
        </p:nvSpPr>
        <p:spPr/>
        <p:txBody>
          <a:bodyPr/>
          <a:lstStyle/>
          <a:p>
            <a:fld id="{CAD19523-69BE-43EC-8DDA-A33DE2F7B3EB}" type="datetime1">
              <a:rPr lang="it-IT" smtClean="0"/>
              <a:t>07/05/2018</a:t>
            </a:fld>
            <a:endParaRPr lang="it-IT"/>
          </a:p>
        </p:txBody>
      </p:sp>
      <p:sp>
        <p:nvSpPr>
          <p:cNvPr id="4" name="Segnaposto piè di pagina 3">
            <a:extLst>
              <a:ext uri="{FF2B5EF4-FFF2-40B4-BE49-F238E27FC236}">
                <a16:creationId xmlns:a16="http://schemas.microsoft.com/office/drawing/2014/main" id="{3E190F3C-1CB0-4557-B1BC-4D452FFAAD0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1E84EB2-9315-4CE8-9380-ECF622632EB5}"/>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84534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0F1EEB5-AE4A-427F-ACD8-045213CF8CA3}"/>
              </a:ext>
            </a:extLst>
          </p:cNvPr>
          <p:cNvSpPr>
            <a:spLocks noGrp="1"/>
          </p:cNvSpPr>
          <p:nvPr>
            <p:ph type="dt" sz="half" idx="10"/>
          </p:nvPr>
        </p:nvSpPr>
        <p:spPr/>
        <p:txBody>
          <a:bodyPr/>
          <a:lstStyle/>
          <a:p>
            <a:fld id="{8AE30E7A-0A36-4538-8E84-E04833BC4D38}" type="datetime1">
              <a:rPr lang="it-IT" smtClean="0"/>
              <a:t>07/05/2018</a:t>
            </a:fld>
            <a:endParaRPr lang="it-IT"/>
          </a:p>
        </p:txBody>
      </p:sp>
      <p:sp>
        <p:nvSpPr>
          <p:cNvPr id="3" name="Segnaposto piè di pagina 2">
            <a:extLst>
              <a:ext uri="{FF2B5EF4-FFF2-40B4-BE49-F238E27FC236}">
                <a16:creationId xmlns:a16="http://schemas.microsoft.com/office/drawing/2014/main" id="{27736CB7-7D7A-4F2B-8649-52EBC0C396A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8A60923-DE4A-431F-AA9C-57128F872076}"/>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240487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82D86-AAE5-4432-9BB0-3E118251D0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26427F-A6A8-4FC7-ADD6-80842C552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50747DA-C709-43F1-9827-2C2F59CFC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672A8A4-DF68-48CB-AC02-0E5F0272F220}"/>
              </a:ext>
            </a:extLst>
          </p:cNvPr>
          <p:cNvSpPr>
            <a:spLocks noGrp="1"/>
          </p:cNvSpPr>
          <p:nvPr>
            <p:ph type="dt" sz="half" idx="10"/>
          </p:nvPr>
        </p:nvSpPr>
        <p:spPr/>
        <p:txBody>
          <a:bodyPr/>
          <a:lstStyle/>
          <a:p>
            <a:fld id="{F2456090-9941-4D07-B3A8-891A52826898}" type="datetime1">
              <a:rPr lang="it-IT" smtClean="0"/>
              <a:t>07/05/2018</a:t>
            </a:fld>
            <a:endParaRPr lang="it-IT"/>
          </a:p>
        </p:txBody>
      </p:sp>
      <p:sp>
        <p:nvSpPr>
          <p:cNvPr id="6" name="Segnaposto piè di pagina 5">
            <a:extLst>
              <a:ext uri="{FF2B5EF4-FFF2-40B4-BE49-F238E27FC236}">
                <a16:creationId xmlns:a16="http://schemas.microsoft.com/office/drawing/2014/main" id="{8802003D-6E86-4053-A176-62BD3530D0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66E19E-F8BE-45CD-B3D3-6DF05D5A20BA}"/>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409568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3AA8E-DBF9-45B5-9973-BB1BDEA33F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0790394-1358-4D69-A2DA-0A1D322E9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30C149D-D9DD-42AB-BA5A-E89287617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EC5D751-D033-4316-897D-66204CBB8436}"/>
              </a:ext>
            </a:extLst>
          </p:cNvPr>
          <p:cNvSpPr>
            <a:spLocks noGrp="1"/>
          </p:cNvSpPr>
          <p:nvPr>
            <p:ph type="dt" sz="half" idx="10"/>
          </p:nvPr>
        </p:nvSpPr>
        <p:spPr/>
        <p:txBody>
          <a:bodyPr/>
          <a:lstStyle/>
          <a:p>
            <a:fld id="{ED9A0658-E9E5-435A-8292-2E7ED9CE06AE}" type="datetime1">
              <a:rPr lang="it-IT" smtClean="0"/>
              <a:t>07/05/2018</a:t>
            </a:fld>
            <a:endParaRPr lang="it-IT"/>
          </a:p>
        </p:txBody>
      </p:sp>
      <p:sp>
        <p:nvSpPr>
          <p:cNvPr id="6" name="Segnaposto piè di pagina 5">
            <a:extLst>
              <a:ext uri="{FF2B5EF4-FFF2-40B4-BE49-F238E27FC236}">
                <a16:creationId xmlns:a16="http://schemas.microsoft.com/office/drawing/2014/main" id="{DCE9E084-C7C3-4CA7-B880-2676F3FE51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C53D0F-D072-4223-8F19-FA494627118F}"/>
              </a:ext>
            </a:extLst>
          </p:cNvPr>
          <p:cNvSpPr>
            <a:spLocks noGrp="1"/>
          </p:cNvSpPr>
          <p:nvPr>
            <p:ph type="sldNum" sz="quarter" idx="12"/>
          </p:nvPr>
        </p:nvSpPr>
        <p:spPr/>
        <p:txBody>
          <a:bodyPr/>
          <a:lstStyle/>
          <a:p>
            <a:fld id="{4E85FD45-78BE-4F3F-89A3-DEC767ACB3B5}" type="slidenum">
              <a:rPr lang="it-IT" smtClean="0"/>
              <a:t>‹N›</a:t>
            </a:fld>
            <a:endParaRPr lang="it-IT"/>
          </a:p>
        </p:txBody>
      </p:sp>
    </p:spTree>
    <p:extLst>
      <p:ext uri="{BB962C8B-B14F-4D97-AF65-F5344CB8AC3E}">
        <p14:creationId xmlns:p14="http://schemas.microsoft.com/office/powerpoint/2010/main" val="149446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BB629F-F249-4C10-9B9D-7986ED0C3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61DDF15-A938-4023-85AE-331BEE5E9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B580AB-C148-4D79-A169-24C8FFEA1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2C88D-DC90-4730-A630-D4823B365825}" type="datetime1">
              <a:rPr lang="it-IT" smtClean="0"/>
              <a:t>07/05/2018</a:t>
            </a:fld>
            <a:endParaRPr lang="it-IT"/>
          </a:p>
        </p:txBody>
      </p:sp>
      <p:sp>
        <p:nvSpPr>
          <p:cNvPr id="5" name="Segnaposto piè di pagina 4">
            <a:extLst>
              <a:ext uri="{FF2B5EF4-FFF2-40B4-BE49-F238E27FC236}">
                <a16:creationId xmlns:a16="http://schemas.microsoft.com/office/drawing/2014/main" id="{FCA5006E-4E20-455A-ABE1-8FB42A04F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19E8BEA-3E82-4DCA-9262-9AE2D0981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5FD45-78BE-4F3F-89A3-DEC767ACB3B5}" type="slidenum">
              <a:rPr lang="it-IT" smtClean="0"/>
              <a:t>‹N›</a:t>
            </a:fld>
            <a:endParaRPr lang="it-IT"/>
          </a:p>
        </p:txBody>
      </p:sp>
    </p:spTree>
    <p:extLst>
      <p:ext uri="{BB962C8B-B14F-4D97-AF65-F5344CB8AC3E}">
        <p14:creationId xmlns:p14="http://schemas.microsoft.com/office/powerpoint/2010/main" val="420780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6.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lstStyle/>
          <a:p>
            <a:r>
              <a:rPr lang="it-IT" dirty="0"/>
              <a:t>La Grande guerra prima </a:t>
            </a:r>
            <a:br>
              <a:rPr lang="it-IT" dirty="0"/>
            </a:br>
            <a:r>
              <a:rPr lang="it-IT" dirty="0"/>
              <a:t>e  dopo</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lnSpcReduction="10000"/>
          </a:bodyPr>
          <a:lstStyle/>
          <a:p>
            <a:r>
              <a:rPr lang="it-IT" dirty="0"/>
              <a:t>Culture, politiche, Stati, speranze e disillusioni</a:t>
            </a:r>
          </a:p>
          <a:p>
            <a:r>
              <a:rPr lang="it-IT" dirty="0"/>
              <a:t>alla prova del conflitto</a:t>
            </a:r>
          </a:p>
          <a:p>
            <a:endParaRPr lang="it-IT" dirty="0"/>
          </a:p>
          <a:p>
            <a:r>
              <a:rPr lang="it-IT" dirty="0"/>
              <a:t>Prof. Fabio Todero </a:t>
            </a:r>
            <a:r>
              <a:rPr lang="it-IT" dirty="0" err="1"/>
              <a:t>Ph.D</a:t>
            </a:r>
            <a:r>
              <a:rPr lang="it-IT" dirty="0"/>
              <a:t>.</a:t>
            </a:r>
          </a:p>
        </p:txBody>
      </p:sp>
      <p:sp>
        <p:nvSpPr>
          <p:cNvPr id="5" name="Segnaposto numero diapositiva 4">
            <a:extLst>
              <a:ext uri="{FF2B5EF4-FFF2-40B4-BE49-F238E27FC236}">
                <a16:creationId xmlns:a16="http://schemas.microsoft.com/office/drawing/2014/main" id="{1277D30D-89C4-4BB4-9B7A-422D23A144E3}"/>
              </a:ext>
            </a:extLst>
          </p:cNvPr>
          <p:cNvSpPr>
            <a:spLocks noGrp="1"/>
          </p:cNvSpPr>
          <p:nvPr>
            <p:ph type="sldNum" sz="quarter" idx="12"/>
          </p:nvPr>
        </p:nvSpPr>
        <p:spPr/>
        <p:txBody>
          <a:bodyPr/>
          <a:lstStyle/>
          <a:p>
            <a:fld id="{4E85FD45-78BE-4F3F-89A3-DEC767ACB3B5}" type="slidenum">
              <a:rPr lang="it-IT" smtClean="0"/>
              <a:t>1</a:t>
            </a:fld>
            <a:endParaRPr lang="it-IT"/>
          </a:p>
        </p:txBody>
      </p:sp>
    </p:spTree>
    <p:extLst>
      <p:ext uri="{BB962C8B-B14F-4D97-AF65-F5344CB8AC3E}">
        <p14:creationId xmlns:p14="http://schemas.microsoft.com/office/powerpoint/2010/main" val="173751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01D2E8-3F29-4724-9DDD-AB9A0F27E57F}"/>
              </a:ext>
            </a:extLst>
          </p:cNvPr>
          <p:cNvSpPr>
            <a:spLocks noGrp="1"/>
          </p:cNvSpPr>
          <p:nvPr>
            <p:ph type="title"/>
          </p:nvPr>
        </p:nvSpPr>
        <p:spPr>
          <a:xfrm>
            <a:off x="159998" y="1188406"/>
            <a:ext cx="7543800" cy="1449387"/>
          </a:xfrm>
        </p:spPr>
        <p:txBody>
          <a:bodyPr/>
          <a:lstStyle/>
          <a:p>
            <a:pPr>
              <a:defRPr/>
            </a:pPr>
            <a:r>
              <a:rPr lang="it-IT" dirty="0"/>
              <a:t>Memoria di massa</a:t>
            </a:r>
            <a:br>
              <a:rPr lang="it-IT" dirty="0"/>
            </a:br>
            <a:r>
              <a:rPr lang="it-IT" dirty="0"/>
              <a:t>e arte</a:t>
            </a:r>
          </a:p>
        </p:txBody>
      </p:sp>
      <p:pic>
        <p:nvPicPr>
          <p:cNvPr id="22531" name="Picture 8" descr="Immagine1">
            <a:extLst>
              <a:ext uri="{FF2B5EF4-FFF2-40B4-BE49-F238E27FC236}">
                <a16:creationId xmlns:a16="http://schemas.microsoft.com/office/drawing/2014/main" id="{EECB0D1F-91DD-4C79-A31F-DA2E60C104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25687" y="1188406"/>
            <a:ext cx="6683837" cy="5131293"/>
          </a:xfrm>
          <a:noFill/>
        </p:spPr>
      </p:pic>
      <p:sp>
        <p:nvSpPr>
          <p:cNvPr id="22532" name="Rettangolo 5">
            <a:extLst>
              <a:ext uri="{FF2B5EF4-FFF2-40B4-BE49-F238E27FC236}">
                <a16:creationId xmlns:a16="http://schemas.microsoft.com/office/drawing/2014/main" id="{262A91F2-8D6D-4A8E-A28C-C0C77401E455}"/>
              </a:ext>
            </a:extLst>
          </p:cNvPr>
          <p:cNvSpPr>
            <a:spLocks noChangeArrowheads="1"/>
          </p:cNvSpPr>
          <p:nvPr/>
        </p:nvSpPr>
        <p:spPr bwMode="auto">
          <a:xfrm>
            <a:off x="159998" y="321275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400" dirty="0"/>
              <a:t>Pietro Morando (1889-1980):  </a:t>
            </a:r>
            <a:r>
              <a:rPr lang="it-IT" altLang="it-IT" sz="2400" i="1" dirty="0"/>
              <a:t>Un rimasto della passata azione.  </a:t>
            </a:r>
            <a:r>
              <a:rPr lang="it-IT" altLang="it-IT" sz="2400" dirty="0"/>
              <a:t>(Oslavia 1916) </a:t>
            </a:r>
            <a:endParaRPr lang="it-IT" altLang="it-IT" sz="2400" dirty="0">
              <a:latin typeface="Arial" panose="020B0604020202020204" pitchFamily="34" charset="0"/>
            </a:endParaRPr>
          </a:p>
        </p:txBody>
      </p:sp>
      <p:sp>
        <p:nvSpPr>
          <p:cNvPr id="22533" name="Segnaposto numero diapositiva 7">
            <a:extLst>
              <a:ext uri="{FF2B5EF4-FFF2-40B4-BE49-F238E27FC236}">
                <a16:creationId xmlns:a16="http://schemas.microsoft.com/office/drawing/2014/main" id="{7D5CE664-B759-46FE-B7B9-7D09EBE90F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AD74288-9AAB-4E16-8534-25254B802553}" type="slidenum">
              <a:rPr lang="it-IT" altLang="it-IT">
                <a:solidFill>
                  <a:srgbClr val="FFFFFF"/>
                </a:solidFill>
              </a:rPr>
              <a:pPr/>
              <a:t>10</a:t>
            </a:fld>
            <a:endParaRPr lang="it-IT" altLang="it-IT">
              <a:solidFill>
                <a:srgbClr val="FFFFFF"/>
              </a:solidFill>
            </a:endParaRPr>
          </a:p>
        </p:txBody>
      </p:sp>
    </p:spTree>
    <p:extLst>
      <p:ext uri="{BB962C8B-B14F-4D97-AF65-F5344CB8AC3E}">
        <p14:creationId xmlns:p14="http://schemas.microsoft.com/office/powerpoint/2010/main" val="242577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A117E-8A1B-4968-8B61-6984F1123551}"/>
              </a:ext>
            </a:extLst>
          </p:cNvPr>
          <p:cNvSpPr>
            <a:spLocks noGrp="1"/>
          </p:cNvSpPr>
          <p:nvPr>
            <p:ph type="title"/>
          </p:nvPr>
        </p:nvSpPr>
        <p:spPr>
          <a:xfrm>
            <a:off x="2346325" y="287339"/>
            <a:ext cx="7543800" cy="1449387"/>
          </a:xfrm>
        </p:spPr>
        <p:txBody>
          <a:bodyPr/>
          <a:lstStyle/>
          <a:p>
            <a:pPr>
              <a:defRPr/>
            </a:pPr>
            <a:r>
              <a:rPr lang="it-IT" dirty="0"/>
              <a:t>Memoria di massa e arte</a:t>
            </a:r>
          </a:p>
        </p:txBody>
      </p:sp>
      <p:sp>
        <p:nvSpPr>
          <p:cNvPr id="23555" name="Segnaposto contenuto 3">
            <a:extLst>
              <a:ext uri="{FF2B5EF4-FFF2-40B4-BE49-F238E27FC236}">
                <a16:creationId xmlns:a16="http://schemas.microsoft.com/office/drawing/2014/main" id="{C2070B53-746D-4971-AA28-311DF5EEB5C6}"/>
              </a:ext>
            </a:extLst>
          </p:cNvPr>
          <p:cNvSpPr>
            <a:spLocks noGrp="1" noChangeArrowheads="1"/>
          </p:cNvSpPr>
          <p:nvPr>
            <p:ph sz="half" idx="2"/>
          </p:nvPr>
        </p:nvSpPr>
        <p:spPr>
          <a:xfrm>
            <a:off x="7651750" y="1846264"/>
            <a:ext cx="3702050" cy="4022725"/>
          </a:xfrm>
        </p:spPr>
        <p:txBody>
          <a:bodyPr>
            <a:normAutofit lnSpcReduction="10000"/>
          </a:bodyPr>
          <a:lstStyle/>
          <a:p>
            <a:pPr eaLnBrk="1" hangingPunct="1"/>
            <a:endParaRPr lang="it-IT" altLang="it-IT" b="1" dirty="0"/>
          </a:p>
          <a:p>
            <a:pPr eaLnBrk="1" hangingPunct="1"/>
            <a:endParaRPr lang="it-IT" altLang="it-IT" b="1" dirty="0"/>
          </a:p>
          <a:p>
            <a:pPr eaLnBrk="1" hangingPunct="1"/>
            <a:endParaRPr lang="it-IT" altLang="it-IT" b="1" dirty="0"/>
          </a:p>
          <a:p>
            <a:pPr marL="0" indent="0" eaLnBrk="1" hangingPunct="1">
              <a:buNone/>
            </a:pPr>
            <a:r>
              <a:rPr lang="it-IT" altLang="it-IT" dirty="0"/>
              <a:t>G. A. Sartorio (1860-1932),  </a:t>
            </a:r>
            <a:r>
              <a:rPr lang="it-IT" altLang="it-IT" i="1" dirty="0"/>
              <a:t>Sbalzo di fanterie dalle trincee di Santa Caterina</a:t>
            </a:r>
          </a:p>
          <a:p>
            <a:pPr marL="0" indent="0" eaLnBrk="1" hangingPunct="1">
              <a:buNone/>
            </a:pPr>
            <a:r>
              <a:rPr lang="it-IT" altLang="it-IT" dirty="0"/>
              <a:t>(da: </a:t>
            </a:r>
            <a:r>
              <a:rPr lang="it-IT" altLang="it-IT" i="1" dirty="0"/>
              <a:t>La guerra vista rappresentata</a:t>
            </a:r>
            <a:r>
              <a:rPr lang="it-IT" altLang="it-IT" dirty="0"/>
              <a:t>, 1918)</a:t>
            </a:r>
          </a:p>
          <a:p>
            <a:pPr marL="0" indent="0" eaLnBrk="1" hangingPunct="1">
              <a:buNone/>
            </a:pPr>
            <a:r>
              <a:rPr lang="it-IT" altLang="it-IT" sz="1200" dirty="0"/>
              <a:t>AMT</a:t>
            </a:r>
          </a:p>
          <a:p>
            <a:endParaRPr lang="it-IT" altLang="it-IT" dirty="0"/>
          </a:p>
        </p:txBody>
      </p:sp>
      <p:pic>
        <p:nvPicPr>
          <p:cNvPr id="23556" name="Picture 2" descr="http://www.museobonifica.sandonadipiave.net/upload/image/mostra%20sartorio/19.jpg">
            <a:extLst>
              <a:ext uri="{FF2B5EF4-FFF2-40B4-BE49-F238E27FC236}">
                <a16:creationId xmlns:a16="http://schemas.microsoft.com/office/drawing/2014/main" id="{D41BF4DF-7F3B-427B-BE58-E7B48EBAF04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89320" y="1846264"/>
            <a:ext cx="5779735" cy="4271008"/>
          </a:xfrm>
          <a:noFill/>
        </p:spPr>
      </p:pic>
      <p:sp>
        <p:nvSpPr>
          <p:cNvPr id="23557" name="Segnaposto numero diapositiva 6">
            <a:extLst>
              <a:ext uri="{FF2B5EF4-FFF2-40B4-BE49-F238E27FC236}">
                <a16:creationId xmlns:a16="http://schemas.microsoft.com/office/drawing/2014/main" id="{4F1D00A7-7B1B-4023-81D5-FDC6D44666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77956D-7DB8-4452-8454-96F7383A69D1}" type="slidenum">
              <a:rPr lang="it-IT" altLang="it-IT">
                <a:solidFill>
                  <a:srgbClr val="FFFFFF"/>
                </a:solidFill>
              </a:rPr>
              <a:pPr/>
              <a:t>11</a:t>
            </a:fld>
            <a:endParaRPr lang="it-IT" altLang="it-IT">
              <a:solidFill>
                <a:srgbClr val="FFFFFF"/>
              </a:solidFill>
            </a:endParaRPr>
          </a:p>
        </p:txBody>
      </p:sp>
    </p:spTree>
    <p:extLst>
      <p:ext uri="{BB962C8B-B14F-4D97-AF65-F5344CB8AC3E}">
        <p14:creationId xmlns:p14="http://schemas.microsoft.com/office/powerpoint/2010/main" val="273181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AE96447-B218-44C9-831D-B6C947AB18CC}"/>
              </a:ext>
            </a:extLst>
          </p:cNvPr>
          <p:cNvSpPr>
            <a:spLocks noGrp="1"/>
          </p:cNvSpPr>
          <p:nvPr>
            <p:ph type="title"/>
          </p:nvPr>
        </p:nvSpPr>
        <p:spPr/>
        <p:txBody>
          <a:bodyPr/>
          <a:lstStyle/>
          <a:p>
            <a:r>
              <a:rPr lang="it-IT" dirty="0"/>
              <a:t>Italico Brass (</a:t>
            </a:r>
          </a:p>
        </p:txBody>
      </p:sp>
      <p:pic>
        <p:nvPicPr>
          <p:cNvPr id="9" name="Segnaposto contenuto 8">
            <a:extLst>
              <a:ext uri="{FF2B5EF4-FFF2-40B4-BE49-F238E27FC236}">
                <a16:creationId xmlns:a16="http://schemas.microsoft.com/office/drawing/2014/main" id="{318D8CC6-4113-45F7-9BCD-26E0EA3900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289796"/>
            <a:ext cx="5181600" cy="3422996"/>
          </a:xfrm>
        </p:spPr>
      </p:pic>
      <p:sp>
        <p:nvSpPr>
          <p:cNvPr id="7" name="Segnaposto contenuto 6">
            <a:extLst>
              <a:ext uri="{FF2B5EF4-FFF2-40B4-BE49-F238E27FC236}">
                <a16:creationId xmlns:a16="http://schemas.microsoft.com/office/drawing/2014/main" id="{D302DE9F-FD57-4B10-ADF1-18015E92E29E}"/>
              </a:ext>
            </a:extLst>
          </p:cNvPr>
          <p:cNvSpPr>
            <a:spLocks noGrp="1"/>
          </p:cNvSpPr>
          <p:nvPr>
            <p:ph sz="half" idx="2"/>
          </p:nvPr>
        </p:nvSpPr>
        <p:spPr/>
        <p:txBody>
          <a:bodyPr>
            <a:normAutofit lnSpcReduction="10000"/>
          </a:bodyPr>
          <a:lstStyle/>
          <a:p>
            <a:r>
              <a:rPr lang="it-IT" dirty="0"/>
              <a:t>«Da Cervignano ho riportato quassù Italico Brass cui ho ottenuto … il permesso di lavorare anche nella zona delle operazioni. Ha fatto qualche buono schizzo, ma fra continui arresti, proibizioni ecc. Chi altro credi che saprebbe dipingere quassù queste scene mirabili?»</a:t>
            </a:r>
          </a:p>
          <a:p>
            <a:r>
              <a:rPr lang="it-IT" dirty="0"/>
              <a:t>(U. </a:t>
            </a:r>
            <a:r>
              <a:rPr lang="it-IT" dirty="0" err="1"/>
              <a:t>Ojetti</a:t>
            </a:r>
            <a:r>
              <a:rPr lang="it-IT" dirty="0"/>
              <a:t>, Lettere alla moglie. 1915-1919)</a:t>
            </a:r>
          </a:p>
        </p:txBody>
      </p:sp>
      <p:sp>
        <p:nvSpPr>
          <p:cNvPr id="3" name="Segnaposto numero diapositiva 2">
            <a:extLst>
              <a:ext uri="{FF2B5EF4-FFF2-40B4-BE49-F238E27FC236}">
                <a16:creationId xmlns:a16="http://schemas.microsoft.com/office/drawing/2014/main" id="{80608B92-990F-4D4C-B41C-AAC44A3A768C}"/>
              </a:ext>
            </a:extLst>
          </p:cNvPr>
          <p:cNvSpPr>
            <a:spLocks noGrp="1"/>
          </p:cNvSpPr>
          <p:nvPr>
            <p:ph type="sldNum" sz="quarter" idx="12"/>
          </p:nvPr>
        </p:nvSpPr>
        <p:spPr/>
        <p:txBody>
          <a:bodyPr/>
          <a:lstStyle/>
          <a:p>
            <a:fld id="{4E85FD45-78BE-4F3F-89A3-DEC767ACB3B5}" type="slidenum">
              <a:rPr lang="it-IT" smtClean="0"/>
              <a:t>12</a:t>
            </a:fld>
            <a:endParaRPr lang="it-IT"/>
          </a:p>
        </p:txBody>
      </p:sp>
    </p:spTree>
    <p:extLst>
      <p:ext uri="{BB962C8B-B14F-4D97-AF65-F5344CB8AC3E}">
        <p14:creationId xmlns:p14="http://schemas.microsoft.com/office/powerpoint/2010/main" val="429063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F2E2E5E1-E119-440E-A930-1F4E62735673}"/>
              </a:ext>
            </a:extLst>
          </p:cNvPr>
          <p:cNvSpPr>
            <a:spLocks noGrp="1"/>
          </p:cNvSpPr>
          <p:nvPr>
            <p:ph type="sldNum" sz="quarter" idx="12"/>
          </p:nvPr>
        </p:nvSpPr>
        <p:spPr/>
        <p:txBody>
          <a:bodyPr/>
          <a:lstStyle/>
          <a:p>
            <a:fld id="{4E85FD45-78BE-4F3F-89A3-DEC767ACB3B5}" type="slidenum">
              <a:rPr lang="it-IT" smtClean="0"/>
              <a:t>13</a:t>
            </a:fld>
            <a:endParaRPr lang="it-IT"/>
          </a:p>
        </p:txBody>
      </p:sp>
      <p:graphicFrame>
        <p:nvGraphicFramePr>
          <p:cNvPr id="6" name="Diagramma 5">
            <a:extLst>
              <a:ext uri="{FF2B5EF4-FFF2-40B4-BE49-F238E27FC236}">
                <a16:creationId xmlns:a16="http://schemas.microsoft.com/office/drawing/2014/main" id="{057AFA96-77C6-4966-8E3D-E06EB7E9DB96}"/>
              </a:ext>
            </a:extLst>
          </p:cNvPr>
          <p:cNvGraphicFramePr/>
          <p:nvPr>
            <p:extLst>
              <p:ext uri="{D42A27DB-BD31-4B8C-83A1-F6EECF244321}">
                <p14:modId xmlns:p14="http://schemas.microsoft.com/office/powerpoint/2010/main" val="802695700"/>
              </p:ext>
            </p:extLst>
          </p:nvPr>
        </p:nvGraphicFramePr>
        <p:xfrm>
          <a:off x="1228437" y="294553"/>
          <a:ext cx="9217890" cy="626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8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E1B68-F710-49D3-A669-0210C71D58E0}"/>
              </a:ext>
            </a:extLst>
          </p:cNvPr>
          <p:cNvSpPr>
            <a:spLocks noGrp="1"/>
          </p:cNvSpPr>
          <p:nvPr>
            <p:ph type="title"/>
          </p:nvPr>
        </p:nvSpPr>
        <p:spPr>
          <a:xfrm>
            <a:off x="2346325" y="287339"/>
            <a:ext cx="7543800" cy="1449387"/>
          </a:xfrm>
        </p:spPr>
        <p:txBody>
          <a:bodyPr/>
          <a:lstStyle/>
          <a:p>
            <a:pPr>
              <a:defRPr/>
            </a:pPr>
            <a:r>
              <a:rPr lang="it-IT" dirty="0"/>
              <a:t>Letteratura e Grande guerra</a:t>
            </a:r>
          </a:p>
        </p:txBody>
      </p:sp>
      <p:sp>
        <p:nvSpPr>
          <p:cNvPr id="24579" name="Segnaposto contenuto 2">
            <a:extLst>
              <a:ext uri="{FF2B5EF4-FFF2-40B4-BE49-F238E27FC236}">
                <a16:creationId xmlns:a16="http://schemas.microsoft.com/office/drawing/2014/main" id="{369DA2B1-F00B-4751-815D-7E1B076573C6}"/>
              </a:ext>
            </a:extLst>
          </p:cNvPr>
          <p:cNvSpPr>
            <a:spLocks noGrp="1" noChangeArrowheads="1"/>
          </p:cNvSpPr>
          <p:nvPr>
            <p:ph sz="half" idx="1"/>
          </p:nvPr>
        </p:nvSpPr>
        <p:spPr>
          <a:xfrm>
            <a:off x="2324100" y="2035175"/>
            <a:ext cx="7543800" cy="4022725"/>
          </a:xfrm>
        </p:spPr>
        <p:txBody>
          <a:bodyPr/>
          <a:lstStyle/>
          <a:p>
            <a:pPr marL="0" indent="0">
              <a:buNone/>
            </a:pPr>
            <a:r>
              <a:rPr lang="it-IT" altLang="it-IT" sz="3200" dirty="0"/>
              <a:t>Letteratura: necessaria una definizione più ampia, articolata su diversi livelli e che «comprenda tutte le possibili varietà di letteratura quella alta e bassa, colta e popolare, di élite e di massa e così via dicendo».</a:t>
            </a:r>
          </a:p>
          <a:p>
            <a:pPr marL="0" indent="0">
              <a:buNone/>
            </a:pPr>
            <a:r>
              <a:rPr lang="it-IT" altLang="it-IT" dirty="0"/>
              <a:t> </a:t>
            </a:r>
            <a:br>
              <a:rPr lang="it-IT" altLang="it-IT" dirty="0"/>
            </a:br>
            <a:r>
              <a:rPr lang="it-IT" altLang="it-IT" dirty="0"/>
              <a:t>						(G. Petronio)</a:t>
            </a:r>
            <a:r>
              <a:rPr lang="it-IT" altLang="it-IT" sz="3200" dirty="0"/>
              <a:t> </a:t>
            </a:r>
            <a:endParaRPr lang="it-IT" altLang="it-IT" dirty="0"/>
          </a:p>
        </p:txBody>
      </p:sp>
      <p:sp>
        <p:nvSpPr>
          <p:cNvPr id="24580" name="Segnaposto numero diapositiva 5">
            <a:extLst>
              <a:ext uri="{FF2B5EF4-FFF2-40B4-BE49-F238E27FC236}">
                <a16:creationId xmlns:a16="http://schemas.microsoft.com/office/drawing/2014/main" id="{32AADDEB-C0B8-4A3E-BD20-42B4859761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EA71AF-CDA9-451A-AE27-CA9E6584041C}" type="slidenum">
              <a:rPr lang="it-IT" altLang="it-IT">
                <a:solidFill>
                  <a:srgbClr val="FFFFFF"/>
                </a:solidFill>
              </a:rPr>
              <a:pPr/>
              <a:t>14</a:t>
            </a:fld>
            <a:endParaRPr lang="it-IT" altLang="it-IT">
              <a:solidFill>
                <a:srgbClr val="FFFFFF"/>
              </a:solidFill>
            </a:endParaRPr>
          </a:p>
        </p:txBody>
      </p:sp>
    </p:spTree>
    <p:extLst>
      <p:ext uri="{BB962C8B-B14F-4D97-AF65-F5344CB8AC3E}">
        <p14:creationId xmlns:p14="http://schemas.microsoft.com/office/powerpoint/2010/main" val="94994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EA8A1754-30B6-49B9-B299-6B9E1982A58A}"/>
              </a:ext>
            </a:extLst>
          </p:cNvPr>
          <p:cNvSpPr>
            <a:spLocks noGrp="1"/>
          </p:cNvSpPr>
          <p:nvPr>
            <p:ph type="title"/>
          </p:nvPr>
        </p:nvSpPr>
        <p:spPr/>
        <p:txBody>
          <a:bodyPr/>
          <a:lstStyle/>
          <a:p>
            <a:r>
              <a:rPr lang="it-IT" dirty="0"/>
              <a:t>Letteratura e Grande guerra</a:t>
            </a:r>
          </a:p>
        </p:txBody>
      </p:sp>
      <p:sp>
        <p:nvSpPr>
          <p:cNvPr id="7" name="Segnaposto contenuto 6">
            <a:extLst>
              <a:ext uri="{FF2B5EF4-FFF2-40B4-BE49-F238E27FC236}">
                <a16:creationId xmlns:a16="http://schemas.microsoft.com/office/drawing/2014/main" id="{579AD332-3CF2-4BE9-B0F5-1F570DF54193}"/>
              </a:ext>
            </a:extLst>
          </p:cNvPr>
          <p:cNvSpPr>
            <a:spLocks noGrp="1"/>
          </p:cNvSpPr>
          <p:nvPr>
            <p:ph idx="1"/>
          </p:nvPr>
        </p:nvSpPr>
        <p:spPr/>
        <p:txBody>
          <a:bodyPr>
            <a:normAutofit fontScale="85000" lnSpcReduction="20000"/>
          </a:bodyPr>
          <a:lstStyle/>
          <a:p>
            <a:pPr>
              <a:defRPr/>
            </a:pPr>
            <a:r>
              <a:rPr lang="it-IT" altLang="it-IT" dirty="0"/>
              <a:t>Narrativa</a:t>
            </a:r>
          </a:p>
          <a:p>
            <a:pPr>
              <a:defRPr/>
            </a:pPr>
            <a:r>
              <a:rPr lang="it-IT" altLang="it-IT" dirty="0"/>
              <a:t>Diaristica e memorialistica</a:t>
            </a:r>
          </a:p>
          <a:p>
            <a:pPr>
              <a:defRPr/>
            </a:pPr>
            <a:r>
              <a:rPr lang="it-IT" altLang="it-IT" dirty="0"/>
              <a:t>Lirica</a:t>
            </a:r>
          </a:p>
          <a:p>
            <a:pPr>
              <a:defRPr/>
            </a:pPr>
            <a:r>
              <a:rPr lang="it-IT" altLang="it-IT" dirty="0"/>
              <a:t>Epistolografia</a:t>
            </a:r>
          </a:p>
          <a:p>
            <a:pPr>
              <a:defRPr/>
            </a:pPr>
            <a:r>
              <a:rPr lang="it-IT" altLang="it-IT" dirty="0"/>
              <a:t>Canto</a:t>
            </a:r>
          </a:p>
          <a:p>
            <a:pPr>
              <a:defRPr/>
            </a:pPr>
            <a:r>
              <a:rPr lang="it-IT" altLang="it-IT" dirty="0"/>
              <a:t>Instant book e giornalismo</a:t>
            </a:r>
          </a:p>
          <a:p>
            <a:pPr>
              <a:defRPr/>
            </a:pPr>
            <a:r>
              <a:rPr lang="it-IT" altLang="it-IT" dirty="0"/>
              <a:t>Letteratura per l’infanzia</a:t>
            </a:r>
          </a:p>
          <a:p>
            <a:pPr>
              <a:defRPr/>
            </a:pPr>
            <a:r>
              <a:rPr lang="it-IT" altLang="it-IT" dirty="0"/>
              <a:t>Oratoria</a:t>
            </a:r>
          </a:p>
          <a:p>
            <a:pPr>
              <a:defRPr/>
            </a:pPr>
            <a:r>
              <a:rPr lang="it-IT" altLang="it-IT" dirty="0"/>
              <a:t>Saggistica </a:t>
            </a:r>
          </a:p>
          <a:p>
            <a:pPr marL="0" indent="0">
              <a:buNone/>
              <a:defRPr/>
            </a:pPr>
            <a:r>
              <a:rPr lang="it-IT" altLang="it-IT" sz="2400" dirty="0"/>
              <a:t>				(F. Todero, </a:t>
            </a:r>
            <a:r>
              <a:rPr lang="it-IT" altLang="it-IT" sz="2400" i="1" dirty="0"/>
              <a:t>Scrittori in grigioverde. Pagine della Grande guerra</a:t>
            </a:r>
            <a:r>
              <a:rPr lang="it-IT" altLang="it-IT" sz="2400" dirty="0"/>
              <a:t>, </a:t>
            </a:r>
          </a:p>
          <a:p>
            <a:pPr marL="0" indent="0">
              <a:buNone/>
              <a:defRPr/>
            </a:pPr>
            <a:r>
              <a:rPr lang="it-IT" altLang="it-IT" sz="2400" dirty="0"/>
              <a:t>				Mursia, Milano 1999) </a:t>
            </a:r>
          </a:p>
          <a:p>
            <a:endParaRPr lang="it-IT" dirty="0"/>
          </a:p>
        </p:txBody>
      </p:sp>
      <p:sp>
        <p:nvSpPr>
          <p:cNvPr id="5" name="Segnaposto numero diapositiva 4">
            <a:extLst>
              <a:ext uri="{FF2B5EF4-FFF2-40B4-BE49-F238E27FC236}">
                <a16:creationId xmlns:a16="http://schemas.microsoft.com/office/drawing/2014/main" id="{C2C0EB4D-A914-4AB9-B675-B682E426BA26}"/>
              </a:ext>
            </a:extLst>
          </p:cNvPr>
          <p:cNvSpPr>
            <a:spLocks noGrp="1"/>
          </p:cNvSpPr>
          <p:nvPr>
            <p:ph type="sldNum" sz="quarter" idx="12"/>
          </p:nvPr>
        </p:nvSpPr>
        <p:spPr/>
        <p:txBody>
          <a:bodyPr/>
          <a:lstStyle/>
          <a:p>
            <a:fld id="{4E85FD45-78BE-4F3F-89A3-DEC767ACB3B5}" type="slidenum">
              <a:rPr lang="it-IT" smtClean="0"/>
              <a:t>15</a:t>
            </a:fld>
            <a:endParaRPr lang="it-IT"/>
          </a:p>
        </p:txBody>
      </p:sp>
    </p:spTree>
    <p:extLst>
      <p:ext uri="{BB962C8B-B14F-4D97-AF65-F5344CB8AC3E}">
        <p14:creationId xmlns:p14="http://schemas.microsoft.com/office/powerpoint/2010/main" val="223890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a:extLst>
              <a:ext uri="{FF2B5EF4-FFF2-40B4-BE49-F238E27FC236}">
                <a16:creationId xmlns:a16="http://schemas.microsoft.com/office/drawing/2014/main" id="{5D981212-FEBF-421C-A2BE-D9E76F5775CF}"/>
              </a:ext>
            </a:extLst>
          </p:cNvPr>
          <p:cNvGraphicFramePr/>
          <p:nvPr>
            <p:extLst>
              <p:ext uri="{D42A27DB-BD31-4B8C-83A1-F6EECF244321}">
                <p14:modId xmlns:p14="http://schemas.microsoft.com/office/powerpoint/2010/main" val="1289687469"/>
              </p:ext>
            </p:extLst>
          </p:nvPr>
        </p:nvGraphicFramePr>
        <p:xfrm>
          <a:off x="1981200" y="838200"/>
          <a:ext cx="8305800"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33" name="Text Box 21">
            <a:extLst>
              <a:ext uri="{FF2B5EF4-FFF2-40B4-BE49-F238E27FC236}">
                <a16:creationId xmlns:a16="http://schemas.microsoft.com/office/drawing/2014/main" id="{862CFD2A-F6F3-4625-A3CD-EBD1F34FDAC3}"/>
              </a:ext>
            </a:extLst>
          </p:cNvPr>
          <p:cNvSpPr txBox="1">
            <a:spLocks noChangeArrowheads="1"/>
          </p:cNvSpPr>
          <p:nvPr/>
        </p:nvSpPr>
        <p:spPr bwMode="auto">
          <a:xfrm>
            <a:off x="4016039" y="253425"/>
            <a:ext cx="4159921" cy="584775"/>
          </a:xfrm>
          <a:prstGeom prst="rect">
            <a:avLst/>
          </a:prstGeom>
          <a:solidFill>
            <a:schemeClr val="tx2">
              <a:lumMod val="20000"/>
              <a:lumOff val="80000"/>
            </a:schemeClr>
          </a:solidFill>
          <a:ln w="9525">
            <a:noFill/>
            <a:miter lim="800000"/>
            <a:headEnd/>
            <a:tailEnd/>
          </a:ln>
          <a:effectLst/>
        </p:spPr>
        <p:txBody>
          <a:bodyPr wrap="none">
            <a:spAutoFit/>
          </a:bodyPr>
          <a:lstStyle/>
          <a:p>
            <a:pPr>
              <a:defRPr/>
            </a:pPr>
            <a:r>
              <a:rPr lang="it-IT" sz="3200" b="1" dirty="0">
                <a:cs typeface="Arial" charset="0"/>
              </a:rPr>
              <a:t>Letteratura come fonte</a:t>
            </a:r>
            <a:r>
              <a:rPr lang="it-IT" sz="2400" dirty="0">
                <a:cs typeface="Arial" charset="0"/>
              </a:rPr>
              <a:t> </a:t>
            </a:r>
          </a:p>
        </p:txBody>
      </p:sp>
      <p:sp>
        <p:nvSpPr>
          <p:cNvPr id="15364" name="Segnaposto numero diapositiva 2">
            <a:extLst>
              <a:ext uri="{FF2B5EF4-FFF2-40B4-BE49-F238E27FC236}">
                <a16:creationId xmlns:a16="http://schemas.microsoft.com/office/drawing/2014/main" id="{C370A67D-BCF9-4C5D-9970-538EFF2DE5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32C2B1-F0CC-4186-97D2-4EC1A3A6B415}" type="slidenum">
              <a:rPr lang="it-IT" altLang="it-IT">
                <a:solidFill>
                  <a:srgbClr val="898989"/>
                </a:solidFill>
              </a:rPr>
              <a:pPr/>
              <a:t>16</a:t>
            </a:fld>
            <a:endParaRPr lang="it-IT" altLang="it-IT">
              <a:solidFill>
                <a:srgbClr val="898989"/>
              </a:solidFill>
            </a:endParaRPr>
          </a:p>
        </p:txBody>
      </p:sp>
    </p:spTree>
    <p:extLst>
      <p:ext uri="{BB962C8B-B14F-4D97-AF65-F5344CB8AC3E}">
        <p14:creationId xmlns:p14="http://schemas.microsoft.com/office/powerpoint/2010/main" val="292801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5A14CD7-8727-45D6-AC96-9E50520D6C8A}"/>
              </a:ext>
            </a:extLst>
          </p:cNvPr>
          <p:cNvSpPr>
            <a:spLocks noGrp="1"/>
          </p:cNvSpPr>
          <p:nvPr>
            <p:ph type="sldNum" sz="quarter" idx="12"/>
          </p:nvPr>
        </p:nvSpPr>
        <p:spPr/>
        <p:txBody>
          <a:bodyPr/>
          <a:lstStyle/>
          <a:p>
            <a:fld id="{4E85FD45-78BE-4F3F-89A3-DEC767ACB3B5}" type="slidenum">
              <a:rPr lang="it-IT" smtClean="0"/>
              <a:t>17</a:t>
            </a:fld>
            <a:endParaRPr lang="it-IT"/>
          </a:p>
        </p:txBody>
      </p:sp>
      <p:graphicFrame>
        <p:nvGraphicFramePr>
          <p:cNvPr id="4" name="Diagramma 3">
            <a:extLst>
              <a:ext uri="{FF2B5EF4-FFF2-40B4-BE49-F238E27FC236}">
                <a16:creationId xmlns:a16="http://schemas.microsoft.com/office/drawing/2014/main" id="{C03E379E-58E6-46CD-9E36-AF54A1876DB0}"/>
              </a:ext>
            </a:extLst>
          </p:cNvPr>
          <p:cNvGraphicFramePr/>
          <p:nvPr>
            <p:extLst>
              <p:ext uri="{D42A27DB-BD31-4B8C-83A1-F6EECF244321}">
                <p14:modId xmlns:p14="http://schemas.microsoft.com/office/powerpoint/2010/main" val="32990631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46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49333B-25DA-49D3-8C53-02D90B99FD86}"/>
              </a:ext>
            </a:extLst>
          </p:cNvPr>
          <p:cNvSpPr>
            <a:spLocks noGrp="1"/>
          </p:cNvSpPr>
          <p:nvPr>
            <p:ph type="title"/>
          </p:nvPr>
        </p:nvSpPr>
        <p:spPr>
          <a:xfrm>
            <a:off x="2346325" y="287339"/>
            <a:ext cx="7543800" cy="1449387"/>
          </a:xfrm>
        </p:spPr>
        <p:txBody>
          <a:bodyPr/>
          <a:lstStyle/>
          <a:p>
            <a:pPr>
              <a:defRPr/>
            </a:pPr>
            <a:r>
              <a:rPr lang="it-IT" dirty="0"/>
              <a:t>Letteratura e Grande guerra</a:t>
            </a:r>
          </a:p>
        </p:txBody>
      </p:sp>
      <p:pic>
        <p:nvPicPr>
          <p:cNvPr id="25603" name="Segnaposto contenuto 5" descr="Immagine che contiene persona, esterni, fotografia, inpiedi&#10;&#10;Descrizione generata con affidabilità molto elevata">
            <a:extLst>
              <a:ext uri="{FF2B5EF4-FFF2-40B4-BE49-F238E27FC236}">
                <a16:creationId xmlns:a16="http://schemas.microsoft.com/office/drawing/2014/main" id="{FD637845-E59A-4683-A808-EB7C4AD97BE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82554" y="1736726"/>
            <a:ext cx="2606675" cy="4079875"/>
          </a:xfrm>
        </p:spPr>
      </p:pic>
      <p:sp>
        <p:nvSpPr>
          <p:cNvPr id="25604" name="Segnaposto contenuto 3">
            <a:extLst>
              <a:ext uri="{FF2B5EF4-FFF2-40B4-BE49-F238E27FC236}">
                <a16:creationId xmlns:a16="http://schemas.microsoft.com/office/drawing/2014/main" id="{24C8E1A4-67A0-49EB-A59D-ADFD1D8592D3}"/>
              </a:ext>
            </a:extLst>
          </p:cNvPr>
          <p:cNvSpPr>
            <a:spLocks noGrp="1" noChangeArrowheads="1"/>
          </p:cNvSpPr>
          <p:nvPr>
            <p:ph sz="half" idx="2"/>
          </p:nvPr>
        </p:nvSpPr>
        <p:spPr>
          <a:xfrm>
            <a:off x="6188075" y="1846264"/>
            <a:ext cx="3702050" cy="4022725"/>
          </a:xfrm>
        </p:spPr>
        <p:txBody>
          <a:bodyPr>
            <a:normAutofit fontScale="70000" lnSpcReduction="20000"/>
          </a:bodyPr>
          <a:lstStyle/>
          <a:p>
            <a:pPr marL="0" indent="0">
              <a:buNone/>
            </a:pPr>
            <a:r>
              <a:rPr lang="it-IT" altLang="it-IT" sz="3100" dirty="0"/>
              <a:t>«Beati i giovani che sono affamati e assetati di gloria, perché saranno saziati.</a:t>
            </a:r>
            <a:br>
              <a:rPr lang="it-IT" altLang="it-IT" sz="3100" dirty="0"/>
            </a:br>
            <a:r>
              <a:rPr lang="it-IT" altLang="it-IT" sz="3100" dirty="0"/>
              <a:t>Beati i misericordiosi, perché avranno da tergere un sangue splendente, da bendare un raggiante dolore.</a:t>
            </a:r>
            <a:br>
              <a:rPr lang="it-IT" altLang="it-IT" sz="3100" dirty="0"/>
            </a:br>
            <a:r>
              <a:rPr lang="it-IT" altLang="it-IT" sz="3100" dirty="0"/>
              <a:t>Beati i puri di cuore, beati i ritornanti con le vittorie, perché vedranno il viso novello di Roma, la fronte ricoronata di Dante, la bellezza trionfale d'Italia».</a:t>
            </a:r>
          </a:p>
          <a:p>
            <a:pPr marL="0" indent="0">
              <a:buNone/>
            </a:pPr>
            <a:r>
              <a:rPr lang="it-IT" altLang="it-IT" dirty="0"/>
              <a:t>G. D’Annunzio, discorso di Quarto</a:t>
            </a:r>
            <a:br>
              <a:rPr lang="it-IT" altLang="it-IT" dirty="0"/>
            </a:br>
            <a:endParaRPr lang="it-IT" altLang="it-IT" dirty="0"/>
          </a:p>
        </p:txBody>
      </p:sp>
      <p:sp>
        <p:nvSpPr>
          <p:cNvPr id="25605" name="CasellaDiTesto 6">
            <a:extLst>
              <a:ext uri="{FF2B5EF4-FFF2-40B4-BE49-F238E27FC236}">
                <a16:creationId xmlns:a16="http://schemas.microsoft.com/office/drawing/2014/main" id="{7A06FB11-2684-432B-8F74-B5B53AEF9B2C}"/>
              </a:ext>
            </a:extLst>
          </p:cNvPr>
          <p:cNvSpPr txBox="1">
            <a:spLocks noChangeArrowheads="1"/>
          </p:cNvSpPr>
          <p:nvPr/>
        </p:nvSpPr>
        <p:spPr bwMode="auto">
          <a:xfrm>
            <a:off x="2855913" y="5557838"/>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a:t>Airsrec FVG </a:t>
            </a:r>
          </a:p>
        </p:txBody>
      </p:sp>
      <p:sp>
        <p:nvSpPr>
          <p:cNvPr id="25606" name="Segnaposto numero diapositiva 8">
            <a:extLst>
              <a:ext uri="{FF2B5EF4-FFF2-40B4-BE49-F238E27FC236}">
                <a16:creationId xmlns:a16="http://schemas.microsoft.com/office/drawing/2014/main" id="{C6BF1739-C0BE-43B1-A332-FF612D977A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1000B7-3764-4F3E-81FF-474ED4484F6E}" type="slidenum">
              <a:rPr lang="it-IT" altLang="it-IT">
                <a:solidFill>
                  <a:srgbClr val="FFFFFF"/>
                </a:solidFill>
              </a:rPr>
              <a:pPr/>
              <a:t>18</a:t>
            </a:fld>
            <a:endParaRPr lang="it-IT" altLang="it-IT">
              <a:solidFill>
                <a:srgbClr val="FFFFFF"/>
              </a:solidFill>
            </a:endParaRPr>
          </a:p>
        </p:txBody>
      </p:sp>
    </p:spTree>
    <p:extLst>
      <p:ext uri="{BB962C8B-B14F-4D97-AF65-F5344CB8AC3E}">
        <p14:creationId xmlns:p14="http://schemas.microsoft.com/office/powerpoint/2010/main" val="368635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7823C1-4466-4C1F-A397-96361861DF91}"/>
              </a:ext>
            </a:extLst>
          </p:cNvPr>
          <p:cNvSpPr>
            <a:spLocks noGrp="1"/>
          </p:cNvSpPr>
          <p:nvPr>
            <p:ph type="title"/>
          </p:nvPr>
        </p:nvSpPr>
        <p:spPr>
          <a:xfrm>
            <a:off x="2346325" y="287339"/>
            <a:ext cx="7543800" cy="1449387"/>
          </a:xfrm>
        </p:spPr>
        <p:txBody>
          <a:bodyPr/>
          <a:lstStyle/>
          <a:p>
            <a:pPr>
              <a:defRPr/>
            </a:pPr>
            <a:r>
              <a:rPr lang="it-IT" dirty="0"/>
              <a:t>Letteratura e Grande guerra</a:t>
            </a:r>
          </a:p>
        </p:txBody>
      </p:sp>
      <p:pic>
        <p:nvPicPr>
          <p:cNvPr id="5" name="Picture 9" descr="scan0011">
            <a:extLst>
              <a:ext uri="{FF2B5EF4-FFF2-40B4-BE49-F238E27FC236}">
                <a16:creationId xmlns:a16="http://schemas.microsoft.com/office/drawing/2014/main" id="{B3A2AB33-D494-4260-92F3-44D19FA78333}"/>
              </a:ext>
            </a:extLst>
          </p:cNvPr>
          <p:cNvPicPr>
            <a:picLocks noGrp="1" noChangeAspect="1" noChangeArrowheads="1"/>
          </p:cNvPicPr>
          <p:nvPr>
            <p:ph sz="half" idx="2"/>
          </p:nvPr>
        </p:nvPicPr>
        <p:blipFill>
          <a:blip r:embed="rId2" cstate="print">
            <a:duotone>
              <a:prstClr val="black"/>
              <a:schemeClr val="accent2">
                <a:tint val="45000"/>
                <a:satMod val="400000"/>
              </a:schemeClr>
            </a:duotone>
          </a:blip>
          <a:srcRect/>
          <a:stretch>
            <a:fillRect/>
          </a:stretch>
        </p:blipFill>
        <p:spPr>
          <a:xfrm>
            <a:off x="6590608" y="1872963"/>
            <a:ext cx="2896985" cy="3969327"/>
          </a:xfrm>
          <a:ln>
            <a:miter lim="800000"/>
            <a:headEnd/>
            <a:tailEnd/>
          </a:ln>
        </p:spPr>
      </p:pic>
      <p:sp>
        <p:nvSpPr>
          <p:cNvPr id="26631" name="Segnaposto numero diapositiva 9">
            <a:extLst>
              <a:ext uri="{FF2B5EF4-FFF2-40B4-BE49-F238E27FC236}">
                <a16:creationId xmlns:a16="http://schemas.microsoft.com/office/drawing/2014/main" id="{18D49647-3AC1-484E-A634-412ADE038C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AC7CB5-8C6D-4D6F-8213-4D107963C11F}" type="slidenum">
              <a:rPr lang="it-IT" altLang="it-IT">
                <a:solidFill>
                  <a:srgbClr val="FFFFFF"/>
                </a:solidFill>
              </a:rPr>
              <a:pPr/>
              <a:t>19</a:t>
            </a:fld>
            <a:endParaRPr lang="it-IT" altLang="it-IT">
              <a:solidFill>
                <a:srgbClr val="FFFFFF"/>
              </a:solidFill>
            </a:endParaRPr>
          </a:p>
        </p:txBody>
      </p:sp>
      <p:pic>
        <p:nvPicPr>
          <p:cNvPr id="4" name="Immagine 3" descr="Immagine che contiene testo&#10;&#10;Descrizione generata con affidabilità elevata">
            <a:extLst>
              <a:ext uri="{FF2B5EF4-FFF2-40B4-BE49-F238E27FC236}">
                <a16:creationId xmlns:a16="http://schemas.microsoft.com/office/drawing/2014/main" id="{28C2C490-1D4A-4B09-BEFB-1A84C5E38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325" y="1950409"/>
            <a:ext cx="2347612" cy="3889210"/>
          </a:xfrm>
          <a:prstGeom prst="rect">
            <a:avLst/>
          </a:prstGeom>
        </p:spPr>
      </p:pic>
    </p:spTree>
    <p:extLst>
      <p:ext uri="{BB962C8B-B14F-4D97-AF65-F5344CB8AC3E}">
        <p14:creationId xmlns:p14="http://schemas.microsoft.com/office/powerpoint/2010/main" val="380723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normAutofit fontScale="90000"/>
          </a:bodyPr>
          <a:lstStyle/>
          <a:p>
            <a:r>
              <a:rPr lang="it-IT"/>
              <a:t>Lezione 9</a:t>
            </a:r>
            <a:br>
              <a:rPr lang="it-IT" dirty="0"/>
            </a:br>
            <a:r>
              <a:rPr lang="it-IT" dirty="0"/>
              <a:t>Forme della memoria</a:t>
            </a:r>
            <a:br>
              <a:rPr lang="it-IT" dirty="0"/>
            </a:br>
            <a:endParaRPr lang="it-IT" dirty="0"/>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a:bodyPr>
          <a:lstStyle/>
          <a:p>
            <a:r>
              <a:rPr lang="it-IT" dirty="0"/>
              <a:t>La Grande guerra prima e dopo</a:t>
            </a:r>
          </a:p>
        </p:txBody>
      </p:sp>
      <p:sp>
        <p:nvSpPr>
          <p:cNvPr id="5" name="Segnaposto numero diapositiva 4">
            <a:extLst>
              <a:ext uri="{FF2B5EF4-FFF2-40B4-BE49-F238E27FC236}">
                <a16:creationId xmlns:a16="http://schemas.microsoft.com/office/drawing/2014/main" id="{CE9DA641-AAC9-4B3E-92B4-19F47E0AEEC4}"/>
              </a:ext>
            </a:extLst>
          </p:cNvPr>
          <p:cNvSpPr>
            <a:spLocks noGrp="1"/>
          </p:cNvSpPr>
          <p:nvPr>
            <p:ph type="sldNum" sz="quarter" idx="12"/>
          </p:nvPr>
        </p:nvSpPr>
        <p:spPr/>
        <p:txBody>
          <a:bodyPr/>
          <a:lstStyle/>
          <a:p>
            <a:fld id="{4E85FD45-78BE-4F3F-89A3-DEC767ACB3B5}" type="slidenum">
              <a:rPr lang="it-IT" smtClean="0"/>
              <a:t>2</a:t>
            </a:fld>
            <a:endParaRPr lang="it-IT"/>
          </a:p>
        </p:txBody>
      </p:sp>
    </p:spTree>
    <p:extLst>
      <p:ext uri="{BB962C8B-B14F-4D97-AF65-F5344CB8AC3E}">
        <p14:creationId xmlns:p14="http://schemas.microsoft.com/office/powerpoint/2010/main" val="396077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81F6F-EC82-49E2-BF9E-28A59E8AE98A}"/>
              </a:ext>
            </a:extLst>
          </p:cNvPr>
          <p:cNvSpPr>
            <a:spLocks noGrp="1"/>
          </p:cNvSpPr>
          <p:nvPr>
            <p:ph type="title"/>
          </p:nvPr>
        </p:nvSpPr>
        <p:spPr/>
        <p:txBody>
          <a:bodyPr/>
          <a:lstStyle/>
          <a:p>
            <a:r>
              <a:rPr lang="it-IT" dirty="0"/>
              <a:t>Giornalismo</a:t>
            </a:r>
          </a:p>
        </p:txBody>
      </p:sp>
      <p:sp>
        <p:nvSpPr>
          <p:cNvPr id="6" name="Segnaposto contenuto 5">
            <a:extLst>
              <a:ext uri="{FF2B5EF4-FFF2-40B4-BE49-F238E27FC236}">
                <a16:creationId xmlns:a16="http://schemas.microsoft.com/office/drawing/2014/main" id="{81558B39-74B5-48A4-8B46-2DB68AF2BCC5}"/>
              </a:ext>
            </a:extLst>
          </p:cNvPr>
          <p:cNvSpPr>
            <a:spLocks noGrp="1"/>
          </p:cNvSpPr>
          <p:nvPr>
            <p:ph idx="1"/>
          </p:nvPr>
        </p:nvSpPr>
        <p:spPr/>
        <p:txBody>
          <a:bodyPr>
            <a:normAutofit/>
          </a:bodyPr>
          <a:lstStyle/>
          <a:p>
            <a:pPr marL="0" indent="0">
              <a:buNone/>
            </a:pPr>
            <a:r>
              <a:rPr lang="it-IT" dirty="0"/>
              <a:t>«In una limpidità meravigliosa, tutte le vette, tutte le creste, screziate dal bruno delle rocce, coperte di nevi luminose e violastre, soffuse di ombre azzurre e nette, si ergevano intorno maestose, con un non so quale slancio irrompente. Vive ed accese balzavano su dall’oscurità torbida delle vallate, come cercando nel cielo gli ultimi fantastici riflessi del tramonto. Pareva che la terra tenebrata, già sommersa dalla notte, levasse disperatamente nella luce ondate immani di pietra e di gelo, dai profili pieni d’impeto che sembrano esprimere uno sforzo favoloso d’ascesa»</a:t>
            </a:r>
          </a:p>
          <a:p>
            <a:pPr marL="0" indent="0">
              <a:buNone/>
            </a:pPr>
            <a:r>
              <a:rPr lang="it-IT" sz="2000" dirty="0"/>
              <a:t>L. </a:t>
            </a:r>
            <a:r>
              <a:rPr lang="it-IT" sz="2000" dirty="0" err="1"/>
              <a:t>Barzini</a:t>
            </a:r>
            <a:r>
              <a:rPr lang="it-IT" sz="2000" dirty="0"/>
              <a:t>, </a:t>
            </a:r>
            <a:r>
              <a:rPr lang="it-IT" sz="2000" i="1" dirty="0"/>
              <a:t>Fra le nevi del </a:t>
            </a:r>
            <a:r>
              <a:rPr lang="it-IT" sz="2000" i="1" dirty="0" err="1"/>
              <a:t>Kozliak</a:t>
            </a:r>
            <a:r>
              <a:rPr lang="it-IT" sz="2000" dirty="0"/>
              <a:t>, in </a:t>
            </a:r>
            <a:r>
              <a:rPr lang="it-IT" sz="2000" i="1" dirty="0"/>
              <a:t>La guerra d’Italia (gennaio-giugno 1916)</a:t>
            </a:r>
            <a:r>
              <a:rPr lang="it-IT" sz="2000" dirty="0"/>
              <a:t>, Treves, Milano 1916 </a:t>
            </a:r>
          </a:p>
        </p:txBody>
      </p:sp>
      <p:sp>
        <p:nvSpPr>
          <p:cNvPr id="5" name="Segnaposto numero diapositiva 4">
            <a:extLst>
              <a:ext uri="{FF2B5EF4-FFF2-40B4-BE49-F238E27FC236}">
                <a16:creationId xmlns:a16="http://schemas.microsoft.com/office/drawing/2014/main" id="{EAC76B95-CCA5-4A73-AC30-90A7000BFB7E}"/>
              </a:ext>
            </a:extLst>
          </p:cNvPr>
          <p:cNvSpPr>
            <a:spLocks noGrp="1"/>
          </p:cNvSpPr>
          <p:nvPr>
            <p:ph type="sldNum" sz="quarter" idx="12"/>
          </p:nvPr>
        </p:nvSpPr>
        <p:spPr/>
        <p:txBody>
          <a:bodyPr/>
          <a:lstStyle/>
          <a:p>
            <a:fld id="{4E85FD45-78BE-4F3F-89A3-DEC767ACB3B5}" type="slidenum">
              <a:rPr lang="it-IT" smtClean="0"/>
              <a:t>20</a:t>
            </a:fld>
            <a:endParaRPr lang="it-IT"/>
          </a:p>
        </p:txBody>
      </p:sp>
    </p:spTree>
    <p:extLst>
      <p:ext uri="{BB962C8B-B14F-4D97-AF65-F5344CB8AC3E}">
        <p14:creationId xmlns:p14="http://schemas.microsoft.com/office/powerpoint/2010/main" val="192004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testo, lavagnabianca&#10;&#10;Descrizione generata con affidabilità molto elevata">
            <a:extLst>
              <a:ext uri="{FF2B5EF4-FFF2-40B4-BE49-F238E27FC236}">
                <a16:creationId xmlns:a16="http://schemas.microsoft.com/office/drawing/2014/main" id="{3721996E-2C93-49B6-9B33-8201C227F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135518" cy="6869630"/>
          </a:xfrm>
        </p:spPr>
      </p:pic>
      <p:sp>
        <p:nvSpPr>
          <p:cNvPr id="4" name="Segnaposto numero diapositiva 3">
            <a:extLst>
              <a:ext uri="{FF2B5EF4-FFF2-40B4-BE49-F238E27FC236}">
                <a16:creationId xmlns:a16="http://schemas.microsoft.com/office/drawing/2014/main" id="{335B74ED-0546-4AFE-ABF2-15E94F6D97B8}"/>
              </a:ext>
            </a:extLst>
          </p:cNvPr>
          <p:cNvSpPr>
            <a:spLocks noGrp="1"/>
          </p:cNvSpPr>
          <p:nvPr>
            <p:ph type="sldNum" sz="quarter" idx="12"/>
          </p:nvPr>
        </p:nvSpPr>
        <p:spPr/>
        <p:txBody>
          <a:bodyPr/>
          <a:lstStyle/>
          <a:p>
            <a:fld id="{4E85FD45-78BE-4F3F-89A3-DEC767ACB3B5}" type="slidenum">
              <a:rPr lang="it-IT" smtClean="0"/>
              <a:t>21</a:t>
            </a:fld>
            <a:endParaRPr lang="it-IT"/>
          </a:p>
        </p:txBody>
      </p:sp>
      <p:sp>
        <p:nvSpPr>
          <p:cNvPr id="7" name="CasellaDiTesto 6">
            <a:extLst>
              <a:ext uri="{FF2B5EF4-FFF2-40B4-BE49-F238E27FC236}">
                <a16:creationId xmlns:a16="http://schemas.microsoft.com/office/drawing/2014/main" id="{D4A1CCAE-630B-4CBC-AAB5-2B11C90C6E3C}"/>
              </a:ext>
            </a:extLst>
          </p:cNvPr>
          <p:cNvSpPr txBox="1"/>
          <p:nvPr/>
        </p:nvSpPr>
        <p:spPr>
          <a:xfrm>
            <a:off x="10333822" y="793215"/>
            <a:ext cx="1787092" cy="923330"/>
          </a:xfrm>
          <a:prstGeom prst="rect">
            <a:avLst/>
          </a:prstGeom>
          <a:noFill/>
        </p:spPr>
        <p:txBody>
          <a:bodyPr wrap="none" rtlCol="0">
            <a:spAutoFit/>
          </a:bodyPr>
          <a:lstStyle/>
          <a:p>
            <a:r>
              <a:rPr lang="it-IT" dirty="0"/>
              <a:t>V. Locchi,</a:t>
            </a:r>
          </a:p>
          <a:p>
            <a:r>
              <a:rPr lang="it-IT" i="1" dirty="0"/>
              <a:t>La sagra di Santa</a:t>
            </a:r>
          </a:p>
          <a:p>
            <a:r>
              <a:rPr lang="it-IT" i="1" dirty="0"/>
              <a:t>Gorizia</a:t>
            </a:r>
            <a:r>
              <a:rPr lang="it-IT" dirty="0"/>
              <a:t>, 1928</a:t>
            </a:r>
          </a:p>
        </p:txBody>
      </p:sp>
    </p:spTree>
    <p:extLst>
      <p:ext uri="{BB962C8B-B14F-4D97-AF65-F5344CB8AC3E}">
        <p14:creationId xmlns:p14="http://schemas.microsoft.com/office/powerpoint/2010/main" val="219140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890B1-F8C7-4268-B880-17AE2A99FB79}"/>
              </a:ext>
            </a:extLst>
          </p:cNvPr>
          <p:cNvSpPr>
            <a:spLocks noGrp="1"/>
          </p:cNvSpPr>
          <p:nvPr>
            <p:ph type="title"/>
          </p:nvPr>
        </p:nvSpPr>
        <p:spPr>
          <a:xfrm>
            <a:off x="2346325" y="287339"/>
            <a:ext cx="7543800" cy="1449387"/>
          </a:xfrm>
        </p:spPr>
        <p:txBody>
          <a:bodyPr/>
          <a:lstStyle/>
          <a:p>
            <a:pPr>
              <a:defRPr/>
            </a:pPr>
            <a:r>
              <a:rPr lang="it-IT" dirty="0"/>
              <a:t>Letteratura e Grande guerra</a:t>
            </a:r>
          </a:p>
        </p:txBody>
      </p:sp>
      <p:pic>
        <p:nvPicPr>
          <p:cNvPr id="27651" name="Picture 4" descr="alpino001">
            <a:extLst>
              <a:ext uri="{FF2B5EF4-FFF2-40B4-BE49-F238E27FC236}">
                <a16:creationId xmlns:a16="http://schemas.microsoft.com/office/drawing/2014/main" id="{B5656328-B428-43EC-BFF3-D49AF420627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914650" y="1846264"/>
            <a:ext cx="2566988" cy="4022725"/>
          </a:xfrm>
          <a:noFill/>
        </p:spPr>
      </p:pic>
      <p:pic>
        <p:nvPicPr>
          <p:cNvPr id="27652" name="Picture 5" descr="scan0009">
            <a:extLst>
              <a:ext uri="{FF2B5EF4-FFF2-40B4-BE49-F238E27FC236}">
                <a16:creationId xmlns:a16="http://schemas.microsoft.com/office/drawing/2014/main" id="{34B8C949-CF1D-4000-8EC3-08E56EDEC7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67525" y="1846264"/>
            <a:ext cx="2343150" cy="4022725"/>
          </a:xfrm>
          <a:noFill/>
        </p:spPr>
      </p:pic>
      <p:sp>
        <p:nvSpPr>
          <p:cNvPr id="27653" name="Segnaposto numero diapositiva 7">
            <a:extLst>
              <a:ext uri="{FF2B5EF4-FFF2-40B4-BE49-F238E27FC236}">
                <a16:creationId xmlns:a16="http://schemas.microsoft.com/office/drawing/2014/main" id="{94155A13-8E78-4EDB-A5ED-330F962D9B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E637B7C-561D-4A1C-886A-0EAA8113E462}" type="slidenum">
              <a:rPr lang="it-IT" altLang="it-IT">
                <a:solidFill>
                  <a:srgbClr val="FFFFFF"/>
                </a:solidFill>
              </a:rPr>
              <a:pPr/>
              <a:t>22</a:t>
            </a:fld>
            <a:endParaRPr lang="it-IT" altLang="it-IT">
              <a:solidFill>
                <a:srgbClr val="FFFFFF"/>
              </a:solidFill>
            </a:endParaRPr>
          </a:p>
        </p:txBody>
      </p:sp>
    </p:spTree>
    <p:extLst>
      <p:ext uri="{BB962C8B-B14F-4D97-AF65-F5344CB8AC3E}">
        <p14:creationId xmlns:p14="http://schemas.microsoft.com/office/powerpoint/2010/main" val="311326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E2BB5B-C044-4B9A-AAF0-5AF1DDAB6290}"/>
              </a:ext>
            </a:extLst>
          </p:cNvPr>
          <p:cNvSpPr>
            <a:spLocks noGrp="1"/>
          </p:cNvSpPr>
          <p:nvPr>
            <p:ph type="title"/>
          </p:nvPr>
        </p:nvSpPr>
        <p:spPr>
          <a:xfrm>
            <a:off x="845998" y="306279"/>
            <a:ext cx="7543800" cy="1449387"/>
          </a:xfrm>
        </p:spPr>
        <p:txBody>
          <a:bodyPr/>
          <a:lstStyle/>
          <a:p>
            <a:pPr>
              <a:defRPr/>
            </a:pPr>
            <a:r>
              <a:rPr lang="it-IT" dirty="0"/>
              <a:t>Memoria popolare</a:t>
            </a:r>
          </a:p>
        </p:txBody>
      </p:sp>
      <p:pic>
        <p:nvPicPr>
          <p:cNvPr id="28676" name="Picture 3" descr="G:\car002.jpg">
            <a:extLst>
              <a:ext uri="{FF2B5EF4-FFF2-40B4-BE49-F238E27FC236}">
                <a16:creationId xmlns:a16="http://schemas.microsoft.com/office/drawing/2014/main" id="{7D0E3ED8-85F5-431B-8FD6-56E3B9C809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95604" y="306279"/>
            <a:ext cx="4017391" cy="6245441"/>
          </a:xfrm>
          <a:noFill/>
        </p:spPr>
      </p:pic>
      <p:sp>
        <p:nvSpPr>
          <p:cNvPr id="28677" name="Segnaposto numero diapositiva 5">
            <a:extLst>
              <a:ext uri="{FF2B5EF4-FFF2-40B4-BE49-F238E27FC236}">
                <a16:creationId xmlns:a16="http://schemas.microsoft.com/office/drawing/2014/main" id="{C0CA85F1-FF21-4CC7-953A-379A46FE5E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F2EF44C-DC17-42AD-B4C0-88ED83BC068B}" type="slidenum">
              <a:rPr lang="it-IT" altLang="it-IT">
                <a:solidFill>
                  <a:srgbClr val="FFFFFF"/>
                </a:solidFill>
              </a:rPr>
              <a:pPr/>
              <a:t>23</a:t>
            </a:fld>
            <a:endParaRPr lang="it-IT" altLang="it-IT">
              <a:solidFill>
                <a:srgbClr val="FFFFFF"/>
              </a:solidFill>
            </a:endParaRPr>
          </a:p>
        </p:txBody>
      </p:sp>
      <p:sp>
        <p:nvSpPr>
          <p:cNvPr id="4" name="Rettangolo 3">
            <a:extLst>
              <a:ext uri="{FF2B5EF4-FFF2-40B4-BE49-F238E27FC236}">
                <a16:creationId xmlns:a16="http://schemas.microsoft.com/office/drawing/2014/main" id="{A7F1F8AA-B740-4B62-A869-BA3186C93D49}"/>
              </a:ext>
            </a:extLst>
          </p:cNvPr>
          <p:cNvSpPr/>
          <p:nvPr/>
        </p:nvSpPr>
        <p:spPr>
          <a:xfrm>
            <a:off x="1330712" y="2467312"/>
            <a:ext cx="6096000" cy="2554545"/>
          </a:xfrm>
          <a:prstGeom prst="rect">
            <a:avLst/>
          </a:prstGeom>
        </p:spPr>
        <p:txBody>
          <a:bodyPr>
            <a:spAutoFit/>
          </a:bodyPr>
          <a:lstStyle/>
          <a:p>
            <a:pPr>
              <a:buFontTx/>
              <a:buChar char="-"/>
              <a:defRPr/>
            </a:pPr>
            <a:r>
              <a:rPr lang="it-IT" altLang="it-IT" sz="3200" dirty="0">
                <a:cs typeface="Arial" panose="020B0604020202020204" pitchFamily="34" charset="0"/>
              </a:rPr>
              <a:t>Epistolografia</a:t>
            </a:r>
          </a:p>
          <a:p>
            <a:pPr>
              <a:buFontTx/>
              <a:buChar char="-"/>
              <a:defRPr/>
            </a:pPr>
            <a:r>
              <a:rPr lang="it-IT" altLang="it-IT" sz="3200" dirty="0">
                <a:cs typeface="Arial" panose="020B0604020202020204" pitchFamily="34" charset="0"/>
              </a:rPr>
              <a:t> Diaristica</a:t>
            </a:r>
          </a:p>
          <a:p>
            <a:pPr>
              <a:buFontTx/>
              <a:buChar char="-"/>
              <a:defRPr/>
            </a:pPr>
            <a:r>
              <a:rPr lang="it-IT" altLang="it-IT" sz="3200" dirty="0">
                <a:cs typeface="Arial" panose="020B0604020202020204" pitchFamily="34" charset="0"/>
              </a:rPr>
              <a:t> Lirica</a:t>
            </a:r>
          </a:p>
          <a:p>
            <a:pPr>
              <a:buFontTx/>
              <a:buChar char="-"/>
              <a:defRPr/>
            </a:pPr>
            <a:r>
              <a:rPr lang="it-IT" altLang="it-IT" sz="3200" dirty="0">
                <a:cs typeface="Arial" panose="020B0604020202020204" pitchFamily="34" charset="0"/>
              </a:rPr>
              <a:t> Canto popolare</a:t>
            </a:r>
          </a:p>
          <a:p>
            <a:pPr>
              <a:buFontTx/>
              <a:buChar char="-"/>
              <a:defRPr/>
            </a:pPr>
            <a:r>
              <a:rPr lang="it-IT" altLang="it-IT" sz="3200" dirty="0">
                <a:cs typeface="Arial" panose="020B0604020202020204" pitchFamily="34" charset="0"/>
              </a:rPr>
              <a:t> Memorie </a:t>
            </a:r>
          </a:p>
        </p:txBody>
      </p:sp>
    </p:spTree>
    <p:extLst>
      <p:ext uri="{BB962C8B-B14F-4D97-AF65-F5344CB8AC3E}">
        <p14:creationId xmlns:p14="http://schemas.microsoft.com/office/powerpoint/2010/main" val="293216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23266-BF50-48E3-B3B8-3A83083E85F2}"/>
              </a:ext>
            </a:extLst>
          </p:cNvPr>
          <p:cNvSpPr>
            <a:spLocks noGrp="1"/>
          </p:cNvSpPr>
          <p:nvPr>
            <p:ph type="title"/>
          </p:nvPr>
        </p:nvSpPr>
        <p:spPr/>
        <p:txBody>
          <a:bodyPr/>
          <a:lstStyle/>
          <a:p>
            <a:r>
              <a:rPr lang="it-IT" dirty="0"/>
              <a:t>Fotografia</a:t>
            </a:r>
          </a:p>
        </p:txBody>
      </p:sp>
      <p:sp>
        <p:nvSpPr>
          <p:cNvPr id="3" name="Segnaposto contenuto 2">
            <a:extLst>
              <a:ext uri="{FF2B5EF4-FFF2-40B4-BE49-F238E27FC236}">
                <a16:creationId xmlns:a16="http://schemas.microsoft.com/office/drawing/2014/main" id="{5B979A96-6D35-4DDA-BBCD-623B62DD43E9}"/>
              </a:ext>
            </a:extLst>
          </p:cNvPr>
          <p:cNvSpPr>
            <a:spLocks noGrp="1"/>
          </p:cNvSpPr>
          <p:nvPr>
            <p:ph idx="1"/>
          </p:nvPr>
        </p:nvSpPr>
        <p:spPr/>
        <p:txBody>
          <a:bodyPr/>
          <a:lstStyle/>
          <a:p>
            <a:r>
              <a:rPr lang="it-IT" dirty="0"/>
              <a:t>Privata (diffusione delle prime macchine fotografiche portatili)</a:t>
            </a:r>
          </a:p>
          <a:p>
            <a:pPr marL="0" indent="0">
              <a:buNone/>
            </a:pPr>
            <a:endParaRPr lang="it-IT" dirty="0"/>
          </a:p>
          <a:p>
            <a:r>
              <a:rPr lang="it-IT" dirty="0"/>
              <a:t>Ufficiale (servizi fotocinematografici dei diversi eserciti)</a:t>
            </a:r>
          </a:p>
          <a:p>
            <a:pPr marL="0" indent="0">
              <a:buNone/>
            </a:pPr>
            <a:endParaRPr lang="it-IT" dirty="0"/>
          </a:p>
        </p:txBody>
      </p:sp>
      <p:sp>
        <p:nvSpPr>
          <p:cNvPr id="8" name="Freccia circolare a sinistra 7">
            <a:extLst>
              <a:ext uri="{FF2B5EF4-FFF2-40B4-BE49-F238E27FC236}">
                <a16:creationId xmlns:a16="http://schemas.microsoft.com/office/drawing/2014/main" id="{09FD24DA-7845-4EF5-9000-0485AC281AFE}"/>
              </a:ext>
            </a:extLst>
          </p:cNvPr>
          <p:cNvSpPr/>
          <p:nvPr/>
        </p:nvSpPr>
        <p:spPr>
          <a:xfrm>
            <a:off x="9277164" y="248574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CasellaDiTesto 8">
            <a:extLst>
              <a:ext uri="{FF2B5EF4-FFF2-40B4-BE49-F238E27FC236}">
                <a16:creationId xmlns:a16="http://schemas.microsoft.com/office/drawing/2014/main" id="{1381C08C-1326-47A3-BED1-2133CB17BDFF}"/>
              </a:ext>
            </a:extLst>
          </p:cNvPr>
          <p:cNvSpPr txBox="1"/>
          <p:nvPr/>
        </p:nvSpPr>
        <p:spPr>
          <a:xfrm>
            <a:off x="3375869" y="3313617"/>
            <a:ext cx="5901295" cy="954107"/>
          </a:xfrm>
          <a:prstGeom prst="rect">
            <a:avLst/>
          </a:prstGeom>
          <a:noFill/>
        </p:spPr>
        <p:txBody>
          <a:bodyPr wrap="none" rtlCol="0">
            <a:spAutoFit/>
          </a:bodyPr>
          <a:lstStyle/>
          <a:p>
            <a:r>
              <a:rPr lang="it-IT" sz="2800" dirty="0"/>
              <a:t>Censura nella diffusione delle immagini</a:t>
            </a:r>
          </a:p>
          <a:p>
            <a:r>
              <a:rPr lang="it-IT" sz="2800" dirty="0"/>
              <a:t>		da pubblicare</a:t>
            </a:r>
          </a:p>
        </p:txBody>
      </p:sp>
      <p:sp>
        <p:nvSpPr>
          <p:cNvPr id="5" name="Segnaposto numero diapositiva 4">
            <a:extLst>
              <a:ext uri="{FF2B5EF4-FFF2-40B4-BE49-F238E27FC236}">
                <a16:creationId xmlns:a16="http://schemas.microsoft.com/office/drawing/2014/main" id="{0B9F0722-ECF1-48DC-879F-7FC335B15395}"/>
              </a:ext>
            </a:extLst>
          </p:cNvPr>
          <p:cNvSpPr>
            <a:spLocks noGrp="1"/>
          </p:cNvSpPr>
          <p:nvPr>
            <p:ph type="sldNum" sz="quarter" idx="12"/>
          </p:nvPr>
        </p:nvSpPr>
        <p:spPr/>
        <p:txBody>
          <a:bodyPr/>
          <a:lstStyle/>
          <a:p>
            <a:fld id="{4E85FD45-78BE-4F3F-89A3-DEC767ACB3B5}" type="slidenum">
              <a:rPr lang="it-IT" smtClean="0"/>
              <a:t>24</a:t>
            </a:fld>
            <a:endParaRPr lang="it-IT"/>
          </a:p>
        </p:txBody>
      </p:sp>
    </p:spTree>
    <p:extLst>
      <p:ext uri="{BB962C8B-B14F-4D97-AF65-F5344CB8AC3E}">
        <p14:creationId xmlns:p14="http://schemas.microsoft.com/office/powerpoint/2010/main" val="165170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095A9-3C23-447D-AF95-E2EA4E09A7F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7738320-9FF1-4AAA-A535-2925E0FFE97C}"/>
              </a:ext>
            </a:extLst>
          </p:cNvPr>
          <p:cNvSpPr>
            <a:spLocks noGrp="1"/>
          </p:cNvSpPr>
          <p:nvPr>
            <p:ph idx="1"/>
          </p:nvPr>
        </p:nvSpPr>
        <p:spPr/>
        <p:txBody>
          <a:bodyPr/>
          <a:lstStyle/>
          <a:p>
            <a:r>
              <a:rPr lang="it-IT" dirty="0"/>
              <a:t>Fotografia privata: relativa maggiore libertà nella scelta dei soggetti</a:t>
            </a:r>
          </a:p>
          <a:p>
            <a:pPr marL="0" indent="0">
              <a:buNone/>
            </a:pPr>
            <a:endParaRPr lang="it-IT" dirty="0"/>
          </a:p>
          <a:p>
            <a:r>
              <a:rPr lang="it-IT" dirty="0"/>
              <a:t>Fotografia ufficiale: estrema libertà nella scelta dei soggetti , ma filtro sulla pubblicazione delle immagini, tese a costruire un immagine socialmente accettabile del conflitto e a sostenerne la causa. </a:t>
            </a:r>
          </a:p>
          <a:p>
            <a:pPr lvl="8"/>
            <a:endParaRPr lang="it-IT" dirty="0"/>
          </a:p>
          <a:p>
            <a:pPr marL="3657600" lvl="8" indent="0">
              <a:buNone/>
            </a:pPr>
            <a:endParaRPr lang="it-IT" sz="2800" dirty="0"/>
          </a:p>
          <a:p>
            <a:pPr lvl="8"/>
            <a:r>
              <a:rPr lang="it-IT" sz="2800" dirty="0"/>
              <a:t>propaganda</a:t>
            </a:r>
            <a:r>
              <a:rPr lang="it-IT" dirty="0"/>
              <a:t>  </a:t>
            </a:r>
          </a:p>
        </p:txBody>
      </p:sp>
      <p:sp>
        <p:nvSpPr>
          <p:cNvPr id="4" name="Segnaposto numero diapositiva 3">
            <a:extLst>
              <a:ext uri="{FF2B5EF4-FFF2-40B4-BE49-F238E27FC236}">
                <a16:creationId xmlns:a16="http://schemas.microsoft.com/office/drawing/2014/main" id="{83FB31BD-6DB6-48E4-9E11-6498F38F71B5}"/>
              </a:ext>
            </a:extLst>
          </p:cNvPr>
          <p:cNvSpPr>
            <a:spLocks noGrp="1"/>
          </p:cNvSpPr>
          <p:nvPr>
            <p:ph type="sldNum" sz="quarter" idx="12"/>
          </p:nvPr>
        </p:nvSpPr>
        <p:spPr/>
        <p:txBody>
          <a:bodyPr/>
          <a:lstStyle/>
          <a:p>
            <a:fld id="{4E85FD45-78BE-4F3F-89A3-DEC767ACB3B5}" type="slidenum">
              <a:rPr lang="it-IT" smtClean="0"/>
              <a:t>25</a:t>
            </a:fld>
            <a:endParaRPr lang="it-IT"/>
          </a:p>
        </p:txBody>
      </p:sp>
      <p:sp>
        <p:nvSpPr>
          <p:cNvPr id="5" name="Freccia circolare a sinistra 4">
            <a:extLst>
              <a:ext uri="{FF2B5EF4-FFF2-40B4-BE49-F238E27FC236}">
                <a16:creationId xmlns:a16="http://schemas.microsoft.com/office/drawing/2014/main" id="{D832FA71-0587-4DAD-A721-943DC256ED6A}"/>
              </a:ext>
            </a:extLst>
          </p:cNvPr>
          <p:cNvSpPr/>
          <p:nvPr/>
        </p:nvSpPr>
        <p:spPr>
          <a:xfrm>
            <a:off x="10147609" y="3769110"/>
            <a:ext cx="680225" cy="1115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5200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F432FF-733C-41AE-8E06-0BF7268965E3}"/>
              </a:ext>
            </a:extLst>
          </p:cNvPr>
          <p:cNvSpPr>
            <a:spLocks noGrp="1"/>
          </p:cNvSpPr>
          <p:nvPr>
            <p:ph type="title"/>
          </p:nvPr>
        </p:nvSpPr>
        <p:spPr>
          <a:xfrm>
            <a:off x="128226" y="1159501"/>
            <a:ext cx="7543800" cy="1449387"/>
          </a:xfrm>
        </p:spPr>
        <p:txBody>
          <a:bodyPr/>
          <a:lstStyle/>
          <a:p>
            <a:pPr>
              <a:defRPr/>
            </a:pPr>
            <a:r>
              <a:rPr lang="it-IT" dirty="0"/>
              <a:t>Culto del soldato </a:t>
            </a:r>
            <a:br>
              <a:rPr lang="it-IT" dirty="0"/>
            </a:br>
            <a:r>
              <a:rPr lang="it-IT" dirty="0"/>
              <a:t>caduto</a:t>
            </a:r>
          </a:p>
        </p:txBody>
      </p:sp>
      <p:sp>
        <p:nvSpPr>
          <p:cNvPr id="30723" name="Segnaposto contenuto 3">
            <a:extLst>
              <a:ext uri="{FF2B5EF4-FFF2-40B4-BE49-F238E27FC236}">
                <a16:creationId xmlns:a16="http://schemas.microsoft.com/office/drawing/2014/main" id="{04635897-33AA-48F4-ABCA-7D77A3D61033}"/>
              </a:ext>
            </a:extLst>
          </p:cNvPr>
          <p:cNvSpPr>
            <a:spLocks noGrp="1" noChangeArrowheads="1"/>
          </p:cNvSpPr>
          <p:nvPr>
            <p:ph sz="half" idx="2"/>
          </p:nvPr>
        </p:nvSpPr>
        <p:spPr>
          <a:xfrm>
            <a:off x="7990532" y="2980131"/>
            <a:ext cx="3702050" cy="4022725"/>
          </a:xfrm>
        </p:spPr>
        <p:txBody>
          <a:bodyPr>
            <a:normAutofit fontScale="40000" lnSpcReduction="20000"/>
          </a:bodyPr>
          <a:lstStyle/>
          <a:p>
            <a:endParaRPr lang="it-IT" altLang="it-IT" dirty="0"/>
          </a:p>
          <a:p>
            <a:endParaRPr lang="it-IT" altLang="it-IT" dirty="0"/>
          </a:p>
          <a:p>
            <a:endParaRPr lang="it-IT" altLang="it-IT" dirty="0"/>
          </a:p>
          <a:p>
            <a:endParaRPr lang="it-IT" altLang="it-IT" dirty="0"/>
          </a:p>
          <a:p>
            <a:endParaRPr lang="it-IT" altLang="it-IT" dirty="0"/>
          </a:p>
          <a:p>
            <a:endParaRPr lang="it-IT" altLang="it-IT" dirty="0"/>
          </a:p>
          <a:p>
            <a:endParaRPr lang="it-IT" altLang="it-IT" dirty="0"/>
          </a:p>
          <a:p>
            <a:endParaRPr lang="it-IT" altLang="it-IT" dirty="0"/>
          </a:p>
          <a:p>
            <a:endParaRPr lang="it-IT" altLang="it-IT" sz="1400" dirty="0"/>
          </a:p>
          <a:p>
            <a:endParaRPr lang="it-IT" altLang="it-IT" sz="1400" dirty="0"/>
          </a:p>
          <a:p>
            <a:endParaRPr lang="it-IT" altLang="it-IT" sz="1400" dirty="0"/>
          </a:p>
          <a:p>
            <a:endParaRPr lang="it-IT" altLang="it-IT" sz="1400" dirty="0"/>
          </a:p>
          <a:p>
            <a:endParaRPr lang="it-IT" altLang="it-IT" sz="1400" dirty="0"/>
          </a:p>
          <a:p>
            <a:endParaRPr lang="it-IT" altLang="it-IT" sz="1400" dirty="0"/>
          </a:p>
          <a:p>
            <a:endParaRPr lang="it-IT" altLang="it-IT" sz="1400" dirty="0"/>
          </a:p>
          <a:p>
            <a:endParaRPr lang="it-IT" altLang="it-IT" sz="1400" dirty="0"/>
          </a:p>
          <a:p>
            <a:endParaRPr lang="it-IT" altLang="it-IT" sz="1400" dirty="0"/>
          </a:p>
          <a:p>
            <a:r>
              <a:rPr lang="it-IT" altLang="it-IT" sz="3000" dirty="0"/>
              <a:t>                                                                                AMT</a:t>
            </a:r>
            <a:endParaRPr lang="it-IT" altLang="it-IT" sz="6000" dirty="0"/>
          </a:p>
        </p:txBody>
      </p:sp>
      <p:pic>
        <p:nvPicPr>
          <p:cNvPr id="30724" name="Picture 4" descr="g3">
            <a:extLst>
              <a:ext uri="{FF2B5EF4-FFF2-40B4-BE49-F238E27FC236}">
                <a16:creationId xmlns:a16="http://schemas.microsoft.com/office/drawing/2014/main" id="{E720D5A7-93C3-4E65-8AB6-CF0EC8266ED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81934" y="1159501"/>
            <a:ext cx="7110648" cy="4833935"/>
          </a:xfrm>
          <a:noFill/>
        </p:spPr>
      </p:pic>
      <p:sp>
        <p:nvSpPr>
          <p:cNvPr id="30725" name="Segnaposto numero diapositiva 6">
            <a:extLst>
              <a:ext uri="{FF2B5EF4-FFF2-40B4-BE49-F238E27FC236}">
                <a16:creationId xmlns:a16="http://schemas.microsoft.com/office/drawing/2014/main" id="{DF8CC4F4-5F44-4005-B71A-EA0B4A01A0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080AAC4-FBD0-43E4-96A1-E9501273652F}" type="slidenum">
              <a:rPr lang="it-IT" altLang="it-IT">
                <a:solidFill>
                  <a:srgbClr val="FFFFFF"/>
                </a:solidFill>
              </a:rPr>
              <a:pPr/>
              <a:t>26</a:t>
            </a:fld>
            <a:endParaRPr lang="it-IT" altLang="it-IT">
              <a:solidFill>
                <a:srgbClr val="FFFFFF"/>
              </a:solidFill>
            </a:endParaRPr>
          </a:p>
        </p:txBody>
      </p:sp>
    </p:spTree>
    <p:extLst>
      <p:ext uri="{BB962C8B-B14F-4D97-AF65-F5344CB8AC3E}">
        <p14:creationId xmlns:p14="http://schemas.microsoft.com/office/powerpoint/2010/main" val="17037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242741-2AD6-46F6-A395-C0464733AEA8}"/>
              </a:ext>
            </a:extLst>
          </p:cNvPr>
          <p:cNvSpPr>
            <a:spLocks noGrp="1"/>
          </p:cNvSpPr>
          <p:nvPr>
            <p:ph type="title"/>
          </p:nvPr>
        </p:nvSpPr>
        <p:spPr>
          <a:xfrm>
            <a:off x="2346325" y="287339"/>
            <a:ext cx="7543800" cy="1449387"/>
          </a:xfrm>
        </p:spPr>
        <p:txBody>
          <a:bodyPr/>
          <a:lstStyle/>
          <a:p>
            <a:pPr>
              <a:defRPr/>
            </a:pPr>
            <a:r>
              <a:rPr lang="it-IT" dirty="0"/>
              <a:t>Monumentalizzazione</a:t>
            </a:r>
          </a:p>
        </p:txBody>
      </p:sp>
      <p:pic>
        <p:nvPicPr>
          <p:cNvPr id="35843" name="Picture 4" descr="scan0003">
            <a:extLst>
              <a:ext uri="{FF2B5EF4-FFF2-40B4-BE49-F238E27FC236}">
                <a16:creationId xmlns:a16="http://schemas.microsoft.com/office/drawing/2014/main" id="{104FD900-615F-4DE4-901D-371298BC2A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46325" y="2014539"/>
            <a:ext cx="3703638" cy="3686175"/>
          </a:xfrm>
          <a:noFill/>
        </p:spPr>
      </p:pic>
      <p:pic>
        <p:nvPicPr>
          <p:cNvPr id="35844" name="Picture 2" descr="http://www.irsml.eu/images/Oslavia/Oslavia%204.JPG">
            <a:extLst>
              <a:ext uri="{FF2B5EF4-FFF2-40B4-BE49-F238E27FC236}">
                <a16:creationId xmlns:a16="http://schemas.microsoft.com/office/drawing/2014/main" id="{5A028849-BC53-4AF9-9116-7DFECBC6D0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81813" y="2014540"/>
            <a:ext cx="4803955" cy="3605026"/>
          </a:xfrm>
          <a:noFill/>
        </p:spPr>
      </p:pic>
      <p:sp>
        <p:nvSpPr>
          <p:cNvPr id="35845" name="CasellaDiTesto 7">
            <a:extLst>
              <a:ext uri="{FF2B5EF4-FFF2-40B4-BE49-F238E27FC236}">
                <a16:creationId xmlns:a16="http://schemas.microsoft.com/office/drawing/2014/main" id="{73AB3D86-E699-4460-AD80-8B199CD39F86}"/>
              </a:ext>
            </a:extLst>
          </p:cNvPr>
          <p:cNvSpPr txBox="1">
            <a:spLocks noChangeArrowheads="1"/>
          </p:cNvSpPr>
          <p:nvPr/>
        </p:nvSpPr>
        <p:spPr bwMode="auto">
          <a:xfrm>
            <a:off x="3459164" y="5854700"/>
            <a:ext cx="527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a:t>Sacrario di Redipuglia Sacrario di Oslavia (Airsrec FVG) </a:t>
            </a:r>
          </a:p>
        </p:txBody>
      </p:sp>
      <p:sp>
        <p:nvSpPr>
          <p:cNvPr id="35846" name="Segnaposto numero diapositiva 9">
            <a:extLst>
              <a:ext uri="{FF2B5EF4-FFF2-40B4-BE49-F238E27FC236}">
                <a16:creationId xmlns:a16="http://schemas.microsoft.com/office/drawing/2014/main" id="{84270965-E4A3-47AB-9F04-E5515D8921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1B0F12C-9F4D-4665-A0EF-E124AAFA4DCD}" type="slidenum">
              <a:rPr lang="it-IT" altLang="it-IT">
                <a:solidFill>
                  <a:srgbClr val="FFFFFF"/>
                </a:solidFill>
              </a:rPr>
              <a:pPr/>
              <a:t>27</a:t>
            </a:fld>
            <a:endParaRPr lang="it-IT" altLang="it-IT">
              <a:solidFill>
                <a:srgbClr val="FFFFFF"/>
              </a:solidFill>
            </a:endParaRPr>
          </a:p>
        </p:txBody>
      </p:sp>
    </p:spTree>
    <p:extLst>
      <p:ext uri="{BB962C8B-B14F-4D97-AF65-F5344CB8AC3E}">
        <p14:creationId xmlns:p14="http://schemas.microsoft.com/office/powerpoint/2010/main" val="376317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23DFD-5494-4685-B3D5-B2DC4C368DD1}"/>
              </a:ext>
            </a:extLst>
          </p:cNvPr>
          <p:cNvSpPr>
            <a:spLocks noGrp="1"/>
          </p:cNvSpPr>
          <p:nvPr>
            <p:ph type="title"/>
          </p:nvPr>
        </p:nvSpPr>
        <p:spPr>
          <a:xfrm>
            <a:off x="2346325" y="287339"/>
            <a:ext cx="7543800" cy="1449387"/>
          </a:xfrm>
        </p:spPr>
        <p:txBody>
          <a:bodyPr/>
          <a:lstStyle/>
          <a:p>
            <a:pPr>
              <a:defRPr/>
            </a:pPr>
            <a:r>
              <a:rPr lang="it-IT" dirty="0"/>
              <a:t>Monumentalizzazione</a:t>
            </a:r>
          </a:p>
        </p:txBody>
      </p:sp>
      <p:pic>
        <p:nvPicPr>
          <p:cNvPr id="36867" name="Picture 4" descr="scan0010">
            <a:extLst>
              <a:ext uri="{FF2B5EF4-FFF2-40B4-BE49-F238E27FC236}">
                <a16:creationId xmlns:a16="http://schemas.microsoft.com/office/drawing/2014/main" id="{707E8DCF-8035-46B4-AD20-758258DCD8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7031" y="1615282"/>
            <a:ext cx="5000697" cy="3815362"/>
          </a:xfrm>
          <a:noFill/>
        </p:spPr>
      </p:pic>
      <p:pic>
        <p:nvPicPr>
          <p:cNvPr id="36868" name="Picture 4" descr="C:\Users\Fabio\Documents\EX DESKTOP\FABIO\MONUMENTI PROVINCIA TRIESTE\VARIA\PA010074.JPG">
            <a:extLst>
              <a:ext uri="{FF2B5EF4-FFF2-40B4-BE49-F238E27FC236}">
                <a16:creationId xmlns:a16="http://schemas.microsoft.com/office/drawing/2014/main" id="{D618FF6C-1F9D-42EF-B01D-6EDCF4B893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184066" y="1533401"/>
            <a:ext cx="3169734" cy="4227424"/>
          </a:xfrm>
          <a:noFill/>
        </p:spPr>
      </p:pic>
      <p:sp>
        <p:nvSpPr>
          <p:cNvPr id="36869" name="CasellaDiTesto 6">
            <a:extLst>
              <a:ext uri="{FF2B5EF4-FFF2-40B4-BE49-F238E27FC236}">
                <a16:creationId xmlns:a16="http://schemas.microsoft.com/office/drawing/2014/main" id="{7161CE58-DB03-4CBF-BB55-D13A9A662600}"/>
              </a:ext>
            </a:extLst>
          </p:cNvPr>
          <p:cNvSpPr txBox="1">
            <a:spLocks noChangeArrowheads="1"/>
          </p:cNvSpPr>
          <p:nvPr/>
        </p:nvSpPr>
        <p:spPr bwMode="auto">
          <a:xfrm>
            <a:off x="2711450" y="5516563"/>
            <a:ext cx="3576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a:t>Trieste, Monumento ai caduti, Colle </a:t>
            </a:r>
          </a:p>
          <a:p>
            <a:r>
              <a:rPr lang="it-IT" altLang="it-IT"/>
              <a:t>Di S. Giusto (A. Selva, 1935) </a:t>
            </a:r>
          </a:p>
        </p:txBody>
      </p:sp>
      <p:sp>
        <p:nvSpPr>
          <p:cNvPr id="36870" name="CasellaDiTesto 7">
            <a:extLst>
              <a:ext uri="{FF2B5EF4-FFF2-40B4-BE49-F238E27FC236}">
                <a16:creationId xmlns:a16="http://schemas.microsoft.com/office/drawing/2014/main" id="{A2F4401A-B061-4CED-8AB8-BB1047BD765C}"/>
              </a:ext>
            </a:extLst>
          </p:cNvPr>
          <p:cNvSpPr txBox="1">
            <a:spLocks noChangeArrowheads="1"/>
          </p:cNvSpPr>
          <p:nvPr/>
        </p:nvSpPr>
        <p:spPr bwMode="auto">
          <a:xfrm>
            <a:off x="7483475" y="5840413"/>
            <a:ext cx="399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dirty="0"/>
              <a:t>Trieste, Cimitero di S. Anna, Monumento</a:t>
            </a:r>
          </a:p>
          <a:p>
            <a:r>
              <a:rPr lang="it-IT" altLang="it-IT" dirty="0"/>
              <a:t>sulla cripta dei volontari, C. Polli, 1929 </a:t>
            </a:r>
          </a:p>
          <a:p>
            <a:r>
              <a:rPr lang="it-IT" altLang="it-IT" dirty="0"/>
              <a:t>AMT)</a:t>
            </a:r>
          </a:p>
        </p:txBody>
      </p:sp>
      <p:sp>
        <p:nvSpPr>
          <p:cNvPr id="36871" name="Segnaposto numero diapositiva 9">
            <a:extLst>
              <a:ext uri="{FF2B5EF4-FFF2-40B4-BE49-F238E27FC236}">
                <a16:creationId xmlns:a16="http://schemas.microsoft.com/office/drawing/2014/main" id="{88A5E404-B5F5-4ACD-8078-7F562E802A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686171A-8E07-4D5B-8A95-4FE9EA036B76}" type="slidenum">
              <a:rPr lang="it-IT" altLang="it-IT">
                <a:solidFill>
                  <a:srgbClr val="FFFFFF"/>
                </a:solidFill>
              </a:rPr>
              <a:pPr/>
              <a:t>28</a:t>
            </a:fld>
            <a:endParaRPr lang="it-IT" altLang="it-IT">
              <a:solidFill>
                <a:srgbClr val="FFFFFF"/>
              </a:solidFill>
            </a:endParaRPr>
          </a:p>
        </p:txBody>
      </p:sp>
    </p:spTree>
    <p:extLst>
      <p:ext uri="{BB962C8B-B14F-4D97-AF65-F5344CB8AC3E}">
        <p14:creationId xmlns:p14="http://schemas.microsoft.com/office/powerpoint/2010/main" val="14002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0B9D988-ADB3-473E-AE15-416A0AA8BC2B}"/>
              </a:ext>
            </a:extLst>
          </p:cNvPr>
          <p:cNvSpPr>
            <a:spLocks noGrp="1"/>
          </p:cNvSpPr>
          <p:nvPr>
            <p:ph type="title"/>
          </p:nvPr>
        </p:nvSpPr>
        <p:spPr>
          <a:xfrm>
            <a:off x="2346325" y="287339"/>
            <a:ext cx="7543800" cy="1449387"/>
          </a:xfrm>
        </p:spPr>
        <p:txBody>
          <a:bodyPr/>
          <a:lstStyle/>
          <a:p>
            <a:pPr algn="ctr">
              <a:defRPr/>
            </a:pPr>
            <a:r>
              <a:rPr lang="it-IT" dirty="0"/>
              <a:t>Le zone sacre</a:t>
            </a:r>
          </a:p>
        </p:txBody>
      </p:sp>
      <p:sp>
        <p:nvSpPr>
          <p:cNvPr id="37891" name="Segnaposto contenuto 1">
            <a:extLst>
              <a:ext uri="{FF2B5EF4-FFF2-40B4-BE49-F238E27FC236}">
                <a16:creationId xmlns:a16="http://schemas.microsoft.com/office/drawing/2014/main" id="{64A4703E-69E3-4003-B522-00B4990349B3}"/>
              </a:ext>
            </a:extLst>
          </p:cNvPr>
          <p:cNvSpPr>
            <a:spLocks noGrp="1" noChangeArrowheads="1"/>
          </p:cNvSpPr>
          <p:nvPr>
            <p:ph sz="half" idx="1"/>
          </p:nvPr>
        </p:nvSpPr>
        <p:spPr>
          <a:xfrm>
            <a:off x="2346325" y="1846264"/>
            <a:ext cx="3703638" cy="4022725"/>
          </a:xfrm>
        </p:spPr>
        <p:txBody>
          <a:bodyPr/>
          <a:lstStyle/>
          <a:p>
            <a:endParaRPr lang="it-IT" altLang="it-IT" sz="1600"/>
          </a:p>
          <a:p>
            <a:endParaRPr lang="it-IT" altLang="it-IT" sz="1600"/>
          </a:p>
          <a:p>
            <a:endParaRPr lang="it-IT" altLang="it-IT" sz="1600"/>
          </a:p>
          <a:p>
            <a:endParaRPr lang="it-IT" altLang="it-IT" sz="1600"/>
          </a:p>
          <a:p>
            <a:endParaRPr lang="it-IT" altLang="it-IT" sz="1600"/>
          </a:p>
          <a:p>
            <a:endParaRPr lang="it-IT" altLang="it-IT" sz="1600"/>
          </a:p>
          <a:p>
            <a:endParaRPr lang="it-IT" altLang="it-IT" sz="1600"/>
          </a:p>
          <a:p>
            <a:endParaRPr lang="it-IT" altLang="it-IT" sz="1600"/>
          </a:p>
          <a:p>
            <a:endParaRPr lang="it-IT" altLang="it-IT" sz="1600"/>
          </a:p>
          <a:p>
            <a:r>
              <a:rPr lang="it-IT" altLang="it-IT" sz="1400"/>
              <a:t>AMT</a:t>
            </a:r>
          </a:p>
        </p:txBody>
      </p:sp>
      <p:sp>
        <p:nvSpPr>
          <p:cNvPr id="37892" name="Segnaposto contenuto 2">
            <a:extLst>
              <a:ext uri="{FF2B5EF4-FFF2-40B4-BE49-F238E27FC236}">
                <a16:creationId xmlns:a16="http://schemas.microsoft.com/office/drawing/2014/main" id="{0DB56F7F-A74B-413E-8ED9-91D0F9B5CAA8}"/>
              </a:ext>
            </a:extLst>
          </p:cNvPr>
          <p:cNvSpPr>
            <a:spLocks noGrp="1" noChangeArrowheads="1"/>
          </p:cNvSpPr>
          <p:nvPr>
            <p:ph sz="half" idx="2"/>
          </p:nvPr>
        </p:nvSpPr>
        <p:spPr>
          <a:xfrm>
            <a:off x="6188075" y="1846264"/>
            <a:ext cx="3702050" cy="4022725"/>
          </a:xfrm>
        </p:spPr>
        <p:txBody>
          <a:bodyPr/>
          <a:lstStyle/>
          <a:p>
            <a:endParaRPr lang="it-IT" altLang="it-IT"/>
          </a:p>
          <a:p>
            <a:endParaRPr lang="it-IT" altLang="it-IT"/>
          </a:p>
          <a:p>
            <a:endParaRPr lang="it-IT" altLang="it-IT"/>
          </a:p>
          <a:p>
            <a:endParaRPr lang="it-IT" altLang="it-IT"/>
          </a:p>
          <a:p>
            <a:pPr lvl="1"/>
            <a:r>
              <a:rPr lang="it-IT" altLang="it-IT"/>
              <a:t>Istituzione delle zone              sacre </a:t>
            </a:r>
          </a:p>
          <a:p>
            <a:pPr lvl="1"/>
            <a:r>
              <a:rPr lang="it-IT" altLang="it-IT"/>
              <a:t>(M.te Sabotino, 1922)</a:t>
            </a:r>
          </a:p>
        </p:txBody>
      </p:sp>
      <p:pic>
        <p:nvPicPr>
          <p:cNvPr id="37893" name="Picture 4" descr="scan0002">
            <a:extLst>
              <a:ext uri="{FF2B5EF4-FFF2-40B4-BE49-F238E27FC236}">
                <a16:creationId xmlns:a16="http://schemas.microsoft.com/office/drawing/2014/main" id="{7DADBFD0-801B-4A81-8485-7E9CC5EC1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16" y="1633492"/>
            <a:ext cx="5497422" cy="35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Segnaposto numero diapositiva 5">
            <a:extLst>
              <a:ext uri="{FF2B5EF4-FFF2-40B4-BE49-F238E27FC236}">
                <a16:creationId xmlns:a16="http://schemas.microsoft.com/office/drawing/2014/main" id="{161C96A7-B5A0-4656-BA36-049FA13F9F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163D3E9-E8E3-499F-B9B6-30A7DC65CC21}" type="slidenum">
              <a:rPr lang="it-IT" altLang="it-IT">
                <a:solidFill>
                  <a:srgbClr val="FFFFFF"/>
                </a:solidFill>
              </a:rPr>
              <a:pPr/>
              <a:t>29</a:t>
            </a:fld>
            <a:endParaRPr lang="it-IT" altLang="it-IT">
              <a:solidFill>
                <a:srgbClr val="FFFFFF"/>
              </a:solidFill>
            </a:endParaRPr>
          </a:p>
        </p:txBody>
      </p:sp>
    </p:spTree>
    <p:extLst>
      <p:ext uri="{BB962C8B-B14F-4D97-AF65-F5344CB8AC3E}">
        <p14:creationId xmlns:p14="http://schemas.microsoft.com/office/powerpoint/2010/main" val="174573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97EF3-5E26-4E13-8237-7DA1DC704925}"/>
              </a:ext>
            </a:extLst>
          </p:cNvPr>
          <p:cNvSpPr>
            <a:spLocks noGrp="1"/>
          </p:cNvSpPr>
          <p:nvPr>
            <p:ph type="title"/>
          </p:nvPr>
        </p:nvSpPr>
        <p:spPr/>
        <p:txBody>
          <a:bodyPr/>
          <a:lstStyle/>
          <a:p>
            <a:r>
              <a:rPr lang="it-IT" dirty="0"/>
              <a:t>Memoria e Grande guerra</a:t>
            </a:r>
          </a:p>
        </p:txBody>
      </p:sp>
      <p:sp>
        <p:nvSpPr>
          <p:cNvPr id="3" name="Segnaposto contenuto 2">
            <a:extLst>
              <a:ext uri="{FF2B5EF4-FFF2-40B4-BE49-F238E27FC236}">
                <a16:creationId xmlns:a16="http://schemas.microsoft.com/office/drawing/2014/main" id="{7CC38CA6-A8F1-4442-8FA0-61898F60FADA}"/>
              </a:ext>
            </a:extLst>
          </p:cNvPr>
          <p:cNvSpPr>
            <a:spLocks noGrp="1"/>
          </p:cNvSpPr>
          <p:nvPr>
            <p:ph idx="1"/>
          </p:nvPr>
        </p:nvSpPr>
        <p:spPr/>
        <p:txBody>
          <a:bodyPr/>
          <a:lstStyle/>
          <a:p>
            <a:r>
              <a:rPr lang="it-IT" dirty="0"/>
              <a:t>Guerra di massa </a:t>
            </a:r>
          </a:p>
          <a:p>
            <a:r>
              <a:rPr lang="it-IT" dirty="0"/>
              <a:t>Società di massa</a:t>
            </a:r>
          </a:p>
          <a:p>
            <a:r>
              <a:rPr lang="it-IT" dirty="0"/>
              <a:t>Memoria di massa: primo evento storico che generi una testimonianza di massa (</a:t>
            </a:r>
            <a:r>
              <a:rPr lang="it-IT" altLang="it-IT" dirty="0"/>
              <a:t>A. </a:t>
            </a:r>
            <a:r>
              <a:rPr lang="it-IT" altLang="it-IT" dirty="0" err="1"/>
              <a:t>Wieviorka</a:t>
            </a:r>
            <a:r>
              <a:rPr lang="it-IT" altLang="it-IT" dirty="0"/>
              <a:t>, </a:t>
            </a:r>
            <a:r>
              <a:rPr lang="it-IT" altLang="it-IT" i="1" dirty="0" err="1"/>
              <a:t>Ére</a:t>
            </a:r>
            <a:r>
              <a:rPr lang="it-IT" altLang="it-IT" i="1" dirty="0"/>
              <a:t> </a:t>
            </a:r>
            <a:r>
              <a:rPr lang="it-IT" altLang="it-IT" i="1" dirty="0" err="1"/>
              <a:t>du</a:t>
            </a:r>
            <a:r>
              <a:rPr lang="it-IT" altLang="it-IT" i="1" dirty="0"/>
              <a:t> </a:t>
            </a:r>
            <a:r>
              <a:rPr lang="it-IT" altLang="it-IT" i="1" dirty="0" err="1"/>
              <a:t>témoin</a:t>
            </a:r>
            <a:r>
              <a:rPr lang="it-IT" altLang="it-IT" dirty="0"/>
              <a:t>, 1998)</a:t>
            </a:r>
            <a:endParaRPr lang="it-IT" dirty="0"/>
          </a:p>
          <a:p>
            <a:endParaRPr lang="it-IT" dirty="0"/>
          </a:p>
          <a:p>
            <a:r>
              <a:rPr lang="it-IT" dirty="0"/>
              <a:t>Memoria autobiografica</a:t>
            </a:r>
          </a:p>
          <a:p>
            <a:r>
              <a:rPr lang="it-IT" dirty="0"/>
              <a:t>Memoria storica</a:t>
            </a:r>
          </a:p>
          <a:p>
            <a:pPr marL="0" indent="0">
              <a:buNone/>
            </a:pPr>
            <a:r>
              <a:rPr lang="it-IT" sz="2000" dirty="0"/>
              <a:t>(M. </a:t>
            </a:r>
            <a:r>
              <a:rPr lang="it-IT" sz="2000" dirty="0" err="1"/>
              <a:t>Halbwachs</a:t>
            </a:r>
            <a:r>
              <a:rPr lang="it-IT" sz="2000" dirty="0"/>
              <a:t>, </a:t>
            </a:r>
            <a:r>
              <a:rPr lang="it-IT" sz="2000" i="1" dirty="0"/>
              <a:t>La memoria collettiva</a:t>
            </a:r>
            <a:r>
              <a:rPr lang="it-IT" sz="2000" dirty="0"/>
              <a:t>)</a:t>
            </a:r>
          </a:p>
        </p:txBody>
      </p:sp>
      <p:sp>
        <p:nvSpPr>
          <p:cNvPr id="5" name="Segnaposto numero diapositiva 4">
            <a:extLst>
              <a:ext uri="{FF2B5EF4-FFF2-40B4-BE49-F238E27FC236}">
                <a16:creationId xmlns:a16="http://schemas.microsoft.com/office/drawing/2014/main" id="{C7613917-416F-449E-BB3F-48098E959F36}"/>
              </a:ext>
            </a:extLst>
          </p:cNvPr>
          <p:cNvSpPr>
            <a:spLocks noGrp="1"/>
          </p:cNvSpPr>
          <p:nvPr>
            <p:ph type="sldNum" sz="quarter" idx="12"/>
          </p:nvPr>
        </p:nvSpPr>
        <p:spPr/>
        <p:txBody>
          <a:bodyPr/>
          <a:lstStyle/>
          <a:p>
            <a:fld id="{4E85FD45-78BE-4F3F-89A3-DEC767ACB3B5}" type="slidenum">
              <a:rPr lang="it-IT" smtClean="0"/>
              <a:t>3</a:t>
            </a:fld>
            <a:endParaRPr lang="it-IT"/>
          </a:p>
        </p:txBody>
      </p:sp>
    </p:spTree>
    <p:extLst>
      <p:ext uri="{BB962C8B-B14F-4D97-AF65-F5344CB8AC3E}">
        <p14:creationId xmlns:p14="http://schemas.microsoft.com/office/powerpoint/2010/main" val="250253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27EE1-D3D3-4452-BD24-71F8C1A3590D}"/>
              </a:ext>
            </a:extLst>
          </p:cNvPr>
          <p:cNvSpPr>
            <a:spLocks noGrp="1"/>
          </p:cNvSpPr>
          <p:nvPr>
            <p:ph type="title"/>
          </p:nvPr>
        </p:nvSpPr>
        <p:spPr>
          <a:xfrm>
            <a:off x="2346325" y="287339"/>
            <a:ext cx="7543800" cy="1449387"/>
          </a:xfrm>
        </p:spPr>
        <p:txBody>
          <a:bodyPr/>
          <a:lstStyle/>
          <a:p>
            <a:pPr>
              <a:defRPr/>
            </a:pPr>
            <a:br>
              <a:rPr lang="it-IT" dirty="0"/>
            </a:br>
            <a:r>
              <a:rPr lang="it-IT" dirty="0"/>
              <a:t>Parchi della rimembranza</a:t>
            </a:r>
          </a:p>
        </p:txBody>
      </p:sp>
      <p:sp>
        <p:nvSpPr>
          <p:cNvPr id="38915" name="Segnaposto contenuto 3">
            <a:extLst>
              <a:ext uri="{FF2B5EF4-FFF2-40B4-BE49-F238E27FC236}">
                <a16:creationId xmlns:a16="http://schemas.microsoft.com/office/drawing/2014/main" id="{61148BA0-F995-48CD-8C93-6D55E87695ED}"/>
              </a:ext>
            </a:extLst>
          </p:cNvPr>
          <p:cNvSpPr>
            <a:spLocks noGrp="1" noChangeArrowheads="1"/>
          </p:cNvSpPr>
          <p:nvPr>
            <p:ph sz="half" idx="2"/>
          </p:nvPr>
        </p:nvSpPr>
        <p:spPr>
          <a:xfrm>
            <a:off x="6188075" y="1846264"/>
            <a:ext cx="3702050" cy="4022725"/>
          </a:xfrm>
        </p:spPr>
        <p:txBody>
          <a:bodyPr>
            <a:normAutofit lnSpcReduction="10000"/>
          </a:bodyPr>
          <a:lstStyle/>
          <a:p>
            <a:endParaRPr lang="it-IT" altLang="it-IT" dirty="0"/>
          </a:p>
          <a:p>
            <a:endParaRPr lang="it-IT" altLang="it-IT" dirty="0"/>
          </a:p>
          <a:p>
            <a:r>
              <a:rPr lang="it-IT" altLang="it-IT" dirty="0"/>
              <a:t>1922: istituzione dei Parchi della rimembranza (1922)</a:t>
            </a:r>
          </a:p>
          <a:p>
            <a:r>
              <a:rPr lang="it-IT" altLang="it-IT" dirty="0"/>
              <a:t>Lapide del parco della rimembranza di Trieste, 1926</a:t>
            </a:r>
          </a:p>
          <a:p>
            <a:r>
              <a:rPr lang="it-IT" altLang="it-IT" dirty="0"/>
              <a:t>(</a:t>
            </a:r>
            <a:r>
              <a:rPr lang="it-IT" altLang="it-IT" dirty="0" err="1"/>
              <a:t>Airsrec</a:t>
            </a:r>
            <a:r>
              <a:rPr lang="it-IT" altLang="it-IT" dirty="0"/>
              <a:t> FVG)</a:t>
            </a:r>
          </a:p>
          <a:p>
            <a:endParaRPr lang="it-IT" altLang="it-IT" dirty="0"/>
          </a:p>
        </p:txBody>
      </p:sp>
      <p:pic>
        <p:nvPicPr>
          <p:cNvPr id="38916" name="Picture 3" descr="H:\Carlo Stuparich P.R. TS.JPG">
            <a:extLst>
              <a:ext uri="{FF2B5EF4-FFF2-40B4-BE49-F238E27FC236}">
                <a16:creationId xmlns:a16="http://schemas.microsoft.com/office/drawing/2014/main" id="{EBA593A9-729F-4579-8AE2-7BE1F02D84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46325" y="2468564"/>
            <a:ext cx="3703638" cy="2778125"/>
          </a:xfrm>
          <a:noFill/>
        </p:spPr>
      </p:pic>
      <p:sp>
        <p:nvSpPr>
          <p:cNvPr id="38917" name="Segnaposto numero diapositiva 6">
            <a:extLst>
              <a:ext uri="{FF2B5EF4-FFF2-40B4-BE49-F238E27FC236}">
                <a16:creationId xmlns:a16="http://schemas.microsoft.com/office/drawing/2014/main" id="{023955E3-EBC7-4F62-923D-33ECD0DA0B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331F4D2-76F3-4105-A1EE-F6E57029A570}" type="slidenum">
              <a:rPr lang="it-IT" altLang="it-IT">
                <a:solidFill>
                  <a:srgbClr val="FFFFFF"/>
                </a:solidFill>
              </a:rPr>
              <a:pPr/>
              <a:t>30</a:t>
            </a:fld>
            <a:endParaRPr lang="it-IT" altLang="it-IT">
              <a:solidFill>
                <a:srgbClr val="FFFFFF"/>
              </a:solidFill>
            </a:endParaRPr>
          </a:p>
        </p:txBody>
      </p:sp>
    </p:spTree>
    <p:extLst>
      <p:ext uri="{BB962C8B-B14F-4D97-AF65-F5344CB8AC3E}">
        <p14:creationId xmlns:p14="http://schemas.microsoft.com/office/powerpoint/2010/main" val="77494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3F596-AAFB-4278-837A-02C8F9B910D6}"/>
              </a:ext>
            </a:extLst>
          </p:cNvPr>
          <p:cNvSpPr>
            <a:spLocks noGrp="1"/>
          </p:cNvSpPr>
          <p:nvPr>
            <p:ph type="title"/>
          </p:nvPr>
        </p:nvSpPr>
        <p:spPr>
          <a:xfrm>
            <a:off x="838200" y="1118311"/>
            <a:ext cx="7543800" cy="1449387"/>
          </a:xfrm>
        </p:spPr>
        <p:txBody>
          <a:bodyPr/>
          <a:lstStyle/>
          <a:p>
            <a:pPr>
              <a:defRPr/>
            </a:pPr>
            <a:r>
              <a:rPr lang="it-IT" dirty="0"/>
              <a:t>Musei del Risorgimento</a:t>
            </a:r>
          </a:p>
        </p:txBody>
      </p:sp>
      <p:pic>
        <p:nvPicPr>
          <p:cNvPr id="39940" name="Picture 4" descr="scan0004">
            <a:extLst>
              <a:ext uri="{FF2B5EF4-FFF2-40B4-BE49-F238E27FC236}">
                <a16:creationId xmlns:a16="http://schemas.microsoft.com/office/drawing/2014/main" id="{D9BFAFC2-2FBC-4D85-AC67-4920E6BE21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249880" y="1297698"/>
            <a:ext cx="5245773" cy="4879265"/>
          </a:xfrm>
          <a:noFill/>
        </p:spPr>
      </p:pic>
      <p:sp>
        <p:nvSpPr>
          <p:cNvPr id="39941" name="Segnaposto numero diapositiva 6">
            <a:extLst>
              <a:ext uri="{FF2B5EF4-FFF2-40B4-BE49-F238E27FC236}">
                <a16:creationId xmlns:a16="http://schemas.microsoft.com/office/drawing/2014/main" id="{FE8FE7E1-18BF-4BA8-ACFE-12785191D3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F0EA7AC-9975-4529-B95F-326F83C08B81}" type="slidenum">
              <a:rPr lang="it-IT" altLang="it-IT">
                <a:solidFill>
                  <a:srgbClr val="FFFFFF"/>
                </a:solidFill>
              </a:rPr>
              <a:pPr/>
              <a:t>31</a:t>
            </a:fld>
            <a:endParaRPr lang="it-IT" altLang="it-IT">
              <a:solidFill>
                <a:srgbClr val="FFFFFF"/>
              </a:solidFill>
            </a:endParaRPr>
          </a:p>
        </p:txBody>
      </p:sp>
    </p:spTree>
    <p:extLst>
      <p:ext uri="{BB962C8B-B14F-4D97-AF65-F5344CB8AC3E}">
        <p14:creationId xmlns:p14="http://schemas.microsoft.com/office/powerpoint/2010/main" val="1786807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1A383-5476-4C62-9007-32E10D0D51AF}"/>
              </a:ext>
            </a:extLst>
          </p:cNvPr>
          <p:cNvSpPr>
            <a:spLocks noGrp="1"/>
          </p:cNvSpPr>
          <p:nvPr>
            <p:ph type="title"/>
          </p:nvPr>
        </p:nvSpPr>
        <p:spPr>
          <a:xfrm>
            <a:off x="1316515" y="287339"/>
            <a:ext cx="7543800" cy="1449387"/>
          </a:xfrm>
        </p:spPr>
        <p:txBody>
          <a:bodyPr/>
          <a:lstStyle/>
          <a:p>
            <a:pPr>
              <a:defRPr/>
            </a:pPr>
            <a:r>
              <a:rPr lang="it-IT" dirty="0"/>
              <a:t>Turismo di guerra</a:t>
            </a:r>
          </a:p>
        </p:txBody>
      </p:sp>
      <p:pic>
        <p:nvPicPr>
          <p:cNvPr id="40964" name="Picture 4" descr="scan0013">
            <a:extLst>
              <a:ext uri="{FF2B5EF4-FFF2-40B4-BE49-F238E27FC236}">
                <a16:creationId xmlns:a16="http://schemas.microsoft.com/office/drawing/2014/main" id="{9DB0FB15-FB6C-4D05-A0BC-6291B9CFE0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39555" y="287339"/>
            <a:ext cx="4524630" cy="6224436"/>
          </a:xfrm>
          <a:noFill/>
        </p:spPr>
      </p:pic>
      <p:sp>
        <p:nvSpPr>
          <p:cNvPr id="40965" name="Segnaposto numero diapositiva 6">
            <a:extLst>
              <a:ext uri="{FF2B5EF4-FFF2-40B4-BE49-F238E27FC236}">
                <a16:creationId xmlns:a16="http://schemas.microsoft.com/office/drawing/2014/main" id="{03961EC0-21B6-40D9-84A5-F95EF7ED44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892CEC3-A01B-4BD5-AB70-D4E6AE9F3351}" type="slidenum">
              <a:rPr lang="it-IT" altLang="it-IT">
                <a:solidFill>
                  <a:srgbClr val="FFFFFF"/>
                </a:solidFill>
              </a:rPr>
              <a:pPr/>
              <a:t>32</a:t>
            </a:fld>
            <a:endParaRPr lang="it-IT" altLang="it-IT">
              <a:solidFill>
                <a:srgbClr val="FFFFFF"/>
              </a:solidFill>
            </a:endParaRPr>
          </a:p>
        </p:txBody>
      </p:sp>
    </p:spTree>
    <p:extLst>
      <p:ext uri="{BB962C8B-B14F-4D97-AF65-F5344CB8AC3E}">
        <p14:creationId xmlns:p14="http://schemas.microsoft.com/office/powerpoint/2010/main" val="197413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6E7A2-332C-41B2-AA92-6FC9F59D3F27}"/>
              </a:ext>
            </a:extLst>
          </p:cNvPr>
          <p:cNvSpPr>
            <a:spLocks noGrp="1"/>
          </p:cNvSpPr>
          <p:nvPr>
            <p:ph type="title"/>
          </p:nvPr>
        </p:nvSpPr>
        <p:spPr>
          <a:xfrm>
            <a:off x="977895" y="1012055"/>
            <a:ext cx="7543800" cy="1449387"/>
          </a:xfrm>
        </p:spPr>
        <p:txBody>
          <a:bodyPr/>
          <a:lstStyle/>
          <a:p>
            <a:pPr>
              <a:defRPr/>
            </a:pPr>
            <a:r>
              <a:rPr lang="it-IT" dirty="0"/>
              <a:t>Canti e canzoni</a:t>
            </a:r>
          </a:p>
        </p:txBody>
      </p:sp>
      <p:pic>
        <p:nvPicPr>
          <p:cNvPr id="41987" name="Segnaposto contenuto 5" descr="Immagine che contiene testo&#10;&#10;Descrizione generata con affidabilità molto elevata">
            <a:extLst>
              <a:ext uri="{FF2B5EF4-FFF2-40B4-BE49-F238E27FC236}">
                <a16:creationId xmlns:a16="http://schemas.microsoft.com/office/drawing/2014/main" id="{C8A0BA57-2447-4C98-82DB-5BB78605A0D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70419" y="1012055"/>
            <a:ext cx="6102553" cy="5174835"/>
          </a:xfrm>
        </p:spPr>
      </p:pic>
      <p:sp>
        <p:nvSpPr>
          <p:cNvPr id="41988" name="Segnaposto numero diapositiva 7">
            <a:extLst>
              <a:ext uri="{FF2B5EF4-FFF2-40B4-BE49-F238E27FC236}">
                <a16:creationId xmlns:a16="http://schemas.microsoft.com/office/drawing/2014/main" id="{9168DB6B-FBA7-4728-A6B0-1168B6FEDC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A656A86-C046-460B-89D7-2F0130810C46}" type="slidenum">
              <a:rPr lang="it-IT" altLang="it-IT">
                <a:solidFill>
                  <a:srgbClr val="FFFFFF"/>
                </a:solidFill>
              </a:rPr>
              <a:pPr/>
              <a:t>33</a:t>
            </a:fld>
            <a:endParaRPr lang="it-IT" altLang="it-IT">
              <a:solidFill>
                <a:srgbClr val="FFFFFF"/>
              </a:solidFill>
            </a:endParaRPr>
          </a:p>
        </p:txBody>
      </p:sp>
    </p:spTree>
    <p:extLst>
      <p:ext uri="{BB962C8B-B14F-4D97-AF65-F5344CB8AC3E}">
        <p14:creationId xmlns:p14="http://schemas.microsoft.com/office/powerpoint/2010/main" val="222317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42C9F-2078-424F-92E0-7ED1BB6E0871}"/>
              </a:ext>
            </a:extLst>
          </p:cNvPr>
          <p:cNvSpPr>
            <a:spLocks noGrp="1"/>
          </p:cNvSpPr>
          <p:nvPr>
            <p:ph type="title"/>
          </p:nvPr>
        </p:nvSpPr>
        <p:spPr>
          <a:xfrm>
            <a:off x="1698256" y="714859"/>
            <a:ext cx="7543800" cy="1449387"/>
          </a:xfrm>
        </p:spPr>
        <p:txBody>
          <a:bodyPr/>
          <a:lstStyle/>
          <a:p>
            <a:pPr>
              <a:defRPr/>
            </a:pPr>
            <a:r>
              <a:rPr lang="it-IT" dirty="0"/>
              <a:t>Cinema</a:t>
            </a:r>
          </a:p>
        </p:txBody>
      </p:sp>
      <p:pic>
        <p:nvPicPr>
          <p:cNvPr id="43011" name="Segnaposto contenuto 5" descr="Immagine che contiene esterni, campo, recinto, erba&#10;&#10;Descrizione generata con affidabilità elevata">
            <a:extLst>
              <a:ext uri="{FF2B5EF4-FFF2-40B4-BE49-F238E27FC236}">
                <a16:creationId xmlns:a16="http://schemas.microsoft.com/office/drawing/2014/main" id="{BCC337FC-1002-45E7-BC8B-4B889AE295F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41217" y="608254"/>
            <a:ext cx="5367700" cy="5641491"/>
          </a:xfrm>
        </p:spPr>
      </p:pic>
      <p:sp>
        <p:nvSpPr>
          <p:cNvPr id="43012" name="Segnaposto contenuto 3">
            <a:extLst>
              <a:ext uri="{FF2B5EF4-FFF2-40B4-BE49-F238E27FC236}">
                <a16:creationId xmlns:a16="http://schemas.microsoft.com/office/drawing/2014/main" id="{AFEB2724-1C09-4AC7-B57E-0709987EDEFA}"/>
              </a:ext>
            </a:extLst>
          </p:cNvPr>
          <p:cNvSpPr>
            <a:spLocks noGrp="1" noChangeArrowheads="1"/>
          </p:cNvSpPr>
          <p:nvPr>
            <p:ph sz="half" idx="2"/>
          </p:nvPr>
        </p:nvSpPr>
        <p:spPr>
          <a:xfrm>
            <a:off x="2148735" y="2333625"/>
            <a:ext cx="3702050" cy="4022725"/>
          </a:xfrm>
        </p:spPr>
        <p:txBody>
          <a:bodyPr/>
          <a:lstStyle/>
          <a:p>
            <a:endParaRPr lang="it-IT" altLang="it-IT" dirty="0"/>
          </a:p>
          <a:p>
            <a:endParaRPr lang="it-IT" altLang="it-IT" dirty="0"/>
          </a:p>
          <a:p>
            <a:endParaRPr lang="it-IT" altLang="it-IT" dirty="0"/>
          </a:p>
          <a:p>
            <a:endParaRPr lang="it-IT" altLang="it-IT" dirty="0"/>
          </a:p>
          <a:p>
            <a:r>
              <a:rPr lang="it-IT" altLang="it-IT" dirty="0"/>
              <a:t>A. </a:t>
            </a:r>
            <a:r>
              <a:rPr lang="it-IT" altLang="it-IT" dirty="0" err="1"/>
              <a:t>Gance</a:t>
            </a:r>
            <a:r>
              <a:rPr lang="it-IT" altLang="it-IT" dirty="0"/>
              <a:t>, </a:t>
            </a:r>
            <a:r>
              <a:rPr lang="it-IT" altLang="it-IT" i="1" dirty="0" err="1"/>
              <a:t>J’accuse</a:t>
            </a:r>
            <a:r>
              <a:rPr lang="it-IT" altLang="it-IT" dirty="0"/>
              <a:t> (1919)</a:t>
            </a:r>
          </a:p>
        </p:txBody>
      </p:sp>
      <p:sp>
        <p:nvSpPr>
          <p:cNvPr id="43013" name="Segnaposto numero diapositiva 7">
            <a:extLst>
              <a:ext uri="{FF2B5EF4-FFF2-40B4-BE49-F238E27FC236}">
                <a16:creationId xmlns:a16="http://schemas.microsoft.com/office/drawing/2014/main" id="{FA7CEA30-9BB6-4090-A7C1-2D3C78C722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869DF5E-8307-4C91-BE3E-19EB098A3B5B}" type="slidenum">
              <a:rPr lang="it-IT" altLang="it-IT">
                <a:solidFill>
                  <a:srgbClr val="FFFFFF"/>
                </a:solidFill>
              </a:rPr>
              <a:pPr/>
              <a:t>34</a:t>
            </a:fld>
            <a:endParaRPr lang="it-IT" altLang="it-IT">
              <a:solidFill>
                <a:srgbClr val="FFFFFF"/>
              </a:solidFill>
            </a:endParaRPr>
          </a:p>
        </p:txBody>
      </p:sp>
    </p:spTree>
    <p:extLst>
      <p:ext uri="{BB962C8B-B14F-4D97-AF65-F5344CB8AC3E}">
        <p14:creationId xmlns:p14="http://schemas.microsoft.com/office/powerpoint/2010/main" val="2703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asellaDiTesto 3">
            <a:extLst>
              <a:ext uri="{FF2B5EF4-FFF2-40B4-BE49-F238E27FC236}">
                <a16:creationId xmlns:a16="http://schemas.microsoft.com/office/drawing/2014/main" id="{AF902412-A2DD-4E2A-8EEB-425A00C334CB}"/>
              </a:ext>
            </a:extLst>
          </p:cNvPr>
          <p:cNvSpPr txBox="1">
            <a:spLocks noChangeArrowheads="1"/>
          </p:cNvSpPr>
          <p:nvPr/>
        </p:nvSpPr>
        <p:spPr bwMode="auto">
          <a:xfrm>
            <a:off x="1895707" y="2048107"/>
            <a:ext cx="8839200" cy="3232150"/>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it-IT" altLang="it-IT" sz="2800" dirty="0">
                <a:latin typeface="+mn-lt"/>
                <a:cs typeface="Arial" panose="020B0604020202020204" pitchFamily="34" charset="0"/>
              </a:rPr>
              <a:t>“Se tento di trovare una formula comoda per definire quel</a:t>
            </a:r>
          </a:p>
          <a:p>
            <a:pPr eaLnBrk="1" hangingPunct="1">
              <a:defRPr/>
            </a:pPr>
            <a:r>
              <a:rPr lang="it-IT" altLang="it-IT" sz="2800" dirty="0">
                <a:latin typeface="+mn-lt"/>
                <a:cs typeface="Arial" panose="020B0604020202020204" pitchFamily="34" charset="0"/>
              </a:rPr>
              <a:t>tempo che precedette la prima guerra mondiale, il tempo in cui son cresciuto, credo di essere il più conciso possibile dicendo: fu l’età d’oro della sicurezza”.</a:t>
            </a:r>
          </a:p>
          <a:p>
            <a:pPr eaLnBrk="1" hangingPunct="1">
              <a:defRPr/>
            </a:pPr>
            <a:endParaRPr lang="it-IT" altLang="it-IT" sz="2800" dirty="0">
              <a:latin typeface="+mn-lt"/>
              <a:cs typeface="Arial" panose="020B0604020202020204" pitchFamily="34" charset="0"/>
            </a:endParaRPr>
          </a:p>
          <a:p>
            <a:pPr eaLnBrk="1" hangingPunct="1">
              <a:defRPr/>
            </a:pPr>
            <a:r>
              <a:rPr lang="it-IT" altLang="it-IT" sz="2800" dirty="0">
                <a:latin typeface="+mn-lt"/>
                <a:cs typeface="Arial" panose="020B0604020202020204" pitchFamily="34" charset="0"/>
              </a:rPr>
              <a:t>				S. </a:t>
            </a:r>
            <a:r>
              <a:rPr lang="it-IT" altLang="it-IT" sz="2800" dirty="0" err="1">
                <a:latin typeface="+mn-lt"/>
                <a:cs typeface="Arial" panose="020B0604020202020204" pitchFamily="34" charset="0"/>
              </a:rPr>
              <a:t>Zweig</a:t>
            </a:r>
            <a:r>
              <a:rPr lang="it-IT" altLang="it-IT" sz="2800" dirty="0">
                <a:latin typeface="+mn-lt"/>
                <a:cs typeface="Arial" panose="020B0604020202020204" pitchFamily="34" charset="0"/>
              </a:rPr>
              <a:t>, </a:t>
            </a:r>
            <a:r>
              <a:rPr lang="it-IT" altLang="it-IT" sz="2800" i="1" dirty="0">
                <a:latin typeface="+mn-lt"/>
                <a:cs typeface="Arial" panose="020B0604020202020204" pitchFamily="34" charset="0"/>
              </a:rPr>
              <a:t>Il mondo di ieri</a:t>
            </a:r>
            <a:r>
              <a:rPr lang="it-IT" altLang="it-IT" sz="2800" dirty="0">
                <a:latin typeface="+mn-lt"/>
                <a:cs typeface="Arial" panose="020B0604020202020204" pitchFamily="34" charset="0"/>
              </a:rPr>
              <a:t> (1942)</a:t>
            </a:r>
          </a:p>
          <a:p>
            <a:pPr eaLnBrk="1" hangingPunct="1">
              <a:defRPr/>
            </a:pPr>
            <a:endParaRPr lang="it-IT" altLang="it-IT" sz="3600" dirty="0">
              <a:latin typeface="Arial" panose="020B0604020202020204" pitchFamily="34" charset="0"/>
              <a:cs typeface="Arial" panose="020B0604020202020204" pitchFamily="34" charset="0"/>
            </a:endParaRPr>
          </a:p>
        </p:txBody>
      </p:sp>
      <p:sp>
        <p:nvSpPr>
          <p:cNvPr id="2" name="Segnaposto numero diapositiva 2">
            <a:extLst>
              <a:ext uri="{FF2B5EF4-FFF2-40B4-BE49-F238E27FC236}">
                <a16:creationId xmlns:a16="http://schemas.microsoft.com/office/drawing/2014/main" id="{A694C82C-A6E0-4858-9910-590AFBE436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3036B3-5BC4-478C-BE57-DDDBE3F4976A}" type="slidenum">
              <a:rPr lang="it-IT" altLang="it-IT">
                <a:solidFill>
                  <a:srgbClr val="898989"/>
                </a:solidFill>
              </a:rPr>
              <a:pPr/>
              <a:t>35</a:t>
            </a:fld>
            <a:endParaRPr lang="it-IT" altLang="it-IT">
              <a:solidFill>
                <a:srgbClr val="898989"/>
              </a:solidFill>
            </a:endParaRPr>
          </a:p>
        </p:txBody>
      </p:sp>
    </p:spTree>
    <p:extLst>
      <p:ext uri="{BB962C8B-B14F-4D97-AF65-F5344CB8AC3E}">
        <p14:creationId xmlns:p14="http://schemas.microsoft.com/office/powerpoint/2010/main" val="60220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asellaDiTesto 3">
            <a:extLst>
              <a:ext uri="{FF2B5EF4-FFF2-40B4-BE49-F238E27FC236}">
                <a16:creationId xmlns:a16="http://schemas.microsoft.com/office/drawing/2014/main" id="{0281C24A-016B-4A89-B15C-FECD2334254C}"/>
              </a:ext>
            </a:extLst>
          </p:cNvPr>
          <p:cNvSpPr txBox="1">
            <a:spLocks noChangeArrowheads="1"/>
          </p:cNvSpPr>
          <p:nvPr/>
        </p:nvSpPr>
        <p:spPr bwMode="auto">
          <a:xfrm>
            <a:off x="1974006" y="1074509"/>
            <a:ext cx="8569325" cy="4708981"/>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it-IT" altLang="it-IT" sz="2800" dirty="0">
                <a:latin typeface="+mn-lt"/>
                <a:cs typeface="Arial" panose="020B0604020202020204" pitchFamily="34" charset="0"/>
              </a:rPr>
              <a:t>“Rimanemmo seduti, immersi nella malinconia, a ripensare al nostro breve  felice passato: il futuro era troppo incerto per poterne parlare. La guerra, decretammo, era arrivata in modo così violento soprattutto per noi giovani. Le persone di mezza età e gli anziani avevano avuto il loro periodo di gioia, mentre la catastrofe si era abbattuta su di noi giusto in tempo per privarci di quella giovanile felicità che credevamo un nostro diritto”.</a:t>
            </a:r>
          </a:p>
          <a:p>
            <a:pPr eaLnBrk="1" hangingPunct="1">
              <a:defRPr/>
            </a:pPr>
            <a:endParaRPr lang="it-IT" altLang="it-IT" sz="2400" dirty="0">
              <a:latin typeface="+mn-lt"/>
              <a:cs typeface="Arial" panose="020B0604020202020204" pitchFamily="34" charset="0"/>
            </a:endParaRPr>
          </a:p>
          <a:p>
            <a:pPr eaLnBrk="1" hangingPunct="1">
              <a:defRPr/>
            </a:pPr>
            <a:r>
              <a:rPr lang="it-IT" altLang="it-IT" sz="2400" dirty="0">
                <a:latin typeface="+mn-lt"/>
                <a:cs typeface="Arial" panose="020B0604020202020204" pitchFamily="34" charset="0"/>
              </a:rPr>
              <a:t>			Vera </a:t>
            </a:r>
            <a:r>
              <a:rPr lang="it-IT" altLang="it-IT" sz="2400" dirty="0" err="1">
                <a:latin typeface="+mn-lt"/>
                <a:cs typeface="Arial" panose="020B0604020202020204" pitchFamily="34" charset="0"/>
              </a:rPr>
              <a:t>Brittain</a:t>
            </a:r>
            <a:r>
              <a:rPr lang="it-IT" altLang="it-IT" sz="2400" dirty="0">
                <a:latin typeface="+mn-lt"/>
                <a:cs typeface="Arial" panose="020B0604020202020204" pitchFamily="34" charset="0"/>
              </a:rPr>
              <a:t>, </a:t>
            </a:r>
            <a:r>
              <a:rPr lang="it-IT" altLang="it-IT" sz="2400" i="1" dirty="0" err="1">
                <a:latin typeface="+mn-lt"/>
                <a:cs typeface="Arial" panose="020B0604020202020204" pitchFamily="34" charset="0"/>
              </a:rPr>
              <a:t>Testament</a:t>
            </a:r>
            <a:r>
              <a:rPr lang="it-IT" altLang="it-IT" sz="2400" i="1" dirty="0">
                <a:latin typeface="+mn-lt"/>
                <a:cs typeface="Arial" panose="020B0604020202020204" pitchFamily="34" charset="0"/>
              </a:rPr>
              <a:t> of Youth </a:t>
            </a:r>
            <a:r>
              <a:rPr lang="it-IT" altLang="it-IT" sz="2400" dirty="0">
                <a:latin typeface="+mn-lt"/>
                <a:cs typeface="Arial" panose="020B0604020202020204" pitchFamily="34" charset="0"/>
              </a:rPr>
              <a:t>(1933)</a:t>
            </a:r>
          </a:p>
        </p:txBody>
      </p:sp>
      <p:sp>
        <p:nvSpPr>
          <p:cNvPr id="2" name="Segnaposto numero diapositiva 2">
            <a:extLst>
              <a:ext uri="{FF2B5EF4-FFF2-40B4-BE49-F238E27FC236}">
                <a16:creationId xmlns:a16="http://schemas.microsoft.com/office/drawing/2014/main" id="{651E2861-350D-4E91-922E-3D57D4F896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259031-5FAC-4CEB-AF5B-4F443E078FD0}" type="slidenum">
              <a:rPr lang="it-IT" altLang="it-IT">
                <a:solidFill>
                  <a:srgbClr val="898989"/>
                </a:solidFill>
              </a:rPr>
              <a:pPr/>
              <a:t>36</a:t>
            </a:fld>
            <a:endParaRPr lang="it-IT" altLang="it-IT">
              <a:solidFill>
                <a:srgbClr val="898989"/>
              </a:solidFill>
            </a:endParaRPr>
          </a:p>
        </p:txBody>
      </p:sp>
    </p:spTree>
    <p:extLst>
      <p:ext uri="{BB962C8B-B14F-4D97-AF65-F5344CB8AC3E}">
        <p14:creationId xmlns:p14="http://schemas.microsoft.com/office/powerpoint/2010/main" val="40749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asellaDiTesto 3">
            <a:extLst>
              <a:ext uri="{FF2B5EF4-FFF2-40B4-BE49-F238E27FC236}">
                <a16:creationId xmlns:a16="http://schemas.microsoft.com/office/drawing/2014/main" id="{25581A73-E74D-424F-BD3B-394CBFE1A3DC}"/>
              </a:ext>
            </a:extLst>
          </p:cNvPr>
          <p:cNvSpPr txBox="1">
            <a:spLocks noChangeArrowheads="1"/>
          </p:cNvSpPr>
          <p:nvPr/>
        </p:nvSpPr>
        <p:spPr bwMode="auto">
          <a:xfrm>
            <a:off x="2113667" y="944778"/>
            <a:ext cx="8280400" cy="4708981"/>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it-IT" altLang="it-IT" sz="2000" dirty="0">
                <a:latin typeface="Arial" panose="020B0604020202020204" pitchFamily="34" charset="0"/>
                <a:cs typeface="Arial" panose="020B0604020202020204" pitchFamily="34" charset="0"/>
              </a:rPr>
              <a:t> </a:t>
            </a:r>
            <a:r>
              <a:rPr lang="it-IT" altLang="it-IT" sz="2800" dirty="0">
                <a:latin typeface="+mn-lt"/>
                <a:cs typeface="Arial" panose="020B0604020202020204" pitchFamily="34" charset="0"/>
              </a:rPr>
              <a:t>“Nella memoria della mia vita c’è una netta divisione tra gli anni che furono prima della guerra del ’15 e gli anni che a questa seguirono. Due epoche, due mondi con la loro atmosfera, coi loro aspetti singolari e diversi. Da una parte si stendono i giorni sereni, dall’infanzia alla prima giovinezza, con le gioie e i dolori distribuiti in armoniose sequenze, dall’altra parte precipitano le ore turbate e inquiete in una discordanza di pena e di felicità, mai disgiunte da un fondo d’angoscia”.</a:t>
            </a:r>
          </a:p>
          <a:p>
            <a:pPr eaLnBrk="1" hangingPunct="1">
              <a:defRPr/>
            </a:pPr>
            <a:endParaRPr lang="it-IT" altLang="it-IT" sz="2400" dirty="0">
              <a:latin typeface="+mn-lt"/>
              <a:cs typeface="Arial" panose="020B0604020202020204" pitchFamily="34" charset="0"/>
            </a:endParaRPr>
          </a:p>
          <a:p>
            <a:pPr eaLnBrk="1" hangingPunct="1">
              <a:defRPr/>
            </a:pPr>
            <a:r>
              <a:rPr lang="it-IT" altLang="it-IT" sz="2400" dirty="0">
                <a:latin typeface="+mn-lt"/>
                <a:cs typeface="Arial" panose="020B0604020202020204" pitchFamily="34" charset="0"/>
              </a:rPr>
              <a:t>		G. </a:t>
            </a:r>
            <a:r>
              <a:rPr lang="it-IT" altLang="it-IT" sz="2400" dirty="0" err="1">
                <a:latin typeface="+mn-lt"/>
                <a:cs typeface="Arial" panose="020B0604020202020204" pitchFamily="34" charset="0"/>
              </a:rPr>
              <a:t>Stuparich</a:t>
            </a:r>
            <a:r>
              <a:rPr lang="it-IT" altLang="it-IT" sz="2400" dirty="0">
                <a:latin typeface="+mn-lt"/>
                <a:cs typeface="Arial" panose="020B0604020202020204" pitchFamily="34" charset="0"/>
              </a:rPr>
              <a:t>, </a:t>
            </a:r>
            <a:r>
              <a:rPr lang="it-IT" altLang="it-IT" sz="2400" i="1" dirty="0">
                <a:latin typeface="+mn-lt"/>
                <a:cs typeface="Arial" panose="020B0604020202020204" pitchFamily="34" charset="0"/>
              </a:rPr>
              <a:t>Ricordi istriani. Umago </a:t>
            </a:r>
            <a:r>
              <a:rPr lang="it-IT" altLang="it-IT" sz="2400" dirty="0">
                <a:latin typeface="+mn-lt"/>
                <a:cs typeface="Arial" panose="020B0604020202020204" pitchFamily="34" charset="0"/>
              </a:rPr>
              <a:t>(1957) </a:t>
            </a:r>
            <a:endParaRPr lang="it-IT" altLang="it-IT" sz="2000" dirty="0">
              <a:latin typeface="+mn-lt"/>
              <a:cs typeface="Arial" panose="020B0604020202020204" pitchFamily="34" charset="0"/>
            </a:endParaRPr>
          </a:p>
        </p:txBody>
      </p:sp>
      <p:sp>
        <p:nvSpPr>
          <p:cNvPr id="2" name="Segnaposto numero diapositiva 2">
            <a:extLst>
              <a:ext uri="{FF2B5EF4-FFF2-40B4-BE49-F238E27FC236}">
                <a16:creationId xmlns:a16="http://schemas.microsoft.com/office/drawing/2014/main" id="{D8039CC0-9314-4BD3-9BD3-8262185224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BC3382-EF3C-4E2C-B1EC-2CBA127E1220}" type="slidenum">
              <a:rPr lang="it-IT" altLang="it-IT">
                <a:solidFill>
                  <a:srgbClr val="898989"/>
                </a:solidFill>
              </a:rPr>
              <a:pPr/>
              <a:t>37</a:t>
            </a:fld>
            <a:endParaRPr lang="it-IT" altLang="it-IT">
              <a:solidFill>
                <a:srgbClr val="898989"/>
              </a:solidFill>
            </a:endParaRPr>
          </a:p>
        </p:txBody>
      </p:sp>
    </p:spTree>
    <p:extLst>
      <p:ext uri="{BB962C8B-B14F-4D97-AF65-F5344CB8AC3E}">
        <p14:creationId xmlns:p14="http://schemas.microsoft.com/office/powerpoint/2010/main" val="9993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0670864-848D-404C-994F-0A7210B67FC8}"/>
              </a:ext>
            </a:extLst>
          </p:cNvPr>
          <p:cNvSpPr>
            <a:spLocks noGrp="1"/>
          </p:cNvSpPr>
          <p:nvPr>
            <p:ph type="title"/>
          </p:nvPr>
        </p:nvSpPr>
        <p:spPr>
          <a:xfrm>
            <a:off x="2346325" y="287339"/>
            <a:ext cx="7543800" cy="1449387"/>
          </a:xfrm>
        </p:spPr>
        <p:txBody>
          <a:bodyPr/>
          <a:lstStyle/>
          <a:p>
            <a:pPr>
              <a:defRPr/>
            </a:pPr>
            <a:r>
              <a:rPr lang="it-IT" dirty="0"/>
              <a:t>Memoria di massa</a:t>
            </a:r>
          </a:p>
        </p:txBody>
      </p:sp>
      <p:sp>
        <p:nvSpPr>
          <p:cNvPr id="17411" name="Segnaposto contenuto 2">
            <a:extLst>
              <a:ext uri="{FF2B5EF4-FFF2-40B4-BE49-F238E27FC236}">
                <a16:creationId xmlns:a16="http://schemas.microsoft.com/office/drawing/2014/main" id="{EC6F085F-181B-4C63-B449-74BBF14E4CFE}"/>
              </a:ext>
            </a:extLst>
          </p:cNvPr>
          <p:cNvSpPr>
            <a:spLocks noGrp="1" noChangeArrowheads="1"/>
          </p:cNvSpPr>
          <p:nvPr>
            <p:ph sz="half" idx="1"/>
          </p:nvPr>
        </p:nvSpPr>
        <p:spPr>
          <a:xfrm>
            <a:off x="1753300" y="1846264"/>
            <a:ext cx="8724550" cy="4022725"/>
          </a:xfrm>
        </p:spPr>
        <p:txBody>
          <a:bodyPr>
            <a:normAutofit fontScale="92500" lnSpcReduction="10000"/>
          </a:bodyPr>
          <a:lstStyle/>
          <a:p>
            <a:pPr eaLnBrk="1" hangingPunct="1"/>
            <a:endParaRPr lang="it-IT" altLang="it-IT" b="1" dirty="0"/>
          </a:p>
          <a:p>
            <a:pPr marL="0" indent="0" eaLnBrk="1" hangingPunct="1">
              <a:buNone/>
            </a:pPr>
            <a:r>
              <a:rPr lang="it-IT" altLang="it-IT" sz="3200" dirty="0"/>
              <a:t>«Il tempo ha compiuto la propria  opera, ‘i ricordi si attenuano, le ferite si cicatrizzano. Diventa così possibile scambiarsi le impressioni, i racconti; è un modo di verificare i propri ricordi, di confermare l’autenticità di un’esperienza troppo pesante per non essere ora condivisa’».  </a:t>
            </a:r>
          </a:p>
          <a:p>
            <a:pPr eaLnBrk="1" hangingPunct="1"/>
            <a:endParaRPr lang="it-IT" altLang="it-IT" sz="2000" dirty="0"/>
          </a:p>
          <a:p>
            <a:pPr algn="just" eaLnBrk="1" hangingPunct="1"/>
            <a:r>
              <a:rPr lang="it-IT" altLang="it-IT" sz="2200" dirty="0"/>
              <a:t>(A. Prost, </a:t>
            </a:r>
            <a:r>
              <a:rPr lang="it-IT" altLang="it-IT" sz="2200" i="1" dirty="0" err="1"/>
              <a:t>Les</a:t>
            </a:r>
            <a:r>
              <a:rPr lang="it-IT" altLang="it-IT" sz="2200" i="1" dirty="0"/>
              <a:t> </a:t>
            </a:r>
            <a:r>
              <a:rPr lang="it-IT" altLang="it-IT" sz="2200" i="1" dirty="0" err="1"/>
              <a:t>Anciens</a:t>
            </a:r>
            <a:r>
              <a:rPr lang="it-IT" altLang="it-IT" sz="2200" i="1" dirty="0"/>
              <a:t> </a:t>
            </a:r>
            <a:r>
              <a:rPr lang="it-IT" altLang="it-IT" sz="2200" i="1" dirty="0" err="1"/>
              <a:t>combattants</a:t>
            </a:r>
            <a:r>
              <a:rPr lang="it-IT" altLang="it-IT" sz="2200" i="1" dirty="0"/>
              <a:t> et la </a:t>
            </a:r>
            <a:r>
              <a:rPr lang="it-IT" altLang="it-IT" sz="2200" i="1" dirty="0" err="1"/>
              <a:t>societé</a:t>
            </a:r>
            <a:r>
              <a:rPr lang="it-IT" altLang="it-IT" sz="2200" i="1" dirty="0"/>
              <a:t> </a:t>
            </a:r>
            <a:r>
              <a:rPr lang="it-IT" altLang="it-IT" sz="2200" i="1" dirty="0" err="1"/>
              <a:t>française</a:t>
            </a:r>
            <a:r>
              <a:rPr lang="it-IT" altLang="it-IT" sz="2200" i="1" dirty="0"/>
              <a:t>. 1914-1939</a:t>
            </a:r>
            <a:r>
              <a:rPr lang="it-IT" altLang="it-IT" sz="2200" dirty="0"/>
              <a:t>, in A. </a:t>
            </a:r>
            <a:r>
              <a:rPr lang="it-IT" altLang="it-IT" sz="2200" dirty="0" err="1"/>
              <a:t>Wieviorka</a:t>
            </a:r>
            <a:r>
              <a:rPr lang="it-IT" altLang="it-IT" sz="2200" dirty="0"/>
              <a:t>, </a:t>
            </a:r>
            <a:r>
              <a:rPr lang="it-IT" altLang="it-IT" sz="2200" i="1" dirty="0" err="1"/>
              <a:t>Ére</a:t>
            </a:r>
            <a:r>
              <a:rPr lang="it-IT" altLang="it-IT" sz="2200" i="1" dirty="0"/>
              <a:t> </a:t>
            </a:r>
            <a:r>
              <a:rPr lang="it-IT" altLang="it-IT" sz="2200" i="1" dirty="0" err="1"/>
              <a:t>du</a:t>
            </a:r>
            <a:r>
              <a:rPr lang="it-IT" altLang="it-IT" sz="2200" i="1" dirty="0"/>
              <a:t> </a:t>
            </a:r>
            <a:r>
              <a:rPr lang="it-IT" altLang="it-IT" sz="2200" i="1" dirty="0" err="1"/>
              <a:t>témoin</a:t>
            </a:r>
            <a:r>
              <a:rPr lang="it-IT" altLang="it-IT" sz="2200" dirty="0"/>
              <a:t>, 1998)</a:t>
            </a:r>
          </a:p>
          <a:p>
            <a:endParaRPr lang="it-IT" altLang="it-IT" dirty="0"/>
          </a:p>
        </p:txBody>
      </p:sp>
      <p:sp>
        <p:nvSpPr>
          <p:cNvPr id="17412" name="Segnaposto numero diapositiva 7">
            <a:extLst>
              <a:ext uri="{FF2B5EF4-FFF2-40B4-BE49-F238E27FC236}">
                <a16:creationId xmlns:a16="http://schemas.microsoft.com/office/drawing/2014/main" id="{DD44C3DE-D84F-4824-9B83-0006EBFA71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5A35B8A-901F-4BAA-8129-F5A34DDC9F2A}" type="slidenum">
              <a:rPr lang="it-IT" altLang="it-IT">
                <a:solidFill>
                  <a:srgbClr val="FFFFFF"/>
                </a:solidFill>
              </a:rPr>
              <a:pPr/>
              <a:t>4</a:t>
            </a:fld>
            <a:endParaRPr lang="it-IT" altLang="it-IT">
              <a:solidFill>
                <a:srgbClr val="FFFFFF"/>
              </a:solidFill>
            </a:endParaRPr>
          </a:p>
        </p:txBody>
      </p:sp>
    </p:spTree>
    <p:extLst>
      <p:ext uri="{BB962C8B-B14F-4D97-AF65-F5344CB8AC3E}">
        <p14:creationId xmlns:p14="http://schemas.microsoft.com/office/powerpoint/2010/main" val="275215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937CDC-1AD9-474E-80CB-EDB3895F558A}"/>
              </a:ext>
            </a:extLst>
          </p:cNvPr>
          <p:cNvSpPr>
            <a:spLocks noGrp="1"/>
          </p:cNvSpPr>
          <p:nvPr>
            <p:ph type="title"/>
          </p:nvPr>
        </p:nvSpPr>
        <p:spPr/>
        <p:txBody>
          <a:bodyPr/>
          <a:lstStyle/>
          <a:p>
            <a:r>
              <a:rPr lang="it-IT" dirty="0"/>
              <a:t>Ricordare / raccontare / rappresentare</a:t>
            </a:r>
          </a:p>
        </p:txBody>
      </p:sp>
      <p:sp>
        <p:nvSpPr>
          <p:cNvPr id="3" name="Segnaposto contenuto 2">
            <a:extLst>
              <a:ext uri="{FF2B5EF4-FFF2-40B4-BE49-F238E27FC236}">
                <a16:creationId xmlns:a16="http://schemas.microsoft.com/office/drawing/2014/main" id="{B48F5C7F-1131-4CD4-B97C-91113616861E}"/>
              </a:ext>
            </a:extLst>
          </p:cNvPr>
          <p:cNvSpPr>
            <a:spLocks noGrp="1"/>
          </p:cNvSpPr>
          <p:nvPr>
            <p:ph idx="1"/>
          </p:nvPr>
        </p:nvSpPr>
        <p:spPr/>
        <p:txBody>
          <a:bodyPr/>
          <a:lstStyle/>
          <a:p>
            <a:pPr marL="0" indent="0">
              <a:buNone/>
            </a:pPr>
            <a:r>
              <a:rPr lang="it-IT" dirty="0"/>
              <a:t>«Poiché posso raccontare, io esisto, e poiché posso raccontare la vita, sopporto. In ogni caso, le storie non serviranno a salvarci la  vita, ma solo a rendercela sopportabile» </a:t>
            </a:r>
          </a:p>
          <a:p>
            <a:pPr marL="0" indent="0">
              <a:buNone/>
            </a:pPr>
            <a:endParaRPr lang="it-IT" dirty="0"/>
          </a:p>
          <a:p>
            <a:pPr marL="0" indent="0">
              <a:buNone/>
            </a:pPr>
            <a:r>
              <a:rPr lang="it-IT" sz="2400" dirty="0"/>
              <a:t>P. </a:t>
            </a:r>
            <a:r>
              <a:rPr lang="it-IT" sz="2400" dirty="0" err="1"/>
              <a:t>Bichsel</a:t>
            </a:r>
            <a:r>
              <a:rPr lang="it-IT" sz="2400" dirty="0"/>
              <a:t>, </a:t>
            </a:r>
            <a:r>
              <a:rPr lang="it-IT" sz="2400" i="1" dirty="0"/>
              <a:t>Il lettore, il narrare</a:t>
            </a:r>
            <a:r>
              <a:rPr lang="it-IT" sz="2400" dirty="0"/>
              <a:t>, Marcos y Marcos, Milano 1989</a:t>
            </a:r>
          </a:p>
        </p:txBody>
      </p:sp>
      <p:sp>
        <p:nvSpPr>
          <p:cNvPr id="4" name="Segnaposto numero diapositiva 3">
            <a:extLst>
              <a:ext uri="{FF2B5EF4-FFF2-40B4-BE49-F238E27FC236}">
                <a16:creationId xmlns:a16="http://schemas.microsoft.com/office/drawing/2014/main" id="{E029BA5E-7776-4F20-B22F-928A0B0A2099}"/>
              </a:ext>
            </a:extLst>
          </p:cNvPr>
          <p:cNvSpPr>
            <a:spLocks noGrp="1"/>
          </p:cNvSpPr>
          <p:nvPr>
            <p:ph type="sldNum" sz="quarter" idx="12"/>
          </p:nvPr>
        </p:nvSpPr>
        <p:spPr/>
        <p:txBody>
          <a:bodyPr/>
          <a:lstStyle/>
          <a:p>
            <a:fld id="{4E85FD45-78BE-4F3F-89A3-DEC767ACB3B5}" type="slidenum">
              <a:rPr lang="it-IT" smtClean="0"/>
              <a:t>5</a:t>
            </a:fld>
            <a:endParaRPr lang="it-IT"/>
          </a:p>
        </p:txBody>
      </p:sp>
    </p:spTree>
    <p:extLst>
      <p:ext uri="{BB962C8B-B14F-4D97-AF65-F5344CB8AC3E}">
        <p14:creationId xmlns:p14="http://schemas.microsoft.com/office/powerpoint/2010/main" val="339365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B4D402-AFD5-4472-B748-B65F01540EAC}"/>
              </a:ext>
            </a:extLst>
          </p:cNvPr>
          <p:cNvSpPr>
            <a:spLocks noGrp="1"/>
          </p:cNvSpPr>
          <p:nvPr>
            <p:ph type="title"/>
          </p:nvPr>
        </p:nvSpPr>
        <p:spPr>
          <a:xfrm>
            <a:off x="2346325" y="287339"/>
            <a:ext cx="7543800" cy="1449387"/>
          </a:xfrm>
        </p:spPr>
        <p:txBody>
          <a:bodyPr/>
          <a:lstStyle/>
          <a:p>
            <a:pPr>
              <a:defRPr/>
            </a:pPr>
            <a:r>
              <a:rPr lang="it-IT" dirty="0"/>
              <a:t>Grande epopea della modernità</a:t>
            </a:r>
          </a:p>
        </p:txBody>
      </p:sp>
      <p:pic>
        <p:nvPicPr>
          <p:cNvPr id="7" name="Segnaposto contenuto 6" descr="Immagine che contiene kylix, tazza&#10;&#10;Descrizione generata con affidabilità molto elevata">
            <a:extLst>
              <a:ext uri="{FF2B5EF4-FFF2-40B4-BE49-F238E27FC236}">
                <a16:creationId xmlns:a16="http://schemas.microsoft.com/office/drawing/2014/main" id="{8B27F936-C1A9-456F-AFD3-0BBBB44CF400}"/>
              </a:ext>
            </a:extLst>
          </p:cNvPr>
          <p:cNvPicPr>
            <a:picLocks noGrp="1" noChangeAspect="1"/>
          </p:cNvPicPr>
          <p:nvPr>
            <p:ph sz="half"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88075" y="2362568"/>
            <a:ext cx="3702050" cy="2990117"/>
          </a:xfrm>
        </p:spPr>
      </p:pic>
      <p:pic>
        <p:nvPicPr>
          <p:cNvPr id="18436" name="Picture 5" descr="scan0010">
            <a:extLst>
              <a:ext uri="{FF2B5EF4-FFF2-40B4-BE49-F238E27FC236}">
                <a16:creationId xmlns:a16="http://schemas.microsoft.com/office/drawing/2014/main" id="{91F0CDC9-E299-415D-9625-2DE63C62DE3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79725" y="1846264"/>
            <a:ext cx="2636838" cy="4022725"/>
          </a:xfrm>
          <a:noFill/>
        </p:spPr>
      </p:pic>
      <p:sp>
        <p:nvSpPr>
          <p:cNvPr id="18437" name="Rettangolo 7">
            <a:extLst>
              <a:ext uri="{FF2B5EF4-FFF2-40B4-BE49-F238E27FC236}">
                <a16:creationId xmlns:a16="http://schemas.microsoft.com/office/drawing/2014/main" id="{03101143-CD6D-4207-B04B-537062B16E4F}"/>
              </a:ext>
            </a:extLst>
          </p:cNvPr>
          <p:cNvSpPr>
            <a:spLocks noChangeArrowheads="1"/>
          </p:cNvSpPr>
          <p:nvPr/>
        </p:nvSpPr>
        <p:spPr bwMode="auto">
          <a:xfrm>
            <a:off x="2252663" y="1865314"/>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200"/>
              <a:t>AMT</a:t>
            </a:r>
          </a:p>
        </p:txBody>
      </p:sp>
      <p:sp>
        <p:nvSpPr>
          <p:cNvPr id="18438" name="CasellaDiTesto 8">
            <a:extLst>
              <a:ext uri="{FF2B5EF4-FFF2-40B4-BE49-F238E27FC236}">
                <a16:creationId xmlns:a16="http://schemas.microsoft.com/office/drawing/2014/main" id="{244782FD-4FA5-4115-94C6-5E85B86957D2}"/>
              </a:ext>
            </a:extLst>
          </p:cNvPr>
          <p:cNvSpPr txBox="1">
            <a:spLocks noChangeArrowheads="1"/>
          </p:cNvSpPr>
          <p:nvPr/>
        </p:nvSpPr>
        <p:spPr bwMode="auto">
          <a:xfrm>
            <a:off x="8637588" y="5684839"/>
            <a:ext cx="95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200"/>
              <a:t>alibionline.it</a:t>
            </a:r>
          </a:p>
        </p:txBody>
      </p:sp>
      <p:sp>
        <p:nvSpPr>
          <p:cNvPr id="18439" name="Segnaposto numero diapositiva 10">
            <a:extLst>
              <a:ext uri="{FF2B5EF4-FFF2-40B4-BE49-F238E27FC236}">
                <a16:creationId xmlns:a16="http://schemas.microsoft.com/office/drawing/2014/main" id="{A05C35E0-26F7-41BC-BD70-1C6230FF1D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3FB7EFB-145C-404C-9F0F-39762AA1052F}" type="slidenum">
              <a:rPr lang="it-IT" altLang="it-IT">
                <a:solidFill>
                  <a:srgbClr val="FFFFFF"/>
                </a:solidFill>
              </a:rPr>
              <a:pPr/>
              <a:t>6</a:t>
            </a:fld>
            <a:endParaRPr lang="it-IT" altLang="it-IT">
              <a:solidFill>
                <a:srgbClr val="FFFFFF"/>
              </a:solidFill>
            </a:endParaRPr>
          </a:p>
        </p:txBody>
      </p:sp>
    </p:spTree>
    <p:extLst>
      <p:ext uri="{BB962C8B-B14F-4D97-AF65-F5344CB8AC3E}">
        <p14:creationId xmlns:p14="http://schemas.microsoft.com/office/powerpoint/2010/main" val="349187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19F11-442D-4F04-980E-B599B3B0E6D4}"/>
              </a:ext>
            </a:extLst>
          </p:cNvPr>
          <p:cNvSpPr>
            <a:spLocks noGrp="1"/>
          </p:cNvSpPr>
          <p:nvPr>
            <p:ph type="title"/>
          </p:nvPr>
        </p:nvSpPr>
        <p:spPr>
          <a:xfrm>
            <a:off x="2346325" y="287339"/>
            <a:ext cx="7543800" cy="1449387"/>
          </a:xfrm>
        </p:spPr>
        <p:txBody>
          <a:bodyPr/>
          <a:lstStyle/>
          <a:p>
            <a:pPr>
              <a:defRPr/>
            </a:pPr>
            <a:r>
              <a:rPr lang="it-IT" dirty="0"/>
              <a:t>Memoria di massa e arte</a:t>
            </a:r>
          </a:p>
        </p:txBody>
      </p:sp>
      <p:sp>
        <p:nvSpPr>
          <p:cNvPr id="19459" name="Segnaposto contenuto 2">
            <a:extLst>
              <a:ext uri="{FF2B5EF4-FFF2-40B4-BE49-F238E27FC236}">
                <a16:creationId xmlns:a16="http://schemas.microsoft.com/office/drawing/2014/main" id="{35BF7623-C2E1-4708-9AB9-D385E2F6D259}"/>
              </a:ext>
            </a:extLst>
          </p:cNvPr>
          <p:cNvSpPr>
            <a:spLocks noGrp="1" noChangeArrowheads="1"/>
          </p:cNvSpPr>
          <p:nvPr>
            <p:ph sz="half" idx="1"/>
          </p:nvPr>
        </p:nvSpPr>
        <p:spPr>
          <a:xfrm>
            <a:off x="2346325" y="1846264"/>
            <a:ext cx="7543800" cy="4022725"/>
          </a:xfrm>
        </p:spPr>
        <p:txBody>
          <a:bodyPr/>
          <a:lstStyle/>
          <a:p>
            <a:pPr marL="0" indent="0" eaLnBrk="1" hangingPunct="1">
              <a:buNone/>
            </a:pPr>
            <a:r>
              <a:rPr lang="it-IT" altLang="it-IT" sz="3200" dirty="0"/>
              <a:t>«Il fatto stesso che la circoscrizione riguardasse tutti gli uomini giovani senza eccezioni mise a disposizione della guerra una massa amplissima di talenti artistici e letterari tra i soldati di prima linea».</a:t>
            </a:r>
          </a:p>
          <a:p>
            <a:pPr eaLnBrk="1" hangingPunct="1"/>
            <a:endParaRPr lang="it-IT" altLang="it-IT" b="1" dirty="0">
              <a:latin typeface="Arial" panose="020B0604020202020204" pitchFamily="34" charset="0"/>
            </a:endParaRPr>
          </a:p>
          <a:p>
            <a:pPr marL="0" indent="0" eaLnBrk="1" hangingPunct="1">
              <a:buNone/>
            </a:pPr>
            <a:r>
              <a:rPr lang="it-IT" altLang="it-IT" sz="2400" dirty="0"/>
              <a:t>(G. L. Mosse, </a:t>
            </a:r>
            <a:r>
              <a:rPr lang="it-IT" altLang="it-IT" sz="2400" i="1" dirty="0"/>
              <a:t>Le due guerre mondiali. Dalla tragedia al mito dei caduti</a:t>
            </a:r>
            <a:r>
              <a:rPr lang="it-IT" altLang="it-IT" sz="2400" dirty="0"/>
              <a:t>,</a:t>
            </a:r>
            <a:r>
              <a:rPr lang="it-IT" altLang="it-IT" sz="2400" i="1" dirty="0"/>
              <a:t> </a:t>
            </a:r>
            <a:r>
              <a:rPr lang="it-IT" altLang="it-IT" sz="2400" dirty="0"/>
              <a:t>1990)</a:t>
            </a:r>
          </a:p>
        </p:txBody>
      </p:sp>
      <p:sp>
        <p:nvSpPr>
          <p:cNvPr id="19460" name="Segnaposto numero diapositiva 5">
            <a:extLst>
              <a:ext uri="{FF2B5EF4-FFF2-40B4-BE49-F238E27FC236}">
                <a16:creationId xmlns:a16="http://schemas.microsoft.com/office/drawing/2014/main" id="{895EFD03-E4D4-41B4-AE93-25FD152117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EC75CCF-9C4E-433B-95E9-7A47D693703C}" type="slidenum">
              <a:rPr lang="it-IT" altLang="it-IT">
                <a:solidFill>
                  <a:srgbClr val="FFFFFF"/>
                </a:solidFill>
              </a:rPr>
              <a:pPr/>
              <a:t>7</a:t>
            </a:fld>
            <a:endParaRPr lang="it-IT" altLang="it-IT">
              <a:solidFill>
                <a:srgbClr val="FFFFFF"/>
              </a:solidFill>
            </a:endParaRPr>
          </a:p>
        </p:txBody>
      </p:sp>
    </p:spTree>
    <p:extLst>
      <p:ext uri="{BB962C8B-B14F-4D97-AF65-F5344CB8AC3E}">
        <p14:creationId xmlns:p14="http://schemas.microsoft.com/office/powerpoint/2010/main" val="222701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04526-004A-461D-B44B-FE407E3A7108}"/>
              </a:ext>
            </a:extLst>
          </p:cNvPr>
          <p:cNvSpPr>
            <a:spLocks noGrp="1"/>
          </p:cNvSpPr>
          <p:nvPr>
            <p:ph type="title"/>
          </p:nvPr>
        </p:nvSpPr>
        <p:spPr>
          <a:xfrm>
            <a:off x="597424" y="826684"/>
            <a:ext cx="7543800" cy="1449387"/>
          </a:xfrm>
        </p:spPr>
        <p:txBody>
          <a:bodyPr/>
          <a:lstStyle/>
          <a:p>
            <a:pPr>
              <a:defRPr/>
            </a:pPr>
            <a:r>
              <a:rPr lang="it-IT" dirty="0"/>
              <a:t>Memoria di massa e arte</a:t>
            </a:r>
          </a:p>
        </p:txBody>
      </p:sp>
      <p:sp>
        <p:nvSpPr>
          <p:cNvPr id="20483" name="Segnaposto contenuto 2">
            <a:extLst>
              <a:ext uri="{FF2B5EF4-FFF2-40B4-BE49-F238E27FC236}">
                <a16:creationId xmlns:a16="http://schemas.microsoft.com/office/drawing/2014/main" id="{497ED3C4-4297-464E-98D9-06FFC24CEC8D}"/>
              </a:ext>
            </a:extLst>
          </p:cNvPr>
          <p:cNvSpPr>
            <a:spLocks noGrp="1" noChangeArrowheads="1"/>
          </p:cNvSpPr>
          <p:nvPr>
            <p:ph sz="half" idx="1"/>
          </p:nvPr>
        </p:nvSpPr>
        <p:spPr>
          <a:xfrm>
            <a:off x="2900820" y="2333625"/>
            <a:ext cx="3703638" cy="4022725"/>
          </a:xfrm>
        </p:spPr>
        <p:txBody>
          <a:bodyPr/>
          <a:lstStyle/>
          <a:p>
            <a:pPr eaLnBrk="1" hangingPunct="1"/>
            <a:endParaRPr lang="it-IT" altLang="it-IT" sz="2400" dirty="0"/>
          </a:p>
          <a:p>
            <a:pPr eaLnBrk="1" hangingPunct="1"/>
            <a:endParaRPr lang="it-IT" altLang="it-IT" sz="2400" dirty="0"/>
          </a:p>
          <a:p>
            <a:pPr eaLnBrk="1" hangingPunct="1"/>
            <a:endParaRPr lang="it-IT" altLang="it-IT" sz="2400" dirty="0"/>
          </a:p>
          <a:p>
            <a:pPr marL="0" indent="0" eaLnBrk="1" hangingPunct="1">
              <a:buNone/>
            </a:pPr>
            <a:r>
              <a:rPr lang="it-IT" altLang="it-IT" sz="2400" dirty="0"/>
              <a:t>G. Severini  (1883-1966): </a:t>
            </a:r>
            <a:r>
              <a:rPr lang="it-IT" altLang="it-IT" sz="2400" i="1" dirty="0"/>
              <a:t>Treno blindato </a:t>
            </a:r>
            <a:r>
              <a:rPr lang="it-IT" altLang="it-IT" sz="2400" dirty="0"/>
              <a:t>(1915)</a:t>
            </a:r>
          </a:p>
          <a:p>
            <a:pPr marL="0" indent="0" eaLnBrk="1" hangingPunct="1">
              <a:buNone/>
            </a:pPr>
            <a:endParaRPr lang="it-IT" altLang="it-IT" sz="2400" dirty="0"/>
          </a:p>
          <a:p>
            <a:pPr marL="0" indent="0" eaLnBrk="1" hangingPunct="1">
              <a:buNone/>
            </a:pPr>
            <a:r>
              <a:rPr lang="it-IT" altLang="it-IT" sz="1400" dirty="0"/>
              <a:t>New York, </a:t>
            </a:r>
            <a:r>
              <a:rPr lang="it-IT" altLang="it-IT" sz="1400" dirty="0" err="1"/>
              <a:t>coll</a:t>
            </a:r>
            <a:r>
              <a:rPr lang="it-IT" altLang="it-IT" sz="1400" dirty="0"/>
              <a:t>. R.S. </a:t>
            </a:r>
            <a:r>
              <a:rPr lang="it-IT" altLang="it-IT" sz="1400" dirty="0" err="1"/>
              <a:t>Zeisler</a:t>
            </a:r>
            <a:endParaRPr lang="it-IT" altLang="it-IT" sz="1200" dirty="0"/>
          </a:p>
        </p:txBody>
      </p:sp>
      <p:pic>
        <p:nvPicPr>
          <p:cNvPr id="20484" name="Picture 7" descr="tumblr_l3ta5wkTjf1qbvvkso1_500">
            <a:extLst>
              <a:ext uri="{FF2B5EF4-FFF2-40B4-BE49-F238E27FC236}">
                <a16:creationId xmlns:a16="http://schemas.microsoft.com/office/drawing/2014/main" id="{341B21B9-0E29-4953-8486-E4E268669F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73172" y="826684"/>
            <a:ext cx="4229081" cy="5529666"/>
          </a:xfrm>
          <a:noFill/>
        </p:spPr>
      </p:pic>
      <p:sp>
        <p:nvSpPr>
          <p:cNvPr id="20485" name="Segnaposto numero diapositiva 6">
            <a:extLst>
              <a:ext uri="{FF2B5EF4-FFF2-40B4-BE49-F238E27FC236}">
                <a16:creationId xmlns:a16="http://schemas.microsoft.com/office/drawing/2014/main" id="{53130484-9F23-4A7B-AFCE-CB3DB4DF1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44F1CB-D58C-405E-A350-BC4BA43F57B3}" type="slidenum">
              <a:rPr lang="it-IT" altLang="it-IT">
                <a:solidFill>
                  <a:srgbClr val="FFFFFF"/>
                </a:solidFill>
              </a:rPr>
              <a:pPr/>
              <a:t>8</a:t>
            </a:fld>
            <a:endParaRPr lang="it-IT" altLang="it-IT">
              <a:solidFill>
                <a:srgbClr val="FFFFFF"/>
              </a:solidFill>
            </a:endParaRPr>
          </a:p>
        </p:txBody>
      </p:sp>
    </p:spTree>
    <p:extLst>
      <p:ext uri="{BB962C8B-B14F-4D97-AF65-F5344CB8AC3E}">
        <p14:creationId xmlns:p14="http://schemas.microsoft.com/office/powerpoint/2010/main" val="31540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7EE72-0680-4A56-B5E2-E83DCC8E8DEC}"/>
              </a:ext>
            </a:extLst>
          </p:cNvPr>
          <p:cNvSpPr>
            <a:spLocks noGrp="1"/>
          </p:cNvSpPr>
          <p:nvPr>
            <p:ph type="title"/>
          </p:nvPr>
        </p:nvSpPr>
        <p:spPr>
          <a:xfrm>
            <a:off x="2346325" y="287339"/>
            <a:ext cx="7543800" cy="1449387"/>
          </a:xfrm>
        </p:spPr>
        <p:txBody>
          <a:bodyPr/>
          <a:lstStyle/>
          <a:p>
            <a:pPr>
              <a:defRPr/>
            </a:pPr>
            <a:r>
              <a:rPr lang="it-IT" dirty="0"/>
              <a:t>Memoria di massa e arte</a:t>
            </a:r>
          </a:p>
        </p:txBody>
      </p:sp>
      <p:pic>
        <p:nvPicPr>
          <p:cNvPr id="21507" name="Picture 5" descr="Egger_Lienz_Den_Namenlosen_1914">
            <a:extLst>
              <a:ext uri="{FF2B5EF4-FFF2-40B4-BE49-F238E27FC236}">
                <a16:creationId xmlns:a16="http://schemas.microsoft.com/office/drawing/2014/main" id="{3C1B8464-DC09-452D-BFD2-4644FD81C82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01875" y="1446513"/>
            <a:ext cx="7881595" cy="3964974"/>
          </a:xfrm>
          <a:noFill/>
        </p:spPr>
      </p:pic>
      <p:sp>
        <p:nvSpPr>
          <p:cNvPr id="21508" name="Rettangolo 5">
            <a:extLst>
              <a:ext uri="{FF2B5EF4-FFF2-40B4-BE49-F238E27FC236}">
                <a16:creationId xmlns:a16="http://schemas.microsoft.com/office/drawing/2014/main" id="{88CB5697-596D-45FA-9EE2-99A3912303EF}"/>
              </a:ext>
            </a:extLst>
          </p:cNvPr>
          <p:cNvSpPr>
            <a:spLocks noChangeArrowheads="1"/>
          </p:cNvSpPr>
          <p:nvPr/>
        </p:nvSpPr>
        <p:spPr bwMode="auto">
          <a:xfrm>
            <a:off x="4098925" y="5805489"/>
            <a:ext cx="399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a:t>A. Egger-Lienz, </a:t>
            </a:r>
            <a:r>
              <a:rPr lang="it-IT" altLang="it-IT" i="1"/>
              <a:t>Den Namenlosen</a:t>
            </a:r>
            <a:r>
              <a:rPr lang="it-IT" altLang="it-IT"/>
              <a:t>, (1916)</a:t>
            </a:r>
          </a:p>
        </p:txBody>
      </p:sp>
      <p:sp>
        <p:nvSpPr>
          <p:cNvPr id="21509" name="Segnaposto numero diapositiva 7">
            <a:extLst>
              <a:ext uri="{FF2B5EF4-FFF2-40B4-BE49-F238E27FC236}">
                <a16:creationId xmlns:a16="http://schemas.microsoft.com/office/drawing/2014/main" id="{09028601-8496-4BD4-8D69-80D23C6BC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C846976-28D0-4D66-847E-117B19365CCF}" type="slidenum">
              <a:rPr lang="it-IT" altLang="it-IT">
                <a:solidFill>
                  <a:srgbClr val="FFFFFF"/>
                </a:solidFill>
              </a:rPr>
              <a:pPr/>
              <a:t>9</a:t>
            </a:fld>
            <a:endParaRPr lang="it-IT" altLang="it-IT">
              <a:solidFill>
                <a:srgbClr val="FFFFFF"/>
              </a:solidFill>
            </a:endParaRPr>
          </a:p>
        </p:txBody>
      </p:sp>
    </p:spTree>
    <p:extLst>
      <p:ext uri="{BB962C8B-B14F-4D97-AF65-F5344CB8AC3E}">
        <p14:creationId xmlns:p14="http://schemas.microsoft.com/office/powerpoint/2010/main" val="37672579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1192</Words>
  <Application>Microsoft Office PowerPoint</Application>
  <PresentationFormat>Widescreen</PresentationFormat>
  <Paragraphs>238</Paragraphs>
  <Slides>37</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Calibri</vt:lpstr>
      <vt:lpstr>Calibri Light</vt:lpstr>
      <vt:lpstr>Tema di Office</vt:lpstr>
      <vt:lpstr>La Grande guerra prima  e  dopo</vt:lpstr>
      <vt:lpstr>Lezione 9 Forme della memoria </vt:lpstr>
      <vt:lpstr>Memoria e Grande guerra</vt:lpstr>
      <vt:lpstr>Memoria di massa</vt:lpstr>
      <vt:lpstr>Ricordare / raccontare / rappresentare</vt:lpstr>
      <vt:lpstr>Grande epopea della modernità</vt:lpstr>
      <vt:lpstr>Memoria di massa e arte</vt:lpstr>
      <vt:lpstr>Memoria di massa e arte</vt:lpstr>
      <vt:lpstr>Memoria di massa e arte</vt:lpstr>
      <vt:lpstr>Memoria di massa e arte</vt:lpstr>
      <vt:lpstr>Memoria di massa e arte</vt:lpstr>
      <vt:lpstr>Italico Brass (</vt:lpstr>
      <vt:lpstr>Presentazione standard di PowerPoint</vt:lpstr>
      <vt:lpstr>Letteratura e Grande guerra</vt:lpstr>
      <vt:lpstr>Letteratura e Grande guerra</vt:lpstr>
      <vt:lpstr>Presentazione standard di PowerPoint</vt:lpstr>
      <vt:lpstr>Presentazione standard di PowerPoint</vt:lpstr>
      <vt:lpstr>Letteratura e Grande guerra</vt:lpstr>
      <vt:lpstr>Letteratura e Grande guerra</vt:lpstr>
      <vt:lpstr>Giornalismo</vt:lpstr>
      <vt:lpstr>Presentazione standard di PowerPoint</vt:lpstr>
      <vt:lpstr>Letteratura e Grande guerra</vt:lpstr>
      <vt:lpstr>Memoria popolare</vt:lpstr>
      <vt:lpstr>Fotografia</vt:lpstr>
      <vt:lpstr>Presentazione standard di PowerPoint</vt:lpstr>
      <vt:lpstr>Culto del soldato  caduto</vt:lpstr>
      <vt:lpstr>Monumentalizzazione</vt:lpstr>
      <vt:lpstr>Monumentalizzazione</vt:lpstr>
      <vt:lpstr>Le zone sacre</vt:lpstr>
      <vt:lpstr> Parchi della rimembranza</vt:lpstr>
      <vt:lpstr>Musei del Risorgimento</vt:lpstr>
      <vt:lpstr>Turismo di guerra</vt:lpstr>
      <vt:lpstr>Canti e canzoni</vt:lpstr>
      <vt:lpstr>Cinema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prima  e  dopo</dc:title>
  <dc:creator>Fabio Todero</dc:creator>
  <cp:lastModifiedBy>Fabio Todero</cp:lastModifiedBy>
  <cp:revision>32</cp:revision>
  <dcterms:created xsi:type="dcterms:W3CDTF">2018-05-01T15:10:14Z</dcterms:created>
  <dcterms:modified xsi:type="dcterms:W3CDTF">2018-05-07T14:02:36Z</dcterms:modified>
</cp:coreProperties>
</file>