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9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930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90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58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39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12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88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3901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09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1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91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D3DC-A8E6-477D-8292-8B69C0EB6155}" type="datetimeFigureOut">
              <a:rPr lang="it-IT" smtClean="0"/>
              <a:t>16/05/2018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6874A-6F89-48AD-88E5-E4985AFA55E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488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gione.fvg.it/rafvg/cms/RAFVG/ambiente-territorio/conoscere-ambiente-territorio/FOGLIA2/" TargetMode="External"/><Relationship Id="rId3" Type="http://schemas.openxmlformats.org/officeDocument/2006/relationships/hyperlink" Target="http://demo.istat.it/" TargetMode="External"/><Relationship Id="rId7" Type="http://schemas.openxmlformats.org/officeDocument/2006/relationships/hyperlink" Target="https://www.dati.friuliveneziagiulia.it/" TargetMode="External"/><Relationship Id="rId2" Type="http://schemas.openxmlformats.org/officeDocument/2006/relationships/hyperlink" Target="https://www.istat.it/it/archivio/1043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gione.veneto.it/web/informatica-e-e-government/open-data" TargetMode="External"/><Relationship Id="rId5" Type="http://schemas.openxmlformats.org/officeDocument/2006/relationships/hyperlink" Target="https://www.dati.gov.it/" TargetMode="External"/><Relationship Id="rId10" Type="http://schemas.openxmlformats.org/officeDocument/2006/relationships/hyperlink" Target="http://irdat.regione.fvg.it/consultatore-dati-ambientali-territoriali/default.jsp" TargetMode="External"/><Relationship Id="rId4" Type="http://schemas.openxmlformats.org/officeDocument/2006/relationships/hyperlink" Target="http://dati-censimentoindustriaeservizi.istat.it/Index.aspx" TargetMode="External"/><Relationship Id="rId9" Type="http://schemas.openxmlformats.org/officeDocument/2006/relationships/hyperlink" Target="http://irdat.regione.fvg.it/CTRN/ricerca-cartografia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n.minambiente.it/viewer/" TargetMode="External"/><Relationship Id="rId2" Type="http://schemas.openxmlformats.org/officeDocument/2006/relationships/hyperlink" Target="http://www.pcn.minambiente.it/matt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t.agenziaentrate.gov.it/geopoi_omi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Portali e Geo Portali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75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Basi territoriali e Open Data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cap="all" dirty="0"/>
              <a:t>BASI TERRITORIALI E VARIABILI CENSUARIE</a:t>
            </a:r>
          </a:p>
          <a:p>
            <a:r>
              <a:rPr lang="it-IT" dirty="0" smtClean="0">
                <a:hlinkClick r:id="rId2"/>
              </a:rPr>
              <a:t>https://www.istat.it/it/archivio/104317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Demografia in Cifre </a:t>
            </a:r>
            <a:br>
              <a:rPr lang="it-IT" dirty="0" smtClean="0">
                <a:hlinkClick r:id="rId3"/>
              </a:rPr>
            </a:br>
            <a:r>
              <a:rPr lang="it-IT" dirty="0" smtClean="0">
                <a:hlinkClick r:id="rId3"/>
              </a:rPr>
              <a:t>http://demo.istat.it/</a:t>
            </a:r>
            <a:r>
              <a:rPr lang="it-IT" dirty="0" smtClean="0"/>
              <a:t> </a:t>
            </a:r>
          </a:p>
          <a:p>
            <a:r>
              <a:rPr lang="it-IT" dirty="0" smtClean="0"/>
              <a:t>Industria e Servizi</a:t>
            </a:r>
            <a:br>
              <a:rPr lang="it-IT" dirty="0" smtClean="0"/>
            </a:br>
            <a:r>
              <a:rPr lang="it-IT" dirty="0" smtClean="0">
                <a:hlinkClick r:id="rId4"/>
              </a:rPr>
              <a:t>http://dati-censimentoindustriaeservizi.istat.it/Index.aspx</a:t>
            </a:r>
            <a:r>
              <a:rPr lang="it-IT" dirty="0" smtClean="0"/>
              <a:t> </a:t>
            </a:r>
          </a:p>
          <a:p>
            <a:r>
              <a:rPr lang="it-IT" dirty="0" smtClean="0"/>
              <a:t>Open data Governo Italiano</a:t>
            </a:r>
            <a:br>
              <a:rPr lang="it-IT" dirty="0" smtClean="0"/>
            </a:br>
            <a:r>
              <a:rPr lang="it-IT" dirty="0" smtClean="0">
                <a:hlinkClick r:id="rId5"/>
              </a:rPr>
              <a:t>https://www.dati.gov.it/</a:t>
            </a:r>
            <a:r>
              <a:rPr lang="it-IT" dirty="0" smtClean="0"/>
              <a:t> </a:t>
            </a:r>
          </a:p>
          <a:p>
            <a:r>
              <a:rPr lang="it-IT" dirty="0" smtClean="0"/>
              <a:t>Open data Regione Veneto</a:t>
            </a:r>
            <a:br>
              <a:rPr lang="it-IT" dirty="0" smtClean="0"/>
            </a:br>
            <a:r>
              <a:rPr lang="it-IT" dirty="0" smtClean="0">
                <a:hlinkClick r:id="rId6"/>
              </a:rPr>
              <a:t>https://www.regione.veneto.it/web/informatica-e-e-government/open-data</a:t>
            </a:r>
            <a:r>
              <a:rPr lang="it-IT" dirty="0" smtClean="0"/>
              <a:t> </a:t>
            </a:r>
          </a:p>
          <a:p>
            <a:r>
              <a:rPr lang="it-IT" dirty="0" smtClean="0"/>
              <a:t>Open data FVG</a:t>
            </a:r>
            <a:br>
              <a:rPr lang="it-IT" dirty="0" smtClean="0"/>
            </a:br>
            <a:r>
              <a:rPr lang="it-IT" dirty="0" smtClean="0">
                <a:hlinkClick r:id="rId7"/>
              </a:rPr>
              <a:t>https://www.dati.friuliveneziagiulia.it/</a:t>
            </a:r>
            <a:r>
              <a:rPr lang="it-IT" dirty="0" smtClean="0"/>
              <a:t> </a:t>
            </a:r>
          </a:p>
          <a:p>
            <a:r>
              <a:rPr lang="it-IT" dirty="0" smtClean="0"/>
              <a:t>Dati cartografici IRDAT FVG</a:t>
            </a:r>
            <a:br>
              <a:rPr lang="it-IT" dirty="0" smtClean="0"/>
            </a:br>
            <a:r>
              <a:rPr lang="it-IT" dirty="0" smtClean="0">
                <a:hlinkClick r:id="rId8"/>
              </a:rPr>
              <a:t>http://www.regione.fvg.it/rafvg/cms/RAFVG/ambiente-territorio/conoscere-ambiente-territorio/FOGLIA2/#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>
                <a:hlinkClick r:id="rId9"/>
              </a:rPr>
              <a:t>http://irdat.regione.fvg.it/CTRN/ricerca-cartografia/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>
                <a:hlinkClick r:id="rId10"/>
              </a:rPr>
              <a:t>http://irdat.regione.fvg.it/consultatore-dati-ambientali-territoriali/default.jsp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2860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Geoportali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hlinkClick r:id="rId2"/>
              </a:rPr>
              <a:t>Geoportale</a:t>
            </a:r>
            <a:r>
              <a:rPr lang="it-IT" dirty="0" smtClean="0">
                <a:hlinkClick r:id="rId2"/>
              </a:rPr>
              <a:t> Nazionale http://www.pcn.minambiente.it/mattm/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>
                <a:hlinkClick r:id="rId3"/>
              </a:rPr>
              <a:t>http://www.pcn.minambiente.it/viewer/</a:t>
            </a:r>
            <a:r>
              <a:rPr lang="it-IT" dirty="0" smtClean="0"/>
              <a:t> </a:t>
            </a:r>
          </a:p>
          <a:p>
            <a:r>
              <a:rPr lang="it-IT" dirty="0" smtClean="0"/>
              <a:t>Agenzia delle Entrate</a:t>
            </a:r>
            <a:br>
              <a:rPr lang="it-IT" dirty="0" smtClean="0"/>
            </a:br>
            <a:r>
              <a:rPr lang="it-IT" dirty="0" smtClean="0">
                <a:hlinkClick r:id="rId4"/>
              </a:rPr>
              <a:t>https://wwwt.agenziaentrate.gov.it/geopoi_omi/index.php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7425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Portali e Geo Portali</vt:lpstr>
      <vt:lpstr>Basi territoriali e Open Data</vt:lpstr>
      <vt:lpstr>Geoportali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Portali e Geo Portali</dc:title>
  <dc:creator>9373</dc:creator>
  <cp:lastModifiedBy>BORRUSO GIUSEPPE</cp:lastModifiedBy>
  <cp:revision>5</cp:revision>
  <dcterms:created xsi:type="dcterms:W3CDTF">2018-05-11T07:54:08Z</dcterms:created>
  <dcterms:modified xsi:type="dcterms:W3CDTF">2018-05-16T09:28:44Z</dcterms:modified>
</cp:coreProperties>
</file>