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323" r:id="rId2"/>
    <p:sldId id="324" r:id="rId3"/>
    <p:sldId id="325" r:id="rId4"/>
    <p:sldId id="326" r:id="rId5"/>
    <p:sldId id="328" r:id="rId6"/>
    <p:sldId id="327" r:id="rId7"/>
    <p:sldId id="329" r:id="rId8"/>
    <p:sldId id="338" r:id="rId9"/>
    <p:sldId id="330" r:id="rId10"/>
    <p:sldId id="331" r:id="rId11"/>
    <p:sldId id="334" r:id="rId12"/>
    <p:sldId id="332" r:id="rId13"/>
    <p:sldId id="348" r:id="rId14"/>
    <p:sldId id="350" r:id="rId15"/>
    <p:sldId id="333" r:id="rId16"/>
    <p:sldId id="344" r:id="rId17"/>
    <p:sldId id="345" r:id="rId18"/>
    <p:sldId id="346" r:id="rId19"/>
    <p:sldId id="347" r:id="rId20"/>
    <p:sldId id="281" r:id="rId21"/>
    <p:sldId id="335" r:id="rId22"/>
    <p:sldId id="351" r:id="rId23"/>
    <p:sldId id="352" r:id="rId24"/>
    <p:sldId id="354" r:id="rId25"/>
    <p:sldId id="355" r:id="rId26"/>
    <p:sldId id="356" r:id="rId27"/>
    <p:sldId id="353"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ADD40-FB45-49E5-A63B-91E418010EE1}" type="doc">
      <dgm:prSet loTypeId="urn:microsoft.com/office/officeart/2005/8/layout/hierarchy1" loCatId="hierarchy" qsTypeId="urn:microsoft.com/office/officeart/2005/8/quickstyle/simple3" qsCatId="simple" csTypeId="urn:microsoft.com/office/officeart/2005/8/colors/accent6_1" csCatId="accent6" phldr="1"/>
      <dgm:spPr/>
      <dgm:t>
        <a:bodyPr/>
        <a:lstStyle/>
        <a:p>
          <a:endParaRPr lang="it-IT"/>
        </a:p>
      </dgm:t>
    </dgm:pt>
    <dgm:pt modelId="{A4B3BFA8-4796-4CF2-859B-1D54B7432413}">
      <dgm:prSet phldrT="[Testo]"/>
      <dgm:spPr/>
      <dgm:t>
        <a:bodyPr/>
        <a:lstStyle/>
        <a:p>
          <a:r>
            <a:rPr lang="it-IT"/>
            <a:t>Dopoguerra</a:t>
          </a:r>
        </a:p>
      </dgm:t>
    </dgm:pt>
    <dgm:pt modelId="{E8941B8B-8352-4A7C-A997-C520568DDE6E}" type="parTrans" cxnId="{A6623443-E756-472A-B3B5-6FA02C210CC0}">
      <dgm:prSet/>
      <dgm:spPr/>
      <dgm:t>
        <a:bodyPr/>
        <a:lstStyle/>
        <a:p>
          <a:endParaRPr lang="it-IT"/>
        </a:p>
      </dgm:t>
    </dgm:pt>
    <dgm:pt modelId="{73F4AFAD-436E-4031-B1A2-468175C5C0F5}" type="sibTrans" cxnId="{A6623443-E756-472A-B3B5-6FA02C210CC0}">
      <dgm:prSet/>
      <dgm:spPr/>
      <dgm:t>
        <a:bodyPr/>
        <a:lstStyle/>
        <a:p>
          <a:endParaRPr lang="it-IT"/>
        </a:p>
      </dgm:t>
    </dgm:pt>
    <dgm:pt modelId="{A3DAF549-7080-4B5F-A764-37E90B2F9B80}">
      <dgm:prSet phldrT="[Testo]"/>
      <dgm:spPr/>
      <dgm:t>
        <a:bodyPr/>
        <a:lstStyle/>
        <a:p>
          <a:r>
            <a:rPr lang="it-IT"/>
            <a:t>Nozione semplice</a:t>
          </a:r>
        </a:p>
      </dgm:t>
    </dgm:pt>
    <dgm:pt modelId="{B6DD31A0-D633-4097-937A-D8D9AE2299C5}" type="parTrans" cxnId="{965C1D46-098D-4D36-B943-91402BB80707}">
      <dgm:prSet/>
      <dgm:spPr/>
      <dgm:t>
        <a:bodyPr/>
        <a:lstStyle/>
        <a:p>
          <a:endParaRPr lang="it-IT"/>
        </a:p>
      </dgm:t>
    </dgm:pt>
    <dgm:pt modelId="{BF83D14D-0BD0-4886-8E2F-DF9AA5C7DB30}" type="sibTrans" cxnId="{965C1D46-098D-4D36-B943-91402BB80707}">
      <dgm:prSet/>
      <dgm:spPr/>
      <dgm:t>
        <a:bodyPr/>
        <a:lstStyle/>
        <a:p>
          <a:endParaRPr lang="it-IT"/>
        </a:p>
      </dgm:t>
    </dgm:pt>
    <dgm:pt modelId="{7E8AB18F-A525-4860-A440-5E816AB5E7F8}">
      <dgm:prSet phldrT="[Testo]"/>
      <dgm:spPr/>
      <dgm:t>
        <a:bodyPr/>
        <a:lstStyle/>
        <a:p>
          <a:r>
            <a:rPr lang="it-IT" dirty="0"/>
            <a:t>Traccia una linea tra un prima e un dopo</a:t>
          </a:r>
        </a:p>
      </dgm:t>
    </dgm:pt>
    <dgm:pt modelId="{36F6EBFC-B2C5-4144-8306-8F2B8E749D60}" type="parTrans" cxnId="{D23EA154-2CEB-4AFF-921F-F8657F1BDF97}">
      <dgm:prSet/>
      <dgm:spPr/>
      <dgm:t>
        <a:bodyPr/>
        <a:lstStyle/>
        <a:p>
          <a:endParaRPr lang="it-IT"/>
        </a:p>
      </dgm:t>
    </dgm:pt>
    <dgm:pt modelId="{71443C29-C4F5-490E-8CCD-F37B6E44316D}" type="sibTrans" cxnId="{D23EA154-2CEB-4AFF-921F-F8657F1BDF97}">
      <dgm:prSet/>
      <dgm:spPr/>
      <dgm:t>
        <a:bodyPr/>
        <a:lstStyle/>
        <a:p>
          <a:endParaRPr lang="it-IT"/>
        </a:p>
      </dgm:t>
    </dgm:pt>
    <dgm:pt modelId="{9E6B465F-2AE8-440E-8240-ED7EDA07D9DC}" type="pres">
      <dgm:prSet presAssocID="{F37ADD40-FB45-49E5-A63B-91E418010EE1}" presName="hierChild1" presStyleCnt="0">
        <dgm:presLayoutVars>
          <dgm:chPref val="1"/>
          <dgm:dir/>
          <dgm:animOne val="branch"/>
          <dgm:animLvl val="lvl"/>
          <dgm:resizeHandles/>
        </dgm:presLayoutVars>
      </dgm:prSet>
      <dgm:spPr/>
    </dgm:pt>
    <dgm:pt modelId="{21A20CC5-5F21-414C-A4AF-3D3F125CD73B}" type="pres">
      <dgm:prSet presAssocID="{A4B3BFA8-4796-4CF2-859B-1D54B7432413}" presName="hierRoot1" presStyleCnt="0"/>
      <dgm:spPr/>
    </dgm:pt>
    <dgm:pt modelId="{899D0BC4-96D2-402D-B3E8-8223AB749328}" type="pres">
      <dgm:prSet presAssocID="{A4B3BFA8-4796-4CF2-859B-1D54B7432413}" presName="composite" presStyleCnt="0"/>
      <dgm:spPr/>
    </dgm:pt>
    <dgm:pt modelId="{69237832-8F91-4154-86F9-684E5ACB1ADD}" type="pres">
      <dgm:prSet presAssocID="{A4B3BFA8-4796-4CF2-859B-1D54B7432413}" presName="background" presStyleLbl="node0" presStyleIdx="0" presStyleCnt="1"/>
      <dgm:spPr/>
    </dgm:pt>
    <dgm:pt modelId="{58315D2D-2343-47A3-9372-32CA65C44F55}" type="pres">
      <dgm:prSet presAssocID="{A4B3BFA8-4796-4CF2-859B-1D54B7432413}" presName="text" presStyleLbl="fgAcc0" presStyleIdx="0" presStyleCnt="1">
        <dgm:presLayoutVars>
          <dgm:chPref val="3"/>
        </dgm:presLayoutVars>
      </dgm:prSet>
      <dgm:spPr/>
    </dgm:pt>
    <dgm:pt modelId="{68B94840-87FA-4F73-8A24-6DF128F9E598}" type="pres">
      <dgm:prSet presAssocID="{A4B3BFA8-4796-4CF2-859B-1D54B7432413}" presName="hierChild2" presStyleCnt="0"/>
      <dgm:spPr/>
    </dgm:pt>
    <dgm:pt modelId="{B76E9CE7-EA1A-40A0-996F-EA7C1B16A3B6}" type="pres">
      <dgm:prSet presAssocID="{B6DD31A0-D633-4097-937A-D8D9AE2299C5}" presName="Name10" presStyleLbl="parChTrans1D2" presStyleIdx="0" presStyleCnt="2"/>
      <dgm:spPr/>
    </dgm:pt>
    <dgm:pt modelId="{C9E9A1CC-B75A-45E1-A1FD-55A4FD9EA2F0}" type="pres">
      <dgm:prSet presAssocID="{A3DAF549-7080-4B5F-A764-37E90B2F9B80}" presName="hierRoot2" presStyleCnt="0"/>
      <dgm:spPr/>
    </dgm:pt>
    <dgm:pt modelId="{BB3EA588-E53C-451F-8998-CBBD8A44EEA3}" type="pres">
      <dgm:prSet presAssocID="{A3DAF549-7080-4B5F-A764-37E90B2F9B80}" presName="composite2" presStyleCnt="0"/>
      <dgm:spPr/>
    </dgm:pt>
    <dgm:pt modelId="{7EDC0A25-A589-4D69-87ED-5D54C41915E3}" type="pres">
      <dgm:prSet presAssocID="{A3DAF549-7080-4B5F-A764-37E90B2F9B80}" presName="background2" presStyleLbl="node2" presStyleIdx="0" presStyleCnt="2"/>
      <dgm:spPr/>
    </dgm:pt>
    <dgm:pt modelId="{1F7161B7-D229-43CC-AC13-B51251F0CF2D}" type="pres">
      <dgm:prSet presAssocID="{A3DAF549-7080-4B5F-A764-37E90B2F9B80}" presName="text2" presStyleLbl="fgAcc2" presStyleIdx="0" presStyleCnt="2">
        <dgm:presLayoutVars>
          <dgm:chPref val="3"/>
        </dgm:presLayoutVars>
      </dgm:prSet>
      <dgm:spPr/>
    </dgm:pt>
    <dgm:pt modelId="{8EC5F564-6036-4F5F-BE3B-6412EACBE477}" type="pres">
      <dgm:prSet presAssocID="{A3DAF549-7080-4B5F-A764-37E90B2F9B80}" presName="hierChild3" presStyleCnt="0"/>
      <dgm:spPr/>
    </dgm:pt>
    <dgm:pt modelId="{F42C3624-0464-44AF-B0D4-A8F0555553FC}" type="pres">
      <dgm:prSet presAssocID="{36F6EBFC-B2C5-4144-8306-8F2B8E749D60}" presName="Name10" presStyleLbl="parChTrans1D2" presStyleIdx="1" presStyleCnt="2"/>
      <dgm:spPr/>
    </dgm:pt>
    <dgm:pt modelId="{1965A7B0-6C63-416A-8F2C-141C7957EF02}" type="pres">
      <dgm:prSet presAssocID="{7E8AB18F-A525-4860-A440-5E816AB5E7F8}" presName="hierRoot2" presStyleCnt="0"/>
      <dgm:spPr/>
    </dgm:pt>
    <dgm:pt modelId="{E2650326-8C61-46EB-BC65-FF19A5607A8E}" type="pres">
      <dgm:prSet presAssocID="{7E8AB18F-A525-4860-A440-5E816AB5E7F8}" presName="composite2" presStyleCnt="0"/>
      <dgm:spPr/>
    </dgm:pt>
    <dgm:pt modelId="{1249B782-BA54-4CC4-8A3B-0C85FF246AAB}" type="pres">
      <dgm:prSet presAssocID="{7E8AB18F-A525-4860-A440-5E816AB5E7F8}" presName="background2" presStyleLbl="node2" presStyleIdx="1" presStyleCnt="2"/>
      <dgm:spPr/>
    </dgm:pt>
    <dgm:pt modelId="{CE649377-F5BA-4390-8B9C-5543F4F73635}" type="pres">
      <dgm:prSet presAssocID="{7E8AB18F-A525-4860-A440-5E816AB5E7F8}" presName="text2" presStyleLbl="fgAcc2" presStyleIdx="1" presStyleCnt="2">
        <dgm:presLayoutVars>
          <dgm:chPref val="3"/>
        </dgm:presLayoutVars>
      </dgm:prSet>
      <dgm:spPr/>
    </dgm:pt>
    <dgm:pt modelId="{A124E1DD-550A-46C2-A13A-37C9C8506896}" type="pres">
      <dgm:prSet presAssocID="{7E8AB18F-A525-4860-A440-5E816AB5E7F8}" presName="hierChild3" presStyleCnt="0"/>
      <dgm:spPr/>
    </dgm:pt>
  </dgm:ptLst>
  <dgm:cxnLst>
    <dgm:cxn modelId="{BDB69305-0C5A-4AB6-B031-75613B1D8460}" type="presOf" srcId="{36F6EBFC-B2C5-4144-8306-8F2B8E749D60}" destId="{F42C3624-0464-44AF-B0D4-A8F0555553FC}" srcOrd="0" destOrd="0" presId="urn:microsoft.com/office/officeart/2005/8/layout/hierarchy1"/>
    <dgm:cxn modelId="{8E0B391C-0F86-4291-8242-EAE4B84EDAC1}" type="presOf" srcId="{7E8AB18F-A525-4860-A440-5E816AB5E7F8}" destId="{CE649377-F5BA-4390-8B9C-5543F4F73635}" srcOrd="0" destOrd="0" presId="urn:microsoft.com/office/officeart/2005/8/layout/hierarchy1"/>
    <dgm:cxn modelId="{E91CEC5C-8FE3-4F13-8F51-7D96710DEA8C}" type="presOf" srcId="{F37ADD40-FB45-49E5-A63B-91E418010EE1}" destId="{9E6B465F-2AE8-440E-8240-ED7EDA07D9DC}" srcOrd="0" destOrd="0" presId="urn:microsoft.com/office/officeart/2005/8/layout/hierarchy1"/>
    <dgm:cxn modelId="{A6623443-E756-472A-B3B5-6FA02C210CC0}" srcId="{F37ADD40-FB45-49E5-A63B-91E418010EE1}" destId="{A4B3BFA8-4796-4CF2-859B-1D54B7432413}" srcOrd="0" destOrd="0" parTransId="{E8941B8B-8352-4A7C-A997-C520568DDE6E}" sibTransId="{73F4AFAD-436E-4031-B1A2-468175C5C0F5}"/>
    <dgm:cxn modelId="{965C1D46-098D-4D36-B943-91402BB80707}" srcId="{A4B3BFA8-4796-4CF2-859B-1D54B7432413}" destId="{A3DAF549-7080-4B5F-A764-37E90B2F9B80}" srcOrd="0" destOrd="0" parTransId="{B6DD31A0-D633-4097-937A-D8D9AE2299C5}" sibTransId="{BF83D14D-0BD0-4886-8E2F-DF9AA5C7DB30}"/>
    <dgm:cxn modelId="{A933906A-36D4-465D-9E37-D96C1EB0F472}" type="presOf" srcId="{A4B3BFA8-4796-4CF2-859B-1D54B7432413}" destId="{58315D2D-2343-47A3-9372-32CA65C44F55}" srcOrd="0" destOrd="0" presId="urn:microsoft.com/office/officeart/2005/8/layout/hierarchy1"/>
    <dgm:cxn modelId="{18A3F850-B999-4F61-B981-922BCCEFD028}" type="presOf" srcId="{A3DAF549-7080-4B5F-A764-37E90B2F9B80}" destId="{1F7161B7-D229-43CC-AC13-B51251F0CF2D}" srcOrd="0" destOrd="0" presId="urn:microsoft.com/office/officeart/2005/8/layout/hierarchy1"/>
    <dgm:cxn modelId="{D23EA154-2CEB-4AFF-921F-F8657F1BDF97}" srcId="{A4B3BFA8-4796-4CF2-859B-1D54B7432413}" destId="{7E8AB18F-A525-4860-A440-5E816AB5E7F8}" srcOrd="1" destOrd="0" parTransId="{36F6EBFC-B2C5-4144-8306-8F2B8E749D60}" sibTransId="{71443C29-C4F5-490E-8CCD-F37B6E44316D}"/>
    <dgm:cxn modelId="{5144B3AE-C143-49AB-A48E-B168605D3674}" type="presOf" srcId="{B6DD31A0-D633-4097-937A-D8D9AE2299C5}" destId="{B76E9CE7-EA1A-40A0-996F-EA7C1B16A3B6}" srcOrd="0" destOrd="0" presId="urn:microsoft.com/office/officeart/2005/8/layout/hierarchy1"/>
    <dgm:cxn modelId="{78C9643E-AD52-4978-8ADD-2EB167E54F54}" type="presParOf" srcId="{9E6B465F-2AE8-440E-8240-ED7EDA07D9DC}" destId="{21A20CC5-5F21-414C-A4AF-3D3F125CD73B}" srcOrd="0" destOrd="0" presId="urn:microsoft.com/office/officeart/2005/8/layout/hierarchy1"/>
    <dgm:cxn modelId="{F3288B38-58B3-42F6-AD80-324D94BB79EA}" type="presParOf" srcId="{21A20CC5-5F21-414C-A4AF-3D3F125CD73B}" destId="{899D0BC4-96D2-402D-B3E8-8223AB749328}" srcOrd="0" destOrd="0" presId="urn:microsoft.com/office/officeart/2005/8/layout/hierarchy1"/>
    <dgm:cxn modelId="{CB789804-9D7C-4D98-B167-9DC534F92C69}" type="presParOf" srcId="{899D0BC4-96D2-402D-B3E8-8223AB749328}" destId="{69237832-8F91-4154-86F9-684E5ACB1ADD}" srcOrd="0" destOrd="0" presId="urn:microsoft.com/office/officeart/2005/8/layout/hierarchy1"/>
    <dgm:cxn modelId="{E59D54DC-D1C7-4A03-A434-46C100DF7A68}" type="presParOf" srcId="{899D0BC4-96D2-402D-B3E8-8223AB749328}" destId="{58315D2D-2343-47A3-9372-32CA65C44F55}" srcOrd="1" destOrd="0" presId="urn:microsoft.com/office/officeart/2005/8/layout/hierarchy1"/>
    <dgm:cxn modelId="{D9F7BD9F-B225-4565-94E3-D6801EC5BC0C}" type="presParOf" srcId="{21A20CC5-5F21-414C-A4AF-3D3F125CD73B}" destId="{68B94840-87FA-4F73-8A24-6DF128F9E598}" srcOrd="1" destOrd="0" presId="urn:microsoft.com/office/officeart/2005/8/layout/hierarchy1"/>
    <dgm:cxn modelId="{3765572A-DED1-4C82-B87B-E36F61DB41C0}" type="presParOf" srcId="{68B94840-87FA-4F73-8A24-6DF128F9E598}" destId="{B76E9CE7-EA1A-40A0-996F-EA7C1B16A3B6}" srcOrd="0" destOrd="0" presId="urn:microsoft.com/office/officeart/2005/8/layout/hierarchy1"/>
    <dgm:cxn modelId="{8BCE2C62-11AA-4F7B-A305-4E04AA698892}" type="presParOf" srcId="{68B94840-87FA-4F73-8A24-6DF128F9E598}" destId="{C9E9A1CC-B75A-45E1-A1FD-55A4FD9EA2F0}" srcOrd="1" destOrd="0" presId="urn:microsoft.com/office/officeart/2005/8/layout/hierarchy1"/>
    <dgm:cxn modelId="{5C6CEB29-0B4F-48AB-8F9F-63B315A6F55C}" type="presParOf" srcId="{C9E9A1CC-B75A-45E1-A1FD-55A4FD9EA2F0}" destId="{BB3EA588-E53C-451F-8998-CBBD8A44EEA3}" srcOrd="0" destOrd="0" presId="urn:microsoft.com/office/officeart/2005/8/layout/hierarchy1"/>
    <dgm:cxn modelId="{41591528-0645-4788-BADA-FD892BF24FDF}" type="presParOf" srcId="{BB3EA588-E53C-451F-8998-CBBD8A44EEA3}" destId="{7EDC0A25-A589-4D69-87ED-5D54C41915E3}" srcOrd="0" destOrd="0" presId="urn:microsoft.com/office/officeart/2005/8/layout/hierarchy1"/>
    <dgm:cxn modelId="{CC096A4E-CE9A-4B3B-B3E4-2925C6D2F0F2}" type="presParOf" srcId="{BB3EA588-E53C-451F-8998-CBBD8A44EEA3}" destId="{1F7161B7-D229-43CC-AC13-B51251F0CF2D}" srcOrd="1" destOrd="0" presId="urn:microsoft.com/office/officeart/2005/8/layout/hierarchy1"/>
    <dgm:cxn modelId="{2E51117B-22E0-4A11-AF15-D4EA19BAE8C3}" type="presParOf" srcId="{C9E9A1CC-B75A-45E1-A1FD-55A4FD9EA2F0}" destId="{8EC5F564-6036-4F5F-BE3B-6412EACBE477}" srcOrd="1" destOrd="0" presId="urn:microsoft.com/office/officeart/2005/8/layout/hierarchy1"/>
    <dgm:cxn modelId="{8900F883-A413-4E27-845D-ABDE991C6724}" type="presParOf" srcId="{68B94840-87FA-4F73-8A24-6DF128F9E598}" destId="{F42C3624-0464-44AF-B0D4-A8F0555553FC}" srcOrd="2" destOrd="0" presId="urn:microsoft.com/office/officeart/2005/8/layout/hierarchy1"/>
    <dgm:cxn modelId="{E087A090-E4A3-4711-8936-33A1BC7F1D59}" type="presParOf" srcId="{68B94840-87FA-4F73-8A24-6DF128F9E598}" destId="{1965A7B0-6C63-416A-8F2C-141C7957EF02}" srcOrd="3" destOrd="0" presId="urn:microsoft.com/office/officeart/2005/8/layout/hierarchy1"/>
    <dgm:cxn modelId="{C09895FA-AF33-4B50-80B7-D873F88429BB}" type="presParOf" srcId="{1965A7B0-6C63-416A-8F2C-141C7957EF02}" destId="{E2650326-8C61-46EB-BC65-FF19A5607A8E}" srcOrd="0" destOrd="0" presId="urn:microsoft.com/office/officeart/2005/8/layout/hierarchy1"/>
    <dgm:cxn modelId="{134A3017-DBB7-4F9E-87CF-B7BAE000EA58}" type="presParOf" srcId="{E2650326-8C61-46EB-BC65-FF19A5607A8E}" destId="{1249B782-BA54-4CC4-8A3B-0C85FF246AAB}" srcOrd="0" destOrd="0" presId="urn:microsoft.com/office/officeart/2005/8/layout/hierarchy1"/>
    <dgm:cxn modelId="{26A6BFF2-8AC7-4E80-B2C4-D310706B4EFB}" type="presParOf" srcId="{E2650326-8C61-46EB-BC65-FF19A5607A8E}" destId="{CE649377-F5BA-4390-8B9C-5543F4F73635}" srcOrd="1" destOrd="0" presId="urn:microsoft.com/office/officeart/2005/8/layout/hierarchy1"/>
    <dgm:cxn modelId="{88DE378C-4CA8-4A26-B583-036F0B44884C}" type="presParOf" srcId="{1965A7B0-6C63-416A-8F2C-141C7957EF02}" destId="{A124E1DD-550A-46C2-A13A-37C9C850689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7ADD40-FB45-49E5-A63B-91E418010EE1}" type="doc">
      <dgm:prSet loTypeId="urn:microsoft.com/office/officeart/2005/8/layout/hierarchy1" loCatId="hierarchy" qsTypeId="urn:microsoft.com/office/officeart/2005/8/quickstyle/simple5" qsCatId="simple" csTypeId="urn:microsoft.com/office/officeart/2005/8/colors/accent1_1" csCatId="accent1" phldr="1"/>
      <dgm:spPr/>
      <dgm:t>
        <a:bodyPr/>
        <a:lstStyle/>
        <a:p>
          <a:endParaRPr lang="it-IT"/>
        </a:p>
      </dgm:t>
    </dgm:pt>
    <dgm:pt modelId="{A4B3BFA8-4796-4CF2-859B-1D54B7432413}">
      <dgm:prSet phldrT="[Testo]"/>
      <dgm:spPr/>
      <dgm:t>
        <a:bodyPr/>
        <a:lstStyle/>
        <a:p>
          <a:r>
            <a:rPr lang="it-IT" dirty="0"/>
            <a:t>Uscita dalla guerra</a:t>
          </a:r>
        </a:p>
      </dgm:t>
    </dgm:pt>
    <dgm:pt modelId="{E8941B8B-8352-4A7C-A997-C520568DDE6E}" type="parTrans" cxnId="{A6623443-E756-472A-B3B5-6FA02C210CC0}">
      <dgm:prSet/>
      <dgm:spPr/>
      <dgm:t>
        <a:bodyPr/>
        <a:lstStyle/>
        <a:p>
          <a:endParaRPr lang="it-IT"/>
        </a:p>
      </dgm:t>
    </dgm:pt>
    <dgm:pt modelId="{73F4AFAD-436E-4031-B1A2-468175C5C0F5}" type="sibTrans" cxnId="{A6623443-E756-472A-B3B5-6FA02C210CC0}">
      <dgm:prSet/>
      <dgm:spPr/>
      <dgm:t>
        <a:bodyPr/>
        <a:lstStyle/>
        <a:p>
          <a:endParaRPr lang="it-IT"/>
        </a:p>
      </dgm:t>
    </dgm:pt>
    <dgm:pt modelId="{A3DAF549-7080-4B5F-A764-37E90B2F9B80}">
      <dgm:prSet phldrT="[Testo]"/>
      <dgm:spPr/>
      <dgm:t>
        <a:bodyPr/>
        <a:lstStyle/>
        <a:p>
          <a:r>
            <a:rPr lang="it-IT" dirty="0"/>
            <a:t>Nozione complessa</a:t>
          </a:r>
        </a:p>
      </dgm:t>
    </dgm:pt>
    <dgm:pt modelId="{B6DD31A0-D633-4097-937A-D8D9AE2299C5}" type="parTrans" cxnId="{965C1D46-098D-4D36-B943-91402BB80707}">
      <dgm:prSet/>
      <dgm:spPr/>
      <dgm:t>
        <a:bodyPr/>
        <a:lstStyle/>
        <a:p>
          <a:endParaRPr lang="it-IT"/>
        </a:p>
      </dgm:t>
    </dgm:pt>
    <dgm:pt modelId="{BF83D14D-0BD0-4886-8E2F-DF9AA5C7DB30}" type="sibTrans" cxnId="{965C1D46-098D-4D36-B943-91402BB80707}">
      <dgm:prSet/>
      <dgm:spPr/>
      <dgm:t>
        <a:bodyPr/>
        <a:lstStyle/>
        <a:p>
          <a:endParaRPr lang="it-IT"/>
        </a:p>
      </dgm:t>
    </dgm:pt>
    <dgm:pt modelId="{7E8AB18F-A525-4860-A440-5E816AB5E7F8}">
      <dgm:prSet phldrT="[Testo]"/>
      <dgm:spPr/>
      <dgm:t>
        <a:bodyPr/>
        <a:lstStyle/>
        <a:p>
          <a:r>
            <a:rPr lang="it-IT" dirty="0"/>
            <a:t>«Complica l’analisi di tutto quanto si è verificato alla fin dei combattimenti»</a:t>
          </a:r>
        </a:p>
      </dgm:t>
    </dgm:pt>
    <dgm:pt modelId="{36F6EBFC-B2C5-4144-8306-8F2B8E749D60}" type="parTrans" cxnId="{D23EA154-2CEB-4AFF-921F-F8657F1BDF97}">
      <dgm:prSet/>
      <dgm:spPr/>
      <dgm:t>
        <a:bodyPr/>
        <a:lstStyle/>
        <a:p>
          <a:endParaRPr lang="it-IT"/>
        </a:p>
      </dgm:t>
    </dgm:pt>
    <dgm:pt modelId="{71443C29-C4F5-490E-8CCD-F37B6E44316D}" type="sibTrans" cxnId="{D23EA154-2CEB-4AFF-921F-F8657F1BDF97}">
      <dgm:prSet/>
      <dgm:spPr/>
      <dgm:t>
        <a:bodyPr/>
        <a:lstStyle/>
        <a:p>
          <a:endParaRPr lang="it-IT"/>
        </a:p>
      </dgm:t>
    </dgm:pt>
    <dgm:pt modelId="{B2CCF8F7-38A2-4A81-85E0-DB565C6028B4}">
      <dgm:prSet/>
      <dgm:spPr/>
      <dgm:t>
        <a:bodyPr/>
        <a:lstStyle/>
        <a:p>
          <a:r>
            <a:rPr lang="it-IT" dirty="0"/>
            <a:t>Suggerisce una durata, un processo</a:t>
          </a:r>
        </a:p>
      </dgm:t>
    </dgm:pt>
    <dgm:pt modelId="{0DEFF132-3072-4ABF-B917-FF6FB1356182}" type="parTrans" cxnId="{53A923B9-217F-47B1-A94C-40C8F5C55041}">
      <dgm:prSet/>
      <dgm:spPr/>
      <dgm:t>
        <a:bodyPr/>
        <a:lstStyle/>
        <a:p>
          <a:endParaRPr lang="it-IT"/>
        </a:p>
      </dgm:t>
    </dgm:pt>
    <dgm:pt modelId="{3432CC3A-EA8F-4B0B-AF4D-9B3427D89D26}" type="sibTrans" cxnId="{53A923B9-217F-47B1-A94C-40C8F5C55041}">
      <dgm:prSet/>
      <dgm:spPr/>
      <dgm:t>
        <a:bodyPr/>
        <a:lstStyle/>
        <a:p>
          <a:endParaRPr lang="it-IT"/>
        </a:p>
      </dgm:t>
    </dgm:pt>
    <dgm:pt modelId="{ED021932-AB5C-4612-81D2-5591C0D7D99C}" type="pres">
      <dgm:prSet presAssocID="{F37ADD40-FB45-49E5-A63B-91E418010EE1}" presName="hierChild1" presStyleCnt="0">
        <dgm:presLayoutVars>
          <dgm:chPref val="1"/>
          <dgm:dir/>
          <dgm:animOne val="branch"/>
          <dgm:animLvl val="lvl"/>
          <dgm:resizeHandles/>
        </dgm:presLayoutVars>
      </dgm:prSet>
      <dgm:spPr/>
    </dgm:pt>
    <dgm:pt modelId="{F5B965B5-DE91-4CA9-9668-1D982D88A598}" type="pres">
      <dgm:prSet presAssocID="{A4B3BFA8-4796-4CF2-859B-1D54B7432413}" presName="hierRoot1" presStyleCnt="0"/>
      <dgm:spPr/>
    </dgm:pt>
    <dgm:pt modelId="{89749981-1916-429E-B106-97EABE73DA20}" type="pres">
      <dgm:prSet presAssocID="{A4B3BFA8-4796-4CF2-859B-1D54B7432413}" presName="composite" presStyleCnt="0"/>
      <dgm:spPr/>
    </dgm:pt>
    <dgm:pt modelId="{4254C75D-3B73-4775-9C70-5D8380D18BAC}" type="pres">
      <dgm:prSet presAssocID="{A4B3BFA8-4796-4CF2-859B-1D54B7432413}" presName="background" presStyleLbl="node0" presStyleIdx="0" presStyleCnt="1"/>
      <dgm:spPr/>
    </dgm:pt>
    <dgm:pt modelId="{AB2B8468-55F6-4EC5-A1AF-7DEBD14AF91D}" type="pres">
      <dgm:prSet presAssocID="{A4B3BFA8-4796-4CF2-859B-1D54B7432413}" presName="text" presStyleLbl="fgAcc0" presStyleIdx="0" presStyleCnt="1">
        <dgm:presLayoutVars>
          <dgm:chPref val="3"/>
        </dgm:presLayoutVars>
      </dgm:prSet>
      <dgm:spPr/>
    </dgm:pt>
    <dgm:pt modelId="{380A9C92-4C92-4842-9423-7295F0B55A1A}" type="pres">
      <dgm:prSet presAssocID="{A4B3BFA8-4796-4CF2-859B-1D54B7432413}" presName="hierChild2" presStyleCnt="0"/>
      <dgm:spPr/>
    </dgm:pt>
    <dgm:pt modelId="{87159543-6D84-4B52-AB15-98CB78B5E0EF}" type="pres">
      <dgm:prSet presAssocID="{B6DD31A0-D633-4097-937A-D8D9AE2299C5}" presName="Name10" presStyleLbl="parChTrans1D2" presStyleIdx="0" presStyleCnt="3"/>
      <dgm:spPr/>
    </dgm:pt>
    <dgm:pt modelId="{8F490E9B-BBD3-49B3-B235-85D8F582F445}" type="pres">
      <dgm:prSet presAssocID="{A3DAF549-7080-4B5F-A764-37E90B2F9B80}" presName="hierRoot2" presStyleCnt="0"/>
      <dgm:spPr/>
    </dgm:pt>
    <dgm:pt modelId="{2DC92248-372B-419D-99B3-B68BC176AF17}" type="pres">
      <dgm:prSet presAssocID="{A3DAF549-7080-4B5F-A764-37E90B2F9B80}" presName="composite2" presStyleCnt="0"/>
      <dgm:spPr/>
    </dgm:pt>
    <dgm:pt modelId="{8261C831-C504-4594-ABE5-6CDE6D80C42E}" type="pres">
      <dgm:prSet presAssocID="{A3DAF549-7080-4B5F-A764-37E90B2F9B80}" presName="background2" presStyleLbl="node2" presStyleIdx="0" presStyleCnt="3"/>
      <dgm:spPr/>
    </dgm:pt>
    <dgm:pt modelId="{0E9BCFA3-2223-4880-9591-D9EFB7F7D060}" type="pres">
      <dgm:prSet presAssocID="{A3DAF549-7080-4B5F-A764-37E90B2F9B80}" presName="text2" presStyleLbl="fgAcc2" presStyleIdx="0" presStyleCnt="3">
        <dgm:presLayoutVars>
          <dgm:chPref val="3"/>
        </dgm:presLayoutVars>
      </dgm:prSet>
      <dgm:spPr/>
    </dgm:pt>
    <dgm:pt modelId="{EF987E2E-CE71-4905-8176-47713452DB0C}" type="pres">
      <dgm:prSet presAssocID="{A3DAF549-7080-4B5F-A764-37E90B2F9B80}" presName="hierChild3" presStyleCnt="0"/>
      <dgm:spPr/>
    </dgm:pt>
    <dgm:pt modelId="{51560B53-31A2-4BD0-8A0A-0E900758AE0C}" type="pres">
      <dgm:prSet presAssocID="{0DEFF132-3072-4ABF-B917-FF6FB1356182}" presName="Name10" presStyleLbl="parChTrans1D2" presStyleIdx="1" presStyleCnt="3"/>
      <dgm:spPr/>
    </dgm:pt>
    <dgm:pt modelId="{32190265-71CC-41AF-9B3B-98977902734A}" type="pres">
      <dgm:prSet presAssocID="{B2CCF8F7-38A2-4A81-85E0-DB565C6028B4}" presName="hierRoot2" presStyleCnt="0"/>
      <dgm:spPr/>
    </dgm:pt>
    <dgm:pt modelId="{EB0D5F6F-3CC6-4182-9148-8CEBDEA1410F}" type="pres">
      <dgm:prSet presAssocID="{B2CCF8F7-38A2-4A81-85E0-DB565C6028B4}" presName="composite2" presStyleCnt="0"/>
      <dgm:spPr/>
    </dgm:pt>
    <dgm:pt modelId="{7EEF365F-7598-4573-8C34-BF29926869A8}" type="pres">
      <dgm:prSet presAssocID="{B2CCF8F7-38A2-4A81-85E0-DB565C6028B4}" presName="background2" presStyleLbl="node2" presStyleIdx="1" presStyleCnt="3"/>
      <dgm:spPr/>
    </dgm:pt>
    <dgm:pt modelId="{5D054090-5103-4813-A4DB-176C1087C6D1}" type="pres">
      <dgm:prSet presAssocID="{B2CCF8F7-38A2-4A81-85E0-DB565C6028B4}" presName="text2" presStyleLbl="fgAcc2" presStyleIdx="1" presStyleCnt="3">
        <dgm:presLayoutVars>
          <dgm:chPref val="3"/>
        </dgm:presLayoutVars>
      </dgm:prSet>
      <dgm:spPr/>
    </dgm:pt>
    <dgm:pt modelId="{941936A6-6A44-4079-97F6-26282B9CEA63}" type="pres">
      <dgm:prSet presAssocID="{B2CCF8F7-38A2-4A81-85E0-DB565C6028B4}" presName="hierChild3" presStyleCnt="0"/>
      <dgm:spPr/>
    </dgm:pt>
    <dgm:pt modelId="{86D22D6E-3127-4D15-B6EA-CBBFF86E9741}" type="pres">
      <dgm:prSet presAssocID="{36F6EBFC-B2C5-4144-8306-8F2B8E749D60}" presName="Name10" presStyleLbl="parChTrans1D2" presStyleIdx="2" presStyleCnt="3"/>
      <dgm:spPr/>
    </dgm:pt>
    <dgm:pt modelId="{2066D2FD-2DD9-4020-8FE4-037CA77E057C}" type="pres">
      <dgm:prSet presAssocID="{7E8AB18F-A525-4860-A440-5E816AB5E7F8}" presName="hierRoot2" presStyleCnt="0"/>
      <dgm:spPr/>
    </dgm:pt>
    <dgm:pt modelId="{3CFA2E21-EC15-460A-AC1E-473B96FD2338}" type="pres">
      <dgm:prSet presAssocID="{7E8AB18F-A525-4860-A440-5E816AB5E7F8}" presName="composite2" presStyleCnt="0"/>
      <dgm:spPr/>
    </dgm:pt>
    <dgm:pt modelId="{2B5B1733-EB27-478D-A442-F741454B0B8D}" type="pres">
      <dgm:prSet presAssocID="{7E8AB18F-A525-4860-A440-5E816AB5E7F8}" presName="background2" presStyleLbl="node2" presStyleIdx="2" presStyleCnt="3"/>
      <dgm:spPr/>
    </dgm:pt>
    <dgm:pt modelId="{FA5BAAEA-7FDC-4D24-AF84-C255E6C515F2}" type="pres">
      <dgm:prSet presAssocID="{7E8AB18F-A525-4860-A440-5E816AB5E7F8}" presName="text2" presStyleLbl="fgAcc2" presStyleIdx="2" presStyleCnt="3">
        <dgm:presLayoutVars>
          <dgm:chPref val="3"/>
        </dgm:presLayoutVars>
      </dgm:prSet>
      <dgm:spPr/>
    </dgm:pt>
    <dgm:pt modelId="{14EC9D76-4F03-45D5-A805-3EA869CB6D41}" type="pres">
      <dgm:prSet presAssocID="{7E8AB18F-A525-4860-A440-5E816AB5E7F8}" presName="hierChild3" presStyleCnt="0"/>
      <dgm:spPr/>
    </dgm:pt>
  </dgm:ptLst>
  <dgm:cxnLst>
    <dgm:cxn modelId="{663F1028-145A-4184-9667-3ACCF50FE526}" type="presOf" srcId="{A3DAF549-7080-4B5F-A764-37E90B2F9B80}" destId="{0E9BCFA3-2223-4880-9591-D9EFB7F7D060}" srcOrd="0" destOrd="0" presId="urn:microsoft.com/office/officeart/2005/8/layout/hierarchy1"/>
    <dgm:cxn modelId="{F4693D28-A631-4099-A80E-15FC655F75EA}" type="presOf" srcId="{36F6EBFC-B2C5-4144-8306-8F2B8E749D60}" destId="{86D22D6E-3127-4D15-B6EA-CBBFF86E9741}" srcOrd="0" destOrd="0" presId="urn:microsoft.com/office/officeart/2005/8/layout/hierarchy1"/>
    <dgm:cxn modelId="{A6623443-E756-472A-B3B5-6FA02C210CC0}" srcId="{F37ADD40-FB45-49E5-A63B-91E418010EE1}" destId="{A4B3BFA8-4796-4CF2-859B-1D54B7432413}" srcOrd="0" destOrd="0" parTransId="{E8941B8B-8352-4A7C-A997-C520568DDE6E}" sibTransId="{73F4AFAD-436E-4031-B1A2-468175C5C0F5}"/>
    <dgm:cxn modelId="{965C1D46-098D-4D36-B943-91402BB80707}" srcId="{A4B3BFA8-4796-4CF2-859B-1D54B7432413}" destId="{A3DAF549-7080-4B5F-A764-37E90B2F9B80}" srcOrd="0" destOrd="0" parTransId="{B6DD31A0-D633-4097-937A-D8D9AE2299C5}" sibTransId="{BF83D14D-0BD0-4886-8E2F-DF9AA5C7DB30}"/>
    <dgm:cxn modelId="{4EB37D47-6151-44CB-AFD6-437CCAC0086E}" type="presOf" srcId="{B6DD31A0-D633-4097-937A-D8D9AE2299C5}" destId="{87159543-6D84-4B52-AB15-98CB78B5E0EF}" srcOrd="0" destOrd="0" presId="urn:microsoft.com/office/officeart/2005/8/layout/hierarchy1"/>
    <dgm:cxn modelId="{D23EA154-2CEB-4AFF-921F-F8657F1BDF97}" srcId="{A4B3BFA8-4796-4CF2-859B-1D54B7432413}" destId="{7E8AB18F-A525-4860-A440-5E816AB5E7F8}" srcOrd="2" destOrd="0" parTransId="{36F6EBFC-B2C5-4144-8306-8F2B8E749D60}" sibTransId="{71443C29-C4F5-490E-8CCD-F37B6E44316D}"/>
    <dgm:cxn modelId="{7104988A-D6DF-4F6E-A1F8-A98CD9BCF7D3}" type="presOf" srcId="{A4B3BFA8-4796-4CF2-859B-1D54B7432413}" destId="{AB2B8468-55F6-4EC5-A1AF-7DEBD14AF91D}" srcOrd="0" destOrd="0" presId="urn:microsoft.com/office/officeart/2005/8/layout/hierarchy1"/>
    <dgm:cxn modelId="{53A923B9-217F-47B1-A94C-40C8F5C55041}" srcId="{A4B3BFA8-4796-4CF2-859B-1D54B7432413}" destId="{B2CCF8F7-38A2-4A81-85E0-DB565C6028B4}" srcOrd="1" destOrd="0" parTransId="{0DEFF132-3072-4ABF-B917-FF6FB1356182}" sibTransId="{3432CC3A-EA8F-4B0B-AF4D-9B3427D89D26}"/>
    <dgm:cxn modelId="{E859F0CB-5C91-4FB4-88D1-911EEAA3067E}" type="presOf" srcId="{7E8AB18F-A525-4860-A440-5E816AB5E7F8}" destId="{FA5BAAEA-7FDC-4D24-AF84-C255E6C515F2}" srcOrd="0" destOrd="0" presId="urn:microsoft.com/office/officeart/2005/8/layout/hierarchy1"/>
    <dgm:cxn modelId="{149562CC-9390-4F2A-B786-3FD87365AD2F}" type="presOf" srcId="{F37ADD40-FB45-49E5-A63B-91E418010EE1}" destId="{ED021932-AB5C-4612-81D2-5591C0D7D99C}" srcOrd="0" destOrd="0" presId="urn:microsoft.com/office/officeart/2005/8/layout/hierarchy1"/>
    <dgm:cxn modelId="{B6978AD6-10E3-4290-9616-627060C2CDFE}" type="presOf" srcId="{B2CCF8F7-38A2-4A81-85E0-DB565C6028B4}" destId="{5D054090-5103-4813-A4DB-176C1087C6D1}" srcOrd="0" destOrd="0" presId="urn:microsoft.com/office/officeart/2005/8/layout/hierarchy1"/>
    <dgm:cxn modelId="{AC0FC2F3-CB8E-459B-BA89-13811954AADD}" type="presOf" srcId="{0DEFF132-3072-4ABF-B917-FF6FB1356182}" destId="{51560B53-31A2-4BD0-8A0A-0E900758AE0C}" srcOrd="0" destOrd="0" presId="urn:microsoft.com/office/officeart/2005/8/layout/hierarchy1"/>
    <dgm:cxn modelId="{B6499A99-DA27-402C-A5A9-F390A885F462}" type="presParOf" srcId="{ED021932-AB5C-4612-81D2-5591C0D7D99C}" destId="{F5B965B5-DE91-4CA9-9668-1D982D88A598}" srcOrd="0" destOrd="0" presId="urn:microsoft.com/office/officeart/2005/8/layout/hierarchy1"/>
    <dgm:cxn modelId="{57E0FE77-4C6C-4CD6-9C43-32893DE86E52}" type="presParOf" srcId="{F5B965B5-DE91-4CA9-9668-1D982D88A598}" destId="{89749981-1916-429E-B106-97EABE73DA20}" srcOrd="0" destOrd="0" presId="urn:microsoft.com/office/officeart/2005/8/layout/hierarchy1"/>
    <dgm:cxn modelId="{A8A49306-CDC3-4EBD-AB39-6C8E8A68C96E}" type="presParOf" srcId="{89749981-1916-429E-B106-97EABE73DA20}" destId="{4254C75D-3B73-4775-9C70-5D8380D18BAC}" srcOrd="0" destOrd="0" presId="urn:microsoft.com/office/officeart/2005/8/layout/hierarchy1"/>
    <dgm:cxn modelId="{E0A4A1E1-B859-4F86-9F01-561E905782FE}" type="presParOf" srcId="{89749981-1916-429E-B106-97EABE73DA20}" destId="{AB2B8468-55F6-4EC5-A1AF-7DEBD14AF91D}" srcOrd="1" destOrd="0" presId="urn:microsoft.com/office/officeart/2005/8/layout/hierarchy1"/>
    <dgm:cxn modelId="{6BB70705-7AF5-4BAB-8A54-436DAA72B9D7}" type="presParOf" srcId="{F5B965B5-DE91-4CA9-9668-1D982D88A598}" destId="{380A9C92-4C92-4842-9423-7295F0B55A1A}" srcOrd="1" destOrd="0" presId="urn:microsoft.com/office/officeart/2005/8/layout/hierarchy1"/>
    <dgm:cxn modelId="{1965F75A-CE0A-4D3B-A2A6-1D864FA4AEDF}" type="presParOf" srcId="{380A9C92-4C92-4842-9423-7295F0B55A1A}" destId="{87159543-6D84-4B52-AB15-98CB78B5E0EF}" srcOrd="0" destOrd="0" presId="urn:microsoft.com/office/officeart/2005/8/layout/hierarchy1"/>
    <dgm:cxn modelId="{218217E4-2610-4396-870A-C636DA22DB8B}" type="presParOf" srcId="{380A9C92-4C92-4842-9423-7295F0B55A1A}" destId="{8F490E9B-BBD3-49B3-B235-85D8F582F445}" srcOrd="1" destOrd="0" presId="urn:microsoft.com/office/officeart/2005/8/layout/hierarchy1"/>
    <dgm:cxn modelId="{10776031-194C-4C3F-A46F-DE229DC25B3B}" type="presParOf" srcId="{8F490E9B-BBD3-49B3-B235-85D8F582F445}" destId="{2DC92248-372B-419D-99B3-B68BC176AF17}" srcOrd="0" destOrd="0" presId="urn:microsoft.com/office/officeart/2005/8/layout/hierarchy1"/>
    <dgm:cxn modelId="{E8E66521-2CE9-4065-88FA-3D38DBF108C6}" type="presParOf" srcId="{2DC92248-372B-419D-99B3-B68BC176AF17}" destId="{8261C831-C504-4594-ABE5-6CDE6D80C42E}" srcOrd="0" destOrd="0" presId="urn:microsoft.com/office/officeart/2005/8/layout/hierarchy1"/>
    <dgm:cxn modelId="{03C0029D-FDEB-4913-B5C6-883E12351B90}" type="presParOf" srcId="{2DC92248-372B-419D-99B3-B68BC176AF17}" destId="{0E9BCFA3-2223-4880-9591-D9EFB7F7D060}" srcOrd="1" destOrd="0" presId="urn:microsoft.com/office/officeart/2005/8/layout/hierarchy1"/>
    <dgm:cxn modelId="{2EDF9648-97EB-4809-8D86-B72A78CAA425}" type="presParOf" srcId="{8F490E9B-BBD3-49B3-B235-85D8F582F445}" destId="{EF987E2E-CE71-4905-8176-47713452DB0C}" srcOrd="1" destOrd="0" presId="urn:microsoft.com/office/officeart/2005/8/layout/hierarchy1"/>
    <dgm:cxn modelId="{936277F2-BEE6-4CBD-BDB4-59E6428948DB}" type="presParOf" srcId="{380A9C92-4C92-4842-9423-7295F0B55A1A}" destId="{51560B53-31A2-4BD0-8A0A-0E900758AE0C}" srcOrd="2" destOrd="0" presId="urn:microsoft.com/office/officeart/2005/8/layout/hierarchy1"/>
    <dgm:cxn modelId="{EC708CCD-00BE-4EA6-980A-B2350250D9EB}" type="presParOf" srcId="{380A9C92-4C92-4842-9423-7295F0B55A1A}" destId="{32190265-71CC-41AF-9B3B-98977902734A}" srcOrd="3" destOrd="0" presId="urn:microsoft.com/office/officeart/2005/8/layout/hierarchy1"/>
    <dgm:cxn modelId="{4799983E-B715-4769-B0C2-3B4945471F70}" type="presParOf" srcId="{32190265-71CC-41AF-9B3B-98977902734A}" destId="{EB0D5F6F-3CC6-4182-9148-8CEBDEA1410F}" srcOrd="0" destOrd="0" presId="urn:microsoft.com/office/officeart/2005/8/layout/hierarchy1"/>
    <dgm:cxn modelId="{F3F9672C-4576-41DD-AFB5-5E138D363D47}" type="presParOf" srcId="{EB0D5F6F-3CC6-4182-9148-8CEBDEA1410F}" destId="{7EEF365F-7598-4573-8C34-BF29926869A8}" srcOrd="0" destOrd="0" presId="urn:microsoft.com/office/officeart/2005/8/layout/hierarchy1"/>
    <dgm:cxn modelId="{8A2D4D2A-50CC-4536-AF5F-7AB1674D3B99}" type="presParOf" srcId="{EB0D5F6F-3CC6-4182-9148-8CEBDEA1410F}" destId="{5D054090-5103-4813-A4DB-176C1087C6D1}" srcOrd="1" destOrd="0" presId="urn:microsoft.com/office/officeart/2005/8/layout/hierarchy1"/>
    <dgm:cxn modelId="{061D2E5F-DE7E-4A02-8FA3-E2909FCB504D}" type="presParOf" srcId="{32190265-71CC-41AF-9B3B-98977902734A}" destId="{941936A6-6A44-4079-97F6-26282B9CEA63}" srcOrd="1" destOrd="0" presId="urn:microsoft.com/office/officeart/2005/8/layout/hierarchy1"/>
    <dgm:cxn modelId="{5823A601-413D-4B91-8F30-FB4382F17EFC}" type="presParOf" srcId="{380A9C92-4C92-4842-9423-7295F0B55A1A}" destId="{86D22D6E-3127-4D15-B6EA-CBBFF86E9741}" srcOrd="4" destOrd="0" presId="urn:microsoft.com/office/officeart/2005/8/layout/hierarchy1"/>
    <dgm:cxn modelId="{760F71AF-365F-4D00-ABA4-3950835F5679}" type="presParOf" srcId="{380A9C92-4C92-4842-9423-7295F0B55A1A}" destId="{2066D2FD-2DD9-4020-8FE4-037CA77E057C}" srcOrd="5" destOrd="0" presId="urn:microsoft.com/office/officeart/2005/8/layout/hierarchy1"/>
    <dgm:cxn modelId="{97C25673-679A-4947-89AB-B4353AE02F6C}" type="presParOf" srcId="{2066D2FD-2DD9-4020-8FE4-037CA77E057C}" destId="{3CFA2E21-EC15-460A-AC1E-473B96FD2338}" srcOrd="0" destOrd="0" presId="urn:microsoft.com/office/officeart/2005/8/layout/hierarchy1"/>
    <dgm:cxn modelId="{58A3D3DB-12CC-4BF4-8530-6C23FFA9734B}" type="presParOf" srcId="{3CFA2E21-EC15-460A-AC1E-473B96FD2338}" destId="{2B5B1733-EB27-478D-A442-F741454B0B8D}" srcOrd="0" destOrd="0" presId="urn:microsoft.com/office/officeart/2005/8/layout/hierarchy1"/>
    <dgm:cxn modelId="{D3A37402-B440-4C04-8EBE-698746FFC05D}" type="presParOf" srcId="{3CFA2E21-EC15-460A-AC1E-473B96FD2338}" destId="{FA5BAAEA-7FDC-4D24-AF84-C255E6C515F2}" srcOrd="1" destOrd="0" presId="urn:microsoft.com/office/officeart/2005/8/layout/hierarchy1"/>
    <dgm:cxn modelId="{2053D48B-8F95-413F-A226-0C5F56027ED3}" type="presParOf" srcId="{2066D2FD-2DD9-4020-8FE4-037CA77E057C}" destId="{14EC9D76-4F03-45D5-A805-3EA869CB6D4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C3624-0464-44AF-B0D4-A8F0555553FC}">
      <dsp:nvSpPr>
        <dsp:cNvPr id="0" name=""/>
        <dsp:cNvSpPr/>
      </dsp:nvSpPr>
      <dsp:spPr>
        <a:xfrm>
          <a:off x="5112748" y="1658197"/>
          <a:ext cx="1595567" cy="759345"/>
        </a:xfrm>
        <a:custGeom>
          <a:avLst/>
          <a:gdLst/>
          <a:ahLst/>
          <a:cxnLst/>
          <a:rect l="0" t="0" r="0" b="0"/>
          <a:pathLst>
            <a:path>
              <a:moveTo>
                <a:pt x="0" y="0"/>
              </a:moveTo>
              <a:lnTo>
                <a:pt x="0" y="517471"/>
              </a:lnTo>
              <a:lnTo>
                <a:pt x="1595567" y="517471"/>
              </a:lnTo>
              <a:lnTo>
                <a:pt x="1595567" y="75934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6E9CE7-EA1A-40A0-996F-EA7C1B16A3B6}">
      <dsp:nvSpPr>
        <dsp:cNvPr id="0" name=""/>
        <dsp:cNvSpPr/>
      </dsp:nvSpPr>
      <dsp:spPr>
        <a:xfrm>
          <a:off x="3517180" y="1658197"/>
          <a:ext cx="1595567" cy="759345"/>
        </a:xfrm>
        <a:custGeom>
          <a:avLst/>
          <a:gdLst/>
          <a:ahLst/>
          <a:cxnLst/>
          <a:rect l="0" t="0" r="0" b="0"/>
          <a:pathLst>
            <a:path>
              <a:moveTo>
                <a:pt x="1595567" y="0"/>
              </a:moveTo>
              <a:lnTo>
                <a:pt x="1595567" y="517471"/>
              </a:lnTo>
              <a:lnTo>
                <a:pt x="0" y="517471"/>
              </a:lnTo>
              <a:lnTo>
                <a:pt x="0" y="75934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237832-8F91-4154-86F9-684E5ACB1ADD}">
      <dsp:nvSpPr>
        <dsp:cNvPr id="0" name=""/>
        <dsp:cNvSpPr/>
      </dsp:nvSpPr>
      <dsp:spPr>
        <a:xfrm>
          <a:off x="3807283" y="257"/>
          <a:ext cx="2610929" cy="1657939"/>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8315D2D-2343-47A3-9372-32CA65C44F55}">
      <dsp:nvSpPr>
        <dsp:cNvPr id="0" name=""/>
        <dsp:cNvSpPr/>
      </dsp:nvSpPr>
      <dsp:spPr>
        <a:xfrm>
          <a:off x="4097387" y="275855"/>
          <a:ext cx="2610929" cy="1657939"/>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a:t>Dopoguerra</a:t>
          </a:r>
        </a:p>
      </dsp:txBody>
      <dsp:txXfrm>
        <a:off x="4145946" y="324414"/>
        <a:ext cx="2513811" cy="1560821"/>
      </dsp:txXfrm>
    </dsp:sp>
    <dsp:sp modelId="{7EDC0A25-A589-4D69-87ED-5D54C41915E3}">
      <dsp:nvSpPr>
        <dsp:cNvPr id="0" name=""/>
        <dsp:cNvSpPr/>
      </dsp:nvSpPr>
      <dsp:spPr>
        <a:xfrm>
          <a:off x="2211716" y="2417542"/>
          <a:ext cx="2610929" cy="1657939"/>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F7161B7-D229-43CC-AC13-B51251F0CF2D}">
      <dsp:nvSpPr>
        <dsp:cNvPr id="0" name=""/>
        <dsp:cNvSpPr/>
      </dsp:nvSpPr>
      <dsp:spPr>
        <a:xfrm>
          <a:off x="2501819" y="2693140"/>
          <a:ext cx="2610929" cy="1657939"/>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a:t>Nozione semplice</a:t>
          </a:r>
        </a:p>
      </dsp:txBody>
      <dsp:txXfrm>
        <a:off x="2550378" y="2741699"/>
        <a:ext cx="2513811" cy="1560821"/>
      </dsp:txXfrm>
    </dsp:sp>
    <dsp:sp modelId="{1249B782-BA54-4CC4-8A3B-0C85FF246AAB}">
      <dsp:nvSpPr>
        <dsp:cNvPr id="0" name=""/>
        <dsp:cNvSpPr/>
      </dsp:nvSpPr>
      <dsp:spPr>
        <a:xfrm>
          <a:off x="5402851" y="2417542"/>
          <a:ext cx="2610929" cy="1657939"/>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E649377-F5BA-4390-8B9C-5543F4F73635}">
      <dsp:nvSpPr>
        <dsp:cNvPr id="0" name=""/>
        <dsp:cNvSpPr/>
      </dsp:nvSpPr>
      <dsp:spPr>
        <a:xfrm>
          <a:off x="5692954" y="2693140"/>
          <a:ext cx="2610929" cy="1657939"/>
        </a:xfrm>
        <a:prstGeom prst="roundRect">
          <a:avLst>
            <a:gd name="adj" fmla="val 1000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Traccia una linea tra un prima e un dopo</a:t>
          </a:r>
        </a:p>
      </dsp:txBody>
      <dsp:txXfrm>
        <a:off x="5741513" y="2741699"/>
        <a:ext cx="2513811" cy="1560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22D6E-3127-4D15-B6EA-CBBFF86E9741}">
      <dsp:nvSpPr>
        <dsp:cNvPr id="0" name=""/>
        <dsp:cNvSpPr/>
      </dsp:nvSpPr>
      <dsp:spPr>
        <a:xfrm>
          <a:off x="5112748" y="1658197"/>
          <a:ext cx="3191135" cy="759345"/>
        </a:xfrm>
        <a:custGeom>
          <a:avLst/>
          <a:gdLst/>
          <a:ahLst/>
          <a:cxnLst/>
          <a:rect l="0" t="0" r="0" b="0"/>
          <a:pathLst>
            <a:path>
              <a:moveTo>
                <a:pt x="0" y="0"/>
              </a:moveTo>
              <a:lnTo>
                <a:pt x="0" y="517471"/>
              </a:lnTo>
              <a:lnTo>
                <a:pt x="3191135" y="517471"/>
              </a:lnTo>
              <a:lnTo>
                <a:pt x="3191135" y="759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560B53-31A2-4BD0-8A0A-0E900758AE0C}">
      <dsp:nvSpPr>
        <dsp:cNvPr id="0" name=""/>
        <dsp:cNvSpPr/>
      </dsp:nvSpPr>
      <dsp:spPr>
        <a:xfrm>
          <a:off x="5067028" y="1658197"/>
          <a:ext cx="91440" cy="759345"/>
        </a:xfrm>
        <a:custGeom>
          <a:avLst/>
          <a:gdLst/>
          <a:ahLst/>
          <a:cxnLst/>
          <a:rect l="0" t="0" r="0" b="0"/>
          <a:pathLst>
            <a:path>
              <a:moveTo>
                <a:pt x="45720" y="0"/>
              </a:moveTo>
              <a:lnTo>
                <a:pt x="45720" y="759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159543-6D84-4B52-AB15-98CB78B5E0EF}">
      <dsp:nvSpPr>
        <dsp:cNvPr id="0" name=""/>
        <dsp:cNvSpPr/>
      </dsp:nvSpPr>
      <dsp:spPr>
        <a:xfrm>
          <a:off x="1921612" y="1658197"/>
          <a:ext cx="3191135" cy="759345"/>
        </a:xfrm>
        <a:custGeom>
          <a:avLst/>
          <a:gdLst/>
          <a:ahLst/>
          <a:cxnLst/>
          <a:rect l="0" t="0" r="0" b="0"/>
          <a:pathLst>
            <a:path>
              <a:moveTo>
                <a:pt x="3191135" y="0"/>
              </a:moveTo>
              <a:lnTo>
                <a:pt x="3191135" y="517471"/>
              </a:lnTo>
              <a:lnTo>
                <a:pt x="0" y="517471"/>
              </a:lnTo>
              <a:lnTo>
                <a:pt x="0" y="759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54C75D-3B73-4775-9C70-5D8380D18BAC}">
      <dsp:nvSpPr>
        <dsp:cNvPr id="0" name=""/>
        <dsp:cNvSpPr/>
      </dsp:nvSpPr>
      <dsp:spPr>
        <a:xfrm>
          <a:off x="3807283" y="257"/>
          <a:ext cx="2610929" cy="165793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B2B8468-55F6-4EC5-A1AF-7DEBD14AF91D}">
      <dsp:nvSpPr>
        <dsp:cNvPr id="0" name=""/>
        <dsp:cNvSpPr/>
      </dsp:nvSpPr>
      <dsp:spPr>
        <a:xfrm>
          <a:off x="4097387" y="275855"/>
          <a:ext cx="2610929" cy="1657939"/>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Uscita dalla guerra</a:t>
          </a:r>
        </a:p>
      </dsp:txBody>
      <dsp:txXfrm>
        <a:off x="4145946" y="324414"/>
        <a:ext cx="2513811" cy="1560821"/>
      </dsp:txXfrm>
    </dsp:sp>
    <dsp:sp modelId="{8261C831-C504-4594-ABE5-6CDE6D80C42E}">
      <dsp:nvSpPr>
        <dsp:cNvPr id="0" name=""/>
        <dsp:cNvSpPr/>
      </dsp:nvSpPr>
      <dsp:spPr>
        <a:xfrm>
          <a:off x="616148" y="2417542"/>
          <a:ext cx="2610929" cy="165793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E9BCFA3-2223-4880-9591-D9EFB7F7D060}">
      <dsp:nvSpPr>
        <dsp:cNvPr id="0" name=""/>
        <dsp:cNvSpPr/>
      </dsp:nvSpPr>
      <dsp:spPr>
        <a:xfrm>
          <a:off x="906251" y="2693140"/>
          <a:ext cx="2610929" cy="1657939"/>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Nozione complessa</a:t>
          </a:r>
        </a:p>
      </dsp:txBody>
      <dsp:txXfrm>
        <a:off x="954810" y="2741699"/>
        <a:ext cx="2513811" cy="1560821"/>
      </dsp:txXfrm>
    </dsp:sp>
    <dsp:sp modelId="{7EEF365F-7598-4573-8C34-BF29926869A8}">
      <dsp:nvSpPr>
        <dsp:cNvPr id="0" name=""/>
        <dsp:cNvSpPr/>
      </dsp:nvSpPr>
      <dsp:spPr>
        <a:xfrm>
          <a:off x="3807283" y="2417542"/>
          <a:ext cx="2610929" cy="165793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D054090-5103-4813-A4DB-176C1087C6D1}">
      <dsp:nvSpPr>
        <dsp:cNvPr id="0" name=""/>
        <dsp:cNvSpPr/>
      </dsp:nvSpPr>
      <dsp:spPr>
        <a:xfrm>
          <a:off x="4097387" y="2693140"/>
          <a:ext cx="2610929" cy="1657939"/>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Suggerisce una durata, un processo</a:t>
          </a:r>
        </a:p>
      </dsp:txBody>
      <dsp:txXfrm>
        <a:off x="4145946" y="2741699"/>
        <a:ext cx="2513811" cy="1560821"/>
      </dsp:txXfrm>
    </dsp:sp>
    <dsp:sp modelId="{2B5B1733-EB27-478D-A442-F741454B0B8D}">
      <dsp:nvSpPr>
        <dsp:cNvPr id="0" name=""/>
        <dsp:cNvSpPr/>
      </dsp:nvSpPr>
      <dsp:spPr>
        <a:xfrm>
          <a:off x="6998419" y="2417542"/>
          <a:ext cx="2610929" cy="165793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A5BAAEA-7FDC-4D24-AF84-C255E6C515F2}">
      <dsp:nvSpPr>
        <dsp:cNvPr id="0" name=""/>
        <dsp:cNvSpPr/>
      </dsp:nvSpPr>
      <dsp:spPr>
        <a:xfrm>
          <a:off x="7288522" y="2693140"/>
          <a:ext cx="2610929" cy="1657939"/>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dirty="0"/>
            <a:t>«Complica l’analisi di tutto quanto si è verificato alla fin dei combattimenti»</a:t>
          </a:r>
        </a:p>
      </dsp:txBody>
      <dsp:txXfrm>
        <a:off x="7337081" y="2741699"/>
        <a:ext cx="2513811" cy="15608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4A1AD-FCA4-4EE7-B75E-C949385E0431}" type="datetimeFigureOut">
              <a:rPr lang="it-IT" smtClean="0"/>
              <a:t>22/05/2018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A0705-0F1A-4D4D-8928-9A0ACFB34764}" type="slidenum">
              <a:rPr lang="it-IT" smtClean="0"/>
              <a:t>‹N›</a:t>
            </a:fld>
            <a:endParaRPr lang="it-IT"/>
          </a:p>
        </p:txBody>
      </p:sp>
    </p:spTree>
    <p:extLst>
      <p:ext uri="{BB962C8B-B14F-4D97-AF65-F5344CB8AC3E}">
        <p14:creationId xmlns:p14="http://schemas.microsoft.com/office/powerpoint/2010/main" val="341548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6EF861-AA32-4D99-9A06-662DFCA5FFDA}"/>
              </a:ext>
            </a:extLst>
          </p:cNvPr>
          <p:cNvSpPr>
            <a:spLocks noGrp="1" noChangeArrowheads="1"/>
          </p:cNvSpPr>
          <p:nvPr>
            <p:ph type="sldNum" sz="quarter" idx="5"/>
          </p:nvPr>
        </p:nvSpPr>
        <p:spPr>
          <a:ln/>
        </p:spPr>
        <p:txBody>
          <a:bodyPr/>
          <a:lstStyle/>
          <a:p>
            <a:fld id="{32BC28E4-274F-45D8-9D89-A97209802D8C}" type="slidenum">
              <a:rPr lang="it-IT" altLang="it-IT"/>
              <a:pPr/>
              <a:t>20</a:t>
            </a:fld>
            <a:endParaRPr lang="it-IT" altLang="it-IT"/>
          </a:p>
        </p:txBody>
      </p:sp>
      <p:sp>
        <p:nvSpPr>
          <p:cNvPr id="122882" name="Rectangle 2">
            <a:extLst>
              <a:ext uri="{FF2B5EF4-FFF2-40B4-BE49-F238E27FC236}">
                <a16:creationId xmlns:a16="http://schemas.microsoft.com/office/drawing/2014/main" id="{8CC49B42-6A64-4B8F-981B-6467B1A61E83}"/>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3C9D1CB5-C3B8-41D9-AA63-E1D2310C620B}"/>
              </a:ext>
            </a:extLst>
          </p:cNvPr>
          <p:cNvSpPr>
            <a:spLocks noGrp="1" noChangeArrowheads="1"/>
          </p:cNvSpPr>
          <p:nvPr>
            <p:ph type="body" idx="1"/>
          </p:nvPr>
        </p:nvSpPr>
        <p:spPr>
          <a:xfrm>
            <a:off x="914400" y="4343400"/>
            <a:ext cx="5029200" cy="4114800"/>
          </a:xfrm>
        </p:spPr>
        <p:txBody>
          <a:bodyPr/>
          <a:lstStyle/>
          <a:p>
            <a:endParaRPr lang="it-IT" altLang="it-IT"/>
          </a:p>
        </p:txBody>
      </p:sp>
    </p:spTree>
    <p:extLst>
      <p:ext uri="{BB962C8B-B14F-4D97-AF65-F5344CB8AC3E}">
        <p14:creationId xmlns:p14="http://schemas.microsoft.com/office/powerpoint/2010/main" val="105556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725545-2E71-49CF-8548-7853381719C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1FB9B7E-4E2B-49D8-B937-0B7E3A8946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79578AE-07C2-4CE2-BF18-CBF4A7B582A0}"/>
              </a:ext>
            </a:extLst>
          </p:cNvPr>
          <p:cNvSpPr>
            <a:spLocks noGrp="1"/>
          </p:cNvSpPr>
          <p:nvPr>
            <p:ph type="dt" sz="half" idx="10"/>
          </p:nvPr>
        </p:nvSpPr>
        <p:spPr/>
        <p:txBody>
          <a:bodyPr/>
          <a:lstStyle/>
          <a:p>
            <a:fld id="{B04A6F43-1684-4134-A7D7-8B94B926E37A}" type="datetime1">
              <a:rPr lang="it-IT" smtClean="0"/>
              <a:t>22/05/2018</a:t>
            </a:fld>
            <a:endParaRPr lang="it-IT"/>
          </a:p>
        </p:txBody>
      </p:sp>
      <p:sp>
        <p:nvSpPr>
          <p:cNvPr id="5" name="Segnaposto piè di pagina 4">
            <a:extLst>
              <a:ext uri="{FF2B5EF4-FFF2-40B4-BE49-F238E27FC236}">
                <a16:creationId xmlns:a16="http://schemas.microsoft.com/office/drawing/2014/main" id="{DC0A9607-D004-4E24-AE63-0C80338BB2C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54B367-0C85-41E7-A1D2-D685D8017E97}"/>
              </a:ext>
            </a:extLst>
          </p:cNvPr>
          <p:cNvSpPr>
            <a:spLocks noGrp="1"/>
          </p:cNvSpPr>
          <p:nvPr>
            <p:ph type="sldNum" sz="quarter" idx="12"/>
          </p:nvPr>
        </p:nvSpPr>
        <p:spPr/>
        <p:txBody>
          <a:bodyPr/>
          <a:lstStyle/>
          <a:p>
            <a:fld id="{7E36BEEC-5F90-4681-A151-C89225948724}" type="slidenum">
              <a:rPr lang="it-IT" smtClean="0"/>
              <a:t>‹N›</a:t>
            </a:fld>
            <a:endParaRPr lang="it-IT"/>
          </a:p>
        </p:txBody>
      </p:sp>
    </p:spTree>
    <p:extLst>
      <p:ext uri="{BB962C8B-B14F-4D97-AF65-F5344CB8AC3E}">
        <p14:creationId xmlns:p14="http://schemas.microsoft.com/office/powerpoint/2010/main" val="148652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CEEDA9-397C-4227-A4F3-4F620D0D4E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E9EEA13-8689-4D4A-B4FB-44E4DA609BF8}"/>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89B9430-55F8-4155-B4BD-C32507E5F19A}"/>
              </a:ext>
            </a:extLst>
          </p:cNvPr>
          <p:cNvSpPr>
            <a:spLocks noGrp="1"/>
          </p:cNvSpPr>
          <p:nvPr>
            <p:ph type="dt" sz="half" idx="10"/>
          </p:nvPr>
        </p:nvSpPr>
        <p:spPr/>
        <p:txBody>
          <a:bodyPr/>
          <a:lstStyle/>
          <a:p>
            <a:fld id="{0CB4B526-9D16-4D22-A89B-478B01027424}" type="datetime1">
              <a:rPr lang="it-IT" smtClean="0"/>
              <a:t>22/05/2018</a:t>
            </a:fld>
            <a:endParaRPr lang="it-IT"/>
          </a:p>
        </p:txBody>
      </p:sp>
      <p:sp>
        <p:nvSpPr>
          <p:cNvPr id="5" name="Segnaposto piè di pagina 4">
            <a:extLst>
              <a:ext uri="{FF2B5EF4-FFF2-40B4-BE49-F238E27FC236}">
                <a16:creationId xmlns:a16="http://schemas.microsoft.com/office/drawing/2014/main" id="{DE76867F-264B-4000-8E1A-E24F5A0B55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1D038FF-46EC-4F34-BF67-6121FE64546C}"/>
              </a:ext>
            </a:extLst>
          </p:cNvPr>
          <p:cNvSpPr>
            <a:spLocks noGrp="1"/>
          </p:cNvSpPr>
          <p:nvPr>
            <p:ph type="sldNum" sz="quarter" idx="12"/>
          </p:nvPr>
        </p:nvSpPr>
        <p:spPr/>
        <p:txBody>
          <a:bodyPr/>
          <a:lstStyle/>
          <a:p>
            <a:fld id="{7E36BEEC-5F90-4681-A151-C89225948724}" type="slidenum">
              <a:rPr lang="it-IT" smtClean="0"/>
              <a:t>‹N›</a:t>
            </a:fld>
            <a:endParaRPr lang="it-IT"/>
          </a:p>
        </p:txBody>
      </p:sp>
    </p:spTree>
    <p:extLst>
      <p:ext uri="{BB962C8B-B14F-4D97-AF65-F5344CB8AC3E}">
        <p14:creationId xmlns:p14="http://schemas.microsoft.com/office/powerpoint/2010/main" val="400681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2A2D1A3-C6BF-45BD-B353-494C8BF6F01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3E9B069-23A9-401C-9015-7C0568611184}"/>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70505C-A991-4A68-8F91-5BA0F5B79D37}"/>
              </a:ext>
            </a:extLst>
          </p:cNvPr>
          <p:cNvSpPr>
            <a:spLocks noGrp="1"/>
          </p:cNvSpPr>
          <p:nvPr>
            <p:ph type="dt" sz="half" idx="10"/>
          </p:nvPr>
        </p:nvSpPr>
        <p:spPr/>
        <p:txBody>
          <a:bodyPr/>
          <a:lstStyle/>
          <a:p>
            <a:fld id="{0BA1F6F1-69CD-4EE2-8689-B3DE28E0BEFB}" type="datetime1">
              <a:rPr lang="it-IT" smtClean="0"/>
              <a:t>22/05/2018</a:t>
            </a:fld>
            <a:endParaRPr lang="it-IT"/>
          </a:p>
        </p:txBody>
      </p:sp>
      <p:sp>
        <p:nvSpPr>
          <p:cNvPr id="5" name="Segnaposto piè di pagina 4">
            <a:extLst>
              <a:ext uri="{FF2B5EF4-FFF2-40B4-BE49-F238E27FC236}">
                <a16:creationId xmlns:a16="http://schemas.microsoft.com/office/drawing/2014/main" id="{727C13BD-D685-4962-9449-C4C6B8B2EA5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EFF3562-0CEE-4554-A5A7-446BB094344F}"/>
              </a:ext>
            </a:extLst>
          </p:cNvPr>
          <p:cNvSpPr>
            <a:spLocks noGrp="1"/>
          </p:cNvSpPr>
          <p:nvPr>
            <p:ph type="sldNum" sz="quarter" idx="12"/>
          </p:nvPr>
        </p:nvSpPr>
        <p:spPr/>
        <p:txBody>
          <a:bodyPr/>
          <a:lstStyle/>
          <a:p>
            <a:fld id="{7E36BEEC-5F90-4681-A151-C89225948724}" type="slidenum">
              <a:rPr lang="it-IT" smtClean="0"/>
              <a:t>‹N›</a:t>
            </a:fld>
            <a:endParaRPr lang="it-IT"/>
          </a:p>
        </p:txBody>
      </p:sp>
    </p:spTree>
    <p:extLst>
      <p:ext uri="{BB962C8B-B14F-4D97-AF65-F5344CB8AC3E}">
        <p14:creationId xmlns:p14="http://schemas.microsoft.com/office/powerpoint/2010/main" val="351781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7DDA18-05E8-4E9A-A512-1D05BF43CA2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D678E17-D7B9-490F-9AE0-C7A581AA048C}"/>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5351FCB-52DE-4D31-ABF1-84591C3456F2}"/>
              </a:ext>
            </a:extLst>
          </p:cNvPr>
          <p:cNvSpPr>
            <a:spLocks noGrp="1"/>
          </p:cNvSpPr>
          <p:nvPr>
            <p:ph type="dt" sz="half" idx="10"/>
          </p:nvPr>
        </p:nvSpPr>
        <p:spPr/>
        <p:txBody>
          <a:bodyPr/>
          <a:lstStyle/>
          <a:p>
            <a:fld id="{AE2D4A64-8533-439F-B104-5DE6E5150A08}" type="datetime1">
              <a:rPr lang="it-IT" smtClean="0"/>
              <a:t>22/05/2018</a:t>
            </a:fld>
            <a:endParaRPr lang="it-IT"/>
          </a:p>
        </p:txBody>
      </p:sp>
      <p:sp>
        <p:nvSpPr>
          <p:cNvPr id="5" name="Segnaposto piè di pagina 4">
            <a:extLst>
              <a:ext uri="{FF2B5EF4-FFF2-40B4-BE49-F238E27FC236}">
                <a16:creationId xmlns:a16="http://schemas.microsoft.com/office/drawing/2014/main" id="{42CE83D4-D56E-4D10-A2FD-EA62241506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9937A19-8231-4852-A444-32553A60962A}"/>
              </a:ext>
            </a:extLst>
          </p:cNvPr>
          <p:cNvSpPr>
            <a:spLocks noGrp="1"/>
          </p:cNvSpPr>
          <p:nvPr>
            <p:ph type="sldNum" sz="quarter" idx="12"/>
          </p:nvPr>
        </p:nvSpPr>
        <p:spPr/>
        <p:txBody>
          <a:bodyPr/>
          <a:lstStyle/>
          <a:p>
            <a:fld id="{7E36BEEC-5F90-4681-A151-C89225948724}" type="slidenum">
              <a:rPr lang="it-IT" smtClean="0"/>
              <a:t>‹N›</a:t>
            </a:fld>
            <a:endParaRPr lang="it-IT"/>
          </a:p>
        </p:txBody>
      </p:sp>
    </p:spTree>
    <p:extLst>
      <p:ext uri="{BB962C8B-B14F-4D97-AF65-F5344CB8AC3E}">
        <p14:creationId xmlns:p14="http://schemas.microsoft.com/office/powerpoint/2010/main" val="13611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FCC3A2-9E86-4744-9A2D-2F061D16B7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836B011-B254-4CC2-9A4B-1067D714B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11201878-4A8C-4CDD-B20A-9FD507D2BD26}"/>
              </a:ext>
            </a:extLst>
          </p:cNvPr>
          <p:cNvSpPr>
            <a:spLocks noGrp="1"/>
          </p:cNvSpPr>
          <p:nvPr>
            <p:ph type="dt" sz="half" idx="10"/>
          </p:nvPr>
        </p:nvSpPr>
        <p:spPr/>
        <p:txBody>
          <a:bodyPr/>
          <a:lstStyle/>
          <a:p>
            <a:fld id="{F649EEF5-9557-4DAD-BFF1-6E66E4A3F2C9}" type="datetime1">
              <a:rPr lang="it-IT" smtClean="0"/>
              <a:t>22/05/2018</a:t>
            </a:fld>
            <a:endParaRPr lang="it-IT"/>
          </a:p>
        </p:txBody>
      </p:sp>
      <p:sp>
        <p:nvSpPr>
          <p:cNvPr id="5" name="Segnaposto piè di pagina 4">
            <a:extLst>
              <a:ext uri="{FF2B5EF4-FFF2-40B4-BE49-F238E27FC236}">
                <a16:creationId xmlns:a16="http://schemas.microsoft.com/office/drawing/2014/main" id="{27F46AA7-76EF-469E-8666-AD02F220406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AECC20C-A347-468F-AF16-30F77725FE03}"/>
              </a:ext>
            </a:extLst>
          </p:cNvPr>
          <p:cNvSpPr>
            <a:spLocks noGrp="1"/>
          </p:cNvSpPr>
          <p:nvPr>
            <p:ph type="sldNum" sz="quarter" idx="12"/>
          </p:nvPr>
        </p:nvSpPr>
        <p:spPr/>
        <p:txBody>
          <a:bodyPr/>
          <a:lstStyle/>
          <a:p>
            <a:fld id="{7E36BEEC-5F90-4681-A151-C89225948724}" type="slidenum">
              <a:rPr lang="it-IT" smtClean="0"/>
              <a:t>‹N›</a:t>
            </a:fld>
            <a:endParaRPr lang="it-IT"/>
          </a:p>
        </p:txBody>
      </p:sp>
    </p:spTree>
    <p:extLst>
      <p:ext uri="{BB962C8B-B14F-4D97-AF65-F5344CB8AC3E}">
        <p14:creationId xmlns:p14="http://schemas.microsoft.com/office/powerpoint/2010/main" val="330260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D478A9-1EA9-40B7-B29A-CCBE912F41F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6049AE0-CAE0-4061-98EC-D11ECC5D0D3D}"/>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FE47527-F226-4C27-AC2B-ECCC97AA8C10}"/>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4ECFCF1-29B5-4063-9882-0A4C9AEADF40}"/>
              </a:ext>
            </a:extLst>
          </p:cNvPr>
          <p:cNvSpPr>
            <a:spLocks noGrp="1"/>
          </p:cNvSpPr>
          <p:nvPr>
            <p:ph type="dt" sz="half" idx="10"/>
          </p:nvPr>
        </p:nvSpPr>
        <p:spPr/>
        <p:txBody>
          <a:bodyPr/>
          <a:lstStyle/>
          <a:p>
            <a:fld id="{0D091AA8-2366-4353-B3F9-D510FE5E41CC}" type="datetime1">
              <a:rPr lang="it-IT" smtClean="0"/>
              <a:t>22/05/2018</a:t>
            </a:fld>
            <a:endParaRPr lang="it-IT"/>
          </a:p>
        </p:txBody>
      </p:sp>
      <p:sp>
        <p:nvSpPr>
          <p:cNvPr id="6" name="Segnaposto piè di pagina 5">
            <a:extLst>
              <a:ext uri="{FF2B5EF4-FFF2-40B4-BE49-F238E27FC236}">
                <a16:creationId xmlns:a16="http://schemas.microsoft.com/office/drawing/2014/main" id="{B240C235-72A7-4F1F-AE3F-296571479CD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61CA7AF-67D6-4A3C-94A8-E8E431927E60}"/>
              </a:ext>
            </a:extLst>
          </p:cNvPr>
          <p:cNvSpPr>
            <a:spLocks noGrp="1"/>
          </p:cNvSpPr>
          <p:nvPr>
            <p:ph type="sldNum" sz="quarter" idx="12"/>
          </p:nvPr>
        </p:nvSpPr>
        <p:spPr/>
        <p:txBody>
          <a:bodyPr/>
          <a:lstStyle/>
          <a:p>
            <a:fld id="{7E36BEEC-5F90-4681-A151-C89225948724}" type="slidenum">
              <a:rPr lang="it-IT" smtClean="0"/>
              <a:t>‹N›</a:t>
            </a:fld>
            <a:endParaRPr lang="it-IT"/>
          </a:p>
        </p:txBody>
      </p:sp>
    </p:spTree>
    <p:extLst>
      <p:ext uri="{BB962C8B-B14F-4D97-AF65-F5344CB8AC3E}">
        <p14:creationId xmlns:p14="http://schemas.microsoft.com/office/powerpoint/2010/main" val="142340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114992-9E2D-4E05-8F9C-08F689E76EA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CF934C1-871D-422A-98BB-71A804DD60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42863D7D-0602-4339-885D-C4349306DFC9}"/>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50A6CA6-91A4-42DA-BC38-9F56A6A78D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8291AC8C-4CF6-43F4-A060-3D935EBD7D40}"/>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3D00FAB-8513-4A5B-8134-47FEC6871084}"/>
              </a:ext>
            </a:extLst>
          </p:cNvPr>
          <p:cNvSpPr>
            <a:spLocks noGrp="1"/>
          </p:cNvSpPr>
          <p:nvPr>
            <p:ph type="dt" sz="half" idx="10"/>
          </p:nvPr>
        </p:nvSpPr>
        <p:spPr/>
        <p:txBody>
          <a:bodyPr/>
          <a:lstStyle/>
          <a:p>
            <a:fld id="{E947B030-359B-47DB-8E59-6FB9D2BBB316}" type="datetime1">
              <a:rPr lang="it-IT" smtClean="0"/>
              <a:t>22/05/2018</a:t>
            </a:fld>
            <a:endParaRPr lang="it-IT"/>
          </a:p>
        </p:txBody>
      </p:sp>
      <p:sp>
        <p:nvSpPr>
          <p:cNvPr id="8" name="Segnaposto piè di pagina 7">
            <a:extLst>
              <a:ext uri="{FF2B5EF4-FFF2-40B4-BE49-F238E27FC236}">
                <a16:creationId xmlns:a16="http://schemas.microsoft.com/office/drawing/2014/main" id="{5EE70B81-1AD0-4F11-AE92-178814D6BA2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9ECFC5C-8457-461E-9934-1AF18063E97C}"/>
              </a:ext>
            </a:extLst>
          </p:cNvPr>
          <p:cNvSpPr>
            <a:spLocks noGrp="1"/>
          </p:cNvSpPr>
          <p:nvPr>
            <p:ph type="sldNum" sz="quarter" idx="12"/>
          </p:nvPr>
        </p:nvSpPr>
        <p:spPr/>
        <p:txBody>
          <a:bodyPr/>
          <a:lstStyle/>
          <a:p>
            <a:fld id="{7E36BEEC-5F90-4681-A151-C89225948724}" type="slidenum">
              <a:rPr lang="it-IT" smtClean="0"/>
              <a:t>‹N›</a:t>
            </a:fld>
            <a:endParaRPr lang="it-IT"/>
          </a:p>
        </p:txBody>
      </p:sp>
    </p:spTree>
    <p:extLst>
      <p:ext uri="{BB962C8B-B14F-4D97-AF65-F5344CB8AC3E}">
        <p14:creationId xmlns:p14="http://schemas.microsoft.com/office/powerpoint/2010/main" val="226960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D69D08-E6B5-4FB9-A713-986993F2DD8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8360846-BA82-4BFC-9B91-4EF66EB008BB}"/>
              </a:ext>
            </a:extLst>
          </p:cNvPr>
          <p:cNvSpPr>
            <a:spLocks noGrp="1"/>
          </p:cNvSpPr>
          <p:nvPr>
            <p:ph type="dt" sz="half" idx="10"/>
          </p:nvPr>
        </p:nvSpPr>
        <p:spPr/>
        <p:txBody>
          <a:bodyPr/>
          <a:lstStyle/>
          <a:p>
            <a:fld id="{6002953B-EE6C-46F2-BC72-64286F8A7871}" type="datetime1">
              <a:rPr lang="it-IT" smtClean="0"/>
              <a:t>22/05/2018</a:t>
            </a:fld>
            <a:endParaRPr lang="it-IT"/>
          </a:p>
        </p:txBody>
      </p:sp>
      <p:sp>
        <p:nvSpPr>
          <p:cNvPr id="4" name="Segnaposto piè di pagina 3">
            <a:extLst>
              <a:ext uri="{FF2B5EF4-FFF2-40B4-BE49-F238E27FC236}">
                <a16:creationId xmlns:a16="http://schemas.microsoft.com/office/drawing/2014/main" id="{F04C601D-63D0-4C6D-A1EF-A0FFB1CA2A6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FF23AE3-1F58-4AD3-B882-8282E4A87045}"/>
              </a:ext>
            </a:extLst>
          </p:cNvPr>
          <p:cNvSpPr>
            <a:spLocks noGrp="1"/>
          </p:cNvSpPr>
          <p:nvPr>
            <p:ph type="sldNum" sz="quarter" idx="12"/>
          </p:nvPr>
        </p:nvSpPr>
        <p:spPr/>
        <p:txBody>
          <a:bodyPr/>
          <a:lstStyle/>
          <a:p>
            <a:fld id="{7E36BEEC-5F90-4681-A151-C89225948724}" type="slidenum">
              <a:rPr lang="it-IT" smtClean="0"/>
              <a:t>‹N›</a:t>
            </a:fld>
            <a:endParaRPr lang="it-IT"/>
          </a:p>
        </p:txBody>
      </p:sp>
    </p:spTree>
    <p:extLst>
      <p:ext uri="{BB962C8B-B14F-4D97-AF65-F5344CB8AC3E}">
        <p14:creationId xmlns:p14="http://schemas.microsoft.com/office/powerpoint/2010/main" val="249816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177C1F0-9636-4DFC-866D-76CAFDE059E8}"/>
              </a:ext>
            </a:extLst>
          </p:cNvPr>
          <p:cNvSpPr>
            <a:spLocks noGrp="1"/>
          </p:cNvSpPr>
          <p:nvPr>
            <p:ph type="dt" sz="half" idx="10"/>
          </p:nvPr>
        </p:nvSpPr>
        <p:spPr/>
        <p:txBody>
          <a:bodyPr/>
          <a:lstStyle/>
          <a:p>
            <a:fld id="{1A4279FF-5D46-4D68-9120-2A6A10B16B6F}" type="datetime1">
              <a:rPr lang="it-IT" smtClean="0"/>
              <a:t>22/05/2018</a:t>
            </a:fld>
            <a:endParaRPr lang="it-IT"/>
          </a:p>
        </p:txBody>
      </p:sp>
      <p:sp>
        <p:nvSpPr>
          <p:cNvPr id="3" name="Segnaposto piè di pagina 2">
            <a:extLst>
              <a:ext uri="{FF2B5EF4-FFF2-40B4-BE49-F238E27FC236}">
                <a16:creationId xmlns:a16="http://schemas.microsoft.com/office/drawing/2014/main" id="{2D770E6B-A603-4DD4-BB6D-0AB1D008838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7875F09-2039-4D01-A530-F4EE3B77C920}"/>
              </a:ext>
            </a:extLst>
          </p:cNvPr>
          <p:cNvSpPr>
            <a:spLocks noGrp="1"/>
          </p:cNvSpPr>
          <p:nvPr>
            <p:ph type="sldNum" sz="quarter" idx="12"/>
          </p:nvPr>
        </p:nvSpPr>
        <p:spPr/>
        <p:txBody>
          <a:bodyPr/>
          <a:lstStyle/>
          <a:p>
            <a:fld id="{7E36BEEC-5F90-4681-A151-C89225948724}" type="slidenum">
              <a:rPr lang="it-IT" smtClean="0"/>
              <a:t>‹N›</a:t>
            </a:fld>
            <a:endParaRPr lang="it-IT"/>
          </a:p>
        </p:txBody>
      </p:sp>
    </p:spTree>
    <p:extLst>
      <p:ext uri="{BB962C8B-B14F-4D97-AF65-F5344CB8AC3E}">
        <p14:creationId xmlns:p14="http://schemas.microsoft.com/office/powerpoint/2010/main" val="284263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9E62DB-B57F-4DC3-806D-54BFEAE8DBF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9510072-94EB-4AE5-A417-73764D2518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8DE60E1-D181-4E3B-8F5E-F31ACFDF3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2B542D0C-F2C0-4827-8918-C36F3485A98D}"/>
              </a:ext>
            </a:extLst>
          </p:cNvPr>
          <p:cNvSpPr>
            <a:spLocks noGrp="1"/>
          </p:cNvSpPr>
          <p:nvPr>
            <p:ph type="dt" sz="half" idx="10"/>
          </p:nvPr>
        </p:nvSpPr>
        <p:spPr/>
        <p:txBody>
          <a:bodyPr/>
          <a:lstStyle/>
          <a:p>
            <a:fld id="{DD3E26BF-8381-448B-860F-C0A0FEF1FC1E}" type="datetime1">
              <a:rPr lang="it-IT" smtClean="0"/>
              <a:t>22/05/2018</a:t>
            </a:fld>
            <a:endParaRPr lang="it-IT"/>
          </a:p>
        </p:txBody>
      </p:sp>
      <p:sp>
        <p:nvSpPr>
          <p:cNvPr id="6" name="Segnaposto piè di pagina 5">
            <a:extLst>
              <a:ext uri="{FF2B5EF4-FFF2-40B4-BE49-F238E27FC236}">
                <a16:creationId xmlns:a16="http://schemas.microsoft.com/office/drawing/2014/main" id="{56396A5B-B33E-48D2-9F19-F7AB2CCD5DB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62360F4-0DB5-4319-910C-6F4EFC38ADED}"/>
              </a:ext>
            </a:extLst>
          </p:cNvPr>
          <p:cNvSpPr>
            <a:spLocks noGrp="1"/>
          </p:cNvSpPr>
          <p:nvPr>
            <p:ph type="sldNum" sz="quarter" idx="12"/>
          </p:nvPr>
        </p:nvSpPr>
        <p:spPr/>
        <p:txBody>
          <a:bodyPr/>
          <a:lstStyle/>
          <a:p>
            <a:fld id="{7E36BEEC-5F90-4681-A151-C89225948724}" type="slidenum">
              <a:rPr lang="it-IT" smtClean="0"/>
              <a:t>‹N›</a:t>
            </a:fld>
            <a:endParaRPr lang="it-IT"/>
          </a:p>
        </p:txBody>
      </p:sp>
    </p:spTree>
    <p:extLst>
      <p:ext uri="{BB962C8B-B14F-4D97-AF65-F5344CB8AC3E}">
        <p14:creationId xmlns:p14="http://schemas.microsoft.com/office/powerpoint/2010/main" val="262714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35ADF8-4F72-4275-AD1D-C8BD6630E7A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11BB216-EDBF-447F-9C65-47FC82E446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4FC2EAC-6B6A-4052-A9F5-0E48513B8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369105AB-EF9A-489A-A55B-294253EC654E}"/>
              </a:ext>
            </a:extLst>
          </p:cNvPr>
          <p:cNvSpPr>
            <a:spLocks noGrp="1"/>
          </p:cNvSpPr>
          <p:nvPr>
            <p:ph type="dt" sz="half" idx="10"/>
          </p:nvPr>
        </p:nvSpPr>
        <p:spPr/>
        <p:txBody>
          <a:bodyPr/>
          <a:lstStyle/>
          <a:p>
            <a:fld id="{493A3D5E-79F6-4342-AC27-BD1048EBA056}" type="datetime1">
              <a:rPr lang="it-IT" smtClean="0"/>
              <a:t>22/05/2018</a:t>
            </a:fld>
            <a:endParaRPr lang="it-IT"/>
          </a:p>
        </p:txBody>
      </p:sp>
      <p:sp>
        <p:nvSpPr>
          <p:cNvPr id="6" name="Segnaposto piè di pagina 5">
            <a:extLst>
              <a:ext uri="{FF2B5EF4-FFF2-40B4-BE49-F238E27FC236}">
                <a16:creationId xmlns:a16="http://schemas.microsoft.com/office/drawing/2014/main" id="{B0B5152E-4E82-4159-990B-7F34E12BB32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AB92B08-4DC8-4E44-A71D-B557583EBE2D}"/>
              </a:ext>
            </a:extLst>
          </p:cNvPr>
          <p:cNvSpPr>
            <a:spLocks noGrp="1"/>
          </p:cNvSpPr>
          <p:nvPr>
            <p:ph type="sldNum" sz="quarter" idx="12"/>
          </p:nvPr>
        </p:nvSpPr>
        <p:spPr/>
        <p:txBody>
          <a:bodyPr/>
          <a:lstStyle/>
          <a:p>
            <a:fld id="{7E36BEEC-5F90-4681-A151-C89225948724}" type="slidenum">
              <a:rPr lang="it-IT" smtClean="0"/>
              <a:t>‹N›</a:t>
            </a:fld>
            <a:endParaRPr lang="it-IT"/>
          </a:p>
        </p:txBody>
      </p:sp>
    </p:spTree>
    <p:extLst>
      <p:ext uri="{BB962C8B-B14F-4D97-AF65-F5344CB8AC3E}">
        <p14:creationId xmlns:p14="http://schemas.microsoft.com/office/powerpoint/2010/main" val="158912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06EC050-B47F-457F-B4C5-C6D64B3F9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07BA108-B4DF-438D-AD90-0C709658F9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12CA6B-A6CE-4E53-99F6-9D16D4DA4C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154DA-1CD6-4FF5-B64B-DF1EF99151BA}" type="datetime1">
              <a:rPr lang="it-IT" smtClean="0"/>
              <a:t>22/05/2018</a:t>
            </a:fld>
            <a:endParaRPr lang="it-IT"/>
          </a:p>
        </p:txBody>
      </p:sp>
      <p:sp>
        <p:nvSpPr>
          <p:cNvPr id="5" name="Segnaposto piè di pagina 4">
            <a:extLst>
              <a:ext uri="{FF2B5EF4-FFF2-40B4-BE49-F238E27FC236}">
                <a16:creationId xmlns:a16="http://schemas.microsoft.com/office/drawing/2014/main" id="{195569DC-1A11-4A69-972E-78408821D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C923E75-60CB-4AB1-9867-2FA55E01A5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6BEEC-5F90-4681-A151-C89225948724}" type="slidenum">
              <a:rPr lang="it-IT" smtClean="0"/>
              <a:t>‹N›</a:t>
            </a:fld>
            <a:endParaRPr lang="it-IT"/>
          </a:p>
        </p:txBody>
      </p:sp>
    </p:spTree>
    <p:extLst>
      <p:ext uri="{BB962C8B-B14F-4D97-AF65-F5344CB8AC3E}">
        <p14:creationId xmlns:p14="http://schemas.microsoft.com/office/powerpoint/2010/main" val="2382932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E98B1-4451-4E53-8830-2121089A1B36}"/>
              </a:ext>
            </a:extLst>
          </p:cNvPr>
          <p:cNvSpPr>
            <a:spLocks noGrp="1"/>
          </p:cNvSpPr>
          <p:nvPr>
            <p:ph type="ctrTitle"/>
          </p:nvPr>
        </p:nvSpPr>
        <p:spPr/>
        <p:txBody>
          <a:bodyPr/>
          <a:lstStyle/>
          <a:p>
            <a:r>
              <a:rPr lang="it-IT" dirty="0"/>
              <a:t>La Grande guerra prima </a:t>
            </a:r>
            <a:br>
              <a:rPr lang="it-IT" dirty="0"/>
            </a:br>
            <a:r>
              <a:rPr lang="it-IT" dirty="0"/>
              <a:t>e  dopo</a:t>
            </a:r>
          </a:p>
        </p:txBody>
      </p:sp>
      <p:sp>
        <p:nvSpPr>
          <p:cNvPr id="3" name="Sottotitolo 2">
            <a:extLst>
              <a:ext uri="{FF2B5EF4-FFF2-40B4-BE49-F238E27FC236}">
                <a16:creationId xmlns:a16="http://schemas.microsoft.com/office/drawing/2014/main" id="{F2C60887-9041-46D3-B309-4E5F573035E6}"/>
              </a:ext>
            </a:extLst>
          </p:cNvPr>
          <p:cNvSpPr>
            <a:spLocks noGrp="1"/>
          </p:cNvSpPr>
          <p:nvPr>
            <p:ph type="subTitle" idx="1"/>
          </p:nvPr>
        </p:nvSpPr>
        <p:spPr/>
        <p:txBody>
          <a:bodyPr>
            <a:normAutofit lnSpcReduction="10000"/>
          </a:bodyPr>
          <a:lstStyle/>
          <a:p>
            <a:r>
              <a:rPr lang="it-IT" dirty="0"/>
              <a:t>Culture, politiche, Stati, speranze e disillusioni</a:t>
            </a:r>
          </a:p>
          <a:p>
            <a:r>
              <a:rPr lang="it-IT" dirty="0"/>
              <a:t>alla prova del conflitto</a:t>
            </a:r>
          </a:p>
          <a:p>
            <a:endParaRPr lang="it-IT" dirty="0"/>
          </a:p>
          <a:p>
            <a:r>
              <a:rPr lang="it-IT" dirty="0"/>
              <a:t>Prof. Fabio Todero </a:t>
            </a:r>
            <a:r>
              <a:rPr lang="it-IT" dirty="0" err="1"/>
              <a:t>Ph.D</a:t>
            </a:r>
            <a:r>
              <a:rPr lang="it-IT" dirty="0"/>
              <a:t>.</a:t>
            </a:r>
          </a:p>
        </p:txBody>
      </p:sp>
    </p:spTree>
    <p:extLst>
      <p:ext uri="{BB962C8B-B14F-4D97-AF65-F5344CB8AC3E}">
        <p14:creationId xmlns:p14="http://schemas.microsoft.com/office/powerpoint/2010/main" val="173751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58FFBC5-D0B6-45EB-8566-647D0CE15AAF}"/>
              </a:ext>
            </a:extLst>
          </p:cNvPr>
          <p:cNvSpPr>
            <a:spLocks noGrp="1"/>
          </p:cNvSpPr>
          <p:nvPr>
            <p:ph type="title"/>
          </p:nvPr>
        </p:nvSpPr>
        <p:spPr>
          <a:xfrm>
            <a:off x="1072377" y="2745736"/>
            <a:ext cx="3698803" cy="1366528"/>
          </a:xfrm>
          <a:solidFill>
            <a:srgbClr val="FFFFFF"/>
          </a:solidFill>
          <a:ln w="25400" cap="sq">
            <a:solidFill>
              <a:srgbClr val="404040"/>
            </a:solidFill>
            <a:miter lim="800000"/>
          </a:ln>
        </p:spPr>
        <p:txBody>
          <a:bodyPr>
            <a:normAutofit/>
          </a:bodyPr>
          <a:lstStyle/>
          <a:p>
            <a:pPr algn="ctr"/>
            <a:r>
              <a:rPr lang="it-IT" sz="3200" dirty="0">
                <a:solidFill>
                  <a:srgbClr val="262626"/>
                </a:solidFill>
              </a:rPr>
              <a:t>Brutalizzazione</a:t>
            </a:r>
            <a:br>
              <a:rPr lang="it-IT" sz="3200" dirty="0">
                <a:solidFill>
                  <a:srgbClr val="262626"/>
                </a:solidFill>
              </a:rPr>
            </a:br>
            <a:r>
              <a:rPr lang="it-IT" sz="3200" dirty="0">
                <a:solidFill>
                  <a:srgbClr val="262626"/>
                </a:solidFill>
              </a:rPr>
              <a:t>della politica</a:t>
            </a:r>
          </a:p>
        </p:txBody>
      </p:sp>
      <p:sp>
        <p:nvSpPr>
          <p:cNvPr id="3" name="Segnaposto contenuto 2">
            <a:extLst>
              <a:ext uri="{FF2B5EF4-FFF2-40B4-BE49-F238E27FC236}">
                <a16:creationId xmlns:a16="http://schemas.microsoft.com/office/drawing/2014/main" id="{7F87D117-6A56-41E7-AE2D-F40F1553685E}"/>
              </a:ext>
            </a:extLst>
          </p:cNvPr>
          <p:cNvSpPr>
            <a:spLocks noGrp="1"/>
          </p:cNvSpPr>
          <p:nvPr>
            <p:ph idx="1"/>
          </p:nvPr>
        </p:nvSpPr>
        <p:spPr>
          <a:xfrm>
            <a:off x="5486401" y="0"/>
            <a:ext cx="6503436" cy="6858000"/>
          </a:xfrm>
        </p:spPr>
        <p:txBody>
          <a:bodyPr anchor="ctr">
            <a:normAutofit/>
          </a:bodyPr>
          <a:lstStyle/>
          <a:p>
            <a:endParaRPr lang="it-IT" sz="2400" dirty="0"/>
          </a:p>
          <a:p>
            <a:r>
              <a:rPr lang="it-IT" dirty="0"/>
              <a:t>Transizione dalla guerra alla pace relativamente tranquilla in Inghilterra e Francia</a:t>
            </a:r>
          </a:p>
          <a:p>
            <a:r>
              <a:rPr lang="it-IT" dirty="0"/>
              <a:t>Germania: crescita della criminalità e dell’azione politica</a:t>
            </a:r>
          </a:p>
          <a:p>
            <a:pPr lvl="1"/>
            <a:r>
              <a:rPr lang="it-IT" sz="2800" dirty="0"/>
              <a:t>1919-1923: 324 assassinii politici (+ 22 estrema sinistra)</a:t>
            </a:r>
          </a:p>
          <a:p>
            <a:r>
              <a:rPr lang="it-IT" dirty="0"/>
              <a:t>Russia: «il conflitto aveva creato ovunque una deformazione complessiva della società e dell’esistenza umana» </a:t>
            </a:r>
          </a:p>
          <a:p>
            <a:pPr marL="0" indent="0">
              <a:buNone/>
            </a:pPr>
            <a:r>
              <a:rPr lang="it-IT" dirty="0"/>
              <a:t>   (P. </a:t>
            </a:r>
            <a:r>
              <a:rPr lang="it-IT" dirty="0" err="1"/>
              <a:t>Sorokin</a:t>
            </a:r>
            <a:r>
              <a:rPr lang="it-IT" dirty="0"/>
              <a:t>)</a:t>
            </a:r>
          </a:p>
          <a:p>
            <a:endParaRPr lang="it-IT" sz="2400" dirty="0"/>
          </a:p>
          <a:p>
            <a:endParaRPr lang="it-IT" sz="2400" dirty="0"/>
          </a:p>
          <a:p>
            <a:endParaRPr lang="it-IT" sz="2400" dirty="0"/>
          </a:p>
          <a:p>
            <a:endParaRPr lang="it-IT" sz="1700" dirty="0"/>
          </a:p>
        </p:txBody>
      </p:sp>
      <p:sp>
        <p:nvSpPr>
          <p:cNvPr id="4" name="Segnaposto numero diapositiva 3">
            <a:extLst>
              <a:ext uri="{FF2B5EF4-FFF2-40B4-BE49-F238E27FC236}">
                <a16:creationId xmlns:a16="http://schemas.microsoft.com/office/drawing/2014/main" id="{40336F4D-7C6E-439C-A09A-E666D938FEF1}"/>
              </a:ext>
            </a:extLst>
          </p:cNvPr>
          <p:cNvSpPr>
            <a:spLocks noGrp="1"/>
          </p:cNvSpPr>
          <p:nvPr>
            <p:ph type="sldNum" sz="quarter" idx="12"/>
          </p:nvPr>
        </p:nvSpPr>
        <p:spPr/>
        <p:txBody>
          <a:bodyPr/>
          <a:lstStyle/>
          <a:p>
            <a:fld id="{7E36BEEC-5F90-4681-A151-C89225948724}" type="slidenum">
              <a:rPr lang="it-IT" smtClean="0"/>
              <a:t>10</a:t>
            </a:fld>
            <a:endParaRPr lang="it-IT"/>
          </a:p>
        </p:txBody>
      </p:sp>
    </p:spTree>
    <p:extLst>
      <p:ext uri="{BB962C8B-B14F-4D97-AF65-F5344CB8AC3E}">
        <p14:creationId xmlns:p14="http://schemas.microsoft.com/office/powerpoint/2010/main" val="21538807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27DC72A-D917-46A3-8DA6-9CE3D09117E0}"/>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rgbClr val="262626"/>
                </a:solidFill>
              </a:rPr>
              <a:t>Brutalizzazione</a:t>
            </a:r>
            <a:br>
              <a:rPr lang="it-IT" sz="3200" dirty="0">
                <a:solidFill>
                  <a:srgbClr val="262626"/>
                </a:solidFill>
              </a:rPr>
            </a:br>
            <a:r>
              <a:rPr lang="it-IT" sz="3200" dirty="0">
                <a:solidFill>
                  <a:srgbClr val="262626"/>
                </a:solidFill>
              </a:rPr>
              <a:t>della politica</a:t>
            </a:r>
          </a:p>
        </p:txBody>
      </p:sp>
      <p:sp>
        <p:nvSpPr>
          <p:cNvPr id="3" name="Segnaposto contenuto 2">
            <a:extLst>
              <a:ext uri="{FF2B5EF4-FFF2-40B4-BE49-F238E27FC236}">
                <a16:creationId xmlns:a16="http://schemas.microsoft.com/office/drawing/2014/main" id="{BBBE9ACA-7033-4B0C-9DAE-D015743F6C41}"/>
              </a:ext>
            </a:extLst>
          </p:cNvPr>
          <p:cNvSpPr>
            <a:spLocks noGrp="1"/>
          </p:cNvSpPr>
          <p:nvPr>
            <p:ph idx="1"/>
          </p:nvPr>
        </p:nvSpPr>
        <p:spPr>
          <a:xfrm>
            <a:off x="6049182" y="802638"/>
            <a:ext cx="5408696" cy="5252722"/>
          </a:xfrm>
        </p:spPr>
        <p:txBody>
          <a:bodyPr anchor="ctr">
            <a:normAutofit/>
          </a:bodyPr>
          <a:lstStyle/>
          <a:p>
            <a:r>
              <a:rPr lang="it-IT" sz="2400" dirty="0"/>
              <a:t>«Da un capo all’altro dell’Europa, parve a molti che la Grande Guerra non fosse mai finita, ma si fosse prolungata nel periodo tra il primo e il secondo conflitto mondiale. Il </a:t>
            </a:r>
            <a:r>
              <a:rPr lang="it-IT" sz="2400" dirty="0">
                <a:solidFill>
                  <a:schemeClr val="accent4"/>
                </a:solidFill>
              </a:rPr>
              <a:t>vocabolario della battaglia politica</a:t>
            </a:r>
            <a:r>
              <a:rPr lang="it-IT" sz="2400" dirty="0"/>
              <a:t>, il desiderio di distruggere totalmente il nemico politico, e il modo in cui questi avversari venivano dipinti: tutto sembrò continuare la prima guerra mondiale, anche se stavolta perlopiù contro nemici diversi (e interni)».</a:t>
            </a:r>
          </a:p>
          <a:p>
            <a:pPr marL="0" indent="0">
              <a:buNone/>
            </a:pPr>
            <a:r>
              <a:rPr lang="it-IT" sz="2400" dirty="0"/>
              <a:t>	(Mosse, </a:t>
            </a:r>
            <a:r>
              <a:rPr lang="it-IT" sz="2400" i="1" dirty="0"/>
              <a:t>Le due guerre mondiali</a:t>
            </a:r>
            <a:r>
              <a:rPr lang="it-IT" sz="2400" dirty="0"/>
              <a:t>)</a:t>
            </a:r>
          </a:p>
          <a:p>
            <a:endParaRPr lang="it-IT" sz="2400" dirty="0"/>
          </a:p>
        </p:txBody>
      </p:sp>
      <p:sp>
        <p:nvSpPr>
          <p:cNvPr id="4" name="Segnaposto numero diapositiva 3">
            <a:extLst>
              <a:ext uri="{FF2B5EF4-FFF2-40B4-BE49-F238E27FC236}">
                <a16:creationId xmlns:a16="http://schemas.microsoft.com/office/drawing/2014/main" id="{C2545386-3BD2-4FC8-9D4A-6A067FB75559}"/>
              </a:ext>
            </a:extLst>
          </p:cNvPr>
          <p:cNvSpPr>
            <a:spLocks noGrp="1"/>
          </p:cNvSpPr>
          <p:nvPr>
            <p:ph type="sldNum" sz="quarter" idx="12"/>
          </p:nvPr>
        </p:nvSpPr>
        <p:spPr>
          <a:xfrm>
            <a:off x="10575174" y="6270771"/>
            <a:ext cx="778625" cy="365125"/>
          </a:xfrm>
        </p:spPr>
        <p:txBody>
          <a:bodyPr>
            <a:normAutofit/>
          </a:bodyPr>
          <a:lstStyle/>
          <a:p>
            <a:pPr>
              <a:spcAft>
                <a:spcPts val="600"/>
              </a:spcAft>
            </a:pPr>
            <a:fld id="{7E36BEEC-5F90-4681-A151-C89225948724}" type="slidenum">
              <a:rPr lang="it-IT" sz="1050" smtClean="0">
                <a:solidFill>
                  <a:schemeClr val="tx1">
                    <a:alpha val="80000"/>
                  </a:schemeClr>
                </a:solidFill>
              </a:rPr>
              <a:pPr>
                <a:spcAft>
                  <a:spcPts val="600"/>
                </a:spcAft>
              </a:pPr>
              <a:t>11</a:t>
            </a:fld>
            <a:endParaRPr lang="it-IT" sz="1050">
              <a:solidFill>
                <a:schemeClr val="tx1">
                  <a:alpha val="80000"/>
                </a:schemeClr>
              </a:solidFill>
            </a:endParaRPr>
          </a:p>
        </p:txBody>
      </p:sp>
    </p:spTree>
    <p:extLst>
      <p:ext uri="{BB962C8B-B14F-4D97-AF65-F5344CB8AC3E}">
        <p14:creationId xmlns:p14="http://schemas.microsoft.com/office/powerpoint/2010/main" val="380640549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562A761-877E-4E25-B772-27CF4074B4B6}"/>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rgbClr val="262626"/>
                </a:solidFill>
              </a:rPr>
              <a:t>Brutalizzazione</a:t>
            </a:r>
            <a:br>
              <a:rPr lang="it-IT" sz="3200" dirty="0">
                <a:solidFill>
                  <a:srgbClr val="262626"/>
                </a:solidFill>
              </a:rPr>
            </a:br>
            <a:r>
              <a:rPr lang="it-IT" sz="3200" dirty="0">
                <a:solidFill>
                  <a:srgbClr val="262626"/>
                </a:solidFill>
              </a:rPr>
              <a:t>della politica</a:t>
            </a:r>
          </a:p>
        </p:txBody>
      </p:sp>
      <p:sp>
        <p:nvSpPr>
          <p:cNvPr id="3" name="Segnaposto contenuto 2">
            <a:extLst>
              <a:ext uri="{FF2B5EF4-FFF2-40B4-BE49-F238E27FC236}">
                <a16:creationId xmlns:a16="http://schemas.microsoft.com/office/drawing/2014/main" id="{95BB9390-224B-4919-9595-9DF54B53A23D}"/>
              </a:ext>
            </a:extLst>
          </p:cNvPr>
          <p:cNvSpPr>
            <a:spLocks noGrp="1"/>
          </p:cNvSpPr>
          <p:nvPr>
            <p:ph idx="1"/>
          </p:nvPr>
        </p:nvSpPr>
        <p:spPr>
          <a:xfrm>
            <a:off x="6049182" y="802638"/>
            <a:ext cx="5408696" cy="5252722"/>
          </a:xfrm>
        </p:spPr>
        <p:txBody>
          <a:bodyPr anchor="ctr">
            <a:normAutofit/>
          </a:bodyPr>
          <a:lstStyle/>
          <a:p>
            <a:r>
              <a:rPr lang="it-IT" sz="2400" dirty="0"/>
              <a:t>Degenerazione del linguaggio</a:t>
            </a:r>
          </a:p>
          <a:p>
            <a:r>
              <a:rPr lang="it-IT" sz="2400" dirty="0"/>
              <a:t>Mutamento dell’atteggiamento verso la violenza</a:t>
            </a:r>
          </a:p>
          <a:p>
            <a:r>
              <a:rPr lang="it-IT" sz="2400" dirty="0"/>
              <a:t>«Tra l’esperienza della morte di massa e l’idea che la vita individuale valga assai poco esiste un nesso evidente» </a:t>
            </a:r>
          </a:p>
          <a:p>
            <a:endParaRPr lang="it-IT" sz="2400" dirty="0"/>
          </a:p>
          <a:p>
            <a:pPr marL="0" indent="0">
              <a:buNone/>
            </a:pPr>
            <a:r>
              <a:rPr lang="it-IT" sz="2400" dirty="0"/>
              <a:t>						</a:t>
            </a:r>
            <a:r>
              <a:rPr lang="it-IT" sz="2000" dirty="0"/>
              <a:t>(G. Mosse, Le due guerre mondiali)</a:t>
            </a:r>
            <a:endParaRPr lang="it-IT" sz="2400" dirty="0"/>
          </a:p>
        </p:txBody>
      </p:sp>
      <p:sp>
        <p:nvSpPr>
          <p:cNvPr id="4" name="Segnaposto numero diapositiva 3">
            <a:extLst>
              <a:ext uri="{FF2B5EF4-FFF2-40B4-BE49-F238E27FC236}">
                <a16:creationId xmlns:a16="http://schemas.microsoft.com/office/drawing/2014/main" id="{7F7DAAB5-0131-4BC3-AB7A-A9F1BCE34D1F}"/>
              </a:ext>
            </a:extLst>
          </p:cNvPr>
          <p:cNvSpPr>
            <a:spLocks noGrp="1"/>
          </p:cNvSpPr>
          <p:nvPr>
            <p:ph type="sldNum" sz="quarter" idx="12"/>
          </p:nvPr>
        </p:nvSpPr>
        <p:spPr/>
        <p:txBody>
          <a:bodyPr/>
          <a:lstStyle/>
          <a:p>
            <a:fld id="{7E36BEEC-5F90-4681-A151-C89225948724}" type="slidenum">
              <a:rPr lang="it-IT" smtClean="0"/>
              <a:t>12</a:t>
            </a:fld>
            <a:endParaRPr lang="it-IT"/>
          </a:p>
        </p:txBody>
      </p:sp>
    </p:spTree>
    <p:extLst>
      <p:ext uri="{BB962C8B-B14F-4D97-AF65-F5344CB8AC3E}">
        <p14:creationId xmlns:p14="http://schemas.microsoft.com/office/powerpoint/2010/main" val="368064770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58FFBC5-D0B6-45EB-8566-647D0CE15AAF}"/>
              </a:ext>
            </a:extLst>
          </p:cNvPr>
          <p:cNvSpPr>
            <a:spLocks noGrp="1"/>
          </p:cNvSpPr>
          <p:nvPr>
            <p:ph type="title"/>
          </p:nvPr>
        </p:nvSpPr>
        <p:spPr>
          <a:xfrm>
            <a:off x="1072377" y="2745736"/>
            <a:ext cx="3698803" cy="1366528"/>
          </a:xfrm>
          <a:solidFill>
            <a:srgbClr val="FFFFFF"/>
          </a:solidFill>
          <a:ln w="25400" cap="sq">
            <a:solidFill>
              <a:srgbClr val="404040"/>
            </a:solidFill>
            <a:miter lim="800000"/>
          </a:ln>
        </p:spPr>
        <p:txBody>
          <a:bodyPr>
            <a:normAutofit fontScale="90000"/>
          </a:bodyPr>
          <a:lstStyle/>
          <a:p>
            <a:pPr algn="ctr"/>
            <a:r>
              <a:rPr lang="it-IT" sz="3200" dirty="0">
                <a:solidFill>
                  <a:srgbClr val="262626"/>
                </a:solidFill>
              </a:rPr>
              <a:t>Brutalizzazione</a:t>
            </a:r>
            <a:br>
              <a:rPr lang="it-IT" sz="3200" dirty="0">
                <a:solidFill>
                  <a:srgbClr val="262626"/>
                </a:solidFill>
              </a:rPr>
            </a:br>
            <a:r>
              <a:rPr lang="it-IT" sz="3200" dirty="0">
                <a:solidFill>
                  <a:srgbClr val="262626"/>
                </a:solidFill>
              </a:rPr>
              <a:t>della politica e fascismo</a:t>
            </a:r>
          </a:p>
        </p:txBody>
      </p:sp>
      <p:sp>
        <p:nvSpPr>
          <p:cNvPr id="3" name="Segnaposto contenuto 2">
            <a:extLst>
              <a:ext uri="{FF2B5EF4-FFF2-40B4-BE49-F238E27FC236}">
                <a16:creationId xmlns:a16="http://schemas.microsoft.com/office/drawing/2014/main" id="{7F87D117-6A56-41E7-AE2D-F40F1553685E}"/>
              </a:ext>
            </a:extLst>
          </p:cNvPr>
          <p:cNvSpPr>
            <a:spLocks noGrp="1"/>
          </p:cNvSpPr>
          <p:nvPr>
            <p:ph idx="1"/>
          </p:nvPr>
        </p:nvSpPr>
        <p:spPr>
          <a:xfrm>
            <a:off x="5486401" y="0"/>
            <a:ext cx="6503436" cy="6858000"/>
          </a:xfrm>
        </p:spPr>
        <p:txBody>
          <a:bodyPr anchor="ctr">
            <a:normAutofit/>
          </a:bodyPr>
          <a:lstStyle/>
          <a:p>
            <a:endParaRPr lang="it-IT" sz="2400" dirty="0"/>
          </a:p>
          <a:p>
            <a:r>
              <a:rPr lang="it-IT" dirty="0"/>
              <a:t>Nell’Italia dello squadrismo, gli intellettuali, studenti medi e universitari, imparano tecniche e stili della violenza</a:t>
            </a:r>
          </a:p>
          <a:p>
            <a:r>
              <a:rPr lang="it-IT" dirty="0"/>
              <a:t>«La maggior parte dei leader squadristi appartengono alla categoria degli ufficiali di più modesto rango» </a:t>
            </a:r>
          </a:p>
          <a:p>
            <a:endParaRPr lang="it-IT" dirty="0"/>
          </a:p>
          <a:p>
            <a:pPr marL="0" indent="0">
              <a:buNone/>
            </a:pPr>
            <a:r>
              <a:rPr lang="it-IT" dirty="0"/>
              <a:t>		(S. Lupo, </a:t>
            </a:r>
            <a:r>
              <a:rPr lang="it-IT" i="1" dirty="0"/>
              <a:t>Il fascismo</a:t>
            </a:r>
            <a:r>
              <a:rPr lang="it-IT" dirty="0"/>
              <a:t>) </a:t>
            </a:r>
          </a:p>
          <a:p>
            <a:endParaRPr lang="it-IT" sz="2400" dirty="0"/>
          </a:p>
          <a:p>
            <a:endParaRPr lang="it-IT" sz="2400" dirty="0"/>
          </a:p>
          <a:p>
            <a:endParaRPr lang="it-IT" sz="2400" dirty="0"/>
          </a:p>
          <a:p>
            <a:endParaRPr lang="it-IT" sz="1700" dirty="0"/>
          </a:p>
        </p:txBody>
      </p:sp>
      <p:sp>
        <p:nvSpPr>
          <p:cNvPr id="4" name="Segnaposto numero diapositiva 3">
            <a:extLst>
              <a:ext uri="{FF2B5EF4-FFF2-40B4-BE49-F238E27FC236}">
                <a16:creationId xmlns:a16="http://schemas.microsoft.com/office/drawing/2014/main" id="{40336F4D-7C6E-439C-A09A-E666D938FEF1}"/>
              </a:ext>
            </a:extLst>
          </p:cNvPr>
          <p:cNvSpPr>
            <a:spLocks noGrp="1"/>
          </p:cNvSpPr>
          <p:nvPr>
            <p:ph type="sldNum" sz="quarter" idx="12"/>
          </p:nvPr>
        </p:nvSpPr>
        <p:spPr/>
        <p:txBody>
          <a:bodyPr/>
          <a:lstStyle/>
          <a:p>
            <a:fld id="{7E36BEEC-5F90-4681-A151-C89225948724}" type="slidenum">
              <a:rPr lang="it-IT" smtClean="0"/>
              <a:t>13</a:t>
            </a:fld>
            <a:endParaRPr lang="it-IT"/>
          </a:p>
        </p:txBody>
      </p:sp>
    </p:spTree>
    <p:extLst>
      <p:ext uri="{BB962C8B-B14F-4D97-AF65-F5344CB8AC3E}">
        <p14:creationId xmlns:p14="http://schemas.microsoft.com/office/powerpoint/2010/main" val="252749321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58FFBC5-D0B6-45EB-8566-647D0CE15AAF}"/>
              </a:ext>
            </a:extLst>
          </p:cNvPr>
          <p:cNvSpPr>
            <a:spLocks noGrp="1"/>
          </p:cNvSpPr>
          <p:nvPr>
            <p:ph type="title"/>
          </p:nvPr>
        </p:nvSpPr>
        <p:spPr>
          <a:xfrm>
            <a:off x="1072377" y="2745736"/>
            <a:ext cx="3698803" cy="1366528"/>
          </a:xfrm>
          <a:solidFill>
            <a:srgbClr val="FFFFFF"/>
          </a:solidFill>
          <a:ln w="25400" cap="sq">
            <a:solidFill>
              <a:srgbClr val="404040"/>
            </a:solidFill>
            <a:miter lim="800000"/>
          </a:ln>
        </p:spPr>
        <p:txBody>
          <a:bodyPr>
            <a:normAutofit fontScale="90000"/>
          </a:bodyPr>
          <a:lstStyle/>
          <a:p>
            <a:pPr algn="ctr"/>
            <a:r>
              <a:rPr lang="it-IT" sz="3200" dirty="0">
                <a:solidFill>
                  <a:srgbClr val="262626"/>
                </a:solidFill>
              </a:rPr>
              <a:t>Brutalizzazione</a:t>
            </a:r>
            <a:br>
              <a:rPr lang="it-IT" sz="3200" dirty="0">
                <a:solidFill>
                  <a:srgbClr val="262626"/>
                </a:solidFill>
              </a:rPr>
            </a:br>
            <a:r>
              <a:rPr lang="it-IT" sz="3200" dirty="0">
                <a:solidFill>
                  <a:srgbClr val="262626"/>
                </a:solidFill>
              </a:rPr>
              <a:t>della politica e fascismo</a:t>
            </a:r>
          </a:p>
        </p:txBody>
      </p:sp>
      <p:sp>
        <p:nvSpPr>
          <p:cNvPr id="3" name="Segnaposto contenuto 2">
            <a:extLst>
              <a:ext uri="{FF2B5EF4-FFF2-40B4-BE49-F238E27FC236}">
                <a16:creationId xmlns:a16="http://schemas.microsoft.com/office/drawing/2014/main" id="{7F87D117-6A56-41E7-AE2D-F40F1553685E}"/>
              </a:ext>
            </a:extLst>
          </p:cNvPr>
          <p:cNvSpPr>
            <a:spLocks noGrp="1"/>
          </p:cNvSpPr>
          <p:nvPr>
            <p:ph idx="1"/>
          </p:nvPr>
        </p:nvSpPr>
        <p:spPr>
          <a:xfrm>
            <a:off x="5521911" y="1012055"/>
            <a:ext cx="6503436" cy="6858000"/>
          </a:xfrm>
        </p:spPr>
        <p:txBody>
          <a:bodyPr anchor="ctr">
            <a:normAutofit/>
          </a:bodyPr>
          <a:lstStyle/>
          <a:p>
            <a:endParaRPr lang="it-IT" sz="2400" dirty="0"/>
          </a:p>
          <a:p>
            <a:r>
              <a:rPr lang="it-IT" dirty="0"/>
              <a:t>«La grande maggioranza è rappresentata da giovani e giovanissimi privi di esperienza precedente, che in molti casi per essere troppo giovani non hanno vissuto neppure l’esperienza bellica, ma che comunque sono tutti alla ricerca di una nuova politica modellata sull’esperienza della guerra» </a:t>
            </a:r>
          </a:p>
          <a:p>
            <a:endParaRPr lang="it-IT" dirty="0"/>
          </a:p>
          <a:p>
            <a:pPr marL="0" indent="0">
              <a:buNone/>
            </a:pPr>
            <a:r>
              <a:rPr lang="it-IT" dirty="0"/>
              <a:t>		(S. Lupo, </a:t>
            </a:r>
            <a:r>
              <a:rPr lang="it-IT" i="1" dirty="0"/>
              <a:t>Il fascismo</a:t>
            </a:r>
            <a:r>
              <a:rPr lang="it-IT" dirty="0"/>
              <a:t>) </a:t>
            </a:r>
          </a:p>
          <a:p>
            <a:endParaRPr lang="it-IT" dirty="0"/>
          </a:p>
          <a:p>
            <a:endParaRPr lang="it-IT" dirty="0"/>
          </a:p>
          <a:p>
            <a:endParaRPr lang="it-IT" dirty="0"/>
          </a:p>
          <a:p>
            <a:endParaRPr lang="it-IT" sz="2400" dirty="0"/>
          </a:p>
          <a:p>
            <a:endParaRPr lang="it-IT" sz="2400" dirty="0"/>
          </a:p>
          <a:p>
            <a:endParaRPr lang="it-IT" sz="2400" dirty="0"/>
          </a:p>
          <a:p>
            <a:endParaRPr lang="it-IT" sz="1700" dirty="0"/>
          </a:p>
        </p:txBody>
      </p:sp>
      <p:sp>
        <p:nvSpPr>
          <p:cNvPr id="4" name="Segnaposto numero diapositiva 3">
            <a:extLst>
              <a:ext uri="{FF2B5EF4-FFF2-40B4-BE49-F238E27FC236}">
                <a16:creationId xmlns:a16="http://schemas.microsoft.com/office/drawing/2014/main" id="{40336F4D-7C6E-439C-A09A-E666D938FEF1}"/>
              </a:ext>
            </a:extLst>
          </p:cNvPr>
          <p:cNvSpPr>
            <a:spLocks noGrp="1"/>
          </p:cNvSpPr>
          <p:nvPr>
            <p:ph type="sldNum" sz="quarter" idx="12"/>
          </p:nvPr>
        </p:nvSpPr>
        <p:spPr/>
        <p:txBody>
          <a:bodyPr/>
          <a:lstStyle/>
          <a:p>
            <a:fld id="{7E36BEEC-5F90-4681-A151-C89225948724}" type="slidenum">
              <a:rPr lang="it-IT" smtClean="0"/>
              <a:t>14</a:t>
            </a:fld>
            <a:endParaRPr lang="it-IT"/>
          </a:p>
        </p:txBody>
      </p:sp>
    </p:spTree>
    <p:extLst>
      <p:ext uri="{BB962C8B-B14F-4D97-AF65-F5344CB8AC3E}">
        <p14:creationId xmlns:p14="http://schemas.microsoft.com/office/powerpoint/2010/main" val="343751619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B9ABEF1-C52B-4A8C-BDDD-FDF93DCA1986}"/>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rgbClr val="262626"/>
                </a:solidFill>
              </a:rPr>
              <a:t>Uscita dalla guerra</a:t>
            </a:r>
          </a:p>
        </p:txBody>
      </p:sp>
      <p:sp>
        <p:nvSpPr>
          <p:cNvPr id="3" name="Segnaposto contenuto 2">
            <a:extLst>
              <a:ext uri="{FF2B5EF4-FFF2-40B4-BE49-F238E27FC236}">
                <a16:creationId xmlns:a16="http://schemas.microsoft.com/office/drawing/2014/main" id="{7CD93BB0-3A13-4790-9EAC-19CD5EFD1D4F}"/>
              </a:ext>
            </a:extLst>
          </p:cNvPr>
          <p:cNvSpPr>
            <a:spLocks noGrp="1"/>
          </p:cNvSpPr>
          <p:nvPr>
            <p:ph idx="1"/>
          </p:nvPr>
        </p:nvSpPr>
        <p:spPr>
          <a:xfrm>
            <a:off x="6049182" y="802638"/>
            <a:ext cx="5408696" cy="5252722"/>
          </a:xfrm>
        </p:spPr>
        <p:txBody>
          <a:bodyPr anchor="ctr">
            <a:normAutofit/>
          </a:bodyPr>
          <a:lstStyle/>
          <a:p>
            <a:r>
              <a:rPr lang="it-IT" sz="2400" dirty="0"/>
              <a:t>Cordoglio di massa</a:t>
            </a:r>
          </a:p>
          <a:p>
            <a:r>
              <a:rPr lang="it-IT" sz="2400" dirty="0"/>
              <a:t>Dolore fisico</a:t>
            </a:r>
          </a:p>
          <a:p>
            <a:r>
              <a:rPr lang="it-IT" sz="2400" dirty="0"/>
              <a:t>Problemi psichici</a:t>
            </a:r>
          </a:p>
          <a:p>
            <a:r>
              <a:rPr lang="it-IT" sz="2400" dirty="0"/>
              <a:t>Uscita da una fase di controllo delle opinioni</a:t>
            </a:r>
          </a:p>
          <a:p>
            <a:r>
              <a:rPr lang="it-IT" sz="2400" dirty="0"/>
              <a:t>Ripresa delle relazioni con i nemici di ieri</a:t>
            </a:r>
          </a:p>
          <a:p>
            <a:r>
              <a:rPr lang="it-IT" sz="2400" dirty="0"/>
              <a:t>Uscita dalla guerra diversa per stati vincitori/sconfitti</a:t>
            </a:r>
          </a:p>
          <a:p>
            <a:r>
              <a:rPr lang="it-IT" sz="2400" dirty="0"/>
              <a:t>Per qualcuno, l’uscita </a:t>
            </a:r>
            <a:r>
              <a:rPr lang="it-IT" sz="2400" dirty="0" err="1"/>
              <a:t>dala</a:t>
            </a:r>
            <a:r>
              <a:rPr lang="it-IT" sz="2400" dirty="0"/>
              <a:t> guerra non fu mai possibile</a:t>
            </a:r>
          </a:p>
          <a:p>
            <a:pPr marL="0" indent="0">
              <a:buNone/>
            </a:pPr>
            <a:r>
              <a:rPr lang="it-IT" sz="2400" dirty="0"/>
              <a:t>	(</a:t>
            </a:r>
            <a:r>
              <a:rPr lang="it-IT" sz="2400" dirty="0" err="1"/>
              <a:t>Audoin</a:t>
            </a:r>
            <a:r>
              <a:rPr lang="it-IT" sz="2400" dirty="0"/>
              <a:t> </a:t>
            </a:r>
            <a:r>
              <a:rPr lang="it-IT" sz="2400" dirty="0" err="1"/>
              <a:t>Rouzeau-Prochasson</a:t>
            </a:r>
            <a:r>
              <a:rPr lang="it-IT" sz="2400" dirty="0"/>
              <a:t>) </a:t>
            </a:r>
          </a:p>
        </p:txBody>
      </p:sp>
      <p:sp>
        <p:nvSpPr>
          <p:cNvPr id="4" name="Segnaposto numero diapositiva 3">
            <a:extLst>
              <a:ext uri="{FF2B5EF4-FFF2-40B4-BE49-F238E27FC236}">
                <a16:creationId xmlns:a16="http://schemas.microsoft.com/office/drawing/2014/main" id="{340C0D93-0DD3-41A4-85E8-D333085659EF}"/>
              </a:ext>
            </a:extLst>
          </p:cNvPr>
          <p:cNvSpPr>
            <a:spLocks noGrp="1"/>
          </p:cNvSpPr>
          <p:nvPr>
            <p:ph type="sldNum" sz="quarter" idx="12"/>
          </p:nvPr>
        </p:nvSpPr>
        <p:spPr>
          <a:xfrm>
            <a:off x="10575174" y="6270771"/>
            <a:ext cx="778625" cy="365125"/>
          </a:xfrm>
        </p:spPr>
        <p:txBody>
          <a:bodyPr>
            <a:normAutofit/>
          </a:bodyPr>
          <a:lstStyle/>
          <a:p>
            <a:pPr>
              <a:spcAft>
                <a:spcPts val="600"/>
              </a:spcAft>
            </a:pPr>
            <a:fld id="{7E36BEEC-5F90-4681-A151-C89225948724}" type="slidenum">
              <a:rPr lang="it-IT" sz="1050">
                <a:solidFill>
                  <a:schemeClr val="tx1">
                    <a:alpha val="80000"/>
                  </a:schemeClr>
                </a:solidFill>
              </a:rPr>
              <a:pPr>
                <a:spcAft>
                  <a:spcPts val="600"/>
                </a:spcAft>
              </a:pPr>
              <a:t>15</a:t>
            </a:fld>
            <a:endParaRPr lang="it-IT" sz="1050">
              <a:solidFill>
                <a:schemeClr val="tx1">
                  <a:alpha val="80000"/>
                </a:schemeClr>
              </a:solidFill>
            </a:endParaRPr>
          </a:p>
        </p:txBody>
      </p:sp>
    </p:spTree>
    <p:extLst>
      <p:ext uri="{BB962C8B-B14F-4D97-AF65-F5344CB8AC3E}">
        <p14:creationId xmlns:p14="http://schemas.microsoft.com/office/powerpoint/2010/main" val="136399903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9A7A69A-B03F-4310-83F7-256D04EC6B1E}"/>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rgbClr val="262626"/>
                </a:solidFill>
              </a:rPr>
              <a:t>Patto di Londra</a:t>
            </a:r>
          </a:p>
        </p:txBody>
      </p:sp>
      <p:sp>
        <p:nvSpPr>
          <p:cNvPr id="4" name="Segnaposto numero diapositiva 3">
            <a:extLst>
              <a:ext uri="{FF2B5EF4-FFF2-40B4-BE49-F238E27FC236}">
                <a16:creationId xmlns:a16="http://schemas.microsoft.com/office/drawing/2014/main" id="{A08FA46D-1E95-48A2-AACE-1AFC29316991}"/>
              </a:ext>
            </a:extLst>
          </p:cNvPr>
          <p:cNvSpPr>
            <a:spLocks noGrp="1"/>
          </p:cNvSpPr>
          <p:nvPr>
            <p:ph type="sldNum" sz="quarter" idx="12"/>
          </p:nvPr>
        </p:nvSpPr>
        <p:spPr>
          <a:xfrm>
            <a:off x="10575174" y="6270771"/>
            <a:ext cx="778625" cy="365125"/>
          </a:xfrm>
        </p:spPr>
        <p:txBody>
          <a:bodyPr>
            <a:normAutofit/>
          </a:bodyPr>
          <a:lstStyle/>
          <a:p>
            <a:pPr>
              <a:spcAft>
                <a:spcPts val="600"/>
              </a:spcAft>
            </a:pPr>
            <a:fld id="{7E36BEEC-5F90-4681-A151-C89225948724}" type="slidenum">
              <a:rPr lang="it-IT" sz="1050">
                <a:solidFill>
                  <a:schemeClr val="tx1">
                    <a:alpha val="80000"/>
                  </a:schemeClr>
                </a:solidFill>
              </a:rPr>
              <a:pPr>
                <a:spcAft>
                  <a:spcPts val="600"/>
                </a:spcAft>
              </a:pPr>
              <a:t>16</a:t>
            </a:fld>
            <a:endParaRPr lang="it-IT" sz="1050">
              <a:solidFill>
                <a:schemeClr val="tx1">
                  <a:alpha val="80000"/>
                </a:schemeClr>
              </a:solidFill>
            </a:endParaRPr>
          </a:p>
        </p:txBody>
      </p:sp>
      <p:pic>
        <p:nvPicPr>
          <p:cNvPr id="6" name="Picture 2" descr="Patto di Londra 1915 color">
            <a:extLst>
              <a:ext uri="{FF2B5EF4-FFF2-40B4-BE49-F238E27FC236}">
                <a16:creationId xmlns:a16="http://schemas.microsoft.com/office/drawing/2014/main" id="{0DC970AE-A3EE-4B8E-9636-D72E579AA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972" y="223063"/>
            <a:ext cx="5718109" cy="641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32591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9A7A69A-B03F-4310-83F7-256D04EC6B1E}"/>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rgbClr val="262626"/>
                </a:solidFill>
              </a:rPr>
              <a:t>Patto di Londra</a:t>
            </a:r>
          </a:p>
        </p:txBody>
      </p:sp>
      <p:sp>
        <p:nvSpPr>
          <p:cNvPr id="4" name="Segnaposto numero diapositiva 3">
            <a:extLst>
              <a:ext uri="{FF2B5EF4-FFF2-40B4-BE49-F238E27FC236}">
                <a16:creationId xmlns:a16="http://schemas.microsoft.com/office/drawing/2014/main" id="{A08FA46D-1E95-48A2-AACE-1AFC29316991}"/>
              </a:ext>
            </a:extLst>
          </p:cNvPr>
          <p:cNvSpPr>
            <a:spLocks noGrp="1"/>
          </p:cNvSpPr>
          <p:nvPr>
            <p:ph type="sldNum" sz="quarter" idx="12"/>
          </p:nvPr>
        </p:nvSpPr>
        <p:spPr>
          <a:xfrm>
            <a:off x="10575174" y="6270771"/>
            <a:ext cx="778625" cy="365125"/>
          </a:xfrm>
        </p:spPr>
        <p:txBody>
          <a:bodyPr>
            <a:normAutofit/>
          </a:bodyPr>
          <a:lstStyle/>
          <a:p>
            <a:pPr>
              <a:spcAft>
                <a:spcPts val="600"/>
              </a:spcAft>
            </a:pPr>
            <a:fld id="{7E36BEEC-5F90-4681-A151-C89225948724}" type="slidenum">
              <a:rPr lang="it-IT" sz="1050">
                <a:solidFill>
                  <a:schemeClr val="tx1">
                    <a:alpha val="80000"/>
                  </a:schemeClr>
                </a:solidFill>
              </a:rPr>
              <a:pPr>
                <a:spcAft>
                  <a:spcPts val="600"/>
                </a:spcAft>
              </a:pPr>
              <a:t>17</a:t>
            </a:fld>
            <a:endParaRPr lang="it-IT" sz="1050">
              <a:solidFill>
                <a:schemeClr val="tx1">
                  <a:alpha val="80000"/>
                </a:schemeClr>
              </a:solidFill>
            </a:endParaRPr>
          </a:p>
        </p:txBody>
      </p:sp>
      <p:pic>
        <p:nvPicPr>
          <p:cNvPr id="7" name="Picture 4" descr="Linea Wilsonn 1919">
            <a:extLst>
              <a:ext uri="{FF2B5EF4-FFF2-40B4-BE49-F238E27FC236}">
                <a16:creationId xmlns:a16="http://schemas.microsoft.com/office/drawing/2014/main" id="{8DF981ED-CC0B-4615-97DE-E7875ADB2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7584" y="125076"/>
            <a:ext cx="3602194" cy="660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56816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9A7A69A-B03F-4310-83F7-256D04EC6B1E}"/>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Autofit/>
          </a:bodyPr>
          <a:lstStyle/>
          <a:p>
            <a:pPr algn="ctr" eaLnBrk="0" hangingPunct="0"/>
            <a:r>
              <a:rPr lang="it-IT" altLang="it-IT" sz="3600" dirty="0">
                <a:solidFill>
                  <a:schemeClr val="bg1"/>
                </a:solidFill>
                <a:latin typeface="+mn-lt"/>
              </a:rPr>
              <a:t>Fiume</a:t>
            </a:r>
            <a:endParaRPr lang="it-IT" sz="3600" dirty="0">
              <a:solidFill>
                <a:schemeClr val="bg1"/>
              </a:solidFill>
              <a:latin typeface="+mn-lt"/>
            </a:endParaRPr>
          </a:p>
        </p:txBody>
      </p:sp>
      <p:sp>
        <p:nvSpPr>
          <p:cNvPr id="4" name="Segnaposto numero diapositiva 3">
            <a:extLst>
              <a:ext uri="{FF2B5EF4-FFF2-40B4-BE49-F238E27FC236}">
                <a16:creationId xmlns:a16="http://schemas.microsoft.com/office/drawing/2014/main" id="{A08FA46D-1E95-48A2-AACE-1AFC29316991}"/>
              </a:ext>
            </a:extLst>
          </p:cNvPr>
          <p:cNvSpPr>
            <a:spLocks noGrp="1"/>
          </p:cNvSpPr>
          <p:nvPr>
            <p:ph type="sldNum" sz="quarter" idx="12"/>
          </p:nvPr>
        </p:nvSpPr>
        <p:spPr>
          <a:xfrm>
            <a:off x="10575174" y="6270771"/>
            <a:ext cx="778625" cy="365125"/>
          </a:xfrm>
        </p:spPr>
        <p:txBody>
          <a:bodyPr>
            <a:normAutofit/>
          </a:bodyPr>
          <a:lstStyle/>
          <a:p>
            <a:pPr>
              <a:spcAft>
                <a:spcPts val="600"/>
              </a:spcAft>
            </a:pPr>
            <a:fld id="{7E36BEEC-5F90-4681-A151-C89225948724}" type="slidenum">
              <a:rPr lang="it-IT" sz="1050">
                <a:solidFill>
                  <a:schemeClr val="tx1">
                    <a:alpha val="80000"/>
                  </a:schemeClr>
                </a:solidFill>
              </a:rPr>
              <a:pPr>
                <a:spcAft>
                  <a:spcPts val="600"/>
                </a:spcAft>
              </a:pPr>
              <a:t>18</a:t>
            </a:fld>
            <a:endParaRPr lang="it-IT" sz="1050">
              <a:solidFill>
                <a:schemeClr val="tx1">
                  <a:alpha val="80000"/>
                </a:schemeClr>
              </a:solidFill>
            </a:endParaRPr>
          </a:p>
        </p:txBody>
      </p:sp>
      <p:pic>
        <p:nvPicPr>
          <p:cNvPr id="6" name="Picture 2" descr="ronchi">
            <a:extLst>
              <a:ext uri="{FF2B5EF4-FFF2-40B4-BE49-F238E27FC236}">
                <a16:creationId xmlns:a16="http://schemas.microsoft.com/office/drawing/2014/main" id="{D4C219D2-B65C-4915-9C6D-3EAE5DE24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1118"/>
            <a:ext cx="4826000" cy="6735763"/>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94065D71-9C6B-4D0D-A443-35331A678894}"/>
              </a:ext>
            </a:extLst>
          </p:cNvPr>
          <p:cNvSpPr/>
          <p:nvPr/>
        </p:nvSpPr>
        <p:spPr>
          <a:xfrm>
            <a:off x="6270594" y="5229349"/>
            <a:ext cx="6096000" cy="1477328"/>
          </a:xfrm>
          <a:prstGeom prst="rect">
            <a:avLst/>
          </a:prstGeom>
        </p:spPr>
        <p:txBody>
          <a:bodyPr>
            <a:spAutoFit/>
          </a:bodyPr>
          <a:lstStyle/>
          <a:p>
            <a:r>
              <a:rPr lang="it-IT" altLang="it-IT" dirty="0">
                <a:latin typeface="Baskerville Old Face" panose="02020602080505020303" pitchFamily="18" charset="0"/>
              </a:rPr>
              <a:t>«La marcia di Ronchi. Il drammatico incontro </a:t>
            </a:r>
            <a:br>
              <a:rPr lang="it-IT" altLang="it-IT" dirty="0">
                <a:latin typeface="Baskerville Old Face" panose="02020602080505020303" pitchFamily="18" charset="0"/>
              </a:rPr>
            </a:br>
            <a:r>
              <a:rPr lang="it-IT" altLang="it-IT" dirty="0">
                <a:latin typeface="Baskerville Old Face" panose="02020602080505020303" pitchFamily="18" charset="0"/>
              </a:rPr>
              <a:t>del Comandante D’Annunzio col Generale </a:t>
            </a:r>
            <a:r>
              <a:rPr lang="it-IT" altLang="it-IT" dirty="0" err="1">
                <a:latin typeface="Baskerville Old Face" panose="02020602080505020303" pitchFamily="18" charset="0"/>
              </a:rPr>
              <a:t>Pittaluga</a:t>
            </a:r>
            <a:r>
              <a:rPr lang="it-IT" altLang="it-IT" dirty="0">
                <a:latin typeface="Baskerville Old Face" panose="02020602080505020303" pitchFamily="18" charset="0"/>
              </a:rPr>
              <a:t>»</a:t>
            </a:r>
            <a:br>
              <a:rPr lang="it-IT" altLang="it-IT" dirty="0">
                <a:latin typeface="Baskerville Old Face" panose="02020602080505020303" pitchFamily="18" charset="0"/>
              </a:rPr>
            </a:br>
            <a:br>
              <a:rPr lang="it-IT" altLang="it-IT" dirty="0">
                <a:latin typeface="Baskerville Old Face" panose="02020602080505020303" pitchFamily="18" charset="0"/>
              </a:rPr>
            </a:br>
            <a:r>
              <a:rPr lang="it-IT" altLang="it-IT" dirty="0">
                <a:latin typeface="Baskerville Old Face" panose="02020602080505020303" pitchFamily="18" charset="0"/>
              </a:rPr>
              <a:t>P. Giudici, </a:t>
            </a:r>
            <a:r>
              <a:rPr lang="it-IT" altLang="it-IT" i="1" dirty="0">
                <a:latin typeface="Baskerville Old Face" panose="02020602080505020303" pitchFamily="18" charset="0"/>
              </a:rPr>
              <a:t>Storia d’Italia</a:t>
            </a:r>
            <a:r>
              <a:rPr lang="it-IT" altLang="it-IT" dirty="0">
                <a:latin typeface="Baskerville Old Face" panose="02020602080505020303" pitchFamily="18" charset="0"/>
              </a:rPr>
              <a:t>, </a:t>
            </a:r>
            <a:br>
              <a:rPr lang="it-IT" altLang="it-IT" dirty="0">
                <a:latin typeface="Baskerville Old Face" panose="02020602080505020303" pitchFamily="18" charset="0"/>
              </a:rPr>
            </a:br>
            <a:r>
              <a:rPr lang="it-IT" altLang="it-IT" dirty="0" err="1">
                <a:latin typeface="Baskerville Old Face" panose="02020602080505020303" pitchFamily="18" charset="0"/>
              </a:rPr>
              <a:t>Nerbini</a:t>
            </a:r>
            <a:r>
              <a:rPr lang="it-IT" altLang="it-IT" dirty="0">
                <a:latin typeface="Baskerville Old Face" panose="02020602080505020303" pitchFamily="18" charset="0"/>
              </a:rPr>
              <a:t>, Firenze 1933</a:t>
            </a:r>
            <a:endParaRPr lang="it-IT" dirty="0"/>
          </a:p>
        </p:txBody>
      </p:sp>
    </p:spTree>
    <p:extLst>
      <p:ext uri="{BB962C8B-B14F-4D97-AF65-F5344CB8AC3E}">
        <p14:creationId xmlns:p14="http://schemas.microsoft.com/office/powerpoint/2010/main" val="243785760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9A7A69A-B03F-4310-83F7-256D04EC6B1E}"/>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eaLnBrk="0" hangingPunct="0"/>
            <a:r>
              <a:rPr lang="it-IT" altLang="it-IT" sz="3200" dirty="0">
                <a:latin typeface="Arial" panose="020B0604020202020204" pitchFamily="34" charset="0"/>
              </a:rPr>
              <a:t>“</a:t>
            </a:r>
            <a:r>
              <a:rPr lang="it-IT" altLang="it-IT" sz="3200" dirty="0">
                <a:solidFill>
                  <a:schemeClr val="bg1"/>
                </a:solidFill>
                <a:latin typeface="Arial" panose="020B0604020202020204" pitchFamily="34" charset="0"/>
              </a:rPr>
              <a:t>Trattato di Rapallo</a:t>
            </a:r>
            <a:endParaRPr lang="it-IT" sz="3200" dirty="0">
              <a:solidFill>
                <a:schemeClr val="bg1"/>
              </a:solidFill>
            </a:endParaRPr>
          </a:p>
        </p:txBody>
      </p:sp>
      <p:sp>
        <p:nvSpPr>
          <p:cNvPr id="4" name="Segnaposto numero diapositiva 3">
            <a:extLst>
              <a:ext uri="{FF2B5EF4-FFF2-40B4-BE49-F238E27FC236}">
                <a16:creationId xmlns:a16="http://schemas.microsoft.com/office/drawing/2014/main" id="{A08FA46D-1E95-48A2-AACE-1AFC29316991}"/>
              </a:ext>
            </a:extLst>
          </p:cNvPr>
          <p:cNvSpPr>
            <a:spLocks noGrp="1"/>
          </p:cNvSpPr>
          <p:nvPr>
            <p:ph type="sldNum" sz="quarter" idx="12"/>
          </p:nvPr>
        </p:nvSpPr>
        <p:spPr>
          <a:xfrm>
            <a:off x="10575174" y="6270771"/>
            <a:ext cx="778625" cy="365125"/>
          </a:xfrm>
        </p:spPr>
        <p:txBody>
          <a:bodyPr>
            <a:normAutofit/>
          </a:bodyPr>
          <a:lstStyle/>
          <a:p>
            <a:pPr>
              <a:spcAft>
                <a:spcPts val="600"/>
              </a:spcAft>
            </a:pPr>
            <a:fld id="{7E36BEEC-5F90-4681-A151-C89225948724}" type="slidenum">
              <a:rPr lang="it-IT" sz="1050">
                <a:solidFill>
                  <a:schemeClr val="tx1">
                    <a:alpha val="80000"/>
                  </a:schemeClr>
                </a:solidFill>
              </a:rPr>
              <a:pPr>
                <a:spcAft>
                  <a:spcPts val="600"/>
                </a:spcAft>
              </a:pPr>
              <a:t>19</a:t>
            </a:fld>
            <a:endParaRPr lang="it-IT" sz="1050">
              <a:solidFill>
                <a:schemeClr val="tx1">
                  <a:alpha val="80000"/>
                </a:schemeClr>
              </a:solidFill>
            </a:endParaRPr>
          </a:p>
        </p:txBody>
      </p:sp>
      <p:pic>
        <p:nvPicPr>
          <p:cNvPr id="7" name="Picture 24" descr="Rapallo 1920-19244">
            <a:extLst>
              <a:ext uri="{FF2B5EF4-FFF2-40B4-BE49-F238E27FC236}">
                <a16:creationId xmlns:a16="http://schemas.microsoft.com/office/drawing/2014/main" id="{B359ACD8-E924-4F71-8F09-3C59F0908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923" y="0"/>
            <a:ext cx="37385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79404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E98B1-4451-4E53-8830-2121089A1B36}"/>
              </a:ext>
            </a:extLst>
          </p:cNvPr>
          <p:cNvSpPr>
            <a:spLocks noGrp="1"/>
          </p:cNvSpPr>
          <p:nvPr>
            <p:ph type="ctrTitle"/>
          </p:nvPr>
        </p:nvSpPr>
        <p:spPr/>
        <p:txBody>
          <a:bodyPr>
            <a:normAutofit fontScale="90000"/>
          </a:bodyPr>
          <a:lstStyle/>
          <a:p>
            <a:r>
              <a:rPr lang="it-IT" dirty="0"/>
              <a:t>Lezione 10</a:t>
            </a:r>
            <a:br>
              <a:rPr lang="it-IT" dirty="0"/>
            </a:br>
            <a:r>
              <a:rPr lang="it-IT" dirty="0"/>
              <a:t>Uscire dalla guerra</a:t>
            </a:r>
            <a:br>
              <a:rPr lang="it-IT" dirty="0"/>
            </a:br>
            <a:endParaRPr lang="it-IT" dirty="0"/>
          </a:p>
        </p:txBody>
      </p:sp>
      <p:sp>
        <p:nvSpPr>
          <p:cNvPr id="3" name="Sottotitolo 2">
            <a:extLst>
              <a:ext uri="{FF2B5EF4-FFF2-40B4-BE49-F238E27FC236}">
                <a16:creationId xmlns:a16="http://schemas.microsoft.com/office/drawing/2014/main" id="{F2C60887-9041-46D3-B309-4E5F573035E6}"/>
              </a:ext>
            </a:extLst>
          </p:cNvPr>
          <p:cNvSpPr>
            <a:spLocks noGrp="1"/>
          </p:cNvSpPr>
          <p:nvPr>
            <p:ph type="subTitle" idx="1"/>
          </p:nvPr>
        </p:nvSpPr>
        <p:spPr/>
        <p:txBody>
          <a:bodyPr>
            <a:normAutofit/>
          </a:bodyPr>
          <a:lstStyle/>
          <a:p>
            <a:r>
              <a:rPr lang="it-IT" dirty="0"/>
              <a:t>La Grande guerra prima e dopo</a:t>
            </a:r>
          </a:p>
        </p:txBody>
      </p:sp>
    </p:spTree>
    <p:extLst>
      <p:ext uri="{BB962C8B-B14F-4D97-AF65-F5344CB8AC3E}">
        <p14:creationId xmlns:p14="http://schemas.microsoft.com/office/powerpoint/2010/main" val="3960778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2257994-BD97-4691-8B89-198A6D2BAB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859" name="Picture 3" descr="Fiume 1924 1945">
            <a:extLst>
              <a:ext uri="{FF2B5EF4-FFF2-40B4-BE49-F238E27FC236}">
                <a16:creationId xmlns:a16="http://schemas.microsoft.com/office/drawing/2014/main" id="{E7E4DB96-2812-4C30-93D5-80862145C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67" y="598093"/>
            <a:ext cx="5291667" cy="3280833"/>
          </a:xfrm>
          <a:prstGeom prst="rect">
            <a:avLst/>
          </a:prstGeom>
          <a:noFill/>
          <a:extLst>
            <a:ext uri="{909E8E84-426E-40DD-AFC4-6F175D3DCCD1}">
              <a14:hiddenFill xmlns:a14="http://schemas.microsoft.com/office/drawing/2010/main">
                <a:solidFill>
                  <a:srgbClr val="FFFFFF"/>
                </a:solidFill>
              </a14:hiddenFill>
            </a:ext>
          </a:extLst>
        </p:spPr>
      </p:pic>
      <p:pic>
        <p:nvPicPr>
          <p:cNvPr id="121858" name="Picture 2" descr="Fiume Stato Libero 20-24 copy">
            <a:extLst>
              <a:ext uri="{FF2B5EF4-FFF2-40B4-BE49-F238E27FC236}">
                <a16:creationId xmlns:a16="http://schemas.microsoft.com/office/drawing/2014/main" id="{89B2919B-C4E4-46E6-8145-E0BF8D96A9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868" y="650239"/>
            <a:ext cx="5316388" cy="3176541"/>
          </a:xfrm>
          <a:prstGeom prst="rect">
            <a:avLst/>
          </a:prstGeom>
          <a:noFill/>
          <a:extLst>
            <a:ext uri="{909E8E84-426E-40DD-AFC4-6F175D3DCCD1}">
              <a14:hiddenFill xmlns:a14="http://schemas.microsoft.com/office/drawing/2010/main">
                <a:solidFill>
                  <a:srgbClr val="FFFFFF"/>
                </a:solidFill>
              </a14:hiddenFill>
            </a:ext>
          </a:extLst>
        </p:spPr>
      </p:pic>
      <p:sp>
        <p:nvSpPr>
          <p:cNvPr id="121860" name="Text Box 4">
            <a:extLst>
              <a:ext uri="{FF2B5EF4-FFF2-40B4-BE49-F238E27FC236}">
                <a16:creationId xmlns:a16="http://schemas.microsoft.com/office/drawing/2014/main" id="{950D3936-D502-4880-AEF4-6FEA71515BA3}"/>
              </a:ext>
            </a:extLst>
          </p:cNvPr>
          <p:cNvSpPr txBox="1">
            <a:spLocks noChangeArrowheads="1"/>
          </p:cNvSpPr>
          <p:nvPr/>
        </p:nvSpPr>
        <p:spPr bwMode="auto">
          <a:xfrm>
            <a:off x="1600200" y="4269282"/>
            <a:ext cx="8991600" cy="1264762"/>
          </a:xfrm>
          <a:prstGeom prst="rect">
            <a:avLst/>
          </a:prstGeom>
          <a:solidFill>
            <a:srgbClr val="FFFFFF"/>
          </a:solidFill>
          <a:ln w="38100">
            <a:solidFill>
              <a:srgbClr val="404040"/>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gn="ctr">
              <a:lnSpc>
                <a:spcPct val="90000"/>
              </a:lnSpc>
              <a:spcBef>
                <a:spcPct val="0"/>
              </a:spcBef>
              <a:spcAft>
                <a:spcPts val="600"/>
              </a:spcAft>
            </a:pPr>
            <a:r>
              <a:rPr lang="en-US" altLang="it-IT" sz="3700">
                <a:solidFill>
                  <a:srgbClr val="404040"/>
                </a:solidFill>
                <a:latin typeface="+mj-lt"/>
                <a:ea typeface="+mj-ea"/>
                <a:cs typeface="+mj-cs"/>
              </a:rPr>
              <a:t>Trattato di Roma </a:t>
            </a:r>
          </a:p>
          <a:p>
            <a:pPr algn="ctr">
              <a:lnSpc>
                <a:spcPct val="90000"/>
              </a:lnSpc>
              <a:spcBef>
                <a:spcPct val="0"/>
              </a:spcBef>
              <a:spcAft>
                <a:spcPts val="600"/>
              </a:spcAft>
            </a:pPr>
            <a:r>
              <a:rPr lang="en-US" altLang="it-IT" sz="3700">
                <a:solidFill>
                  <a:srgbClr val="404040"/>
                </a:solidFill>
                <a:latin typeface="+mj-lt"/>
                <a:ea typeface="+mj-ea"/>
                <a:cs typeface="+mj-cs"/>
              </a:rPr>
              <a:t>27 gennaio 1924</a:t>
            </a:r>
          </a:p>
        </p:txBody>
      </p:sp>
    </p:spTree>
    <p:extLst>
      <p:ext uri="{BB962C8B-B14F-4D97-AF65-F5344CB8AC3E}">
        <p14:creationId xmlns:p14="http://schemas.microsoft.com/office/powerpoint/2010/main" val="2830574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9A7A69A-B03F-4310-83F7-256D04EC6B1E}"/>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a:solidFill>
                  <a:srgbClr val="262626"/>
                </a:solidFill>
              </a:rPr>
              <a:t>Implosione di grandi imperi</a:t>
            </a:r>
          </a:p>
        </p:txBody>
      </p:sp>
      <p:sp>
        <p:nvSpPr>
          <p:cNvPr id="3" name="Segnaposto contenuto 2">
            <a:extLst>
              <a:ext uri="{FF2B5EF4-FFF2-40B4-BE49-F238E27FC236}">
                <a16:creationId xmlns:a16="http://schemas.microsoft.com/office/drawing/2014/main" id="{E91C4A3C-7915-427B-9F43-B9436E2B040E}"/>
              </a:ext>
            </a:extLst>
          </p:cNvPr>
          <p:cNvSpPr>
            <a:spLocks noGrp="1"/>
          </p:cNvSpPr>
          <p:nvPr>
            <p:ph idx="1"/>
          </p:nvPr>
        </p:nvSpPr>
        <p:spPr>
          <a:xfrm>
            <a:off x="6049182" y="802638"/>
            <a:ext cx="5408696" cy="5252722"/>
          </a:xfrm>
        </p:spPr>
        <p:txBody>
          <a:bodyPr anchor="ctr">
            <a:normAutofit/>
          </a:bodyPr>
          <a:lstStyle/>
          <a:p>
            <a:r>
              <a:rPr lang="it-IT" sz="2400" dirty="0"/>
              <a:t>22 dicembre 1917: Brest </a:t>
            </a:r>
            <a:r>
              <a:rPr lang="it-IT" sz="2400" dirty="0" err="1"/>
              <a:t>Litovsk</a:t>
            </a:r>
            <a:endParaRPr lang="it-IT" sz="2400" dirty="0"/>
          </a:p>
          <a:p>
            <a:r>
              <a:rPr lang="it-IT" sz="2400" dirty="0"/>
              <a:t>29 settembre 1918: Bulgaria – armistizio  con alleati; abbandono di Macedonia e altri territori serbi e greci occupati</a:t>
            </a:r>
          </a:p>
          <a:p>
            <a:r>
              <a:rPr lang="it-IT" sz="2400" dirty="0"/>
              <a:t>30 ottobre 1918: armistizio di </a:t>
            </a:r>
            <a:r>
              <a:rPr lang="it-IT" sz="2400" dirty="0" err="1"/>
              <a:t>Mudros</a:t>
            </a:r>
            <a:r>
              <a:rPr lang="it-IT" sz="2400" dirty="0"/>
              <a:t>, scomparsa dell’Impero ottomano (1299)</a:t>
            </a:r>
          </a:p>
          <a:p>
            <a:r>
              <a:rPr lang="it-IT" sz="2400" dirty="0"/>
              <a:t>Rivoluzione tedesca, crollo dell’Impero tedesco; deposizione di 22 tra re, principi e duchi della Germania  </a:t>
            </a:r>
          </a:p>
        </p:txBody>
      </p:sp>
      <p:sp>
        <p:nvSpPr>
          <p:cNvPr id="4" name="Segnaposto numero diapositiva 3">
            <a:extLst>
              <a:ext uri="{FF2B5EF4-FFF2-40B4-BE49-F238E27FC236}">
                <a16:creationId xmlns:a16="http://schemas.microsoft.com/office/drawing/2014/main" id="{A08FA46D-1E95-48A2-AACE-1AFC29316991}"/>
              </a:ext>
            </a:extLst>
          </p:cNvPr>
          <p:cNvSpPr>
            <a:spLocks noGrp="1"/>
          </p:cNvSpPr>
          <p:nvPr>
            <p:ph type="sldNum" sz="quarter" idx="12"/>
          </p:nvPr>
        </p:nvSpPr>
        <p:spPr>
          <a:xfrm>
            <a:off x="10575174" y="6270771"/>
            <a:ext cx="778625" cy="365125"/>
          </a:xfrm>
        </p:spPr>
        <p:txBody>
          <a:bodyPr>
            <a:normAutofit/>
          </a:bodyPr>
          <a:lstStyle/>
          <a:p>
            <a:pPr>
              <a:spcAft>
                <a:spcPts val="600"/>
              </a:spcAft>
            </a:pPr>
            <a:fld id="{7E36BEEC-5F90-4681-A151-C89225948724}" type="slidenum">
              <a:rPr lang="it-IT" sz="1050">
                <a:solidFill>
                  <a:schemeClr val="tx1">
                    <a:alpha val="80000"/>
                  </a:schemeClr>
                </a:solidFill>
              </a:rPr>
              <a:pPr>
                <a:spcAft>
                  <a:spcPts val="600"/>
                </a:spcAft>
              </a:pPr>
              <a:t>21</a:t>
            </a:fld>
            <a:endParaRPr lang="it-IT" sz="1050">
              <a:solidFill>
                <a:schemeClr val="tx1">
                  <a:alpha val="80000"/>
                </a:schemeClr>
              </a:solidFill>
            </a:endParaRPr>
          </a:p>
        </p:txBody>
      </p:sp>
    </p:spTree>
    <p:extLst>
      <p:ext uri="{BB962C8B-B14F-4D97-AF65-F5344CB8AC3E}">
        <p14:creationId xmlns:p14="http://schemas.microsoft.com/office/powerpoint/2010/main" val="155784741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9A7A69A-B03F-4310-83F7-256D04EC6B1E}"/>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fontScale="90000"/>
          </a:bodyPr>
          <a:lstStyle/>
          <a:p>
            <a:pPr algn="ctr"/>
            <a:r>
              <a:rPr lang="it-IT" sz="3200" dirty="0">
                <a:solidFill>
                  <a:srgbClr val="262626"/>
                </a:solidFill>
              </a:rPr>
              <a:t>Europa centro-orientale, Vicino Oriente, Nord Africa</a:t>
            </a:r>
          </a:p>
        </p:txBody>
      </p:sp>
      <p:sp>
        <p:nvSpPr>
          <p:cNvPr id="4" name="Segnaposto numero diapositiva 3">
            <a:extLst>
              <a:ext uri="{FF2B5EF4-FFF2-40B4-BE49-F238E27FC236}">
                <a16:creationId xmlns:a16="http://schemas.microsoft.com/office/drawing/2014/main" id="{A08FA46D-1E95-48A2-AACE-1AFC29316991}"/>
              </a:ext>
            </a:extLst>
          </p:cNvPr>
          <p:cNvSpPr>
            <a:spLocks noGrp="1"/>
          </p:cNvSpPr>
          <p:nvPr>
            <p:ph type="sldNum" sz="quarter" idx="12"/>
          </p:nvPr>
        </p:nvSpPr>
        <p:spPr>
          <a:xfrm>
            <a:off x="10575174" y="6270771"/>
            <a:ext cx="778625" cy="365125"/>
          </a:xfrm>
        </p:spPr>
        <p:txBody>
          <a:bodyPr>
            <a:normAutofit/>
          </a:bodyPr>
          <a:lstStyle/>
          <a:p>
            <a:pPr>
              <a:spcAft>
                <a:spcPts val="600"/>
              </a:spcAft>
            </a:pPr>
            <a:fld id="{7E36BEEC-5F90-4681-A151-C89225948724}" type="slidenum">
              <a:rPr lang="it-IT" sz="1050">
                <a:solidFill>
                  <a:schemeClr val="tx1">
                    <a:alpha val="80000"/>
                  </a:schemeClr>
                </a:solidFill>
              </a:rPr>
              <a:pPr>
                <a:spcAft>
                  <a:spcPts val="600"/>
                </a:spcAft>
              </a:pPr>
              <a:t>22</a:t>
            </a:fld>
            <a:endParaRPr lang="it-IT" sz="1050">
              <a:solidFill>
                <a:schemeClr val="tx1">
                  <a:alpha val="80000"/>
                </a:schemeClr>
              </a:solidFill>
            </a:endParaRPr>
          </a:p>
        </p:txBody>
      </p:sp>
      <p:pic>
        <p:nvPicPr>
          <p:cNvPr id="6" name="Segnaposto contenuto 5" descr="Immagine che contiene testo, mappa&#10;&#10;Descrizione generata con affidabilità molto elevata">
            <a:extLst>
              <a:ext uri="{FF2B5EF4-FFF2-40B4-BE49-F238E27FC236}">
                <a16:creationId xmlns:a16="http://schemas.microsoft.com/office/drawing/2014/main" id="{ABF85C30-7855-4C06-A6AB-E7BA2730F5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8184" y="23678"/>
            <a:ext cx="5234036" cy="6834321"/>
          </a:xfrm>
          <a:prstGeom prst="rect">
            <a:avLst/>
          </a:prstGeom>
        </p:spPr>
      </p:pic>
    </p:spTree>
    <p:extLst>
      <p:ext uri="{BB962C8B-B14F-4D97-AF65-F5344CB8AC3E}">
        <p14:creationId xmlns:p14="http://schemas.microsoft.com/office/powerpoint/2010/main" val="162518531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9A7A69A-B03F-4310-83F7-256D04EC6B1E}"/>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chemeClr val="bg1"/>
                </a:solidFill>
              </a:rPr>
              <a:t>L’Europa dopo la Grande guerra</a:t>
            </a:r>
          </a:p>
        </p:txBody>
      </p:sp>
      <p:sp>
        <p:nvSpPr>
          <p:cNvPr id="3" name="Segnaposto contenuto 2">
            <a:extLst>
              <a:ext uri="{FF2B5EF4-FFF2-40B4-BE49-F238E27FC236}">
                <a16:creationId xmlns:a16="http://schemas.microsoft.com/office/drawing/2014/main" id="{E91C4A3C-7915-427B-9F43-B9436E2B040E}"/>
              </a:ext>
            </a:extLst>
          </p:cNvPr>
          <p:cNvSpPr>
            <a:spLocks noGrp="1"/>
          </p:cNvSpPr>
          <p:nvPr>
            <p:ph idx="1"/>
          </p:nvPr>
        </p:nvSpPr>
        <p:spPr>
          <a:xfrm>
            <a:off x="6049182" y="802638"/>
            <a:ext cx="5408696" cy="5252722"/>
          </a:xfrm>
        </p:spPr>
        <p:txBody>
          <a:bodyPr anchor="ctr">
            <a:normAutofit/>
          </a:bodyPr>
          <a:lstStyle/>
          <a:p>
            <a:r>
              <a:rPr lang="it-IT" sz="2400" dirty="0"/>
              <a:t>Italia e Danimarca modifiche territoriali</a:t>
            </a:r>
          </a:p>
          <a:p>
            <a:r>
              <a:rPr lang="it-IT" sz="2400" dirty="0"/>
              <a:t>Ungheria: Trattato del </a:t>
            </a:r>
            <a:r>
              <a:rPr lang="it-IT" sz="2400" dirty="0" err="1"/>
              <a:t>Trianon</a:t>
            </a:r>
            <a:r>
              <a:rPr lang="it-IT" sz="2400" dirty="0"/>
              <a:t> (1920) </a:t>
            </a:r>
            <a:r>
              <a:rPr lang="it-IT" sz="2400" dirty="0" err="1"/>
              <a:t>pede</a:t>
            </a:r>
            <a:r>
              <a:rPr lang="it-IT" sz="2400" dirty="0"/>
              <a:t> Transilvania, Slovacchia, </a:t>
            </a:r>
            <a:r>
              <a:rPr lang="it-IT" sz="2400" dirty="0" err="1"/>
              <a:t>Rutenia</a:t>
            </a:r>
            <a:r>
              <a:rPr lang="it-IT" sz="2400" dirty="0"/>
              <a:t> subcarpatica, Croazia, </a:t>
            </a:r>
            <a:r>
              <a:rPr lang="it-IT" sz="2400" dirty="0" err="1"/>
              <a:t>Slavonia</a:t>
            </a:r>
            <a:r>
              <a:rPr lang="it-IT" sz="2400" dirty="0"/>
              <a:t>, </a:t>
            </a:r>
            <a:r>
              <a:rPr lang="it-IT" sz="2400" dirty="0" err="1"/>
              <a:t>Vojvodina</a:t>
            </a:r>
            <a:r>
              <a:rPr lang="it-IT" sz="2400" dirty="0"/>
              <a:t>, </a:t>
            </a:r>
            <a:r>
              <a:rPr lang="it-IT" sz="2400" dirty="0" err="1"/>
              <a:t>Burgenland</a:t>
            </a:r>
            <a:endParaRPr lang="it-IT" sz="2400" dirty="0"/>
          </a:p>
          <a:p>
            <a:r>
              <a:rPr lang="it-IT" sz="2400" dirty="0"/>
              <a:t>Regno di Romania: annessione di Transilvania, </a:t>
            </a:r>
            <a:r>
              <a:rPr lang="it-IT" sz="2400" dirty="0" err="1"/>
              <a:t>Bucovina</a:t>
            </a:r>
            <a:r>
              <a:rPr lang="it-IT" sz="2400" dirty="0"/>
              <a:t> mer., </a:t>
            </a:r>
            <a:r>
              <a:rPr lang="it-IT" sz="2400" dirty="0" err="1"/>
              <a:t>Bessarabia</a:t>
            </a:r>
            <a:r>
              <a:rPr lang="it-IT" sz="2400" dirty="0"/>
              <a:t>, Banato di </a:t>
            </a:r>
            <a:r>
              <a:rPr lang="it-IT" sz="2400" dirty="0" err="1"/>
              <a:t>Temesvar</a:t>
            </a:r>
            <a:r>
              <a:rPr lang="it-IT" sz="2400" dirty="0"/>
              <a:t>, Arad</a:t>
            </a:r>
          </a:p>
          <a:p>
            <a:r>
              <a:rPr lang="it-IT" sz="2400" dirty="0"/>
              <a:t>Regno di Bulgaria (</a:t>
            </a:r>
            <a:r>
              <a:rPr lang="it-IT" sz="2400" dirty="0" err="1"/>
              <a:t>Neuilly</a:t>
            </a:r>
            <a:r>
              <a:rPr lang="it-IT" sz="2400" dirty="0"/>
              <a:t> </a:t>
            </a:r>
            <a:r>
              <a:rPr lang="it-IT" sz="2400" dirty="0" err="1"/>
              <a:t>sur</a:t>
            </a:r>
            <a:r>
              <a:rPr lang="it-IT" sz="2400" dirty="0"/>
              <a:t> </a:t>
            </a:r>
            <a:r>
              <a:rPr lang="it-IT" sz="2400" dirty="0" err="1"/>
              <a:t>Seine</a:t>
            </a:r>
            <a:r>
              <a:rPr lang="it-IT" sz="2400" dirty="0"/>
              <a:t>, 27.11.1919) perde </a:t>
            </a:r>
            <a:r>
              <a:rPr lang="it-IT" sz="2400" dirty="0" err="1"/>
              <a:t>Dobrugia</a:t>
            </a:r>
            <a:r>
              <a:rPr lang="it-IT" sz="2400" dirty="0"/>
              <a:t>, Kosovo, Macedonia, parte della Tracia occ.</a:t>
            </a:r>
          </a:p>
          <a:p>
            <a:endParaRPr lang="it-IT" sz="2400" dirty="0"/>
          </a:p>
        </p:txBody>
      </p:sp>
      <p:sp>
        <p:nvSpPr>
          <p:cNvPr id="4" name="Segnaposto numero diapositiva 3">
            <a:extLst>
              <a:ext uri="{FF2B5EF4-FFF2-40B4-BE49-F238E27FC236}">
                <a16:creationId xmlns:a16="http://schemas.microsoft.com/office/drawing/2014/main" id="{A08FA46D-1E95-48A2-AACE-1AFC29316991}"/>
              </a:ext>
            </a:extLst>
          </p:cNvPr>
          <p:cNvSpPr>
            <a:spLocks noGrp="1"/>
          </p:cNvSpPr>
          <p:nvPr>
            <p:ph type="sldNum" sz="quarter" idx="12"/>
          </p:nvPr>
        </p:nvSpPr>
        <p:spPr>
          <a:xfrm>
            <a:off x="10575174" y="6270771"/>
            <a:ext cx="778625" cy="365125"/>
          </a:xfrm>
        </p:spPr>
        <p:txBody>
          <a:bodyPr>
            <a:normAutofit/>
          </a:bodyPr>
          <a:lstStyle/>
          <a:p>
            <a:pPr>
              <a:spcAft>
                <a:spcPts val="600"/>
              </a:spcAft>
            </a:pPr>
            <a:fld id="{7E36BEEC-5F90-4681-A151-C89225948724}" type="slidenum">
              <a:rPr lang="it-IT" sz="1050">
                <a:solidFill>
                  <a:schemeClr val="tx1">
                    <a:alpha val="80000"/>
                  </a:schemeClr>
                </a:solidFill>
              </a:rPr>
              <a:pPr>
                <a:spcAft>
                  <a:spcPts val="600"/>
                </a:spcAft>
              </a:pPr>
              <a:t>23</a:t>
            </a:fld>
            <a:endParaRPr lang="it-IT" sz="1050">
              <a:solidFill>
                <a:schemeClr val="tx1">
                  <a:alpha val="80000"/>
                </a:schemeClr>
              </a:solidFill>
            </a:endParaRPr>
          </a:p>
        </p:txBody>
      </p:sp>
    </p:spTree>
    <p:extLst>
      <p:ext uri="{BB962C8B-B14F-4D97-AF65-F5344CB8AC3E}">
        <p14:creationId xmlns:p14="http://schemas.microsoft.com/office/powerpoint/2010/main" val="151810773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9A7A69A-B03F-4310-83F7-256D04EC6B1E}"/>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chemeClr val="bg1"/>
                </a:solidFill>
              </a:rPr>
              <a:t>L’Europa dopo la Grande guerra</a:t>
            </a:r>
          </a:p>
        </p:txBody>
      </p:sp>
      <p:sp>
        <p:nvSpPr>
          <p:cNvPr id="3" name="Segnaposto contenuto 2">
            <a:extLst>
              <a:ext uri="{FF2B5EF4-FFF2-40B4-BE49-F238E27FC236}">
                <a16:creationId xmlns:a16="http://schemas.microsoft.com/office/drawing/2014/main" id="{E91C4A3C-7915-427B-9F43-B9436E2B040E}"/>
              </a:ext>
            </a:extLst>
          </p:cNvPr>
          <p:cNvSpPr>
            <a:spLocks noGrp="1"/>
          </p:cNvSpPr>
          <p:nvPr>
            <p:ph idx="1"/>
          </p:nvPr>
        </p:nvSpPr>
        <p:spPr>
          <a:xfrm>
            <a:off x="6049182" y="802638"/>
            <a:ext cx="5408696" cy="5252722"/>
          </a:xfrm>
        </p:spPr>
        <p:txBody>
          <a:bodyPr anchor="ctr">
            <a:normAutofit/>
          </a:bodyPr>
          <a:lstStyle/>
          <a:p>
            <a:r>
              <a:rPr lang="it-IT" sz="2400" dirty="0"/>
              <a:t>Repubblica di Grecia (Trattato di </a:t>
            </a:r>
            <a:r>
              <a:rPr lang="it-IT" sz="2400" dirty="0" err="1"/>
              <a:t>Sèvres</a:t>
            </a:r>
            <a:r>
              <a:rPr lang="it-IT" sz="2400" dirty="0"/>
              <a:t>) annette Tracia occ. E or.; Smirne.</a:t>
            </a:r>
          </a:p>
          <a:p>
            <a:r>
              <a:rPr lang="it-IT" sz="2400" dirty="0"/>
              <a:t>Trattato di Losanna (24.7.1923) ritiro dal territorio occupato, </a:t>
            </a:r>
            <a:r>
              <a:rPr lang="it-IT" sz="2400" dirty="0" err="1"/>
              <a:t>scmabio</a:t>
            </a:r>
            <a:r>
              <a:rPr lang="it-IT" sz="2400" dirty="0"/>
              <a:t> di popolazioni con la Turchia (800.000 turchi lasciano la Grecia; 1.300.000 greci lasciano la Turchia) </a:t>
            </a:r>
          </a:p>
        </p:txBody>
      </p:sp>
      <p:sp>
        <p:nvSpPr>
          <p:cNvPr id="4" name="Segnaposto numero diapositiva 3">
            <a:extLst>
              <a:ext uri="{FF2B5EF4-FFF2-40B4-BE49-F238E27FC236}">
                <a16:creationId xmlns:a16="http://schemas.microsoft.com/office/drawing/2014/main" id="{A08FA46D-1E95-48A2-AACE-1AFC29316991}"/>
              </a:ext>
            </a:extLst>
          </p:cNvPr>
          <p:cNvSpPr>
            <a:spLocks noGrp="1"/>
          </p:cNvSpPr>
          <p:nvPr>
            <p:ph type="sldNum" sz="quarter" idx="12"/>
          </p:nvPr>
        </p:nvSpPr>
        <p:spPr>
          <a:xfrm>
            <a:off x="10575174" y="6270771"/>
            <a:ext cx="778625" cy="365125"/>
          </a:xfrm>
        </p:spPr>
        <p:txBody>
          <a:bodyPr>
            <a:normAutofit/>
          </a:bodyPr>
          <a:lstStyle/>
          <a:p>
            <a:pPr>
              <a:spcAft>
                <a:spcPts val="600"/>
              </a:spcAft>
            </a:pPr>
            <a:fld id="{7E36BEEC-5F90-4681-A151-C89225948724}" type="slidenum">
              <a:rPr lang="it-IT" sz="1050">
                <a:solidFill>
                  <a:schemeClr val="tx1">
                    <a:alpha val="80000"/>
                  </a:schemeClr>
                </a:solidFill>
              </a:rPr>
              <a:pPr>
                <a:spcAft>
                  <a:spcPts val="600"/>
                </a:spcAft>
              </a:pPr>
              <a:t>24</a:t>
            </a:fld>
            <a:endParaRPr lang="it-IT" sz="1050">
              <a:solidFill>
                <a:schemeClr val="tx1">
                  <a:alpha val="80000"/>
                </a:schemeClr>
              </a:solidFill>
            </a:endParaRPr>
          </a:p>
        </p:txBody>
      </p:sp>
    </p:spTree>
    <p:extLst>
      <p:ext uri="{BB962C8B-B14F-4D97-AF65-F5344CB8AC3E}">
        <p14:creationId xmlns:p14="http://schemas.microsoft.com/office/powerpoint/2010/main" val="89883486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9A7A69A-B03F-4310-83F7-256D04EC6B1E}"/>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chemeClr val="bg1"/>
                </a:solidFill>
              </a:rPr>
              <a:t>L’Europa dopo la Grande guerra</a:t>
            </a:r>
          </a:p>
        </p:txBody>
      </p:sp>
      <p:sp>
        <p:nvSpPr>
          <p:cNvPr id="3" name="Segnaposto contenuto 2">
            <a:extLst>
              <a:ext uri="{FF2B5EF4-FFF2-40B4-BE49-F238E27FC236}">
                <a16:creationId xmlns:a16="http://schemas.microsoft.com/office/drawing/2014/main" id="{E91C4A3C-7915-427B-9F43-B9436E2B040E}"/>
              </a:ext>
            </a:extLst>
          </p:cNvPr>
          <p:cNvSpPr>
            <a:spLocks noGrp="1"/>
          </p:cNvSpPr>
          <p:nvPr>
            <p:ph idx="1"/>
          </p:nvPr>
        </p:nvSpPr>
        <p:spPr>
          <a:xfrm>
            <a:off x="6049182" y="802638"/>
            <a:ext cx="5408696" cy="5252722"/>
          </a:xfrm>
        </p:spPr>
        <p:txBody>
          <a:bodyPr anchor="ctr">
            <a:normAutofit/>
          </a:bodyPr>
          <a:lstStyle/>
          <a:p>
            <a:endParaRPr lang="it-IT" sz="2400" dirty="0"/>
          </a:p>
        </p:txBody>
      </p:sp>
      <p:sp>
        <p:nvSpPr>
          <p:cNvPr id="4" name="Segnaposto numero diapositiva 3">
            <a:extLst>
              <a:ext uri="{FF2B5EF4-FFF2-40B4-BE49-F238E27FC236}">
                <a16:creationId xmlns:a16="http://schemas.microsoft.com/office/drawing/2014/main" id="{A08FA46D-1E95-48A2-AACE-1AFC29316991}"/>
              </a:ext>
            </a:extLst>
          </p:cNvPr>
          <p:cNvSpPr>
            <a:spLocks noGrp="1"/>
          </p:cNvSpPr>
          <p:nvPr>
            <p:ph type="sldNum" sz="quarter" idx="12"/>
          </p:nvPr>
        </p:nvSpPr>
        <p:spPr>
          <a:xfrm>
            <a:off x="10575174" y="6270771"/>
            <a:ext cx="778625" cy="365125"/>
          </a:xfrm>
        </p:spPr>
        <p:txBody>
          <a:bodyPr>
            <a:normAutofit/>
          </a:bodyPr>
          <a:lstStyle/>
          <a:p>
            <a:pPr>
              <a:spcAft>
                <a:spcPts val="600"/>
              </a:spcAft>
            </a:pPr>
            <a:fld id="{7E36BEEC-5F90-4681-A151-C89225948724}" type="slidenum">
              <a:rPr lang="it-IT" sz="1050">
                <a:solidFill>
                  <a:schemeClr val="tx1">
                    <a:alpha val="80000"/>
                  </a:schemeClr>
                </a:solidFill>
              </a:rPr>
              <a:pPr>
                <a:spcAft>
                  <a:spcPts val="600"/>
                </a:spcAft>
              </a:pPr>
              <a:t>25</a:t>
            </a:fld>
            <a:endParaRPr lang="it-IT" sz="1050">
              <a:solidFill>
                <a:schemeClr val="tx1">
                  <a:alpha val="80000"/>
                </a:schemeClr>
              </a:solidFill>
            </a:endParaRPr>
          </a:p>
        </p:txBody>
      </p:sp>
    </p:spTree>
    <p:extLst>
      <p:ext uri="{BB962C8B-B14F-4D97-AF65-F5344CB8AC3E}">
        <p14:creationId xmlns:p14="http://schemas.microsoft.com/office/powerpoint/2010/main" val="257647282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9A7A69A-B03F-4310-83F7-256D04EC6B1E}"/>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chemeClr val="bg1"/>
                </a:solidFill>
              </a:rPr>
              <a:t>Area mediorientale e nord-africana</a:t>
            </a:r>
          </a:p>
        </p:txBody>
      </p:sp>
      <p:sp>
        <p:nvSpPr>
          <p:cNvPr id="3" name="Segnaposto contenuto 2">
            <a:extLst>
              <a:ext uri="{FF2B5EF4-FFF2-40B4-BE49-F238E27FC236}">
                <a16:creationId xmlns:a16="http://schemas.microsoft.com/office/drawing/2014/main" id="{E91C4A3C-7915-427B-9F43-B9436E2B040E}"/>
              </a:ext>
            </a:extLst>
          </p:cNvPr>
          <p:cNvSpPr>
            <a:spLocks noGrp="1"/>
          </p:cNvSpPr>
          <p:nvPr>
            <p:ph idx="1"/>
          </p:nvPr>
        </p:nvSpPr>
        <p:spPr>
          <a:xfrm>
            <a:off x="6049182" y="802638"/>
            <a:ext cx="5408696" cy="5252722"/>
          </a:xfrm>
        </p:spPr>
        <p:txBody>
          <a:bodyPr anchor="ctr">
            <a:normAutofit/>
          </a:bodyPr>
          <a:lstStyle/>
          <a:p>
            <a:r>
              <a:rPr lang="it-IT" sz="2400" dirty="0"/>
              <a:t>Palestina mandato britannico</a:t>
            </a:r>
          </a:p>
          <a:p>
            <a:r>
              <a:rPr lang="it-IT" sz="2400" dirty="0"/>
              <a:t>Transgiordania indipendente</a:t>
            </a:r>
          </a:p>
          <a:p>
            <a:r>
              <a:rPr lang="it-IT" sz="2400" dirty="0" err="1"/>
              <a:t>Irak</a:t>
            </a:r>
            <a:r>
              <a:rPr lang="it-IT" sz="2400" dirty="0"/>
              <a:t> mandato britannico, re </a:t>
            </a:r>
            <a:r>
              <a:rPr lang="it-IT" sz="2400" dirty="0" err="1"/>
              <a:t>Faisal</a:t>
            </a:r>
            <a:endParaRPr lang="it-IT" sz="2400" dirty="0"/>
          </a:p>
          <a:p>
            <a:r>
              <a:rPr lang="it-IT" sz="2400" dirty="0"/>
              <a:t>Siria, mandato francese</a:t>
            </a:r>
          </a:p>
          <a:p>
            <a:r>
              <a:rPr lang="it-IT" sz="2400" dirty="0"/>
              <a:t>Libano, mandato francese</a:t>
            </a:r>
          </a:p>
          <a:p>
            <a:r>
              <a:rPr lang="it-IT" sz="2400" dirty="0"/>
              <a:t>Regno di Persia, indipendente</a:t>
            </a:r>
          </a:p>
          <a:p>
            <a:r>
              <a:rPr lang="it-IT" sz="2400" dirty="0"/>
              <a:t>Penisola arabica – affermazione della dinastia saudita</a:t>
            </a:r>
          </a:p>
          <a:p>
            <a:r>
              <a:rPr lang="it-IT" sz="2400" dirty="0"/>
              <a:t>Regno d’Egitto indipendente dal 1922</a:t>
            </a:r>
          </a:p>
        </p:txBody>
      </p:sp>
      <p:sp>
        <p:nvSpPr>
          <p:cNvPr id="4" name="Segnaposto numero diapositiva 3">
            <a:extLst>
              <a:ext uri="{FF2B5EF4-FFF2-40B4-BE49-F238E27FC236}">
                <a16:creationId xmlns:a16="http://schemas.microsoft.com/office/drawing/2014/main" id="{A08FA46D-1E95-48A2-AACE-1AFC29316991}"/>
              </a:ext>
            </a:extLst>
          </p:cNvPr>
          <p:cNvSpPr>
            <a:spLocks noGrp="1"/>
          </p:cNvSpPr>
          <p:nvPr>
            <p:ph type="sldNum" sz="quarter" idx="12"/>
          </p:nvPr>
        </p:nvSpPr>
        <p:spPr>
          <a:xfrm>
            <a:off x="10575174" y="6270771"/>
            <a:ext cx="778625" cy="365125"/>
          </a:xfrm>
        </p:spPr>
        <p:txBody>
          <a:bodyPr>
            <a:normAutofit/>
          </a:bodyPr>
          <a:lstStyle/>
          <a:p>
            <a:pPr>
              <a:spcAft>
                <a:spcPts val="600"/>
              </a:spcAft>
            </a:pPr>
            <a:fld id="{7E36BEEC-5F90-4681-A151-C89225948724}" type="slidenum">
              <a:rPr lang="it-IT" sz="1050">
                <a:solidFill>
                  <a:schemeClr val="tx1">
                    <a:alpha val="80000"/>
                  </a:schemeClr>
                </a:solidFill>
              </a:rPr>
              <a:pPr>
                <a:spcAft>
                  <a:spcPts val="600"/>
                </a:spcAft>
              </a:pPr>
              <a:t>26</a:t>
            </a:fld>
            <a:endParaRPr lang="it-IT" sz="1050">
              <a:solidFill>
                <a:schemeClr val="tx1">
                  <a:alpha val="80000"/>
                </a:schemeClr>
              </a:solidFill>
            </a:endParaRPr>
          </a:p>
        </p:txBody>
      </p:sp>
    </p:spTree>
    <p:extLst>
      <p:ext uri="{BB962C8B-B14F-4D97-AF65-F5344CB8AC3E}">
        <p14:creationId xmlns:p14="http://schemas.microsoft.com/office/powerpoint/2010/main" val="217601357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05A1CD1-BF36-4931-8AF1-5E5BCC522B2C}"/>
              </a:ext>
            </a:extLst>
          </p:cNvPr>
          <p:cNvSpPr>
            <a:spLocks noGrp="1"/>
          </p:cNvSpPr>
          <p:nvPr>
            <p:ph idx="1"/>
          </p:nvPr>
        </p:nvSpPr>
        <p:spPr/>
        <p:txBody>
          <a:bodyPr/>
          <a:lstStyle/>
          <a:p>
            <a:endParaRPr lang="it-IT"/>
          </a:p>
        </p:txBody>
      </p:sp>
      <p:sp>
        <p:nvSpPr>
          <p:cNvPr id="4" name="Segnaposto numero diapositiva 3">
            <a:extLst>
              <a:ext uri="{FF2B5EF4-FFF2-40B4-BE49-F238E27FC236}">
                <a16:creationId xmlns:a16="http://schemas.microsoft.com/office/drawing/2014/main" id="{E307467D-D2D4-42EC-B094-6928AC3425A6}"/>
              </a:ext>
            </a:extLst>
          </p:cNvPr>
          <p:cNvSpPr>
            <a:spLocks noGrp="1"/>
          </p:cNvSpPr>
          <p:nvPr>
            <p:ph type="sldNum" sz="quarter" idx="12"/>
          </p:nvPr>
        </p:nvSpPr>
        <p:spPr/>
        <p:txBody>
          <a:bodyPr/>
          <a:lstStyle/>
          <a:p>
            <a:fld id="{7E36BEEC-5F90-4681-A151-C89225948724}" type="slidenum">
              <a:rPr lang="it-IT" smtClean="0"/>
              <a:t>27</a:t>
            </a:fld>
            <a:endParaRPr lang="it-IT"/>
          </a:p>
        </p:txBody>
      </p:sp>
    </p:spTree>
    <p:extLst>
      <p:ext uri="{BB962C8B-B14F-4D97-AF65-F5344CB8AC3E}">
        <p14:creationId xmlns:p14="http://schemas.microsoft.com/office/powerpoint/2010/main" val="14996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269196F-AE61-4FBA-A8C3-E7AC0DF11CB8}"/>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chemeClr val="bg1"/>
                </a:solidFill>
              </a:rPr>
              <a:t>«</a:t>
            </a:r>
            <a:r>
              <a:rPr lang="it-IT" sz="3200" i="1" dirty="0" err="1">
                <a:solidFill>
                  <a:schemeClr val="bg1"/>
                </a:solidFill>
              </a:rPr>
              <a:t>Sortie</a:t>
            </a:r>
            <a:r>
              <a:rPr lang="it-IT" sz="3200" i="1" dirty="0">
                <a:solidFill>
                  <a:schemeClr val="bg1"/>
                </a:solidFill>
              </a:rPr>
              <a:t> de guerre</a:t>
            </a:r>
            <a:r>
              <a:rPr lang="it-IT" sz="3200" dirty="0">
                <a:solidFill>
                  <a:schemeClr val="bg1"/>
                </a:solidFill>
              </a:rPr>
              <a:t>»</a:t>
            </a:r>
            <a:endParaRPr lang="it-IT" sz="3200" dirty="0">
              <a:solidFill>
                <a:srgbClr val="262626"/>
              </a:solidFill>
            </a:endParaRPr>
          </a:p>
        </p:txBody>
      </p:sp>
      <p:sp>
        <p:nvSpPr>
          <p:cNvPr id="3" name="Segnaposto contenuto 2">
            <a:extLst>
              <a:ext uri="{FF2B5EF4-FFF2-40B4-BE49-F238E27FC236}">
                <a16:creationId xmlns:a16="http://schemas.microsoft.com/office/drawing/2014/main" id="{74658541-7384-4A09-AB8F-06164C4F16AA}"/>
              </a:ext>
            </a:extLst>
          </p:cNvPr>
          <p:cNvSpPr>
            <a:spLocks noGrp="1"/>
          </p:cNvSpPr>
          <p:nvPr>
            <p:ph idx="1"/>
          </p:nvPr>
        </p:nvSpPr>
        <p:spPr>
          <a:xfrm>
            <a:off x="5953523" y="1286190"/>
            <a:ext cx="5408696" cy="5252722"/>
          </a:xfrm>
        </p:spPr>
        <p:txBody>
          <a:bodyPr anchor="ctr">
            <a:normAutofit/>
          </a:bodyPr>
          <a:lstStyle/>
          <a:p>
            <a:r>
              <a:rPr lang="it-IT" sz="2400" dirty="0"/>
              <a:t>Categoria messa in discussione dalla storiografia più recente che parla piuttosto di uscita dalla guerra (</a:t>
            </a:r>
            <a:r>
              <a:rPr lang="it-IT" sz="2400" i="1" dirty="0" err="1"/>
              <a:t>sortie</a:t>
            </a:r>
            <a:r>
              <a:rPr lang="it-IT" sz="2400" i="1" dirty="0"/>
              <a:t> de guerre</a:t>
            </a:r>
            <a:r>
              <a:rPr lang="it-IT" sz="2400" dirty="0"/>
              <a:t>)</a:t>
            </a:r>
          </a:p>
          <a:p>
            <a:r>
              <a:rPr lang="it-IT" sz="2400" dirty="0"/>
              <a:t>Ritualizzazione del passaggio dalla pace alla guerra</a:t>
            </a:r>
            <a:endParaRPr lang="en-US" sz="2400" dirty="0"/>
          </a:p>
          <a:p>
            <a:r>
              <a:rPr lang="it-IT" sz="2400" dirty="0"/>
              <a:t>Passaggio alla pace non altrettanto netto</a:t>
            </a:r>
          </a:p>
          <a:p>
            <a:r>
              <a:rPr lang="it-IT" sz="2400" dirty="0"/>
              <a:t>Il termine suggerisce una durata</a:t>
            </a:r>
          </a:p>
          <a:p>
            <a:endParaRPr lang="it-IT" sz="2400" dirty="0"/>
          </a:p>
          <a:p>
            <a:pPr marL="0" indent="0">
              <a:buNone/>
            </a:pPr>
            <a:r>
              <a:rPr lang="it-IT" sz="2000" dirty="0"/>
              <a:t>(S. </a:t>
            </a:r>
            <a:r>
              <a:rPr lang="it-IT" sz="2000" dirty="0" err="1"/>
              <a:t>Audoin</a:t>
            </a:r>
            <a:r>
              <a:rPr lang="it-IT" sz="2000" dirty="0"/>
              <a:t> </a:t>
            </a:r>
            <a:r>
              <a:rPr lang="it-IT" sz="2000" dirty="0" err="1"/>
              <a:t>Rouzeau</a:t>
            </a:r>
            <a:r>
              <a:rPr lang="it-IT" sz="2000" dirty="0"/>
              <a:t>, C. </a:t>
            </a:r>
            <a:r>
              <a:rPr lang="it-IT" sz="2000" dirty="0" err="1"/>
              <a:t>Prochasson</a:t>
            </a:r>
            <a:r>
              <a:rPr lang="it-IT" sz="2000" dirty="0"/>
              <a:t>, </a:t>
            </a:r>
            <a:r>
              <a:rPr lang="it-IT" sz="2000" dirty="0" err="1"/>
              <a:t>Introduction</a:t>
            </a:r>
            <a:r>
              <a:rPr lang="it-IT" sz="2000" dirty="0"/>
              <a:t> a </a:t>
            </a:r>
            <a:r>
              <a:rPr lang="it-IT" sz="2000" i="1" dirty="0"/>
              <a:t>Sortir de la Grande guerre. Le </a:t>
            </a:r>
            <a:r>
              <a:rPr lang="it-IT" sz="2000" i="1" dirty="0" err="1"/>
              <a:t>mond</a:t>
            </a:r>
            <a:r>
              <a:rPr lang="it-IT" sz="2000" i="1" dirty="0"/>
              <a:t> et l’</a:t>
            </a:r>
            <a:r>
              <a:rPr lang="it-IT" sz="2000" i="1" dirty="0" err="1"/>
              <a:t>après</a:t>
            </a:r>
            <a:r>
              <a:rPr lang="it-IT" sz="2000" i="1" dirty="0"/>
              <a:t> 1918</a:t>
            </a:r>
            <a:r>
              <a:rPr lang="it-IT" sz="2000" dirty="0"/>
              <a:t>, </a:t>
            </a:r>
            <a:r>
              <a:rPr lang="it-IT" sz="2000" dirty="0" err="1"/>
              <a:t>Tallander</a:t>
            </a:r>
            <a:r>
              <a:rPr lang="it-IT" sz="2000" dirty="0"/>
              <a:t>, Paris 2015)</a:t>
            </a:r>
            <a:endParaRPr lang="en-US" sz="2000" dirty="0"/>
          </a:p>
          <a:p>
            <a:endParaRPr lang="en-US" sz="2400" dirty="0"/>
          </a:p>
          <a:p>
            <a:endParaRPr lang="en-US" sz="2400" dirty="0"/>
          </a:p>
          <a:p>
            <a:endParaRPr lang="en-US" sz="2400" dirty="0"/>
          </a:p>
          <a:p>
            <a:endParaRPr lang="it-IT" sz="2400" dirty="0"/>
          </a:p>
        </p:txBody>
      </p:sp>
      <p:sp>
        <p:nvSpPr>
          <p:cNvPr id="4" name="Segnaposto numero diapositiva 3">
            <a:extLst>
              <a:ext uri="{FF2B5EF4-FFF2-40B4-BE49-F238E27FC236}">
                <a16:creationId xmlns:a16="http://schemas.microsoft.com/office/drawing/2014/main" id="{12ADAAEB-34E1-420C-8267-C20D8706C804}"/>
              </a:ext>
            </a:extLst>
          </p:cNvPr>
          <p:cNvSpPr>
            <a:spLocks noGrp="1"/>
          </p:cNvSpPr>
          <p:nvPr>
            <p:ph type="sldNum" sz="quarter" idx="12"/>
          </p:nvPr>
        </p:nvSpPr>
        <p:spPr/>
        <p:txBody>
          <a:bodyPr/>
          <a:lstStyle/>
          <a:p>
            <a:fld id="{7E36BEEC-5F90-4681-A151-C89225948724}" type="slidenum">
              <a:rPr lang="it-IT" smtClean="0"/>
              <a:t>3</a:t>
            </a:fld>
            <a:endParaRPr lang="it-IT"/>
          </a:p>
        </p:txBody>
      </p:sp>
    </p:spTree>
    <p:extLst>
      <p:ext uri="{BB962C8B-B14F-4D97-AF65-F5344CB8AC3E}">
        <p14:creationId xmlns:p14="http://schemas.microsoft.com/office/powerpoint/2010/main" val="42951432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3971A2BE-2226-4560-B731-5491A5FFE839}"/>
              </a:ext>
            </a:extLst>
          </p:cNvPr>
          <p:cNvGraphicFramePr/>
          <p:nvPr>
            <p:extLst>
              <p:ext uri="{D42A27DB-BD31-4B8C-83A1-F6EECF244321}">
                <p14:modId xmlns:p14="http://schemas.microsoft.com/office/powerpoint/2010/main" val="594197425"/>
              </p:ext>
            </p:extLst>
          </p:nvPr>
        </p:nvGraphicFramePr>
        <p:xfrm>
          <a:off x="838200" y="103714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numero diapositiva 5">
            <a:extLst>
              <a:ext uri="{FF2B5EF4-FFF2-40B4-BE49-F238E27FC236}">
                <a16:creationId xmlns:a16="http://schemas.microsoft.com/office/drawing/2014/main" id="{38B6D50C-29B8-4486-A3D9-8474B7226FE3}"/>
              </a:ext>
            </a:extLst>
          </p:cNvPr>
          <p:cNvSpPr>
            <a:spLocks noGrp="1"/>
          </p:cNvSpPr>
          <p:nvPr>
            <p:ph type="sldNum" sz="quarter" idx="12"/>
          </p:nvPr>
        </p:nvSpPr>
        <p:spPr/>
        <p:txBody>
          <a:bodyPr/>
          <a:lstStyle/>
          <a:p>
            <a:fld id="{7E36BEEC-5F90-4681-A151-C89225948724}" type="slidenum">
              <a:rPr lang="it-IT" smtClean="0"/>
              <a:t>4</a:t>
            </a:fld>
            <a:endParaRPr lang="it-IT"/>
          </a:p>
        </p:txBody>
      </p:sp>
    </p:spTree>
    <p:extLst>
      <p:ext uri="{BB962C8B-B14F-4D97-AF65-F5344CB8AC3E}">
        <p14:creationId xmlns:p14="http://schemas.microsoft.com/office/powerpoint/2010/main" val="51699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3971A2BE-2226-4560-B731-5491A5FFE839}"/>
              </a:ext>
            </a:extLst>
          </p:cNvPr>
          <p:cNvGraphicFramePr/>
          <p:nvPr>
            <p:extLst>
              <p:ext uri="{D42A27DB-BD31-4B8C-83A1-F6EECF244321}">
                <p14:modId xmlns:p14="http://schemas.microsoft.com/office/powerpoint/2010/main" val="244749405"/>
              </p:ext>
            </p:extLst>
          </p:nvPr>
        </p:nvGraphicFramePr>
        <p:xfrm>
          <a:off x="838200" y="9394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numero diapositiva 1">
            <a:extLst>
              <a:ext uri="{FF2B5EF4-FFF2-40B4-BE49-F238E27FC236}">
                <a16:creationId xmlns:a16="http://schemas.microsoft.com/office/drawing/2014/main" id="{38BCC527-66CA-49B7-BF62-DF68FA96156F}"/>
              </a:ext>
            </a:extLst>
          </p:cNvPr>
          <p:cNvSpPr>
            <a:spLocks noGrp="1"/>
          </p:cNvSpPr>
          <p:nvPr>
            <p:ph type="sldNum" sz="quarter" idx="12"/>
          </p:nvPr>
        </p:nvSpPr>
        <p:spPr/>
        <p:txBody>
          <a:bodyPr/>
          <a:lstStyle/>
          <a:p>
            <a:fld id="{7E36BEEC-5F90-4681-A151-C89225948724}" type="slidenum">
              <a:rPr lang="it-IT" smtClean="0"/>
              <a:t>5</a:t>
            </a:fld>
            <a:endParaRPr lang="it-IT"/>
          </a:p>
        </p:txBody>
      </p:sp>
    </p:spTree>
    <p:extLst>
      <p:ext uri="{BB962C8B-B14F-4D97-AF65-F5344CB8AC3E}">
        <p14:creationId xmlns:p14="http://schemas.microsoft.com/office/powerpoint/2010/main" val="291981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B517E82-D4F2-4FD7-A4D0-25A023B5381F}"/>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rgbClr val="262626"/>
                </a:solidFill>
              </a:rPr>
              <a:t>Guerra dopo la guerra</a:t>
            </a:r>
          </a:p>
        </p:txBody>
      </p:sp>
      <p:sp>
        <p:nvSpPr>
          <p:cNvPr id="3" name="Segnaposto contenuto 2">
            <a:extLst>
              <a:ext uri="{FF2B5EF4-FFF2-40B4-BE49-F238E27FC236}">
                <a16:creationId xmlns:a16="http://schemas.microsoft.com/office/drawing/2014/main" id="{AD8F3A17-9491-4833-ACAE-A7EF13B9B384}"/>
              </a:ext>
            </a:extLst>
          </p:cNvPr>
          <p:cNvSpPr>
            <a:spLocks noGrp="1"/>
          </p:cNvSpPr>
          <p:nvPr>
            <p:ph idx="1"/>
          </p:nvPr>
        </p:nvSpPr>
        <p:spPr>
          <a:xfrm>
            <a:off x="6049182" y="802638"/>
            <a:ext cx="5408696" cy="5252722"/>
          </a:xfrm>
        </p:spPr>
        <p:txBody>
          <a:bodyPr anchor="ctr">
            <a:normAutofit/>
          </a:bodyPr>
          <a:lstStyle/>
          <a:p>
            <a:r>
              <a:rPr lang="it-IT" sz="2400" dirty="0"/>
              <a:t>Fine dei combattimenti evidente solo sul fronte occidentale o sul fronte austro-italiano</a:t>
            </a:r>
          </a:p>
          <a:p>
            <a:pPr marL="0" indent="0">
              <a:buNone/>
            </a:pPr>
            <a:endParaRPr lang="it-IT" sz="2400" dirty="0"/>
          </a:p>
          <a:p>
            <a:r>
              <a:rPr lang="it-IT" sz="2400" dirty="0" err="1"/>
              <a:t>Freikorps</a:t>
            </a:r>
            <a:r>
              <a:rPr lang="it-IT" sz="2400" dirty="0"/>
              <a:t> tedeschi continuarono la guerra ai confini orientali dell’Impero abbattuto</a:t>
            </a:r>
          </a:p>
          <a:p>
            <a:r>
              <a:rPr lang="it-IT" sz="2400" dirty="0"/>
              <a:t>Russia: 8 anni di combattimenti brutali</a:t>
            </a:r>
          </a:p>
          <a:p>
            <a:r>
              <a:rPr lang="it-IT" sz="2400" dirty="0"/>
              <a:t>Grecia e Turchia (1919-1922) che appare prosecuzione delle guerre balcaniche</a:t>
            </a:r>
          </a:p>
          <a:p>
            <a:r>
              <a:rPr lang="it-IT" sz="2400" dirty="0"/>
              <a:t>Guerra e violenze in Irlanda (1919-1921/23) </a:t>
            </a:r>
          </a:p>
        </p:txBody>
      </p:sp>
      <p:sp>
        <p:nvSpPr>
          <p:cNvPr id="4" name="Segnaposto numero diapositiva 3">
            <a:extLst>
              <a:ext uri="{FF2B5EF4-FFF2-40B4-BE49-F238E27FC236}">
                <a16:creationId xmlns:a16="http://schemas.microsoft.com/office/drawing/2014/main" id="{03A15E4E-594E-483C-94B3-01AF153BE28E}"/>
              </a:ext>
            </a:extLst>
          </p:cNvPr>
          <p:cNvSpPr>
            <a:spLocks noGrp="1"/>
          </p:cNvSpPr>
          <p:nvPr>
            <p:ph type="sldNum" sz="quarter" idx="12"/>
          </p:nvPr>
        </p:nvSpPr>
        <p:spPr/>
        <p:txBody>
          <a:bodyPr/>
          <a:lstStyle/>
          <a:p>
            <a:fld id="{7E36BEEC-5F90-4681-A151-C89225948724}" type="slidenum">
              <a:rPr lang="it-IT" smtClean="0"/>
              <a:t>6</a:t>
            </a:fld>
            <a:endParaRPr lang="it-IT"/>
          </a:p>
        </p:txBody>
      </p:sp>
    </p:spTree>
    <p:extLst>
      <p:ext uri="{BB962C8B-B14F-4D97-AF65-F5344CB8AC3E}">
        <p14:creationId xmlns:p14="http://schemas.microsoft.com/office/powerpoint/2010/main" val="121301914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7D23AE4-8246-4626-B7D3-BC32EED4BB85}"/>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a:solidFill>
                  <a:srgbClr val="262626"/>
                </a:solidFill>
              </a:rPr>
              <a:t>Guerra dopo la guerra</a:t>
            </a:r>
          </a:p>
        </p:txBody>
      </p:sp>
      <p:sp>
        <p:nvSpPr>
          <p:cNvPr id="3" name="Segnaposto contenuto 2">
            <a:extLst>
              <a:ext uri="{FF2B5EF4-FFF2-40B4-BE49-F238E27FC236}">
                <a16:creationId xmlns:a16="http://schemas.microsoft.com/office/drawing/2014/main" id="{1B373C20-70BC-450E-ADB3-CBD004BBA7E6}"/>
              </a:ext>
            </a:extLst>
          </p:cNvPr>
          <p:cNvSpPr>
            <a:spLocks noGrp="1"/>
          </p:cNvSpPr>
          <p:nvPr>
            <p:ph idx="1"/>
          </p:nvPr>
        </p:nvSpPr>
        <p:spPr>
          <a:xfrm>
            <a:off x="6049182" y="802638"/>
            <a:ext cx="5408696" cy="5252722"/>
          </a:xfrm>
        </p:spPr>
        <p:txBody>
          <a:bodyPr anchor="ctr">
            <a:normAutofit/>
          </a:bodyPr>
          <a:lstStyle/>
          <a:p>
            <a:r>
              <a:rPr lang="it-IT" sz="2400" dirty="0"/>
              <a:t>«La filiazione tra Grande Guerra propriamente detta e i conflitti che le succedettero è d’altronde stretta, come indica il riutilizzo di tante pratiche ereditate dal primo conflitto mondiale: i combattenti, i materiali, le tattiche sono ben spesso le stesse degli anni 1914.1918. Le rappresentazioni anche». </a:t>
            </a:r>
          </a:p>
          <a:p>
            <a:endParaRPr lang="it-IT" sz="2400" dirty="0"/>
          </a:p>
          <a:p>
            <a:pPr marL="0" indent="0">
              <a:buNone/>
            </a:pPr>
            <a:r>
              <a:rPr lang="it-IT" sz="2000" dirty="0"/>
              <a:t>(S. </a:t>
            </a:r>
            <a:r>
              <a:rPr lang="it-IT" sz="2000" dirty="0" err="1"/>
              <a:t>Adouin</a:t>
            </a:r>
            <a:r>
              <a:rPr lang="it-IT" sz="2000" dirty="0"/>
              <a:t> </a:t>
            </a:r>
            <a:r>
              <a:rPr lang="it-IT" sz="2000" dirty="0" err="1"/>
              <a:t>Rouzeau</a:t>
            </a:r>
            <a:r>
              <a:rPr lang="it-IT" sz="2000" dirty="0"/>
              <a:t>, C. </a:t>
            </a:r>
            <a:r>
              <a:rPr lang="it-IT" sz="2000" dirty="0" err="1"/>
              <a:t>Prochasson</a:t>
            </a:r>
            <a:r>
              <a:rPr lang="it-IT" sz="2000" dirty="0"/>
              <a:t>, </a:t>
            </a:r>
            <a:r>
              <a:rPr lang="it-IT" sz="2000" dirty="0" err="1"/>
              <a:t>Introduction</a:t>
            </a:r>
            <a:r>
              <a:rPr lang="it-IT" sz="2000" dirty="0"/>
              <a:t> a </a:t>
            </a:r>
            <a:r>
              <a:rPr lang="it-IT" sz="2000" i="1" dirty="0"/>
              <a:t>Sortir de la Grande guerre</a:t>
            </a:r>
            <a:r>
              <a:rPr lang="it-IT" sz="2000" dirty="0"/>
              <a:t>)</a:t>
            </a:r>
          </a:p>
          <a:p>
            <a:endParaRPr lang="it-IT" sz="2400" dirty="0"/>
          </a:p>
        </p:txBody>
      </p:sp>
      <p:sp>
        <p:nvSpPr>
          <p:cNvPr id="4" name="Segnaposto numero diapositiva 3">
            <a:extLst>
              <a:ext uri="{FF2B5EF4-FFF2-40B4-BE49-F238E27FC236}">
                <a16:creationId xmlns:a16="http://schemas.microsoft.com/office/drawing/2014/main" id="{B9E7EF81-DDC6-42AD-8884-85F97693BADF}"/>
              </a:ext>
            </a:extLst>
          </p:cNvPr>
          <p:cNvSpPr>
            <a:spLocks noGrp="1"/>
          </p:cNvSpPr>
          <p:nvPr>
            <p:ph type="sldNum" sz="quarter" idx="12"/>
          </p:nvPr>
        </p:nvSpPr>
        <p:spPr/>
        <p:txBody>
          <a:bodyPr/>
          <a:lstStyle/>
          <a:p>
            <a:fld id="{7E36BEEC-5F90-4681-A151-C89225948724}" type="slidenum">
              <a:rPr lang="it-IT" smtClean="0"/>
              <a:t>7</a:t>
            </a:fld>
            <a:endParaRPr lang="it-IT"/>
          </a:p>
        </p:txBody>
      </p:sp>
    </p:spTree>
    <p:extLst>
      <p:ext uri="{BB962C8B-B14F-4D97-AF65-F5344CB8AC3E}">
        <p14:creationId xmlns:p14="http://schemas.microsoft.com/office/powerpoint/2010/main" val="67612829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7D23AE4-8246-4626-B7D3-BC32EED4BB85}"/>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a:solidFill>
                  <a:srgbClr val="262626"/>
                </a:solidFill>
              </a:rPr>
              <a:t>Guerra dopo la guerra</a:t>
            </a:r>
          </a:p>
        </p:txBody>
      </p:sp>
      <p:sp>
        <p:nvSpPr>
          <p:cNvPr id="3" name="Segnaposto contenuto 2">
            <a:extLst>
              <a:ext uri="{FF2B5EF4-FFF2-40B4-BE49-F238E27FC236}">
                <a16:creationId xmlns:a16="http://schemas.microsoft.com/office/drawing/2014/main" id="{1B373C20-70BC-450E-ADB3-CBD004BBA7E6}"/>
              </a:ext>
            </a:extLst>
          </p:cNvPr>
          <p:cNvSpPr>
            <a:spLocks noGrp="1"/>
          </p:cNvSpPr>
          <p:nvPr>
            <p:ph idx="1"/>
          </p:nvPr>
        </p:nvSpPr>
        <p:spPr>
          <a:xfrm>
            <a:off x="6049182" y="802638"/>
            <a:ext cx="5408696" cy="5252722"/>
          </a:xfrm>
        </p:spPr>
        <p:txBody>
          <a:bodyPr anchor="ctr">
            <a:normAutofit/>
          </a:bodyPr>
          <a:lstStyle/>
          <a:p>
            <a:r>
              <a:rPr lang="it-IT" sz="2400" dirty="0"/>
              <a:t>Sistemi totalitari come frutto della prosecuzione della guerra</a:t>
            </a:r>
          </a:p>
          <a:p>
            <a:r>
              <a:rPr lang="it-IT" sz="2400" dirty="0"/>
              <a:t>Fascismo, nazismo, bolscevismo – frutto di altrettante guerre politiche, proseguimento della guerra contro dei «nemici politici»</a:t>
            </a:r>
          </a:p>
          <a:p>
            <a:endParaRPr lang="it-IT" sz="2400" dirty="0"/>
          </a:p>
          <a:p>
            <a:r>
              <a:rPr lang="it-IT" sz="2400" dirty="0"/>
              <a:t>Italia e Germania: frustrazioni nazionali determinate dalla ristrutturazione geopolitica d’Europa</a:t>
            </a:r>
          </a:p>
          <a:p>
            <a:r>
              <a:rPr lang="it-IT" sz="2400" dirty="0"/>
              <a:t>Italia: questione di Fiume, mito della «Vittoria mutilata»</a:t>
            </a:r>
          </a:p>
          <a:p>
            <a:endParaRPr lang="it-IT" sz="2400" dirty="0"/>
          </a:p>
        </p:txBody>
      </p:sp>
      <p:sp>
        <p:nvSpPr>
          <p:cNvPr id="4" name="Segnaposto numero diapositiva 3">
            <a:extLst>
              <a:ext uri="{FF2B5EF4-FFF2-40B4-BE49-F238E27FC236}">
                <a16:creationId xmlns:a16="http://schemas.microsoft.com/office/drawing/2014/main" id="{B9E7EF81-DDC6-42AD-8884-85F97693BADF}"/>
              </a:ext>
            </a:extLst>
          </p:cNvPr>
          <p:cNvSpPr>
            <a:spLocks noGrp="1"/>
          </p:cNvSpPr>
          <p:nvPr>
            <p:ph type="sldNum" sz="quarter" idx="12"/>
          </p:nvPr>
        </p:nvSpPr>
        <p:spPr/>
        <p:txBody>
          <a:bodyPr/>
          <a:lstStyle/>
          <a:p>
            <a:fld id="{7E36BEEC-5F90-4681-A151-C89225948724}" type="slidenum">
              <a:rPr lang="it-IT" smtClean="0"/>
              <a:t>8</a:t>
            </a:fld>
            <a:endParaRPr lang="it-IT"/>
          </a:p>
        </p:txBody>
      </p:sp>
    </p:spTree>
    <p:extLst>
      <p:ext uri="{BB962C8B-B14F-4D97-AF65-F5344CB8AC3E}">
        <p14:creationId xmlns:p14="http://schemas.microsoft.com/office/powerpoint/2010/main" val="349043787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B1D078D-E898-42B6-AEE9-82B3680057E1}"/>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rgbClr val="262626"/>
                </a:solidFill>
              </a:rPr>
              <a:t>Brutalizzazione della politica</a:t>
            </a:r>
          </a:p>
        </p:txBody>
      </p:sp>
      <p:sp>
        <p:nvSpPr>
          <p:cNvPr id="3" name="Segnaposto contenuto 2">
            <a:extLst>
              <a:ext uri="{FF2B5EF4-FFF2-40B4-BE49-F238E27FC236}">
                <a16:creationId xmlns:a16="http://schemas.microsoft.com/office/drawing/2014/main" id="{193A0B86-B122-43C9-B8AB-414C57C716BB}"/>
              </a:ext>
            </a:extLst>
          </p:cNvPr>
          <p:cNvSpPr>
            <a:spLocks noGrp="1"/>
          </p:cNvSpPr>
          <p:nvPr>
            <p:ph idx="1"/>
          </p:nvPr>
        </p:nvSpPr>
        <p:spPr>
          <a:xfrm>
            <a:off x="6049182" y="802638"/>
            <a:ext cx="5408696" cy="5252722"/>
          </a:xfrm>
        </p:spPr>
        <p:txBody>
          <a:bodyPr anchor="ctr">
            <a:normAutofit/>
          </a:bodyPr>
          <a:lstStyle/>
          <a:p>
            <a:r>
              <a:rPr lang="it-IT" sz="2400" dirty="0"/>
              <a:t>G. Mosse: conseguenza del prolungarsi degli atteggiamenti mantenuti in tempo di guerra in tempo di pace è «una certa brutalizzazione della politica, un’accentuata indifferenza per la vita umana. […] Si trattava soprattutto di un atteggiamento mentale derivato dalla guerra, e dall’accettazione della guerra stessa» </a:t>
            </a:r>
          </a:p>
          <a:p>
            <a:pPr marL="0" indent="0">
              <a:buNone/>
            </a:pPr>
            <a:r>
              <a:rPr lang="it-IT" sz="2400" dirty="0"/>
              <a:t>	(Mosse, </a:t>
            </a:r>
            <a:r>
              <a:rPr lang="it-IT" sz="2400" i="1" dirty="0"/>
              <a:t>Le due guerre mondiali</a:t>
            </a:r>
            <a:r>
              <a:rPr lang="it-IT" sz="2400" dirty="0"/>
              <a:t>)</a:t>
            </a:r>
          </a:p>
          <a:p>
            <a:endParaRPr lang="it-IT" sz="2400" dirty="0"/>
          </a:p>
          <a:p>
            <a:endParaRPr lang="it-IT" sz="2400" dirty="0"/>
          </a:p>
        </p:txBody>
      </p:sp>
      <p:sp>
        <p:nvSpPr>
          <p:cNvPr id="4" name="Segnaposto numero diapositiva 3">
            <a:extLst>
              <a:ext uri="{FF2B5EF4-FFF2-40B4-BE49-F238E27FC236}">
                <a16:creationId xmlns:a16="http://schemas.microsoft.com/office/drawing/2014/main" id="{C8F90CFC-CA0E-4BC9-B47C-00F08DABE003}"/>
              </a:ext>
            </a:extLst>
          </p:cNvPr>
          <p:cNvSpPr>
            <a:spLocks noGrp="1"/>
          </p:cNvSpPr>
          <p:nvPr>
            <p:ph type="sldNum" sz="quarter" idx="12"/>
          </p:nvPr>
        </p:nvSpPr>
        <p:spPr/>
        <p:txBody>
          <a:bodyPr/>
          <a:lstStyle/>
          <a:p>
            <a:fld id="{7E36BEEC-5F90-4681-A151-C89225948724}" type="slidenum">
              <a:rPr lang="it-IT" smtClean="0"/>
              <a:t>9</a:t>
            </a:fld>
            <a:endParaRPr lang="it-IT"/>
          </a:p>
        </p:txBody>
      </p:sp>
    </p:spTree>
    <p:extLst>
      <p:ext uri="{BB962C8B-B14F-4D97-AF65-F5344CB8AC3E}">
        <p14:creationId xmlns:p14="http://schemas.microsoft.com/office/powerpoint/2010/main" val="184756813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960</Words>
  <Application>Microsoft Office PowerPoint</Application>
  <PresentationFormat>Widescreen</PresentationFormat>
  <Paragraphs>144</Paragraphs>
  <Slides>27</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Baskerville Old Face</vt:lpstr>
      <vt:lpstr>Calibri</vt:lpstr>
      <vt:lpstr>Calibri Light</vt:lpstr>
      <vt:lpstr>Tema di Office</vt:lpstr>
      <vt:lpstr>La Grande guerra prima  e  dopo</vt:lpstr>
      <vt:lpstr>Lezione 10 Uscire dalla guerra </vt:lpstr>
      <vt:lpstr>«Sortie de guerre»</vt:lpstr>
      <vt:lpstr>Presentazione standard di PowerPoint</vt:lpstr>
      <vt:lpstr>Presentazione standard di PowerPoint</vt:lpstr>
      <vt:lpstr>Guerra dopo la guerra</vt:lpstr>
      <vt:lpstr>Guerra dopo la guerra</vt:lpstr>
      <vt:lpstr>Guerra dopo la guerra</vt:lpstr>
      <vt:lpstr>Brutalizzazione della politica</vt:lpstr>
      <vt:lpstr>Brutalizzazione della politica</vt:lpstr>
      <vt:lpstr>Brutalizzazione della politica</vt:lpstr>
      <vt:lpstr>Brutalizzazione della politica</vt:lpstr>
      <vt:lpstr>Brutalizzazione della politica e fascismo</vt:lpstr>
      <vt:lpstr>Brutalizzazione della politica e fascismo</vt:lpstr>
      <vt:lpstr>Uscita dalla guerra</vt:lpstr>
      <vt:lpstr>Patto di Londra</vt:lpstr>
      <vt:lpstr>Patto di Londra</vt:lpstr>
      <vt:lpstr>Fiume</vt:lpstr>
      <vt:lpstr>“Trattato di Rapallo</vt:lpstr>
      <vt:lpstr>Presentazione standard di PowerPoint</vt:lpstr>
      <vt:lpstr>Implosione di grandi imperi</vt:lpstr>
      <vt:lpstr>Europa centro-orientale, Vicino Oriente, Nord Africa</vt:lpstr>
      <vt:lpstr>L’Europa dopo la Grande guerra</vt:lpstr>
      <vt:lpstr>L’Europa dopo la Grande guerra</vt:lpstr>
      <vt:lpstr>L’Europa dopo la Grande guerra</vt:lpstr>
      <vt:lpstr>Area mediorientale e nord-africana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Grande guerra prima  e  dopo</dc:title>
  <dc:creator>Fabio Todero</dc:creator>
  <cp:lastModifiedBy>PUPO</cp:lastModifiedBy>
  <cp:revision>25</cp:revision>
  <dcterms:created xsi:type="dcterms:W3CDTF">2018-05-04T14:27:02Z</dcterms:created>
  <dcterms:modified xsi:type="dcterms:W3CDTF">2018-05-22T10:12:01Z</dcterms:modified>
</cp:coreProperties>
</file>