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B4B7E-BAE9-4686-AB94-DE337F18F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E19632-5825-4C6C-ADDD-3E0BF79AA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4905BB-8376-4BF3-B338-23E278DE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F43604-3B99-4109-85FA-467C8117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15CB9A-6434-42D5-A399-B64438683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01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11C2C-212D-4C6B-940D-2ACB97A4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0EA6E9-D598-4273-A128-7C7DA0368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1320D2-38AE-48DB-9171-5A715FFF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C1C2B6-1E8F-47AE-A2C2-9C0B8C25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AE7BD0-0013-47B4-BFF7-F8F1C72C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90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E60F701-96FE-4EA2-B870-A96DC21489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DB1588-6080-495F-92E6-A5187464F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E514FB-0707-4788-9F3E-6D1BE250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6B60C4-EFA3-42FA-8D36-20F1C074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68927B-207E-4893-A2FE-1766072B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99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7EB50F-3D05-4B82-9AAF-F058B70B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0C8DF-6304-4E22-B678-A076C5EA2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8F8111-7CE1-46C8-960C-E02C8107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BADC44-13A4-432C-BF96-A7C293E3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A5AF34-3D2A-4170-B723-8444B13D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84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19D0CD-3C29-4FE2-B536-00A892A8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50FA05-AB7F-4FEB-A77A-6DF656C01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F7357E-572A-485D-84C9-122898E3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D1EB1D-1B10-48C8-82F4-1F728EE1B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A2A396-D3E1-4E4C-80D0-54A689EF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29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6433E-BFA5-4DBF-AC69-617AA1D3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E2766A-D6DD-477A-A2E1-FFE688AA0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8587A6-B7F4-4773-9E24-180807DDB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DE4FB5-74D6-413B-A224-3900BAC0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F37F48-14B0-4ADA-9666-5BB6DB7E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FBF722-ECFD-4FD0-925E-0B6F5DEAB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27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2D39B2-D8D0-4AFA-A2A9-9D1107D3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D04B06-5AC9-40F4-A7D0-B349F43DA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2166DE-D8B2-464D-9BC1-56E6DF6A6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BB333E-A102-47B5-A8C6-A77CF77C4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8958D1-B424-440F-9B6A-41A0847FE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760FE14-6368-46E1-A442-B0FEAC472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2B2E99-1667-48DF-A8B6-3FFD8BFE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174961B-83BE-4C6F-B361-9F4A8151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7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260E33-AE1C-45DE-80DA-9C92F207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E154CE-2900-46F3-A0BD-8B83553B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7888DD0-95CD-45ED-822B-F2DC49D5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DF145D-4FBD-410F-82AE-0BA85FDD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43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3624CB4-DF1E-4AF7-B0F1-FE06FD45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258EAA4-1DC1-4AEA-BA68-866C239E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6322DD-5F56-4A92-8B5B-0BD7B806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14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AAECBF-25FD-413F-8EFC-784795268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172D4C-FB7D-4C62-BF75-062AB59F7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0FAA85-3746-4B9C-B892-F5A0CEB44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17820F-CCDF-4610-8A18-3EFFA54C7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1502E7-4AFB-4D15-91B9-B38480FA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607E20-F372-4A86-9248-8A1EF53F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91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A3F5C-2BBD-402D-9B3D-26BD56F1F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72953D-2C0F-4120-86B0-27F343BD5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5760F4-7F60-4B44-96E7-7B60B32CE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5A7C9A-42A6-4094-A91E-26A40D44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97C8F4-CC5D-47F6-99C6-90AD3A1A8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1E94A0-C181-4B22-BA72-5A77277F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07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91F26CA-453B-4F1A-9839-C9640C7A4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A92668-FE3F-4829-B0A4-C4F7CFBB4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B2333E-B9B3-4A03-ABB5-76D719288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D9A27-3379-4175-9FA3-B05C7FB62701}" type="datetimeFigureOut">
              <a:rPr lang="it-IT" smtClean="0"/>
              <a:t>20/04/2018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3B06D4-A043-461E-8F2D-ACA5D59A4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7C2655-0130-480C-8CC9-ECCB34DBD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33C0-2531-4166-BA6F-FF48389E80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59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FC873B-297F-4AD8-AA4A-F0C0794D0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Atti illocutori vs perlocutori</a:t>
            </a:r>
            <a:br>
              <a:rPr lang="it-IT" dirty="0"/>
            </a:br>
            <a:r>
              <a:rPr lang="it-IT" dirty="0"/>
              <a:t>esempi</a:t>
            </a:r>
          </a:p>
        </p:txBody>
      </p:sp>
    </p:spTree>
    <p:extLst>
      <p:ext uri="{BB962C8B-B14F-4D97-AF65-F5344CB8AC3E}">
        <p14:creationId xmlns:p14="http://schemas.microsoft.com/office/powerpoint/2010/main" val="6749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5276B8-52A0-476A-88DC-5862732A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1852"/>
            <a:ext cx="10515600" cy="5385111"/>
          </a:xfrm>
        </p:spPr>
        <p:txBody>
          <a:bodyPr>
            <a:normAutofit/>
          </a:bodyPr>
          <a:lstStyle/>
          <a:p>
            <a:r>
              <a:rPr lang="it-IT" dirty="0"/>
              <a:t>Questo bambino ha il morbillo</a:t>
            </a:r>
          </a:p>
          <a:p>
            <a:pPr marL="0" indent="0">
              <a:buNone/>
            </a:pPr>
            <a:r>
              <a:rPr lang="it-IT" dirty="0"/>
              <a:t>Il parlante ha:</a:t>
            </a:r>
          </a:p>
          <a:p>
            <a:pPr marL="0" indent="0">
              <a:buNone/>
            </a:pPr>
            <a:r>
              <a:rPr lang="it-IT" dirty="0"/>
              <a:t>Affermato/Ipotizzato che il bambino abbia il morbillo</a:t>
            </a:r>
          </a:p>
          <a:p>
            <a:pPr marL="0" indent="0">
              <a:buNone/>
            </a:pPr>
            <a:r>
              <a:rPr lang="it-IT" dirty="0"/>
              <a:t>Diagnosticato al bambino il morbillo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Messo all'erta/allarmato l'interlocutore riguardo alla malattia del bambino</a:t>
            </a:r>
          </a:p>
          <a:p>
            <a:pPr marL="0" indent="0">
              <a:buNone/>
            </a:pPr>
            <a:r>
              <a:rPr lang="it-IT" dirty="0"/>
              <a:t>Persuaso l'interlocutore a prendere precauzioni</a:t>
            </a:r>
          </a:p>
          <a:p>
            <a:pPr marL="0" indent="0">
              <a:buNone/>
            </a:pPr>
            <a:r>
              <a:rPr lang="it-IT" dirty="0"/>
              <a:t>Spaventato l'interlocutore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202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A44E6-2C55-46DA-9942-8A3298B32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7266"/>
            <a:ext cx="10515600" cy="53096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Questo vaso risale al secondo secolo a.C. </a:t>
            </a:r>
          </a:p>
          <a:p>
            <a:pPr marL="0" indent="0">
              <a:buNone/>
            </a:pPr>
            <a:r>
              <a:rPr lang="it-IT" dirty="0"/>
              <a:t>Il parlante ha:</a:t>
            </a:r>
          </a:p>
          <a:p>
            <a:pPr marL="0" indent="0">
              <a:buNone/>
            </a:pPr>
            <a:r>
              <a:rPr lang="it-IT" dirty="0"/>
              <a:t>spiegato ai turisti che questo vaso risale al secondo secolo a.C.</a:t>
            </a:r>
          </a:p>
          <a:p>
            <a:pPr marL="0" indent="0">
              <a:buNone/>
            </a:pPr>
            <a:r>
              <a:rPr lang="it-IT" dirty="0"/>
              <a:t>datato il vaso al secondo secolo A.C.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Suscitato interesse nei presenti</a:t>
            </a:r>
          </a:p>
          <a:p>
            <a:pPr marL="0" indent="0">
              <a:buNone/>
            </a:pPr>
            <a:r>
              <a:rPr lang="it-IT" dirty="0"/>
              <a:t>Annoiato i presenti</a:t>
            </a:r>
          </a:p>
          <a:p>
            <a:pPr marL="0" indent="0">
              <a:buNone/>
            </a:pPr>
            <a:r>
              <a:rPr lang="it-IT" dirty="0"/>
              <a:t>Fatto mettere il vaso nello scaffale/armadio del secondo secolo A.C.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483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10C86-9936-4FE4-8F1B-D813CE512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6755"/>
            <a:ext cx="10515600" cy="616513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Non mandatemi via per carità!</a:t>
            </a:r>
          </a:p>
          <a:p>
            <a:pPr marL="0" indent="0">
              <a:buNone/>
            </a:pPr>
            <a:r>
              <a:rPr lang="it-IT" dirty="0"/>
              <a:t>Il parlante ha pregato/ supplicato/ implorato/ scongiurato gli interlocutori di non mandarlo via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Impietosito gli interlocutori</a:t>
            </a:r>
          </a:p>
          <a:p>
            <a:pPr marL="0" indent="0">
              <a:buNone/>
            </a:pPr>
            <a:r>
              <a:rPr lang="it-IT" dirty="0"/>
              <a:t>Ottenuto di essere fatto restare</a:t>
            </a:r>
          </a:p>
          <a:p>
            <a:pPr marL="0" indent="0">
              <a:buNone/>
            </a:pPr>
            <a:r>
              <a:rPr lang="it-IT" dirty="0"/>
              <a:t>Provocato una reazione indignata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In questa trattoria fanno un ottimo fritto misto</a:t>
            </a:r>
          </a:p>
          <a:p>
            <a:pPr marL="0" indent="0">
              <a:buNone/>
            </a:pPr>
            <a:r>
              <a:rPr lang="it-IT" dirty="0"/>
              <a:t>Il parlante ha consigliato/raccomandato ai destinatari di ordinare fritto misto se vanno in questa trattoria/ di andare in questa trattoria se vogliono mangiare fritto misto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Indotto gli interlocutori a ordinare il fritto misto/a andare in quella trattoria</a:t>
            </a:r>
          </a:p>
          <a:p>
            <a:pPr marL="0" indent="0">
              <a:buNone/>
            </a:pPr>
            <a:r>
              <a:rPr lang="it-IT" dirty="0"/>
              <a:t>Urtato la sensibilità degli interlocutori che sono vegani</a:t>
            </a:r>
          </a:p>
          <a:p>
            <a:pPr marL="0" indent="0">
              <a:buNone/>
            </a:pPr>
            <a:r>
              <a:rPr lang="it-IT" dirty="0"/>
              <a:t>Fatto apprezzare la propria conoscenza delle trattorie cittadine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754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7F7FB8-A5B3-4FEC-84CB-EBA452475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514"/>
            <a:ext cx="10515600" cy="6192386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Andiamo a mangiare una pizza questa sera?</a:t>
            </a:r>
          </a:p>
          <a:p>
            <a:pPr marL="0" indent="0">
              <a:buNone/>
            </a:pPr>
            <a:r>
              <a:rPr lang="it-IT" dirty="0"/>
              <a:t>Il parlante ha:</a:t>
            </a:r>
          </a:p>
          <a:p>
            <a:pPr marL="0" indent="0">
              <a:buNone/>
            </a:pPr>
            <a:r>
              <a:rPr lang="it-IT" dirty="0"/>
              <a:t>suggerito gli amici di andare a mangiare una pizza questa sera</a:t>
            </a:r>
          </a:p>
          <a:p>
            <a:pPr marL="0" indent="0">
              <a:buNone/>
            </a:pPr>
            <a:r>
              <a:rPr lang="it-IT" dirty="0"/>
              <a:t>proposto di andare a mangiare una pizza questa sera.</a:t>
            </a:r>
          </a:p>
          <a:p>
            <a:pPr marL="0" indent="0">
              <a:buNone/>
            </a:pPr>
            <a:r>
              <a:rPr lang="it-IT" dirty="0"/>
              <a:t>chiesto agli amici se hanno in programma di andare a mangiare una pizza questa sera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fatto capire agli amici che desidera andare a mangiare la pizza</a:t>
            </a:r>
          </a:p>
          <a:p>
            <a:pPr marL="0" indent="0">
              <a:buNone/>
            </a:pPr>
            <a:r>
              <a:rPr lang="it-IT" dirty="0"/>
              <a:t>fatto sì che il gruppo vada a mangiare la pizza</a:t>
            </a:r>
          </a:p>
          <a:p>
            <a:pPr marL="0" indent="0">
              <a:buNone/>
            </a:pPr>
            <a:r>
              <a:rPr lang="it-IT" dirty="0"/>
              <a:t>Indispettito gli amici a cui non piace la pizza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Sabato faccio una festa per il mio compleanno, puoi venire?</a:t>
            </a:r>
          </a:p>
          <a:p>
            <a:pPr marL="0" indent="0">
              <a:buNone/>
            </a:pPr>
            <a:r>
              <a:rPr lang="it-IT" dirty="0"/>
              <a:t>Il parlante ha invitato il destinatario alla sua festa di compleanno.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Suscitato una risposta di accettazione/ rifiuto dell'invito</a:t>
            </a:r>
          </a:p>
          <a:p>
            <a:pPr marL="0" indent="0">
              <a:buNone/>
            </a:pPr>
            <a:r>
              <a:rPr lang="it-IT" dirty="0"/>
              <a:t>fatto venire il destinatario a casa sua</a:t>
            </a:r>
          </a:p>
          <a:p>
            <a:pPr marL="0" indent="0">
              <a:buNone/>
            </a:pPr>
            <a:r>
              <a:rPr lang="it-IT" dirty="0"/>
              <a:t>ricambiato il destinatario del suo invito precedente</a:t>
            </a:r>
          </a:p>
          <a:p>
            <a:pPr marL="0" indent="0">
              <a:buNone/>
            </a:pPr>
            <a:r>
              <a:rPr lang="it-IT" dirty="0"/>
              <a:t>meravigliato il destinatario, che non pensava di venire invitato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549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10C86-9936-4FE4-8F1B-D813CE512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499"/>
            <a:ext cx="10515600" cy="63442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D'accordo, andiamo a cercare la scaffalatura al "</a:t>
            </a:r>
            <a:r>
              <a:rPr lang="it-IT" dirty="0" err="1"/>
              <a:t>Brico</a:t>
            </a:r>
            <a:r>
              <a:rPr lang="it-IT" dirty="0"/>
              <a:t>"</a:t>
            </a:r>
          </a:p>
          <a:p>
            <a:pPr marL="0" indent="0">
              <a:buNone/>
            </a:pPr>
            <a:r>
              <a:rPr lang="it-IT" dirty="0"/>
              <a:t>Il parlante ha accettato/ ha concordato con la proposta dell'interlocutore di andare a cercare la scaffalatura al "</a:t>
            </a:r>
            <a:r>
              <a:rPr lang="it-IT" dirty="0" err="1"/>
              <a:t>Brico</a:t>
            </a:r>
            <a:r>
              <a:rPr lang="it-IT" dirty="0"/>
              <a:t>"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Posto fine a una discussione</a:t>
            </a:r>
          </a:p>
          <a:p>
            <a:pPr marL="0" indent="0">
              <a:buNone/>
            </a:pPr>
            <a:r>
              <a:rPr lang="it-IT" dirty="0"/>
              <a:t>Accontentato l'interlocutore</a:t>
            </a:r>
          </a:p>
          <a:p>
            <a:pPr marL="0" indent="0">
              <a:buNone/>
            </a:pPr>
            <a:r>
              <a:rPr lang="it-IT" dirty="0"/>
              <a:t>Irritato i membri del gruppo che volevano andare a Ikea.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Nella sessione estiva vorrei sostenere tre esami.</a:t>
            </a:r>
          </a:p>
          <a:p>
            <a:pPr marL="0" indent="0">
              <a:buNone/>
            </a:pPr>
            <a:r>
              <a:rPr lang="it-IT" dirty="0"/>
              <a:t>Il parlante ha manifestato l'intenzione/si è proposto/ si è prefisso di sostenere tre esami nella sessione estiva.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Suscitato perplessità</a:t>
            </a:r>
          </a:p>
          <a:p>
            <a:pPr marL="0" indent="0">
              <a:buNone/>
            </a:pPr>
            <a:r>
              <a:rPr lang="it-IT" dirty="0"/>
              <a:t>Suscitato ammirazione</a:t>
            </a:r>
          </a:p>
          <a:p>
            <a:pPr marL="0" indent="0">
              <a:buNone/>
            </a:pPr>
            <a:r>
              <a:rPr lang="it-IT" dirty="0"/>
              <a:t>Rassicurato i genitori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85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6169E1-B56F-49DA-AAFD-45E02CB5F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638800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Mi dispiace ma ho dimenticato di riportarti il tuo libro.</a:t>
            </a:r>
          </a:p>
          <a:p>
            <a:pPr marL="0" indent="0">
              <a:buNone/>
            </a:pPr>
            <a:r>
              <a:rPr lang="it-IT" dirty="0"/>
              <a:t>Il parlante si è scusato per aver dimenticato di riportare il libro all'interlocutore.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Ottenuto perdono</a:t>
            </a:r>
          </a:p>
          <a:p>
            <a:pPr marL="0" indent="0">
              <a:buNone/>
            </a:pPr>
            <a:r>
              <a:rPr lang="it-IT" dirty="0"/>
              <a:t>Suscitato disapprovazione/sfiducia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Poveraccio, l'influenza l'ha proprio ridotto male</a:t>
            </a:r>
          </a:p>
          <a:p>
            <a:pPr marL="0" indent="0">
              <a:buNone/>
            </a:pPr>
            <a:r>
              <a:rPr lang="it-IT" dirty="0"/>
              <a:t>Il parlante ha compatito l'amico per come l'influenza l'ha ridotto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inoltre:</a:t>
            </a:r>
          </a:p>
          <a:p>
            <a:pPr marL="0" indent="0">
              <a:buNone/>
            </a:pPr>
            <a:r>
              <a:rPr lang="it-IT" dirty="0"/>
              <a:t>Suscitato compatimento per l'amico anche negli altri</a:t>
            </a:r>
          </a:p>
          <a:p>
            <a:pPr marL="0" indent="0">
              <a:buNone/>
            </a:pPr>
            <a:r>
              <a:rPr lang="it-IT" dirty="0"/>
              <a:t>Suscitato dispiacere/allarme nei destinatari per la cattiva salute dell'amico</a:t>
            </a:r>
          </a:p>
          <a:p>
            <a:pPr marL="0" indent="0">
              <a:buNone/>
            </a:pPr>
            <a:r>
              <a:rPr lang="it-IT" dirty="0"/>
              <a:t>Suscitato disapprovazione con la sua aria di superiorità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696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85D3D2-551D-49E3-B82B-2A54F27F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425"/>
            <a:ext cx="10515600" cy="5394538"/>
          </a:xfrm>
        </p:spPr>
        <p:txBody>
          <a:bodyPr>
            <a:normAutofit fontScale="85000" lnSpcReduction="20000"/>
          </a:bodyPr>
          <a:lstStyle/>
          <a:p>
            <a:endParaRPr lang="it-IT" dirty="0"/>
          </a:p>
          <a:p>
            <a:r>
              <a:rPr lang="it-IT" dirty="0"/>
              <a:t>Dobbiamo difendere la razza bianca</a:t>
            </a:r>
          </a:p>
          <a:p>
            <a:pPr marL="0" indent="0">
              <a:buNone/>
            </a:pPr>
            <a:r>
              <a:rPr lang="it-IT" dirty="0"/>
              <a:t>Il parlante ha:</a:t>
            </a:r>
          </a:p>
          <a:p>
            <a:pPr marL="0" indent="0">
              <a:buNone/>
            </a:pPr>
            <a:r>
              <a:rPr lang="it-IT" dirty="0"/>
              <a:t>affermato/sostenuto/giudicato/ che è doveroso per lui e il suo gruppo difendere la razza bianca</a:t>
            </a:r>
          </a:p>
          <a:p>
            <a:pPr marL="0" indent="0">
              <a:buNone/>
            </a:pPr>
            <a:r>
              <a:rPr lang="it-IT" dirty="0"/>
              <a:t>dichiarato/ribadito un impegno a difendere la razza bianca</a:t>
            </a:r>
          </a:p>
          <a:p>
            <a:pPr marL="0" indent="0">
              <a:buNone/>
            </a:pPr>
            <a:r>
              <a:rPr lang="it-IT" dirty="0"/>
              <a:t>esortato gli interlocutori a difendere (con lui) la razza bianca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parlante ha inoltre</a:t>
            </a:r>
            <a:r>
              <a:rPr lang="it-IT"/>
              <a:t>: </a:t>
            </a:r>
          </a:p>
          <a:p>
            <a:pPr marL="0" indent="0">
              <a:buNone/>
            </a:pPr>
            <a:r>
              <a:rPr lang="it-IT"/>
              <a:t>Suscitato </a:t>
            </a:r>
            <a:r>
              <a:rPr lang="it-IT" dirty="0"/>
              <a:t>accuse di razzismo/ preoccupazione</a:t>
            </a:r>
          </a:p>
          <a:p>
            <a:pPr marL="0" indent="0">
              <a:buNone/>
            </a:pPr>
            <a:r>
              <a:rPr lang="it-IT" dirty="0"/>
              <a:t>Ottenuta visibilità per sé e il proprio partito</a:t>
            </a:r>
          </a:p>
          <a:p>
            <a:pPr marL="0" indent="0">
              <a:buNone/>
            </a:pPr>
            <a:r>
              <a:rPr lang="it-IT" dirty="0"/>
              <a:t>Convinto qualcuno che esistono "razze" umane</a:t>
            </a:r>
          </a:p>
          <a:p>
            <a:pPr marL="0" indent="0">
              <a:buNone/>
            </a:pPr>
            <a:r>
              <a:rPr lang="it-IT" dirty="0"/>
              <a:t>Convinto qualcuno che la "razza bianca" è in pericolo</a:t>
            </a:r>
          </a:p>
          <a:p>
            <a:pPr marL="0" indent="0">
              <a:buNone/>
            </a:pPr>
            <a:r>
              <a:rPr lang="it-IT" dirty="0"/>
              <a:t>Ottenuto voti dagli elettori che è riuscito a convincere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65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Microsoft Office PowerPoint</Application>
  <PresentationFormat>Widescreen</PresentationFormat>
  <Paragraphs>104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Atti illocutori vs perlocutori esempi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 illocutori esempi</dc:title>
  <dc:creator>Reviewer</dc:creator>
  <cp:lastModifiedBy>Reviewer</cp:lastModifiedBy>
  <cp:revision>18</cp:revision>
  <dcterms:created xsi:type="dcterms:W3CDTF">2018-03-27T08:14:52Z</dcterms:created>
  <dcterms:modified xsi:type="dcterms:W3CDTF">2018-04-20T21:55:11Z</dcterms:modified>
</cp:coreProperties>
</file>