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8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31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7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4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44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30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1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82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9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6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48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7A081-FD29-494B-8826-DDCAD3F7B1DA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3B784-30E8-4676-8C98-43D99B31C3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71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Economia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mercati</a:t>
            </a:r>
            <a:r>
              <a:rPr lang="en-GB" dirty="0" smtClean="0"/>
              <a:t> e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imprese</a:t>
            </a:r>
            <a:r>
              <a:rPr lang="en-GB" smtClean="0"/>
              <a:t> 2019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Romeo Danielis e Stefania Rossi</a:t>
            </a:r>
          </a:p>
        </p:txBody>
      </p:sp>
    </p:spTree>
    <p:extLst>
      <p:ext uri="{BB962C8B-B14F-4D97-AF65-F5344CB8AC3E}">
        <p14:creationId xmlns:p14="http://schemas.microsoft.com/office/powerpoint/2010/main" val="137845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Scopi del corso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507288" cy="5257800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Analizzare un mercato o un impresa</a:t>
            </a:r>
          </a:p>
          <a:p>
            <a:pPr lvl="1"/>
            <a:r>
              <a:rPr lang="it-IT" dirty="0" smtClean="0"/>
              <a:t>Temi: mercati, imprese, sistemi economici, paesi, evoluzione tecnologica, mercato del lavoro, fonti energetiche, </a:t>
            </a:r>
            <a:r>
              <a:rPr lang="it-IT" dirty="0" err="1" smtClean="0"/>
              <a:t>pricing</a:t>
            </a:r>
            <a:r>
              <a:rPr lang="it-IT" dirty="0" smtClean="0"/>
              <a:t>, </a:t>
            </a:r>
            <a:r>
              <a:rPr lang="it-IT" dirty="0" err="1" smtClean="0"/>
              <a:t>ecc</a:t>
            </a:r>
            <a:r>
              <a:rPr lang="it-IT" dirty="0" smtClean="0"/>
              <a:t>…</a:t>
            </a:r>
          </a:p>
          <a:p>
            <a:r>
              <a:rPr lang="it-IT" dirty="0"/>
              <a:t>Leggere e capire i rapporti di ricerca e le analisi economiche</a:t>
            </a:r>
          </a:p>
          <a:p>
            <a:r>
              <a:rPr lang="it-IT" dirty="0" smtClean="0"/>
              <a:t>Predisporre </a:t>
            </a:r>
            <a:r>
              <a:rPr lang="it-IT" dirty="0"/>
              <a:t>una rapporto di ricerca in </a:t>
            </a:r>
            <a:r>
              <a:rPr lang="it-IT" dirty="0" err="1"/>
              <a:t>Powerpoint</a:t>
            </a:r>
            <a:endParaRPr lang="it-IT" dirty="0"/>
          </a:p>
          <a:p>
            <a:r>
              <a:rPr lang="it-IT" dirty="0"/>
              <a:t>Fare una presentazione orale</a:t>
            </a:r>
          </a:p>
          <a:p>
            <a:r>
              <a:rPr lang="it-IT" dirty="0" smtClean="0"/>
              <a:t>Utilizzare </a:t>
            </a:r>
            <a:r>
              <a:rPr lang="it-IT" dirty="0"/>
              <a:t>i software disponibili (Excel, GRETL, </a:t>
            </a:r>
            <a:r>
              <a:rPr lang="it-IT" dirty="0" smtClean="0"/>
              <a:t>Google Forms</a:t>
            </a:r>
            <a:r>
              <a:rPr lang="it-IT" dirty="0"/>
              <a:t>, </a:t>
            </a:r>
            <a:r>
              <a:rPr lang="it-IT" dirty="0" err="1"/>
              <a:t>Powerpoint</a:t>
            </a:r>
            <a:r>
              <a:rPr lang="it-IT" dirty="0"/>
              <a:t>, </a:t>
            </a:r>
            <a:r>
              <a:rPr lang="it-IT" dirty="0" smtClean="0"/>
              <a:t>…) per l’analisi economica e di mercato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370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7524" y="198457"/>
            <a:ext cx="8568952" cy="782271"/>
          </a:xfrm>
        </p:spPr>
        <p:txBody>
          <a:bodyPr>
            <a:noAutofit/>
          </a:bodyPr>
          <a:lstStyle/>
          <a:p>
            <a:r>
              <a:rPr lang="en-GB" sz="2800" b="1" dirty="0" err="1" smtClean="0"/>
              <a:t>Scaletta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lezioni</a:t>
            </a:r>
            <a:r>
              <a:rPr lang="en-GB" sz="2800" b="1" dirty="0" smtClean="0"/>
              <a:t> - </a:t>
            </a:r>
            <a:r>
              <a:rPr lang="it-IT" sz="2800" b="1" dirty="0"/>
              <a:t>Economia delle imprese e dei </a:t>
            </a:r>
            <a:r>
              <a:rPr lang="it-IT" sz="2800" b="1" dirty="0" smtClean="0"/>
              <a:t>mercati</a:t>
            </a:r>
            <a:endParaRPr lang="en-GB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02081"/>
              </p:ext>
            </p:extLst>
          </p:nvPr>
        </p:nvGraphicFramePr>
        <p:xfrm>
          <a:off x="539552" y="980727"/>
          <a:ext cx="6048672" cy="5616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7364"/>
                <a:gridCol w="1481308"/>
              </a:tblGrid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February 18,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February 21,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February 25,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February 28,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March 04,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March 07,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March 11,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March 14,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March 18,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March 21,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March 25,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March 28,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April 01,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April 04,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April 08,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April 11,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April 15,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April 18,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April 22,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April 25,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0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April 29,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May 02,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May 06,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May 09,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3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Monday, May 13,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2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>
                          <a:effectLst/>
                        </a:rPr>
                        <a:t>Thursday, May 16, 2019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u="none" strike="noStrike" dirty="0">
                          <a:effectLst/>
                        </a:rPr>
                        <a:t>3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44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t-IT" sz="3600" dirty="0" smtClean="0"/>
              <a:t>Modalità di svolgimento esame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516" y="1196752"/>
            <a:ext cx="871296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dirty="0" smtClean="0"/>
              <a:t>Per chi </a:t>
            </a:r>
            <a:r>
              <a:rPr lang="it-IT" b="1" dirty="0" smtClean="0"/>
              <a:t>riesce a seguire il corso</a:t>
            </a:r>
            <a:r>
              <a:rPr lang="it-IT" dirty="0" smtClean="0"/>
              <a:t>:</a:t>
            </a:r>
          </a:p>
          <a:p>
            <a:r>
              <a:rPr lang="it-IT" dirty="0" smtClean="0"/>
              <a:t>Compiti per casa su:</a:t>
            </a:r>
          </a:p>
          <a:p>
            <a:pPr lvl="1"/>
            <a:r>
              <a:rPr lang="it-IT" dirty="0" smtClean="0"/>
              <a:t>Excel (tabelle pivot, grafici), </a:t>
            </a:r>
          </a:p>
          <a:p>
            <a:pPr lvl="1"/>
            <a:r>
              <a:rPr lang="it-IT" dirty="0" smtClean="0"/>
              <a:t>Google Forms (predisposizione questionario per raccolta dati di preferenza dichiarata), </a:t>
            </a:r>
          </a:p>
          <a:p>
            <a:pPr lvl="1"/>
            <a:r>
              <a:rPr lang="it-IT" dirty="0" smtClean="0"/>
              <a:t>GRETL (regressioni e serie storiche: utilizzo e interpretazione risultati), </a:t>
            </a:r>
          </a:p>
          <a:p>
            <a:pPr lvl="1"/>
            <a:r>
              <a:rPr lang="it-IT" dirty="0" smtClean="0"/>
              <a:t>sviluppo di un foglio Excel per il </a:t>
            </a:r>
            <a:r>
              <a:rPr lang="it-IT" i="1" dirty="0" err="1" smtClean="0"/>
              <a:t>revenue</a:t>
            </a:r>
            <a:r>
              <a:rPr lang="it-IT" i="1" dirty="0" smtClean="0"/>
              <a:t> </a:t>
            </a:r>
            <a:r>
              <a:rPr lang="it-IT" i="1" dirty="0" err="1" smtClean="0"/>
              <a:t>managment</a:t>
            </a:r>
            <a:endParaRPr lang="it-IT" i="1" dirty="0" smtClean="0"/>
          </a:p>
          <a:p>
            <a:r>
              <a:rPr lang="it-IT" b="1" dirty="0" smtClean="0"/>
              <a:t>Due presentazioni </a:t>
            </a:r>
            <a:r>
              <a:rPr lang="it-IT" dirty="0" smtClean="0"/>
              <a:t>del tema di ricerca durante le lezioni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114699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Modalità di svolgimento esame – Lezioni Danielis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5516" y="1196752"/>
            <a:ext cx="89284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dirty="0"/>
              <a:t>Per chi </a:t>
            </a:r>
            <a:r>
              <a:rPr lang="it-IT" sz="2800" b="1" dirty="0"/>
              <a:t>non riesce a seguire il corso</a:t>
            </a:r>
            <a:r>
              <a:rPr lang="it-IT" sz="2800" dirty="0"/>
              <a:t>. Esame orale su:</a:t>
            </a:r>
          </a:p>
          <a:p>
            <a:r>
              <a:rPr lang="it-IT" sz="2800" dirty="0"/>
              <a:t>Compiti per casa </a:t>
            </a:r>
            <a:r>
              <a:rPr lang="it-IT" sz="2800" dirty="0" smtClean="0"/>
              <a:t>da 1 a 5</a:t>
            </a:r>
          </a:p>
          <a:p>
            <a:r>
              <a:rPr lang="it-IT" sz="2800" dirty="0" smtClean="0"/>
              <a:t>Domande </a:t>
            </a:r>
            <a:r>
              <a:rPr lang="it-IT" sz="2800" dirty="0" smtClean="0"/>
              <a:t>su</a:t>
            </a:r>
            <a:r>
              <a:rPr lang="it-IT" sz="2800" dirty="0" smtClean="0"/>
              <a:t>:</a:t>
            </a:r>
          </a:p>
          <a:p>
            <a:pPr lvl="1"/>
            <a:r>
              <a:rPr lang="it-IT" sz="2400" dirty="0" smtClean="0"/>
              <a:t>Excel </a:t>
            </a:r>
            <a:r>
              <a:rPr lang="it-IT" sz="2400" dirty="0"/>
              <a:t>(tabelle pivot, grafici), </a:t>
            </a:r>
          </a:p>
          <a:p>
            <a:pPr lvl="1"/>
            <a:r>
              <a:rPr lang="it-IT" sz="2400" dirty="0" smtClean="0"/>
              <a:t>Google Forms </a:t>
            </a:r>
            <a:r>
              <a:rPr lang="it-IT" sz="2400" dirty="0"/>
              <a:t>(predisposizione questionario per raccolta dati di preferenza dichiarata), </a:t>
            </a:r>
          </a:p>
          <a:p>
            <a:pPr lvl="1"/>
            <a:r>
              <a:rPr lang="it-IT" sz="2400" dirty="0"/>
              <a:t>GRETL (regressioni e serie storiche: utilizzo e interpretazione risultati), </a:t>
            </a:r>
          </a:p>
          <a:p>
            <a:pPr lvl="1"/>
            <a:r>
              <a:rPr lang="it-IT" sz="2400" dirty="0"/>
              <a:t>i</a:t>
            </a:r>
            <a:r>
              <a:rPr lang="it-IT" sz="2400" dirty="0" smtClean="0"/>
              <a:t>l </a:t>
            </a:r>
            <a:r>
              <a:rPr lang="it-IT" sz="2400" i="1" dirty="0" err="1"/>
              <a:t>revenue</a:t>
            </a:r>
            <a:r>
              <a:rPr lang="it-IT" sz="2400" i="1" dirty="0"/>
              <a:t> </a:t>
            </a:r>
            <a:r>
              <a:rPr lang="it-IT" sz="2400" i="1" dirty="0" err="1"/>
              <a:t>managment</a:t>
            </a:r>
            <a:endParaRPr lang="it-IT" sz="2400" i="1" dirty="0"/>
          </a:p>
          <a:p>
            <a:r>
              <a:rPr lang="it-IT" sz="2800" dirty="0" smtClean="0"/>
              <a:t>Presentazione </a:t>
            </a:r>
            <a:r>
              <a:rPr lang="it-IT" sz="2800" dirty="0"/>
              <a:t>del </a:t>
            </a:r>
            <a:r>
              <a:rPr lang="it-IT" sz="2800" dirty="0" smtClean="0"/>
              <a:t>tema </a:t>
            </a:r>
            <a:r>
              <a:rPr lang="it-IT" sz="2800" dirty="0"/>
              <a:t>di </a:t>
            </a:r>
            <a:r>
              <a:rPr lang="it-IT" sz="2800" dirty="0" smtClean="0"/>
              <a:t>ricerca</a:t>
            </a:r>
            <a:endParaRPr lang="it-IT" sz="2800" dirty="0"/>
          </a:p>
          <a:p>
            <a:pPr marL="0" indent="0">
              <a:buNone/>
            </a:pPr>
            <a:r>
              <a:rPr lang="it-IT" sz="2800" dirty="0" smtClean="0"/>
              <a:t>Per </a:t>
            </a:r>
            <a:r>
              <a:rPr lang="it-IT" sz="2800" dirty="0" smtClean="0"/>
              <a:t>l’utilizzo dei software e informazioni su come apprenderli fare riferimento al sito </a:t>
            </a:r>
            <a:r>
              <a:rPr lang="it-IT" sz="2800" dirty="0" err="1" smtClean="0"/>
              <a:t>Moodle</a:t>
            </a:r>
            <a:r>
              <a:rPr lang="it-IT" sz="2800" dirty="0" smtClean="0"/>
              <a:t> del corso</a:t>
            </a:r>
            <a:endParaRPr lang="it-IT" sz="2800" dirty="0"/>
          </a:p>
          <a:p>
            <a:endParaRPr lang="it-IT" sz="2800" dirty="0" smtClean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1469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E’ fortemente consigliato partecipare alle lezioni. Prenderemo le presenze in aula</a:t>
            </a:r>
          </a:p>
          <a:p>
            <a:r>
              <a:rPr lang="it-IT"/>
              <a:t>I lavori sono individuali, ma è suggerito lo scambio di idee…</a:t>
            </a:r>
          </a:p>
          <a:p>
            <a:r>
              <a:rPr lang="it-IT" smtClean="0"/>
              <a:t>Chiave </a:t>
            </a:r>
            <a:r>
              <a:rPr lang="it-IT" dirty="0" smtClean="0"/>
              <a:t>di iscrizione: EMI2018</a:t>
            </a:r>
          </a:p>
        </p:txBody>
      </p:sp>
    </p:spTree>
    <p:extLst>
      <p:ext uri="{BB962C8B-B14F-4D97-AF65-F5344CB8AC3E}">
        <p14:creationId xmlns:p14="http://schemas.microsoft.com/office/powerpoint/2010/main" val="17859028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462</Words>
  <Application>Microsoft Office PowerPoint</Application>
  <PresentationFormat>On-screen Show (4:3)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di Office</vt:lpstr>
      <vt:lpstr>Economia dei mercati e delle imprese 2019</vt:lpstr>
      <vt:lpstr>Scopi del corso</vt:lpstr>
      <vt:lpstr>Scaletta lezioni - Economia delle imprese e dei mercati</vt:lpstr>
      <vt:lpstr>Modalità di svolgimento esame</vt:lpstr>
      <vt:lpstr>Modalità di svolgimento esame – Lezioni Danielis</vt:lpstr>
      <vt:lpstr>Info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dei mercati e delle imprese</dc:title>
  <dc:creator>DANIELIS ROMEO</dc:creator>
  <cp:lastModifiedBy>Danielis</cp:lastModifiedBy>
  <cp:revision>48</cp:revision>
  <dcterms:created xsi:type="dcterms:W3CDTF">2017-02-20T08:02:24Z</dcterms:created>
  <dcterms:modified xsi:type="dcterms:W3CDTF">2019-02-18T13:02:34Z</dcterms:modified>
</cp:coreProperties>
</file>