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47FF3-CBA5-4AA4-BAD5-83C0B8CA793E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8A5E3-6CD2-413E-8C86-C4AD4A137F8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80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38A5E3-6CD2-413E-8C86-C4AD4A137F8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85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14C0-8FA6-4C4C-9219-244DB7FB1088}" type="datetimeFigureOut">
              <a:rPr lang="it-IT" smtClean="0"/>
              <a:t>23/03/2017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17FCC-CAF2-4A8A-8F7D-68D2641CEEBC}" type="slidenum">
              <a:rPr lang="it-IT" smtClean="0"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Regressione lineare con GRETL</a:t>
            </a:r>
            <a:endParaRPr lang="it-IT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44824"/>
            <a:ext cx="9576898" cy="417021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51720" y="908720"/>
            <a:ext cx="3719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Previsioni con intervallo di confidenza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304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Video utili su </a:t>
            </a:r>
            <a:r>
              <a:rPr lang="it-IT" dirty="0" err="1" smtClean="0"/>
              <a:t>Gretl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sz="1800" dirty="0" err="1" smtClean="0"/>
              <a:t>Janelle</a:t>
            </a:r>
            <a:r>
              <a:rPr lang="it-IT" sz="1800" dirty="0" smtClean="0"/>
              <a:t> Mann – con database</a:t>
            </a:r>
          </a:p>
          <a:p>
            <a:r>
              <a:rPr lang="it-IT" sz="1800" dirty="0" smtClean="0"/>
              <a:t>Video 1 – introduzione https://www.youtube.com/watch?v=SIArSaGLw7A</a:t>
            </a:r>
          </a:p>
          <a:p>
            <a:r>
              <a:rPr lang="it-IT" sz="1800" dirty="0" smtClean="0"/>
              <a:t>Video 2 </a:t>
            </a:r>
            <a:r>
              <a:rPr lang="it-IT" sz="1800" dirty="0" err="1" smtClean="0"/>
              <a:t>-Basic</a:t>
            </a:r>
            <a:r>
              <a:rPr lang="it-IT" sz="1800" dirty="0" smtClean="0"/>
              <a:t> </a:t>
            </a:r>
            <a:r>
              <a:rPr lang="it-IT" sz="1800" dirty="0" err="1" smtClean="0"/>
              <a:t>Statistics</a:t>
            </a:r>
            <a:r>
              <a:rPr lang="it-IT" sz="1800" dirty="0" smtClean="0"/>
              <a:t> (Video 2 </a:t>
            </a:r>
            <a:r>
              <a:rPr lang="it-IT" sz="1800" dirty="0" err="1" smtClean="0"/>
              <a:t>of</a:t>
            </a:r>
            <a:r>
              <a:rPr lang="it-IT" sz="1800" dirty="0" smtClean="0"/>
              <a:t> 7 in the </a:t>
            </a:r>
            <a:r>
              <a:rPr lang="it-IT" sz="1800" dirty="0" err="1" smtClean="0"/>
              <a:t>gretl</a:t>
            </a:r>
            <a:r>
              <a:rPr lang="it-IT" sz="1800" dirty="0" smtClean="0"/>
              <a:t> </a:t>
            </a:r>
            <a:r>
              <a:rPr lang="it-IT" sz="1800" dirty="0" err="1" smtClean="0"/>
              <a:t>Instructional</a:t>
            </a:r>
            <a:r>
              <a:rPr lang="it-IT" sz="1800" dirty="0" smtClean="0"/>
              <a:t> Video </a:t>
            </a:r>
            <a:r>
              <a:rPr lang="it-IT" sz="1800" dirty="0" err="1" smtClean="0"/>
              <a:t>Series</a:t>
            </a:r>
            <a:r>
              <a:rPr lang="it-IT" sz="1800" dirty="0" smtClean="0"/>
              <a:t>)  https://www.youtube.com/watch?v=43E2yJOSvMg</a:t>
            </a:r>
          </a:p>
          <a:p>
            <a:r>
              <a:rPr lang="it-IT" sz="1800" dirty="0" smtClean="0"/>
              <a:t>Video 3 - OLS </a:t>
            </a:r>
            <a:r>
              <a:rPr lang="it-IT" sz="1800" dirty="0" err="1" smtClean="0"/>
              <a:t>Estimation</a:t>
            </a:r>
            <a:r>
              <a:rPr lang="it-IT" sz="1800" dirty="0" smtClean="0"/>
              <a:t> (Video 3 </a:t>
            </a:r>
            <a:r>
              <a:rPr lang="it-IT" sz="1800" dirty="0" err="1" smtClean="0"/>
              <a:t>of</a:t>
            </a:r>
            <a:r>
              <a:rPr lang="it-IT" sz="1800" dirty="0" smtClean="0"/>
              <a:t> 7 in the </a:t>
            </a:r>
            <a:r>
              <a:rPr lang="it-IT" sz="1800" dirty="0" err="1" smtClean="0"/>
              <a:t>gretl</a:t>
            </a:r>
            <a:r>
              <a:rPr lang="it-IT" sz="1800" dirty="0" smtClean="0"/>
              <a:t> </a:t>
            </a:r>
            <a:r>
              <a:rPr lang="it-IT" sz="1800" dirty="0" err="1" smtClean="0"/>
              <a:t>Instructional</a:t>
            </a:r>
            <a:r>
              <a:rPr lang="it-IT" sz="1800" dirty="0" smtClean="0"/>
              <a:t> Video </a:t>
            </a:r>
            <a:r>
              <a:rPr lang="it-IT" sz="1800" dirty="0" err="1" smtClean="0"/>
              <a:t>Series</a:t>
            </a:r>
            <a:r>
              <a:rPr lang="it-IT" sz="1800" dirty="0" smtClean="0"/>
              <a:t>) https://www.youtube.com/watch?v=lbwT6-qIhvg</a:t>
            </a:r>
          </a:p>
          <a:p>
            <a:r>
              <a:rPr lang="it-IT" sz="1800" dirty="0" smtClean="0"/>
              <a:t>Video 4 </a:t>
            </a:r>
            <a:r>
              <a:rPr lang="it-IT" sz="1800" dirty="0" err="1" smtClean="0"/>
              <a:t>-Specification</a:t>
            </a:r>
            <a:r>
              <a:rPr lang="it-IT" sz="1800" dirty="0" smtClean="0"/>
              <a:t> </a:t>
            </a:r>
            <a:r>
              <a:rPr lang="it-IT" sz="1800" dirty="0" err="1" smtClean="0"/>
              <a:t>Tests</a:t>
            </a:r>
            <a:r>
              <a:rPr lang="it-IT" sz="1800" dirty="0" smtClean="0"/>
              <a:t>: Part 1 </a:t>
            </a:r>
          </a:p>
          <a:p>
            <a:r>
              <a:rPr lang="it-IT" sz="1800" dirty="0" smtClean="0"/>
              <a:t>Video 5 - </a:t>
            </a:r>
            <a:r>
              <a:rPr lang="it-IT" sz="1800" dirty="0" err="1" smtClean="0"/>
              <a:t>Specification</a:t>
            </a:r>
            <a:r>
              <a:rPr lang="it-IT" sz="1800" dirty="0" smtClean="0"/>
              <a:t> </a:t>
            </a:r>
            <a:r>
              <a:rPr lang="it-IT" sz="1800" dirty="0" err="1" smtClean="0"/>
              <a:t>Tests</a:t>
            </a:r>
            <a:r>
              <a:rPr lang="it-IT" sz="1800" dirty="0" smtClean="0"/>
              <a:t>: Part 2 (Video 5 </a:t>
            </a:r>
            <a:r>
              <a:rPr lang="it-IT" sz="1800" dirty="0" err="1" smtClean="0"/>
              <a:t>of</a:t>
            </a:r>
            <a:r>
              <a:rPr lang="it-IT" sz="1800" dirty="0" smtClean="0"/>
              <a:t> 7 in the </a:t>
            </a:r>
            <a:r>
              <a:rPr lang="it-IT" sz="1800" dirty="0" err="1" smtClean="0"/>
              <a:t>gretl</a:t>
            </a:r>
            <a:r>
              <a:rPr lang="it-IT" sz="1800" dirty="0" smtClean="0"/>
              <a:t> </a:t>
            </a:r>
            <a:r>
              <a:rPr lang="it-IT" sz="1800" dirty="0" err="1" smtClean="0"/>
              <a:t>Instructional</a:t>
            </a:r>
            <a:r>
              <a:rPr lang="it-IT" sz="1800" dirty="0" smtClean="0"/>
              <a:t> Video </a:t>
            </a:r>
            <a:r>
              <a:rPr lang="it-IT" sz="1800" dirty="0" err="1" smtClean="0"/>
              <a:t>Series</a:t>
            </a:r>
            <a:r>
              <a:rPr lang="it-IT" sz="1800" dirty="0" smtClean="0"/>
              <a:t>) </a:t>
            </a:r>
          </a:p>
          <a:p>
            <a:r>
              <a:rPr lang="it-IT" sz="1800" dirty="0" smtClean="0"/>
              <a:t>Video 6 - ARIMA(p,d,q) </a:t>
            </a:r>
            <a:r>
              <a:rPr lang="it-IT" sz="1800" dirty="0" err="1" smtClean="0"/>
              <a:t>Models</a:t>
            </a:r>
            <a:r>
              <a:rPr lang="it-IT" sz="1800" dirty="0" smtClean="0"/>
              <a:t> (Video 6 </a:t>
            </a:r>
            <a:r>
              <a:rPr lang="it-IT" sz="1800" dirty="0" err="1" smtClean="0"/>
              <a:t>of</a:t>
            </a:r>
            <a:r>
              <a:rPr lang="it-IT" sz="1800" dirty="0" smtClean="0"/>
              <a:t> 7 in the </a:t>
            </a:r>
            <a:r>
              <a:rPr lang="it-IT" sz="1800" dirty="0" err="1" smtClean="0"/>
              <a:t>gretl</a:t>
            </a:r>
            <a:r>
              <a:rPr lang="it-IT" sz="1800" dirty="0" smtClean="0"/>
              <a:t> </a:t>
            </a:r>
            <a:r>
              <a:rPr lang="it-IT" sz="1800" dirty="0" err="1" smtClean="0"/>
              <a:t>Instructional</a:t>
            </a:r>
            <a:r>
              <a:rPr lang="it-IT" sz="1800" dirty="0" smtClean="0"/>
              <a:t> Video </a:t>
            </a:r>
            <a:r>
              <a:rPr lang="it-IT" sz="1800" dirty="0" err="1" smtClean="0"/>
              <a:t>Series</a:t>
            </a:r>
            <a:r>
              <a:rPr lang="it-IT" sz="1800" dirty="0" smtClean="0"/>
              <a:t>) </a:t>
            </a:r>
          </a:p>
          <a:p>
            <a:pPr>
              <a:buNone/>
            </a:pPr>
            <a:endParaRPr lang="en-US" sz="1800" b="1" dirty="0" smtClean="0"/>
          </a:p>
          <a:p>
            <a:pPr>
              <a:buNone/>
            </a:pPr>
            <a:r>
              <a:rPr lang="en-US" sz="1800" b="1" dirty="0" err="1" smtClean="0"/>
              <a:t>Dataminingincae</a:t>
            </a:r>
            <a:r>
              <a:rPr lang="en-US" sz="1800" b="1" dirty="0" smtClean="0"/>
              <a:t> – </a:t>
            </a:r>
            <a:r>
              <a:rPr lang="en-US" sz="1800" b="1" dirty="0" err="1" smtClean="0"/>
              <a:t>senza</a:t>
            </a:r>
            <a:r>
              <a:rPr lang="en-US" sz="1800" b="1" dirty="0" smtClean="0"/>
              <a:t> database</a:t>
            </a:r>
          </a:p>
          <a:p>
            <a:r>
              <a:rPr lang="en-US" sz="1800" b="1" dirty="0" err="1" smtClean="0"/>
              <a:t>Gretl</a:t>
            </a:r>
            <a:r>
              <a:rPr lang="en-US" sz="1800" b="1" dirty="0" smtClean="0"/>
              <a:t> Tutorial 1: Simple Linear Regression  - https://www.youtube.com/watch?v=lsWUy3ALDmw</a:t>
            </a:r>
          </a:p>
          <a:p>
            <a:r>
              <a:rPr lang="en-US" sz="1800" b="1" dirty="0" err="1" smtClean="0"/>
              <a:t>Gretl</a:t>
            </a:r>
            <a:r>
              <a:rPr lang="en-US" sz="1800" b="1" dirty="0" smtClean="0"/>
              <a:t> Tutorial 2: Coding Dummy Variables - https://www.youtube.com/watch?v=EV5LPjhAauU</a:t>
            </a:r>
          </a:p>
          <a:p>
            <a:r>
              <a:rPr lang="en-US" sz="1800" b="1" dirty="0" err="1" smtClean="0"/>
              <a:t>Gretl</a:t>
            </a:r>
            <a:r>
              <a:rPr lang="en-US" sz="1800" b="1" dirty="0" smtClean="0"/>
              <a:t> Tutorial 3: Forecasting New Observations  - https://www.youtube.com/watch?v=Li8ZYDoT4_A</a:t>
            </a:r>
          </a:p>
          <a:p>
            <a:r>
              <a:rPr lang="en-US" sz="1800" b="1" dirty="0" err="1" smtClean="0"/>
              <a:t>Gretl</a:t>
            </a:r>
            <a:r>
              <a:rPr lang="en-US" sz="1800" b="1" dirty="0" smtClean="0"/>
              <a:t> Tutorial 4: Logistic Regression  - https://www.youtube.com/watch?v=satwpF3QwYc</a:t>
            </a:r>
          </a:p>
          <a:p>
            <a:r>
              <a:rPr lang="en-US" sz="1600" b="1" dirty="0" err="1"/>
              <a:t>Gretl</a:t>
            </a:r>
            <a:r>
              <a:rPr lang="en-US" sz="1600" b="1" dirty="0"/>
              <a:t> Tutorial 6: Modeling and Forecasting Time Series Data - https://www.youtube.com/watch?v=VTc9Ioy9bkQ</a:t>
            </a:r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it-IT" sz="1800" b="1" dirty="0" smtClean="0"/>
          </a:p>
          <a:p>
            <a:endParaRPr lang="en-US" sz="1800" b="1" dirty="0" smtClean="0"/>
          </a:p>
          <a:p>
            <a:endParaRPr lang="it-IT" sz="1800" b="1" dirty="0" smtClean="0"/>
          </a:p>
          <a:p>
            <a:endParaRPr lang="it-IT" sz="1800" dirty="0"/>
          </a:p>
          <a:p>
            <a:endParaRPr lang="it-IT" sz="1800" dirty="0"/>
          </a:p>
          <a:p>
            <a:endParaRPr lang="it-IT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scaletta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Ripasso della teoria della regressione lineare</a:t>
            </a:r>
          </a:p>
          <a:p>
            <a:r>
              <a:rPr lang="it-IT" dirty="0" smtClean="0"/>
              <a:t>Calcoli con </a:t>
            </a:r>
            <a:r>
              <a:rPr lang="it-IT" dirty="0" err="1" smtClean="0"/>
              <a:t>excel</a:t>
            </a:r>
            <a:endParaRPr lang="it-IT" dirty="0" smtClean="0"/>
          </a:p>
          <a:p>
            <a:r>
              <a:rPr lang="it-IT" dirty="0" smtClean="0"/>
              <a:t>Regressioni lineare con GRETL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0125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Esercizi da fare per uso di GRETL per regressioni lineari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Dati concime: Regressioni lineari con una variabile e con due variabili: interpretare i risultati, produrre grafici, </a:t>
            </a:r>
          </a:p>
          <a:p>
            <a:r>
              <a:rPr lang="it-IT" dirty="0" smtClean="0"/>
              <a:t>Dati pressione: regressione con variabile dicotomica</a:t>
            </a:r>
          </a:p>
          <a:p>
            <a:r>
              <a:rPr lang="it-IT" dirty="0" smtClean="0"/>
              <a:t>Stimare il trend: lineare, quadratico, esponenziale (video </a:t>
            </a:r>
            <a:r>
              <a:rPr lang="en-US" dirty="0" smtClean="0"/>
              <a:t>GRETL Tutorial </a:t>
            </a:r>
            <a:r>
              <a:rPr lang="en-US" dirty="0"/>
              <a:t>7: Comparing Time Series Trend </a:t>
            </a:r>
            <a:r>
              <a:rPr lang="en-US" dirty="0" smtClean="0"/>
              <a:t>Models</a:t>
            </a:r>
            <a:r>
              <a:rPr lang="it-IT" dirty="0" smtClean="0"/>
              <a:t>)</a:t>
            </a:r>
          </a:p>
          <a:p>
            <a:r>
              <a:rPr lang="it-IT" dirty="0" smtClean="0"/>
              <a:t>Formulare previsioni nel campione e fuori dal campione (slide successiva)</a:t>
            </a:r>
          </a:p>
          <a:p>
            <a:r>
              <a:rPr lang="it-IT" dirty="0" smtClean="0"/>
              <a:t>Dati a scelta dalla libreria GRETL: interpretare i risultati: strategia di selezione delle variabili e specificazione del modello</a:t>
            </a:r>
          </a:p>
        </p:txBody>
      </p:sp>
    </p:spTree>
    <p:extLst>
      <p:ext uri="{BB962C8B-B14F-4D97-AF65-F5344CB8AC3E}">
        <p14:creationId xmlns:p14="http://schemas.microsoft.com/office/powerpoint/2010/main" val="19334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Fare previsioni con </a:t>
            </a:r>
            <a:r>
              <a:rPr lang="it-IT" dirty="0" err="1" smtClean="0"/>
              <a:t>Gretl</a:t>
            </a:r>
            <a:r>
              <a:rPr lang="it-IT" dirty="0" smtClean="0"/>
              <a:t> da un modello di regressione lineare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34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Aggiungere osservazioni da stimare: dal menu Finestre icone, </a:t>
            </a:r>
            <a:r>
              <a:rPr lang="it-IT" dirty="0" err="1" smtClean="0"/>
              <a:t>dataset</a:t>
            </a:r>
            <a:endParaRPr lang="it-IT" dirty="0"/>
          </a:p>
          <a:p>
            <a:r>
              <a:rPr lang="it-IT" dirty="0" smtClean="0"/>
              <a:t>Aggiungere i valori delle variabili indipendenti</a:t>
            </a:r>
          </a:p>
          <a:p>
            <a:r>
              <a:rPr lang="it-IT" dirty="0" smtClean="0"/>
              <a:t>Stimare la regressione</a:t>
            </a:r>
          </a:p>
          <a:p>
            <a:r>
              <a:rPr lang="it-IT" dirty="0" smtClean="0"/>
              <a:t>Invocare il comando </a:t>
            </a:r>
            <a:r>
              <a:rPr lang="it-IT" dirty="0" err="1" smtClean="0"/>
              <a:t>forecast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855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Passi</a:t>
            </a: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24744"/>
            <a:ext cx="4724400" cy="15716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68" y="2780928"/>
            <a:ext cx="4001729" cy="368580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6136" y="1700808"/>
            <a:ext cx="1670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Aprire database</a:t>
            </a:r>
            <a:endParaRPr lang="it-IT" dirty="0"/>
          </a:p>
        </p:txBody>
      </p:sp>
      <p:sp>
        <p:nvSpPr>
          <p:cNvPr id="7" name="TextBox 6"/>
          <p:cNvSpPr txBox="1"/>
          <p:nvPr/>
        </p:nvSpPr>
        <p:spPr>
          <a:xfrm>
            <a:off x="5804112" y="4149080"/>
            <a:ext cx="2089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Aprire finestra icone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9520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404664"/>
            <a:ext cx="3924300" cy="28098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88024" y="1624935"/>
            <a:ext cx="3964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Aggiungere i valori variabili indipendenti</a:t>
            </a:r>
            <a:endParaRPr lang="it-IT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73016"/>
            <a:ext cx="5548362" cy="30963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156176" y="4077072"/>
            <a:ext cx="189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Effettuare la stima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891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5" y="1158500"/>
            <a:ext cx="5761679" cy="450274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44209" y="1772816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Invocare il comando analisi\previsioni e impostare i valori preferiti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890529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593</TotalTime>
  <Words>334</Words>
  <Application>Microsoft Office PowerPoint</Application>
  <PresentationFormat>On-screen Show (4:3)</PresentationFormat>
  <Paragraphs>46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Regressione lineare con GRETL</vt:lpstr>
      <vt:lpstr>Video utili su Gretl</vt:lpstr>
      <vt:lpstr>scaletta</vt:lpstr>
      <vt:lpstr>Esercizi da fare per uso di GRETL per regressioni lineari</vt:lpstr>
      <vt:lpstr>Fare previsioni con Gretl da un modello di regressione lineare</vt:lpstr>
      <vt:lpstr>PowerPoint Presentation</vt:lpstr>
      <vt:lpstr>Passi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econometriche e statistiche</dc:title>
  <dc:creator>Eva</dc:creator>
  <cp:lastModifiedBy>DANIELIS ROMEO</cp:lastModifiedBy>
  <cp:revision>77</cp:revision>
  <dcterms:created xsi:type="dcterms:W3CDTF">2017-03-02T09:07:16Z</dcterms:created>
  <dcterms:modified xsi:type="dcterms:W3CDTF">2017-03-23T13:21:42Z</dcterms:modified>
</cp:coreProperties>
</file>