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95"/>
  </p:notesMasterIdLst>
  <p:handoutMasterIdLst>
    <p:handoutMasterId r:id="rId96"/>
  </p:handoutMasterIdLst>
  <p:sldIdLst>
    <p:sldId id="269" r:id="rId2"/>
    <p:sldId id="296" r:id="rId3"/>
    <p:sldId id="322" r:id="rId4"/>
    <p:sldId id="323" r:id="rId5"/>
    <p:sldId id="297" r:id="rId6"/>
    <p:sldId id="274" r:id="rId7"/>
    <p:sldId id="275" r:id="rId8"/>
    <p:sldId id="258" r:id="rId9"/>
    <p:sldId id="257" r:id="rId10"/>
    <p:sldId id="276" r:id="rId11"/>
    <p:sldId id="260" r:id="rId12"/>
    <p:sldId id="277" r:id="rId13"/>
    <p:sldId id="262" r:id="rId14"/>
    <p:sldId id="278" r:id="rId15"/>
    <p:sldId id="294" r:id="rId16"/>
    <p:sldId id="295" r:id="rId17"/>
    <p:sldId id="292" r:id="rId18"/>
    <p:sldId id="264" r:id="rId19"/>
    <p:sldId id="284" r:id="rId20"/>
    <p:sldId id="285" r:id="rId21"/>
    <p:sldId id="299" r:id="rId22"/>
    <p:sldId id="291" r:id="rId23"/>
    <p:sldId id="300" r:id="rId24"/>
    <p:sldId id="283" r:id="rId25"/>
    <p:sldId id="289" r:id="rId26"/>
    <p:sldId id="290" r:id="rId27"/>
    <p:sldId id="279" r:id="rId28"/>
    <p:sldId id="271" r:id="rId29"/>
    <p:sldId id="286" r:id="rId30"/>
    <p:sldId id="280" r:id="rId31"/>
    <p:sldId id="377" r:id="rId32"/>
    <p:sldId id="324" r:id="rId33"/>
    <p:sldId id="325" r:id="rId34"/>
    <p:sldId id="326" r:id="rId35"/>
    <p:sldId id="327" r:id="rId36"/>
    <p:sldId id="329" r:id="rId37"/>
    <p:sldId id="330" r:id="rId38"/>
    <p:sldId id="328" r:id="rId39"/>
    <p:sldId id="331" r:id="rId40"/>
    <p:sldId id="332" r:id="rId41"/>
    <p:sldId id="333" r:id="rId42"/>
    <p:sldId id="334" r:id="rId43"/>
    <p:sldId id="376" r:id="rId44"/>
    <p:sldId id="335" r:id="rId45"/>
    <p:sldId id="336" r:id="rId46"/>
    <p:sldId id="337" r:id="rId47"/>
    <p:sldId id="338" r:id="rId48"/>
    <p:sldId id="339" r:id="rId49"/>
    <p:sldId id="340" r:id="rId50"/>
    <p:sldId id="341" r:id="rId51"/>
    <p:sldId id="342" r:id="rId52"/>
    <p:sldId id="343" r:id="rId53"/>
    <p:sldId id="345" r:id="rId54"/>
    <p:sldId id="344" r:id="rId55"/>
    <p:sldId id="346" r:id="rId56"/>
    <p:sldId id="347" r:id="rId57"/>
    <p:sldId id="348" r:id="rId58"/>
    <p:sldId id="349" r:id="rId59"/>
    <p:sldId id="375" r:id="rId60"/>
    <p:sldId id="352" r:id="rId61"/>
    <p:sldId id="353" r:id="rId62"/>
    <p:sldId id="354" r:id="rId63"/>
    <p:sldId id="366" r:id="rId64"/>
    <p:sldId id="367" r:id="rId65"/>
    <p:sldId id="368" r:id="rId66"/>
    <p:sldId id="369" r:id="rId67"/>
    <p:sldId id="370" r:id="rId68"/>
    <p:sldId id="371" r:id="rId69"/>
    <p:sldId id="372" r:id="rId70"/>
    <p:sldId id="373" r:id="rId71"/>
    <p:sldId id="374" r:id="rId72"/>
    <p:sldId id="298" r:id="rId73"/>
    <p:sldId id="302" r:id="rId74"/>
    <p:sldId id="303" r:id="rId75"/>
    <p:sldId id="304" r:id="rId76"/>
    <p:sldId id="305" r:id="rId77"/>
    <p:sldId id="306" r:id="rId78"/>
    <p:sldId id="307" r:id="rId79"/>
    <p:sldId id="308" r:id="rId80"/>
    <p:sldId id="309" r:id="rId81"/>
    <p:sldId id="310" r:id="rId82"/>
    <p:sldId id="311" r:id="rId83"/>
    <p:sldId id="312" r:id="rId84"/>
    <p:sldId id="313" r:id="rId85"/>
    <p:sldId id="314" r:id="rId86"/>
    <p:sldId id="315" r:id="rId87"/>
    <p:sldId id="316" r:id="rId88"/>
    <p:sldId id="317" r:id="rId89"/>
    <p:sldId id="318" r:id="rId90"/>
    <p:sldId id="319" r:id="rId91"/>
    <p:sldId id="320" r:id="rId92"/>
    <p:sldId id="321" r:id="rId93"/>
    <p:sldId id="301" r:id="rId94"/>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32787"/>
    <p:restoredTop sz="90929"/>
  </p:normalViewPr>
  <p:slideViewPr>
    <p:cSldViewPr>
      <p:cViewPr>
        <p:scale>
          <a:sx n="100" d="100"/>
          <a:sy n="100" d="100"/>
        </p:scale>
        <p:origin x="1424"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notesMaster" Target="notesMasters/notesMaster1.xml"/><Relationship Id="rId96" Type="http://schemas.openxmlformats.org/officeDocument/2006/relationships/handoutMaster" Target="handoutMasters/handoutMaster1.xml"/><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0"/>
                <a:cs typeface="ＭＳ Ｐゴシック" charset="0"/>
              </a:defRPr>
            </a:lvl1pPr>
          </a:lstStyle>
          <a:p>
            <a:pPr>
              <a:defRPr/>
            </a:pPr>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5C39325A-965D-8645-9E6A-655F33DCD6BD}" type="datetimeFigureOut">
              <a:rPr lang="it-IT" altLang="it-IT"/>
              <a:pPr>
                <a:defRPr/>
              </a:pPr>
              <a:t>01/10/18</a:t>
            </a:fld>
            <a:endParaRPr lang="it-IT" alt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ＭＳ Ｐゴシック" charset="0"/>
                <a:cs typeface="ＭＳ Ｐゴシック" charset="0"/>
              </a:defRPr>
            </a:lvl1pPr>
          </a:lstStyle>
          <a:p>
            <a:pPr>
              <a:defRPr/>
            </a:pP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7CD5A8E-19BA-D243-AA82-CB6F4434BF04}"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ea typeface="ＭＳ Ｐゴシック" charset="0"/>
                <a:cs typeface="ＭＳ Ｐゴシック" charset="0"/>
              </a:defRPr>
            </a:lvl1pPr>
          </a:lstStyle>
          <a:p>
            <a:pPr>
              <a:defRPr/>
            </a:pPr>
            <a:endParaRPr lang="it-IT"/>
          </a:p>
        </p:txBody>
      </p:sp>
      <p:sp>
        <p:nvSpPr>
          <p:cNvPr id="15363"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endParaRPr lang="it-IT"/>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ea typeface="ＭＳ Ｐゴシック" charset="0"/>
                <a:cs typeface="ＭＳ Ｐゴシック" charset="0"/>
              </a:defRPr>
            </a:lvl1pPr>
          </a:lstStyle>
          <a:p>
            <a:pPr>
              <a:defRPr/>
            </a:pPr>
            <a:endParaRPr lang="it-IT"/>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a:lvl1pPr>
          </a:lstStyle>
          <a:p>
            <a:pPr>
              <a:defRPr/>
            </a:pPr>
            <a:fld id="{917ACE1B-BDA6-E343-B7BD-D33559D9EA1D}"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13C2118-8475-424E-9C1B-35A94791FF87}" type="slidenum">
              <a:rPr lang="it-IT" altLang="it-IT" sz="1200"/>
              <a:pPr/>
              <a:t>1</a:t>
            </a:fld>
            <a:endParaRPr lang="it-IT" altLang="it-IT" sz="1200"/>
          </a:p>
        </p:txBody>
      </p:sp>
      <p:sp>
        <p:nvSpPr>
          <p:cNvPr id="16386" name="Rectangle 2"/>
          <p:cNvSpPr>
            <a:spLocks noGrp="1" noRot="1" noChangeAspect="1" noChangeArrowheads="1" noTextEdit="1"/>
          </p:cNvSpPr>
          <p:nvPr>
            <p:ph type="sldImg"/>
          </p:nvPr>
        </p:nvSpPr>
        <p:spPr>
          <a:xfrm>
            <a:off x="1179513" y="712788"/>
            <a:ext cx="4560887" cy="3421062"/>
          </a:xfrm>
          <a:solidFill>
            <a:srgbClr val="FFFFFF"/>
          </a:solidFill>
          <a:ln/>
        </p:spPr>
      </p:sp>
      <p:sp>
        <p:nvSpPr>
          <p:cNvPr id="16387" name="Rectangle 3"/>
          <p:cNvSpPr>
            <a:spLocks noChangeArrowheads="1"/>
          </p:cNvSpPr>
          <p:nvPr>
            <p:ph type="body" idx="1"/>
          </p:nvPr>
        </p:nvSpPr>
        <p:spPr>
          <a:xfrm>
            <a:off x="942975" y="4348163"/>
            <a:ext cx="5033963" cy="4133850"/>
          </a:xfrm>
          <a:solidFill>
            <a:srgbClr val="FFFFFF"/>
          </a:solidFill>
          <a:ln>
            <a:solidFill>
              <a:srgbClr val="000000"/>
            </a:solidFill>
            <a:miter lim="800000"/>
            <a:headEnd/>
            <a:tailEnd/>
          </a:ln>
        </p:spPr>
        <p:txBody>
          <a:bodyPr/>
          <a:lstStyle/>
          <a:p>
            <a:pPr eaLnBrk="1" hangingPunct="1"/>
            <a:endParaRPr lang="en-GB" altLang="it-IT">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A13C302-C8FE-F94A-8191-104E2AE6B84B}" type="slidenum">
              <a:rPr lang="it-IT" altLang="it-IT" sz="1200"/>
              <a:pPr/>
              <a:t>10</a:t>
            </a:fld>
            <a:endParaRPr lang="it-IT" altLang="it-IT" sz="1200"/>
          </a:p>
        </p:txBody>
      </p:sp>
      <p:sp>
        <p:nvSpPr>
          <p:cNvPr id="34818" name="Rectangle 2"/>
          <p:cNvSpPr>
            <a:spLocks noGrp="1" noRot="1" noChangeAspect="1" noChangeArrowheads="1" noTextEdit="1"/>
          </p:cNvSpPr>
          <p:nvPr>
            <p:ph type="sldImg"/>
          </p:nvPr>
        </p:nvSpPr>
        <p:spPr>
          <a:solidFill>
            <a:srgbClr val="FFFFFF"/>
          </a:solidFill>
          <a:ln/>
        </p:spPr>
      </p:sp>
      <p:sp>
        <p:nvSpPr>
          <p:cNvPr id="3481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061D012-2CD1-A04D-B937-91B10DB8D034}" type="slidenum">
              <a:rPr lang="it-IT" altLang="it-IT" sz="1200"/>
              <a:pPr/>
              <a:t>11</a:t>
            </a:fld>
            <a:endParaRPr lang="it-IT" altLang="it-IT" sz="120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4120CBE-3D22-7B41-B65D-3038DB96287D}" type="slidenum">
              <a:rPr lang="it-IT" altLang="it-IT" sz="1200"/>
              <a:pPr/>
              <a:t>12</a:t>
            </a:fld>
            <a:endParaRPr lang="it-IT" altLang="it-IT" sz="1200"/>
          </a:p>
        </p:txBody>
      </p:sp>
      <p:sp>
        <p:nvSpPr>
          <p:cNvPr id="38914" name="Rectangle 2"/>
          <p:cNvSpPr>
            <a:spLocks noGrp="1" noRot="1" noChangeAspect="1" noChangeArrowheads="1" noTextEdit="1"/>
          </p:cNvSpPr>
          <p:nvPr>
            <p:ph type="sldImg"/>
          </p:nvPr>
        </p:nvSpPr>
        <p:spPr>
          <a:solidFill>
            <a:srgbClr val="FFFFFF"/>
          </a:solidFill>
          <a:ln/>
        </p:spPr>
      </p:sp>
      <p:sp>
        <p:nvSpPr>
          <p:cNvPr id="3891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3F1E010-FA94-214B-8695-2C3F2CB2A86F}" type="slidenum">
              <a:rPr lang="it-IT" altLang="it-IT" sz="1200"/>
              <a:pPr/>
              <a:t>13</a:t>
            </a:fld>
            <a:endParaRPr lang="it-IT" altLang="it-IT" sz="120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5E3A2DF-AA0C-EA48-8AB6-DA6619B87A65}" type="slidenum">
              <a:rPr lang="it-IT" altLang="it-IT" sz="1200"/>
              <a:pPr/>
              <a:t>14</a:t>
            </a:fld>
            <a:endParaRPr lang="it-IT" altLang="it-IT" sz="1200"/>
          </a:p>
        </p:txBody>
      </p:sp>
      <p:sp>
        <p:nvSpPr>
          <p:cNvPr id="43010" name="Rectangle 2"/>
          <p:cNvSpPr>
            <a:spLocks noGrp="1" noRot="1" noChangeAspect="1" noChangeArrowheads="1" noTextEdit="1"/>
          </p:cNvSpPr>
          <p:nvPr>
            <p:ph type="sldImg"/>
          </p:nvPr>
        </p:nvSpPr>
        <p:spPr>
          <a:solidFill>
            <a:srgbClr val="FFFFFF"/>
          </a:solidFill>
          <a:ln/>
        </p:spPr>
      </p:sp>
      <p:sp>
        <p:nvSpPr>
          <p:cNvPr id="4301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7305FFB5-3C84-D24F-984A-78B1D8A2F4F6}" type="slidenum">
              <a:rPr lang="it-IT" altLang="it-IT" sz="1200"/>
              <a:pPr algn="r"/>
              <a:t>15</a:t>
            </a:fld>
            <a:endParaRPr lang="it-IT" altLang="it-IT" sz="1200"/>
          </a:p>
        </p:txBody>
      </p:sp>
      <p:sp>
        <p:nvSpPr>
          <p:cNvPr id="45058" name="Rectangle 2"/>
          <p:cNvSpPr>
            <a:spLocks noGrp="1" noRot="1" noChangeAspect="1" noChangeArrowheads="1" noTextEdit="1"/>
          </p:cNvSpPr>
          <p:nvPr>
            <p:ph type="sldImg"/>
          </p:nvPr>
        </p:nvSpPr>
        <p:spPr>
          <a:xfrm>
            <a:off x="0" y="0"/>
            <a:ext cx="0" cy="0"/>
          </a:xfrm>
          <a:ln/>
        </p:spPr>
      </p:sp>
      <p:sp>
        <p:nvSpPr>
          <p:cNvPr id="45059"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F8D2E396-3F4E-C14E-A91C-6C21DB0AB452}" type="slidenum">
              <a:rPr lang="it-IT" altLang="it-IT" sz="1200"/>
              <a:pPr algn="r"/>
              <a:t>16</a:t>
            </a:fld>
            <a:endParaRPr lang="it-IT" altLang="it-IT" sz="1200"/>
          </a:p>
        </p:txBody>
      </p:sp>
      <p:sp>
        <p:nvSpPr>
          <p:cNvPr id="47106" name="Rectangle 2"/>
          <p:cNvSpPr>
            <a:spLocks noGrp="1" noRot="1" noChangeAspect="1" noChangeArrowheads="1" noTextEdit="1"/>
          </p:cNvSpPr>
          <p:nvPr>
            <p:ph type="sldImg"/>
          </p:nvPr>
        </p:nvSpPr>
        <p:spPr>
          <a:xfrm>
            <a:off x="0" y="0"/>
            <a:ext cx="0" cy="0"/>
          </a:xfrm>
          <a:solidFill>
            <a:srgbClr val="FFFFFF"/>
          </a:solidFill>
          <a:ln/>
        </p:spPr>
      </p:sp>
      <p:sp>
        <p:nvSpPr>
          <p:cNvPr id="4710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D18CE85-B7B2-BC45-BC0A-C8F82F27CC81}" type="slidenum">
              <a:rPr lang="it-IT" altLang="it-IT" sz="1200"/>
              <a:pPr/>
              <a:t>17</a:t>
            </a:fld>
            <a:endParaRPr lang="it-IT" altLang="it-IT" sz="1200"/>
          </a:p>
        </p:txBody>
      </p:sp>
      <p:sp>
        <p:nvSpPr>
          <p:cNvPr id="49154" name="Rectangle 2"/>
          <p:cNvSpPr>
            <a:spLocks noGrp="1" noRot="1" noChangeAspect="1" noChangeArrowheads="1" noTextEdit="1"/>
          </p:cNvSpPr>
          <p:nvPr>
            <p:ph type="sldImg"/>
          </p:nvPr>
        </p:nvSpPr>
        <p:spPr>
          <a:solidFill>
            <a:srgbClr val="FFFFFF"/>
          </a:solidFill>
          <a:ln/>
        </p:spPr>
      </p:sp>
      <p:sp>
        <p:nvSpPr>
          <p:cNvPr id="4915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1BDA507-BD6B-164E-ACF3-ED44BB0ACED7}" type="slidenum">
              <a:rPr lang="it-IT" altLang="it-IT" sz="1200"/>
              <a:pPr/>
              <a:t>18</a:t>
            </a:fld>
            <a:endParaRPr lang="it-IT" altLang="it-IT" sz="12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091E13D-BE65-7B47-AD23-1BD9965D16B0}" type="slidenum">
              <a:rPr lang="it-IT" altLang="it-IT" sz="1200"/>
              <a:pPr/>
              <a:t>19</a:t>
            </a:fld>
            <a:endParaRPr lang="it-IT" altLang="it-IT"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97724F1F-9D81-464F-9897-00FCCF286ADE}" type="slidenum">
              <a:rPr lang="it-IT" altLang="it-IT" sz="1200"/>
              <a:pPr algn="r"/>
              <a:t>2</a:t>
            </a:fld>
            <a:endParaRPr lang="it-IT" altLang="it-IT" sz="1200"/>
          </a:p>
        </p:txBody>
      </p:sp>
      <p:sp>
        <p:nvSpPr>
          <p:cNvPr id="18434" name="Rectangle 2"/>
          <p:cNvSpPr>
            <a:spLocks noGrp="1" noRot="1" noChangeAspect="1" noChangeArrowheads="1" noTextEdit="1"/>
          </p:cNvSpPr>
          <p:nvPr>
            <p:ph type="sldImg"/>
          </p:nvPr>
        </p:nvSpPr>
        <p:spPr>
          <a:xfrm>
            <a:off x="0" y="0"/>
            <a:ext cx="0" cy="0"/>
          </a:xfrm>
          <a:solidFill>
            <a:srgbClr val="FFFFFF"/>
          </a:solidFill>
          <a:ln/>
        </p:spPr>
      </p:sp>
      <p:sp>
        <p:nvSpPr>
          <p:cNvPr id="1843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2940FEB-E9BD-A34A-B284-7B5404FC073A}" type="slidenum">
              <a:rPr lang="it-IT" altLang="it-IT" sz="1200"/>
              <a:pPr/>
              <a:t>20</a:t>
            </a:fld>
            <a:endParaRPr lang="it-IT" altLang="it-IT"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FE3D4D7-81B2-8045-BF4D-E683CF458661}" type="slidenum">
              <a:rPr lang="en-GB" altLang="it-IT">
                <a:latin typeface="Arial Rounded MT Bold" charset="0"/>
              </a:rPr>
              <a:pPr>
                <a:spcBef>
                  <a:spcPct val="0"/>
                </a:spcBef>
              </a:pPr>
              <a:t>21</a:t>
            </a:fld>
            <a:endParaRPr lang="en-GB" altLang="it-IT">
              <a:latin typeface="Arial Rounded MT Bold" charset="0"/>
            </a:endParaRPr>
          </a:p>
        </p:txBody>
      </p:sp>
      <p:sp>
        <p:nvSpPr>
          <p:cNvPr id="57346" name="Rectangle 1026"/>
          <p:cNvSpPr>
            <a:spLocks noGrp="1" noRot="1" noChangeAspect="1" noChangeArrowheads="1" noTextEdit="1"/>
          </p:cNvSpPr>
          <p:nvPr>
            <p:ph type="sldImg"/>
          </p:nvPr>
        </p:nvSpPr>
        <p:spPr>
          <a:xfrm>
            <a:off x="914400" y="762000"/>
            <a:ext cx="4876800" cy="3657600"/>
          </a:xfrm>
          <a:solidFill>
            <a:srgbClr val="FFFFFF"/>
          </a:solidFill>
          <a:ln/>
        </p:spPr>
      </p:sp>
      <p:sp>
        <p:nvSpPr>
          <p:cNvPr id="14848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072D19F-F3A2-E840-B082-9B99579D96A6}" type="slidenum">
              <a:rPr lang="it-IT" altLang="it-IT" sz="1200"/>
              <a:pPr/>
              <a:t>22</a:t>
            </a:fld>
            <a:endParaRPr lang="it-IT" altLang="it-IT" sz="1200"/>
          </a:p>
        </p:txBody>
      </p:sp>
      <p:sp>
        <p:nvSpPr>
          <p:cNvPr id="59394" name="Rectangle 2"/>
          <p:cNvSpPr>
            <a:spLocks noGrp="1" noRot="1" noChangeAspect="1" noChangeArrowheads="1" noTextEdit="1"/>
          </p:cNvSpPr>
          <p:nvPr>
            <p:ph type="sldImg"/>
          </p:nvPr>
        </p:nvSpPr>
        <p:spPr>
          <a:solidFill>
            <a:srgbClr val="FFFFFF"/>
          </a:solidFill>
          <a:ln/>
        </p:spPr>
      </p:sp>
      <p:sp>
        <p:nvSpPr>
          <p:cNvPr id="5939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99C5F28-A4C8-7F45-A81A-B519426668CE}" type="slidenum">
              <a:rPr lang="en-GB" altLang="it-IT">
                <a:latin typeface="Arial Rounded MT Bold" charset="0"/>
              </a:rPr>
              <a:pPr>
                <a:spcBef>
                  <a:spcPct val="0"/>
                </a:spcBef>
              </a:pPr>
              <a:t>23</a:t>
            </a:fld>
            <a:endParaRPr lang="en-GB" altLang="it-IT">
              <a:latin typeface="Arial Rounded MT Bold" charset="0"/>
            </a:endParaRPr>
          </a:p>
        </p:txBody>
      </p:sp>
      <p:sp>
        <p:nvSpPr>
          <p:cNvPr id="61442" name="Rectangle 1026"/>
          <p:cNvSpPr>
            <a:spLocks noGrp="1" noRot="1" noChangeAspect="1" noChangeArrowheads="1" noTextEdit="1"/>
          </p:cNvSpPr>
          <p:nvPr>
            <p:ph type="sldImg"/>
          </p:nvPr>
        </p:nvSpPr>
        <p:spPr>
          <a:xfrm>
            <a:off x="914400" y="762000"/>
            <a:ext cx="4876800" cy="3657600"/>
          </a:xfrm>
          <a:solidFill>
            <a:srgbClr val="FFFFFF"/>
          </a:solidFill>
          <a:ln/>
        </p:spPr>
      </p:sp>
      <p:sp>
        <p:nvSpPr>
          <p:cNvPr id="14848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5CEE1CD-7D5E-0546-8859-D5C25638E98B}" type="slidenum">
              <a:rPr lang="it-IT" altLang="it-IT" sz="1200"/>
              <a:pPr/>
              <a:t>24</a:t>
            </a:fld>
            <a:endParaRPr lang="it-IT" altLang="it-IT" sz="1200"/>
          </a:p>
        </p:txBody>
      </p:sp>
      <p:sp>
        <p:nvSpPr>
          <p:cNvPr id="63490" name="Rectangle 2"/>
          <p:cNvSpPr>
            <a:spLocks noGrp="1" noRot="1" noChangeAspect="1" noChangeArrowheads="1" noTextEdit="1"/>
          </p:cNvSpPr>
          <p:nvPr>
            <p:ph type="sldImg"/>
          </p:nvPr>
        </p:nvSpPr>
        <p:spPr>
          <a:solidFill>
            <a:srgbClr val="FFFFFF"/>
          </a:solidFill>
          <a:ln/>
        </p:spPr>
      </p:sp>
      <p:sp>
        <p:nvSpPr>
          <p:cNvPr id="6349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076ABB5-FE11-D549-A36B-E402E00FD3A2}" type="slidenum">
              <a:rPr lang="it-IT" altLang="it-IT" sz="1200"/>
              <a:pPr/>
              <a:t>25</a:t>
            </a:fld>
            <a:endParaRPr lang="it-IT" altLang="it-IT" sz="1200"/>
          </a:p>
        </p:txBody>
      </p:sp>
      <p:sp>
        <p:nvSpPr>
          <p:cNvPr id="65538" name="Rectangle 2"/>
          <p:cNvSpPr>
            <a:spLocks noGrp="1" noRot="1" noChangeAspect="1" noChangeArrowheads="1" noTextEdit="1"/>
          </p:cNvSpPr>
          <p:nvPr>
            <p:ph type="sldImg"/>
          </p:nvPr>
        </p:nvSpPr>
        <p:spPr>
          <a:solidFill>
            <a:srgbClr val="FFFFFF"/>
          </a:solidFill>
          <a:ln/>
        </p:spPr>
      </p:sp>
      <p:sp>
        <p:nvSpPr>
          <p:cNvPr id="6553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F8E531E-797D-8440-9E85-F2AB52570DBE}" type="slidenum">
              <a:rPr lang="it-IT" altLang="it-IT" sz="1200"/>
              <a:pPr/>
              <a:t>26</a:t>
            </a:fld>
            <a:endParaRPr lang="it-IT" altLang="it-IT" sz="1200"/>
          </a:p>
        </p:txBody>
      </p:sp>
      <p:sp>
        <p:nvSpPr>
          <p:cNvPr id="67586" name="Rectangle 2"/>
          <p:cNvSpPr>
            <a:spLocks noGrp="1" noRot="1" noChangeAspect="1" noChangeArrowheads="1" noTextEdit="1"/>
          </p:cNvSpPr>
          <p:nvPr>
            <p:ph type="sldImg"/>
          </p:nvPr>
        </p:nvSpPr>
        <p:spPr>
          <a:solidFill>
            <a:srgbClr val="FFFFFF"/>
          </a:solidFill>
          <a:ln/>
        </p:spPr>
      </p:sp>
      <p:sp>
        <p:nvSpPr>
          <p:cNvPr id="6758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609B4FB-05D0-954C-97AB-3E8053410277}" type="slidenum">
              <a:rPr lang="it-IT" altLang="it-IT" sz="1200"/>
              <a:pPr/>
              <a:t>27</a:t>
            </a:fld>
            <a:endParaRPr lang="it-IT" altLang="it-IT" sz="1200"/>
          </a:p>
        </p:txBody>
      </p:sp>
      <p:sp>
        <p:nvSpPr>
          <p:cNvPr id="69634" name="Rectangle 2"/>
          <p:cNvSpPr>
            <a:spLocks noGrp="1" noRot="1" noChangeAspect="1" noChangeArrowheads="1" noTextEdit="1"/>
          </p:cNvSpPr>
          <p:nvPr>
            <p:ph type="sldImg"/>
          </p:nvPr>
        </p:nvSpPr>
        <p:spPr>
          <a:solidFill>
            <a:srgbClr val="FFFFFF"/>
          </a:solidFill>
          <a:ln/>
        </p:spPr>
      </p:sp>
      <p:sp>
        <p:nvSpPr>
          <p:cNvPr id="6963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987710D-93BD-604B-BA47-F36239F4C9BD}" type="slidenum">
              <a:rPr lang="it-IT" altLang="it-IT" sz="1200"/>
              <a:pPr/>
              <a:t>28</a:t>
            </a:fld>
            <a:endParaRPr lang="it-IT" altLang="it-IT" sz="1200"/>
          </a:p>
        </p:txBody>
      </p:sp>
      <p:sp>
        <p:nvSpPr>
          <p:cNvPr id="71682" name="Rectangle 2"/>
          <p:cNvSpPr>
            <a:spLocks noGrp="1" noRot="1" noChangeAspect="1" noChangeArrowheads="1" noTextEdit="1"/>
          </p:cNvSpPr>
          <p:nvPr>
            <p:ph type="sldImg"/>
          </p:nvPr>
        </p:nvSpPr>
        <p:spPr>
          <a:solidFill>
            <a:srgbClr val="FFFFFF"/>
          </a:solidFill>
          <a:ln/>
        </p:spPr>
      </p:sp>
      <p:sp>
        <p:nvSpPr>
          <p:cNvPr id="7168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F565ABE-7823-5845-92D6-D4C05BC61DCC}" type="slidenum">
              <a:rPr lang="it-IT" altLang="it-IT" sz="1200"/>
              <a:pPr/>
              <a:t>29</a:t>
            </a:fld>
            <a:endParaRPr lang="it-IT" altLang="it-IT" sz="1200"/>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3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41E2AF7-4544-7747-B42D-797159BA0B22}" type="slidenum">
              <a:rPr lang="en-GB" altLang="x-none">
                <a:latin typeface="Arial Rounded MT Bold" charset="0"/>
              </a:rPr>
              <a:pPr>
                <a:spcBef>
                  <a:spcPct val="0"/>
                </a:spcBef>
              </a:pPr>
              <a:t>3</a:t>
            </a:fld>
            <a:endParaRPr lang="en-GB" altLang="x-none">
              <a:latin typeface="Arial Rounded MT Bold" charset="0"/>
            </a:endParaRPr>
          </a:p>
        </p:txBody>
      </p:sp>
      <p:sp>
        <p:nvSpPr>
          <p:cNvPr id="20482" name="Rectangle 2"/>
          <p:cNvSpPr>
            <a:spLocks noGrp="1" noRot="1" noChangeAspect="1" noChangeArrowheads="1" noTextEdit="1"/>
          </p:cNvSpPr>
          <p:nvPr>
            <p:ph type="sldImg"/>
          </p:nvPr>
        </p:nvSpPr>
        <p:spPr>
          <a:xfrm>
            <a:off x="877888" y="733425"/>
            <a:ext cx="4891087" cy="3667125"/>
          </a:xfrm>
          <a:solidFill>
            <a:srgbClr val="FFFFFF"/>
          </a:solidFill>
          <a:ln/>
        </p:spPr>
      </p:sp>
      <p:sp>
        <p:nvSpPr>
          <p:cNvPr id="117763" name="Rectangle 3"/>
          <p:cNvSpPr>
            <a:spLocks noGrp="1" noChangeArrowheads="1"/>
          </p:cNvSpPr>
          <p:nvPr>
            <p:ph type="body" idx="1"/>
          </p:nvPr>
        </p:nvSpPr>
        <p:spPr>
          <a:xfrm>
            <a:off x="885825" y="4643438"/>
            <a:ext cx="4873625" cy="4398962"/>
          </a:xfrm>
          <a:solidFill>
            <a:srgbClr val="FFFFFF"/>
          </a:solidFill>
          <a:ln>
            <a:solidFill>
              <a:srgbClr val="000000"/>
            </a:solidFill>
            <a:miter lim="800000"/>
            <a:headEnd/>
            <a:tailEnd/>
          </a:ln>
        </p:spPr>
        <p:txBody>
          <a:bodyPr lIns="22247" tIns="11124" rIns="22247" bIns="11124"/>
          <a:lstStyle/>
          <a:p>
            <a:pPr eaLnBrk="1" hangingPunct="1">
              <a:defRPr/>
            </a:pPr>
            <a:endParaRPr lang="en-GB"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33838D1-90C9-D44B-AAED-EEBB98B5DC07}" type="slidenum">
              <a:rPr lang="it-IT" altLang="it-IT" sz="1200"/>
              <a:pPr/>
              <a:t>30</a:t>
            </a:fld>
            <a:endParaRPr lang="it-IT" altLang="it-IT" sz="1200"/>
          </a:p>
        </p:txBody>
      </p:sp>
      <p:sp>
        <p:nvSpPr>
          <p:cNvPr id="75778" name="Rectangle 2"/>
          <p:cNvSpPr>
            <a:spLocks noGrp="1" noRot="1" noChangeAspect="1" noChangeArrowheads="1" noTextEdit="1"/>
          </p:cNvSpPr>
          <p:nvPr>
            <p:ph type="sldImg"/>
          </p:nvPr>
        </p:nvSpPr>
        <p:spPr>
          <a:solidFill>
            <a:srgbClr val="FFFFFF"/>
          </a:solidFill>
          <a:ln/>
        </p:spPr>
      </p:sp>
      <p:sp>
        <p:nvSpPr>
          <p:cNvPr id="7577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9F9BB1DD-F836-6445-9ECD-3EFE698ED5DD}" type="slidenum">
              <a:rPr lang="it-IT" altLang="it-IT" sz="1200"/>
              <a:pPr algn="r"/>
              <a:t>31</a:t>
            </a:fld>
            <a:endParaRPr lang="it-IT" altLang="it-IT" sz="1200"/>
          </a:p>
        </p:txBody>
      </p:sp>
      <p:sp>
        <p:nvSpPr>
          <p:cNvPr id="77826" name="Rectangle 2"/>
          <p:cNvSpPr>
            <a:spLocks noGrp="1" noRot="1" noChangeAspect="1" noChangeArrowheads="1" noTextEdit="1"/>
          </p:cNvSpPr>
          <p:nvPr>
            <p:ph type="sldImg"/>
          </p:nvPr>
        </p:nvSpPr>
        <p:spPr>
          <a:xfrm>
            <a:off x="0" y="0"/>
            <a:ext cx="0" cy="0"/>
          </a:xfrm>
          <a:solidFill>
            <a:srgbClr val="FFFFFF"/>
          </a:solidFill>
          <a:ln/>
        </p:spPr>
      </p:sp>
      <p:sp>
        <p:nvSpPr>
          <p:cNvPr id="7782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E4615076-2508-FF43-98EC-B747EB0A33E6}" type="slidenum">
              <a:rPr lang="it-IT" altLang="it-IT" sz="1200"/>
              <a:pPr algn="r"/>
              <a:t>32</a:t>
            </a:fld>
            <a:endParaRPr lang="it-IT" altLang="it-IT" sz="1200"/>
          </a:p>
        </p:txBody>
      </p:sp>
      <p:sp>
        <p:nvSpPr>
          <p:cNvPr id="79874" name="Rectangle 2"/>
          <p:cNvSpPr>
            <a:spLocks noGrp="1" noRot="1" noChangeAspect="1" noChangeArrowheads="1" noTextEdit="1"/>
          </p:cNvSpPr>
          <p:nvPr>
            <p:ph type="sldImg"/>
          </p:nvPr>
        </p:nvSpPr>
        <p:spPr>
          <a:xfrm>
            <a:off x="0" y="0"/>
            <a:ext cx="0" cy="0"/>
          </a:xfrm>
          <a:solidFill>
            <a:srgbClr val="FFFFFF"/>
          </a:solidFill>
          <a:ln/>
        </p:spPr>
      </p:sp>
      <p:sp>
        <p:nvSpPr>
          <p:cNvPr id="7987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0CEED08A-2559-2B49-A438-BFF0A80D47EA}" type="slidenum">
              <a:rPr lang="it-IT" altLang="it-IT" b="1" u="sng">
                <a:solidFill>
                  <a:schemeClr val="bg1"/>
                </a:solidFill>
                <a:latin typeface="Arial Unicode MS" charset="0"/>
              </a:rPr>
              <a:pPr eaLnBrk="1" hangingPunct="1">
                <a:spcBef>
                  <a:spcPct val="0"/>
                </a:spcBef>
              </a:pPr>
              <a:t>33</a:t>
            </a:fld>
            <a:endParaRPr lang="it-IT" altLang="it-IT" b="1" u="sng">
              <a:solidFill>
                <a:schemeClr val="bg1"/>
              </a:solidFill>
              <a:latin typeface="Arial Unicode MS" charset="0"/>
            </a:endParaRPr>
          </a:p>
        </p:txBody>
      </p:sp>
      <p:sp>
        <p:nvSpPr>
          <p:cNvPr id="81922" name="Rectangle 2"/>
          <p:cNvSpPr>
            <a:spLocks noGrp="1" noRot="1" noChangeAspect="1" noChangeArrowheads="1" noTextEdit="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F0C36E73-9C19-2B4A-B382-190CA1DB9516}" type="slidenum">
              <a:rPr lang="it-IT" altLang="it-IT" b="1" u="sng">
                <a:solidFill>
                  <a:schemeClr val="bg1"/>
                </a:solidFill>
                <a:latin typeface="Arial Unicode MS" charset="0"/>
              </a:rPr>
              <a:pPr eaLnBrk="1" hangingPunct="1">
                <a:spcBef>
                  <a:spcPct val="0"/>
                </a:spcBef>
              </a:pPr>
              <a:t>34</a:t>
            </a:fld>
            <a:endParaRPr lang="it-IT" altLang="it-IT" b="1" u="sng">
              <a:solidFill>
                <a:schemeClr val="bg1"/>
              </a:solidFill>
              <a:latin typeface="Arial Unicode MS" charset="0"/>
            </a:endParaRPr>
          </a:p>
        </p:txBody>
      </p:sp>
      <p:sp>
        <p:nvSpPr>
          <p:cNvPr id="83970" name="Rectangle 2"/>
          <p:cNvSpPr>
            <a:spLocks noGrp="1" noRot="1" noChangeAspect="1" noChangeArrowheads="1" noTextEdit="1"/>
          </p:cNvSpPr>
          <p:nvPr>
            <p:ph type="sldImg"/>
          </p:nvPr>
        </p:nvSpPr>
        <p:spPr>
          <a:solidFill>
            <a:srgbClr val="FFFFFF"/>
          </a:solidFill>
          <a:ln/>
        </p:spPr>
      </p:sp>
      <p:sp>
        <p:nvSpPr>
          <p:cNvPr id="452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AEBB9009-E7B1-7F43-83AC-D053C96C66E4}" type="slidenum">
              <a:rPr lang="it-IT" altLang="it-IT" b="1" u="sng">
                <a:solidFill>
                  <a:schemeClr val="bg1"/>
                </a:solidFill>
                <a:latin typeface="Arial Unicode MS" charset="0"/>
              </a:rPr>
              <a:pPr eaLnBrk="1" hangingPunct="1">
                <a:spcBef>
                  <a:spcPct val="0"/>
                </a:spcBef>
              </a:pPr>
              <a:t>35</a:t>
            </a:fld>
            <a:endParaRPr lang="it-IT" altLang="it-IT" b="1" u="sng">
              <a:solidFill>
                <a:schemeClr val="bg1"/>
              </a:solidFill>
              <a:latin typeface="Arial Unicode MS" charset="0"/>
            </a:endParaRPr>
          </a:p>
        </p:txBody>
      </p:sp>
      <p:sp>
        <p:nvSpPr>
          <p:cNvPr id="86018" name="Rectangle 2"/>
          <p:cNvSpPr>
            <a:spLocks noGrp="1" noRot="1" noChangeAspect="1" noChangeArrowheads="1" noTextEdit="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3F473D66-E1F6-5B4C-B58D-CE2CD6A02FB5}" type="slidenum">
              <a:rPr lang="it-IT" altLang="it-IT" b="1" u="sng">
                <a:solidFill>
                  <a:schemeClr val="bg1"/>
                </a:solidFill>
                <a:latin typeface="Arial Unicode MS" charset="0"/>
              </a:rPr>
              <a:pPr eaLnBrk="1" hangingPunct="1">
                <a:spcBef>
                  <a:spcPct val="0"/>
                </a:spcBef>
              </a:pPr>
              <a:t>36</a:t>
            </a:fld>
            <a:endParaRPr lang="it-IT" altLang="it-IT" b="1" u="sng">
              <a:solidFill>
                <a:schemeClr val="bg1"/>
              </a:solidFill>
              <a:latin typeface="Arial Unicode MS" charset="0"/>
            </a:endParaRPr>
          </a:p>
        </p:txBody>
      </p:sp>
      <p:sp>
        <p:nvSpPr>
          <p:cNvPr id="88066" name="Rectangle 2"/>
          <p:cNvSpPr>
            <a:spLocks noGrp="1" noRot="1" noChangeAspect="1" noChangeArrowheads="1" noTextEdit="1"/>
          </p:cNvSpPr>
          <p:nvPr>
            <p:ph type="sldImg"/>
          </p:nvPr>
        </p:nvSpPr>
        <p:spPr>
          <a:solidFill>
            <a:srgbClr val="FFFFFF"/>
          </a:solidFill>
          <a:ln/>
        </p:spPr>
      </p:sp>
      <p:sp>
        <p:nvSpPr>
          <p:cNvPr id="454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38E67A52-343D-7943-9D2C-F9AD1AF05C77}" type="slidenum">
              <a:rPr lang="it-IT" altLang="it-IT" b="1" u="sng">
                <a:solidFill>
                  <a:schemeClr val="bg1"/>
                </a:solidFill>
                <a:latin typeface="Arial Unicode MS" charset="0"/>
              </a:rPr>
              <a:pPr eaLnBrk="1" hangingPunct="1">
                <a:spcBef>
                  <a:spcPct val="0"/>
                </a:spcBef>
              </a:pPr>
              <a:t>37</a:t>
            </a:fld>
            <a:endParaRPr lang="it-IT" altLang="it-IT" b="1" u="sng">
              <a:solidFill>
                <a:schemeClr val="bg1"/>
              </a:solidFill>
              <a:latin typeface="Arial Unicode MS" charset="0"/>
            </a:endParaRPr>
          </a:p>
        </p:txBody>
      </p:sp>
      <p:sp>
        <p:nvSpPr>
          <p:cNvPr id="90114" name="Rectangle 2"/>
          <p:cNvSpPr>
            <a:spLocks noGrp="1" noRot="1" noChangeAspect="1" noChangeArrowheads="1" noTextEdit="1"/>
          </p:cNvSpPr>
          <p:nvPr>
            <p:ph type="sldImg"/>
          </p:nvPr>
        </p:nvSpPr>
        <p:spPr>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it-IT" altLang="it-IT">
                <a:ea typeface="ＭＳ Ｐゴシック" charset="-128"/>
              </a:rPr>
              <a:t>Questa è l</a:t>
            </a:r>
            <a:r>
              <a:rPr lang="ja-JP" altLang="it-IT">
                <a:ea typeface="ＭＳ Ｐゴシック" charset="-128"/>
              </a:rPr>
              <a:t>’</a:t>
            </a:r>
            <a:r>
              <a:rPr lang="it-IT" altLang="ja-JP">
                <a:ea typeface="ＭＳ Ｐゴシック" charset="-128"/>
              </a:rPr>
              <a:t>idea di Artistotele, in un disegno medievale. Come tante altre cose, l</a:t>
            </a:r>
            <a:r>
              <a:rPr lang="ja-JP" altLang="it-IT">
                <a:ea typeface="ＭＳ Ｐゴシック" charset="-128"/>
              </a:rPr>
              <a:t>’</a:t>
            </a:r>
            <a:r>
              <a:rPr lang="it-IT" altLang="ja-JP">
                <a:ea typeface="ＭＳ Ｐゴシック" charset="-128"/>
              </a:rPr>
              <a:t>opinione comune è che le cose stiano così e, cosa che è peggio, così ce le insegnano a scuola.</a:t>
            </a:r>
            <a:endParaRPr lang="it-IT" altLang="it-IT">
              <a:ea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6B65FF2D-E3A2-3140-8EC3-C8E8D67EC861}" type="slidenum">
              <a:rPr lang="it-IT" altLang="it-IT" b="1" u="sng">
                <a:solidFill>
                  <a:schemeClr val="bg1"/>
                </a:solidFill>
                <a:latin typeface="Arial Unicode MS" charset="0"/>
              </a:rPr>
              <a:pPr eaLnBrk="1" hangingPunct="1">
                <a:spcBef>
                  <a:spcPct val="0"/>
                </a:spcBef>
              </a:pPr>
              <a:t>38</a:t>
            </a:fld>
            <a:endParaRPr lang="it-IT" altLang="it-IT" b="1" u="sng">
              <a:solidFill>
                <a:schemeClr val="bg1"/>
              </a:solidFill>
              <a:latin typeface="Arial Unicode MS" charset="0"/>
            </a:endParaRPr>
          </a:p>
        </p:txBody>
      </p:sp>
      <p:sp>
        <p:nvSpPr>
          <p:cNvPr id="92162" name="Rectangle 2"/>
          <p:cNvSpPr>
            <a:spLocks noGrp="1" noRot="1" noChangeAspect="1" noChangeArrowheads="1" noTextEdit="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13109017-0B3B-FF44-8CDE-AC10F1570C02}" type="slidenum">
              <a:rPr lang="it-IT" altLang="it-IT" b="1" u="sng">
                <a:solidFill>
                  <a:schemeClr val="bg1"/>
                </a:solidFill>
                <a:latin typeface="Arial Unicode MS" charset="0"/>
              </a:rPr>
              <a:pPr eaLnBrk="1" hangingPunct="1">
                <a:spcBef>
                  <a:spcPct val="0"/>
                </a:spcBef>
              </a:pPr>
              <a:t>39</a:t>
            </a:fld>
            <a:endParaRPr lang="it-IT" altLang="it-IT" b="1" u="sng">
              <a:solidFill>
                <a:schemeClr val="bg1"/>
              </a:solidFill>
              <a:latin typeface="Arial Unicode MS" charset="0"/>
            </a:endParaRPr>
          </a:p>
        </p:txBody>
      </p:sp>
      <p:sp>
        <p:nvSpPr>
          <p:cNvPr id="94210" name="Rectangle 2"/>
          <p:cNvSpPr>
            <a:spLocks noGrp="1" noRot="1" noChangeAspect="1" noChangeArrowheads="1" noTextEdit="1"/>
          </p:cNvSpPr>
          <p:nvPr>
            <p:ph type="sldImg"/>
          </p:nvPr>
        </p:nvSpPr>
        <p:spPr>
          <a:solidFill>
            <a:srgbClr val="FFFFFF"/>
          </a:solidFill>
          <a:ln/>
        </p:spPr>
      </p:sp>
      <p:sp>
        <p:nvSpPr>
          <p:cNvPr id="296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609D6680-4FC7-9F43-9A12-2CF85AAAD1ED}" type="slidenum">
              <a:rPr lang="it-IT" altLang="it-IT" sz="1200"/>
              <a:pPr algn="r"/>
              <a:t>4</a:t>
            </a:fld>
            <a:endParaRPr lang="it-IT" altLang="it-IT" sz="1200"/>
          </a:p>
        </p:txBody>
      </p:sp>
      <p:sp>
        <p:nvSpPr>
          <p:cNvPr id="22530" name="Rectangle 2"/>
          <p:cNvSpPr>
            <a:spLocks noGrp="1" noRot="1" noChangeAspect="1" noChangeArrowheads="1" noTextEdit="1"/>
          </p:cNvSpPr>
          <p:nvPr>
            <p:ph type="sldImg"/>
          </p:nvPr>
        </p:nvSpPr>
        <p:spPr>
          <a:xfrm>
            <a:off x="0" y="0"/>
            <a:ext cx="0" cy="0"/>
          </a:xfrm>
          <a:solidFill>
            <a:srgbClr val="FFFFFF"/>
          </a:solidFill>
          <a:ln/>
        </p:spPr>
      </p:sp>
      <p:sp>
        <p:nvSpPr>
          <p:cNvPr id="2253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A9D3EB61-FB11-3843-B107-4F5C68125841}" type="slidenum">
              <a:rPr lang="it-IT" altLang="it-IT" b="1" u="sng">
                <a:solidFill>
                  <a:schemeClr val="bg1"/>
                </a:solidFill>
                <a:latin typeface="Arial Unicode MS" charset="0"/>
              </a:rPr>
              <a:pPr eaLnBrk="1" hangingPunct="1">
                <a:spcBef>
                  <a:spcPct val="0"/>
                </a:spcBef>
              </a:pPr>
              <a:t>40</a:t>
            </a:fld>
            <a:endParaRPr lang="it-IT" altLang="it-IT" b="1" u="sng">
              <a:solidFill>
                <a:schemeClr val="bg1"/>
              </a:solidFill>
              <a:latin typeface="Arial Unicode MS" charset="0"/>
            </a:endParaRPr>
          </a:p>
        </p:txBody>
      </p:sp>
      <p:sp>
        <p:nvSpPr>
          <p:cNvPr id="96258"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E4286741-A66D-954E-879C-0440DE4C811E}" type="slidenum">
              <a:rPr lang="it-IT" altLang="it-IT" b="1" u="sng">
                <a:solidFill>
                  <a:schemeClr val="bg1"/>
                </a:solidFill>
                <a:latin typeface="Arial Unicode MS" charset="0"/>
              </a:rPr>
              <a:pPr eaLnBrk="1" hangingPunct="1">
                <a:spcBef>
                  <a:spcPct val="0"/>
                </a:spcBef>
              </a:pPr>
              <a:t>41</a:t>
            </a:fld>
            <a:endParaRPr lang="it-IT" altLang="it-IT" b="1" u="sng">
              <a:solidFill>
                <a:schemeClr val="bg1"/>
              </a:solidFill>
              <a:latin typeface="Arial Unicode MS" charset="0"/>
            </a:endParaRPr>
          </a:p>
        </p:txBody>
      </p:sp>
      <p:sp>
        <p:nvSpPr>
          <p:cNvPr id="98306" name="Rectangle 2"/>
          <p:cNvSpPr>
            <a:spLocks noGrp="1" noRot="1" noChangeAspect="1" noChangeArrowheads="1" noTextEdit="1"/>
          </p:cNvSpPr>
          <p:nvPr>
            <p:ph type="sldImg"/>
          </p:nvPr>
        </p:nvSpPr>
        <p:spPr>
          <a:solidFill>
            <a:srgbClr val="FFFFFF"/>
          </a:solidFill>
          <a:ln/>
        </p:spPr>
      </p:sp>
      <p:sp>
        <p:nvSpPr>
          <p:cNvPr id="425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B26AAE65-923A-1A4C-BC93-CF3375BD3C51}" type="slidenum">
              <a:rPr lang="it-IT" altLang="it-IT" b="1" u="sng">
                <a:solidFill>
                  <a:schemeClr val="bg1"/>
                </a:solidFill>
                <a:latin typeface="Arial Unicode MS" charset="0"/>
              </a:rPr>
              <a:pPr eaLnBrk="1" hangingPunct="1">
                <a:spcBef>
                  <a:spcPct val="0"/>
                </a:spcBef>
              </a:pPr>
              <a:t>42</a:t>
            </a:fld>
            <a:endParaRPr lang="it-IT" altLang="it-IT" b="1" u="sng">
              <a:solidFill>
                <a:schemeClr val="bg1"/>
              </a:solidFill>
              <a:latin typeface="Arial Unicode MS" charset="0"/>
            </a:endParaRPr>
          </a:p>
        </p:txBody>
      </p:sp>
      <p:sp>
        <p:nvSpPr>
          <p:cNvPr id="100354" name="Rectangle 2"/>
          <p:cNvSpPr>
            <a:spLocks noGrp="1" noRot="1" noChangeAspect="1" noChangeArrowheads="1" noTextEdit="1"/>
          </p:cNvSpPr>
          <p:nvPr>
            <p:ph type="sldImg"/>
          </p:nvPr>
        </p:nvSpPr>
        <p:spPr>
          <a:solidFill>
            <a:srgbClr val="FFFFFF"/>
          </a:solidFill>
          <a:ln/>
        </p:spPr>
      </p:sp>
      <p:sp>
        <p:nvSpPr>
          <p:cNvPr id="5509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DB62E257-EB0C-474C-B5C4-5FBCF43F2FA8}" type="slidenum">
              <a:rPr lang="it-IT" altLang="it-IT" b="1" u="sng">
                <a:solidFill>
                  <a:schemeClr val="bg1"/>
                </a:solidFill>
                <a:latin typeface="Arial Unicode MS" charset="0"/>
              </a:rPr>
              <a:pPr eaLnBrk="1" hangingPunct="1">
                <a:spcBef>
                  <a:spcPct val="0"/>
                </a:spcBef>
              </a:pPr>
              <a:t>43</a:t>
            </a:fld>
            <a:endParaRPr lang="it-IT" altLang="it-IT" b="1" u="sng">
              <a:solidFill>
                <a:schemeClr val="bg1"/>
              </a:solidFill>
              <a:latin typeface="Arial Unicode MS" charset="0"/>
            </a:endParaRPr>
          </a:p>
        </p:txBody>
      </p:sp>
      <p:sp>
        <p:nvSpPr>
          <p:cNvPr id="102402" name="Rectangle 2"/>
          <p:cNvSpPr>
            <a:spLocks noGrp="1" noRot="1" noChangeAspect="1" noChangeArrowheads="1" noTextEdit="1"/>
          </p:cNvSpPr>
          <p:nvPr>
            <p:ph type="sldImg"/>
          </p:nvPr>
        </p:nvSpPr>
        <p:spPr>
          <a:solidFill>
            <a:srgbClr val="FFFFFF"/>
          </a:solidFill>
          <a:ln/>
        </p:spPr>
      </p:sp>
      <p:sp>
        <p:nvSpPr>
          <p:cNvPr id="5509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C3D74335-0EA8-7F47-86E1-24B69D26B71F}" type="slidenum">
              <a:rPr lang="it-IT" altLang="it-IT" b="1" u="sng">
                <a:solidFill>
                  <a:schemeClr val="bg1"/>
                </a:solidFill>
                <a:latin typeface="Arial Unicode MS" charset="0"/>
              </a:rPr>
              <a:pPr eaLnBrk="1" hangingPunct="1">
                <a:spcBef>
                  <a:spcPct val="0"/>
                </a:spcBef>
              </a:pPr>
              <a:t>44</a:t>
            </a:fld>
            <a:endParaRPr lang="it-IT" altLang="it-IT" b="1" u="sng">
              <a:solidFill>
                <a:schemeClr val="bg1"/>
              </a:solidFill>
              <a:latin typeface="Arial Unicode MS" charset="0"/>
            </a:endParaRPr>
          </a:p>
        </p:txBody>
      </p:sp>
      <p:sp>
        <p:nvSpPr>
          <p:cNvPr id="104450"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B798D1EA-0D70-F04B-8A95-F4F3285C8B9A}" type="slidenum">
              <a:rPr lang="it-IT" altLang="it-IT" b="1" u="sng">
                <a:solidFill>
                  <a:schemeClr val="bg1"/>
                </a:solidFill>
                <a:latin typeface="Arial Unicode MS" charset="0"/>
              </a:rPr>
              <a:pPr eaLnBrk="1" hangingPunct="1">
                <a:spcBef>
                  <a:spcPct val="0"/>
                </a:spcBef>
              </a:pPr>
              <a:t>45</a:t>
            </a:fld>
            <a:endParaRPr lang="it-IT" altLang="it-IT" b="1" u="sng">
              <a:solidFill>
                <a:schemeClr val="bg1"/>
              </a:solidFill>
              <a:latin typeface="Arial Unicode MS" charset="0"/>
            </a:endParaRPr>
          </a:p>
        </p:txBody>
      </p:sp>
      <p:sp>
        <p:nvSpPr>
          <p:cNvPr id="106498"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26620070-C092-E14C-B55D-2AA2FAFDCE6C}" type="slidenum">
              <a:rPr lang="it-IT" altLang="it-IT" b="1" u="sng">
                <a:solidFill>
                  <a:schemeClr val="bg1"/>
                </a:solidFill>
                <a:latin typeface="Arial Unicode MS" charset="0"/>
              </a:rPr>
              <a:pPr eaLnBrk="1" hangingPunct="1">
                <a:spcBef>
                  <a:spcPct val="0"/>
                </a:spcBef>
              </a:pPr>
              <a:t>46</a:t>
            </a:fld>
            <a:endParaRPr lang="it-IT" altLang="it-IT" b="1" u="sng">
              <a:solidFill>
                <a:schemeClr val="bg1"/>
              </a:solidFill>
              <a:latin typeface="Arial Unicode MS" charset="0"/>
            </a:endParaRPr>
          </a:p>
        </p:txBody>
      </p:sp>
      <p:sp>
        <p:nvSpPr>
          <p:cNvPr id="108546" name="Rectangle 2"/>
          <p:cNvSpPr>
            <a:spLocks noGrp="1" noRot="1" noChangeAspect="1" noChangeArrowheads="1" noTextEdit="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9B5D7207-F4EF-A647-87BD-6622C5F47B75}" type="slidenum">
              <a:rPr lang="it-IT" altLang="it-IT" b="1" u="sng">
                <a:solidFill>
                  <a:schemeClr val="bg1"/>
                </a:solidFill>
                <a:latin typeface="Arial Unicode MS" charset="0"/>
              </a:rPr>
              <a:pPr eaLnBrk="1" hangingPunct="1">
                <a:spcBef>
                  <a:spcPct val="0"/>
                </a:spcBef>
              </a:pPr>
              <a:t>47</a:t>
            </a:fld>
            <a:endParaRPr lang="it-IT" altLang="it-IT" b="1" u="sng">
              <a:solidFill>
                <a:schemeClr val="bg1"/>
              </a:solidFill>
              <a:latin typeface="Arial Unicode MS" charset="0"/>
            </a:endParaRPr>
          </a:p>
        </p:txBody>
      </p:sp>
      <p:sp>
        <p:nvSpPr>
          <p:cNvPr id="110594"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B3B3B941-AAFA-F646-BA31-5C12418EB21D}" type="slidenum">
              <a:rPr lang="it-IT" altLang="it-IT" b="1" u="sng">
                <a:solidFill>
                  <a:schemeClr val="bg1"/>
                </a:solidFill>
                <a:latin typeface="Arial Unicode MS" charset="0"/>
              </a:rPr>
              <a:pPr eaLnBrk="1" hangingPunct="1">
                <a:spcBef>
                  <a:spcPct val="0"/>
                </a:spcBef>
              </a:pPr>
              <a:t>48</a:t>
            </a:fld>
            <a:endParaRPr lang="it-IT" altLang="it-IT" b="1" u="sng">
              <a:solidFill>
                <a:schemeClr val="bg1"/>
              </a:solidFill>
              <a:latin typeface="Arial Unicode MS" charset="0"/>
            </a:endParaRPr>
          </a:p>
        </p:txBody>
      </p:sp>
      <p:sp>
        <p:nvSpPr>
          <p:cNvPr id="112642" name="Rectangle 2"/>
          <p:cNvSpPr>
            <a:spLocks noGrp="1" noRot="1" noChangeAspect="1" noChangeArrowheads="1" noTextEdit="1"/>
          </p:cNvSpPr>
          <p:nvPr>
            <p:ph type="sldImg"/>
          </p:nvPr>
        </p:nvSpPr>
        <p:spPr>
          <a:solidFill>
            <a:srgbClr val="FFFFFF"/>
          </a:solidFill>
          <a:ln/>
        </p:spPr>
      </p:sp>
      <p:sp>
        <p:nvSpPr>
          <p:cNvPr id="464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it-IT" smtClean="0">
                <a:cs typeface="+mn-cs"/>
              </a:rPr>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E4555E35-65FA-1745-9759-5452BE00B446}" type="slidenum">
              <a:rPr lang="it-IT" altLang="it-IT" b="1" u="sng">
                <a:solidFill>
                  <a:schemeClr val="bg1"/>
                </a:solidFill>
                <a:latin typeface="Arial Unicode MS" charset="0"/>
              </a:rPr>
              <a:pPr eaLnBrk="1" hangingPunct="1">
                <a:spcBef>
                  <a:spcPct val="0"/>
                </a:spcBef>
              </a:pPr>
              <a:t>49</a:t>
            </a:fld>
            <a:endParaRPr lang="it-IT" altLang="it-IT" b="1" u="sng">
              <a:solidFill>
                <a:schemeClr val="bg1"/>
              </a:solidFill>
              <a:latin typeface="Arial Unicode MS" charset="0"/>
            </a:endParaRPr>
          </a:p>
        </p:txBody>
      </p:sp>
      <p:sp>
        <p:nvSpPr>
          <p:cNvPr id="114690" name="Rectangle 2"/>
          <p:cNvSpPr>
            <a:spLocks noGrp="1" noRot="1" noChangeAspect="1" noChangeArrowheads="1" noTextEdit="1"/>
          </p:cNvSpPr>
          <p:nvPr>
            <p:ph type="sldImg"/>
          </p:nvPr>
        </p:nvSpPr>
        <p:spPr>
          <a:solidFill>
            <a:srgbClr val="FFFFFF"/>
          </a:solidFill>
          <a:ln/>
        </p:spPr>
      </p:sp>
      <p:sp>
        <p:nvSpPr>
          <p:cNvPr id="466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2A67368A-F5AE-3541-B3A9-D5B8F7F7EB57}" type="slidenum">
              <a:rPr lang="it-IT" altLang="it-IT" sz="1200"/>
              <a:pPr algn="r"/>
              <a:t>5</a:t>
            </a:fld>
            <a:endParaRPr lang="it-IT" altLang="it-IT" sz="1200"/>
          </a:p>
        </p:txBody>
      </p:sp>
      <p:sp>
        <p:nvSpPr>
          <p:cNvPr id="24578" name="Rectangle 2"/>
          <p:cNvSpPr>
            <a:spLocks noGrp="1" noRot="1" noChangeAspect="1" noChangeArrowheads="1" noTextEdit="1"/>
          </p:cNvSpPr>
          <p:nvPr>
            <p:ph type="sldImg"/>
          </p:nvPr>
        </p:nvSpPr>
        <p:spPr>
          <a:xfrm>
            <a:off x="0" y="0"/>
            <a:ext cx="0" cy="0"/>
          </a:xfrm>
          <a:solidFill>
            <a:srgbClr val="FFFFFF"/>
          </a:solidFill>
          <a:ln/>
        </p:spPr>
      </p:sp>
      <p:sp>
        <p:nvSpPr>
          <p:cNvPr id="2457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F13ED93D-7545-6D42-BC17-EB889D8430EB}" type="slidenum">
              <a:rPr lang="it-IT" altLang="it-IT" b="1" u="sng">
                <a:solidFill>
                  <a:schemeClr val="bg1"/>
                </a:solidFill>
                <a:latin typeface="Arial Unicode MS" charset="0"/>
              </a:rPr>
              <a:pPr eaLnBrk="1" hangingPunct="1">
                <a:spcBef>
                  <a:spcPct val="0"/>
                </a:spcBef>
              </a:pPr>
              <a:t>50</a:t>
            </a:fld>
            <a:endParaRPr lang="it-IT" altLang="it-IT" b="1" u="sng">
              <a:solidFill>
                <a:schemeClr val="bg1"/>
              </a:solidFill>
              <a:latin typeface="Arial Unicode MS" charset="0"/>
            </a:endParaRPr>
          </a:p>
        </p:txBody>
      </p:sp>
      <p:sp>
        <p:nvSpPr>
          <p:cNvPr id="116738" name="Rectangle 2"/>
          <p:cNvSpPr>
            <a:spLocks noGrp="1" noRot="1" noChangeAspect="1" noChangeArrowheads="1" noTextEdit="1"/>
          </p:cNvSpPr>
          <p:nvPr>
            <p:ph type="sldImg"/>
          </p:nvPr>
        </p:nvSpPr>
        <p:spPr>
          <a:solidFill>
            <a:srgbClr val="FFFFFF"/>
          </a:solidFill>
          <a:ln/>
        </p:spPr>
      </p:sp>
      <p:sp>
        <p:nvSpPr>
          <p:cNvPr id="468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595CEA38-F633-364A-93DD-001C9D8E02B6}" type="slidenum">
              <a:rPr lang="it-IT" altLang="it-IT" b="1" u="sng">
                <a:solidFill>
                  <a:schemeClr val="bg1"/>
                </a:solidFill>
                <a:latin typeface="Arial Unicode MS" charset="0"/>
              </a:rPr>
              <a:pPr eaLnBrk="1" hangingPunct="1">
                <a:spcBef>
                  <a:spcPct val="0"/>
                </a:spcBef>
              </a:pPr>
              <a:t>51</a:t>
            </a:fld>
            <a:endParaRPr lang="it-IT" altLang="it-IT" b="1" u="sng">
              <a:solidFill>
                <a:schemeClr val="bg1"/>
              </a:solidFill>
              <a:latin typeface="Arial Unicode MS" charset="0"/>
            </a:endParaRPr>
          </a:p>
        </p:txBody>
      </p:sp>
      <p:sp>
        <p:nvSpPr>
          <p:cNvPr id="118786" name="Rectangle 2"/>
          <p:cNvSpPr>
            <a:spLocks noGrp="1" noRot="1" noChangeAspect="1" noChangeArrowheads="1" noTextEdit="1"/>
          </p:cNvSpPr>
          <p:nvPr>
            <p:ph type="sldImg"/>
          </p:nvPr>
        </p:nvSpPr>
        <p:spPr>
          <a:solidFill>
            <a:srgbClr val="FFFFFF"/>
          </a:solidFill>
          <a:ln/>
        </p:spPr>
      </p:sp>
      <p:sp>
        <p:nvSpPr>
          <p:cNvPr id="471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0E630D15-8F93-F945-B930-C3AA7135A4EB}" type="slidenum">
              <a:rPr lang="it-IT" altLang="it-IT" b="1" u="sng">
                <a:solidFill>
                  <a:schemeClr val="bg1"/>
                </a:solidFill>
                <a:latin typeface="Arial Unicode MS" charset="0"/>
              </a:rPr>
              <a:pPr eaLnBrk="1" hangingPunct="1">
                <a:spcBef>
                  <a:spcPct val="0"/>
                </a:spcBef>
              </a:pPr>
              <a:t>52</a:t>
            </a:fld>
            <a:endParaRPr lang="it-IT" altLang="it-IT" b="1" u="sng">
              <a:solidFill>
                <a:schemeClr val="bg1"/>
              </a:solidFill>
              <a:latin typeface="Arial Unicode MS" charset="0"/>
            </a:endParaRPr>
          </a:p>
        </p:txBody>
      </p:sp>
      <p:sp>
        <p:nvSpPr>
          <p:cNvPr id="120834" name="Rectangle 2"/>
          <p:cNvSpPr>
            <a:spLocks noGrp="1" noRot="1" noChangeAspect="1" noChangeArrowheads="1" noTextEdit="1"/>
          </p:cNvSpPr>
          <p:nvPr>
            <p:ph type="sldImg"/>
          </p:nvPr>
        </p:nvSpPr>
        <p:spPr>
          <a:solidFill>
            <a:srgbClr val="FFFFFF"/>
          </a:solidFill>
          <a:ln/>
        </p:spPr>
      </p:sp>
      <p:sp>
        <p:nvSpPr>
          <p:cNvPr id="4730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it-IT" smtClean="0">
                <a:cs typeface="+mn-cs"/>
              </a:rPr>
              <a:t>Il paziwnte di Broca e quello di Wernicke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876235CC-80CB-2641-B296-C4E8A39EF89C}" type="slidenum">
              <a:rPr lang="it-IT" altLang="it-IT" b="1" u="sng">
                <a:solidFill>
                  <a:schemeClr val="bg1"/>
                </a:solidFill>
                <a:latin typeface="Arial Unicode MS" charset="0"/>
              </a:rPr>
              <a:pPr eaLnBrk="1" hangingPunct="1">
                <a:spcBef>
                  <a:spcPct val="0"/>
                </a:spcBef>
              </a:pPr>
              <a:t>53</a:t>
            </a:fld>
            <a:endParaRPr lang="it-IT" altLang="it-IT" b="1" u="sng">
              <a:solidFill>
                <a:schemeClr val="bg1"/>
              </a:solidFill>
              <a:latin typeface="Arial Unicode MS" charset="0"/>
            </a:endParaRPr>
          </a:p>
        </p:txBody>
      </p:sp>
      <p:sp>
        <p:nvSpPr>
          <p:cNvPr id="122882" name="Rectangle 2"/>
          <p:cNvSpPr>
            <a:spLocks noGrp="1" noRot="1" noChangeAspect="1" noChangeArrowheads="1" noTextEdit="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641410F7-9096-6249-80D6-E35DF059185E}" type="slidenum">
              <a:rPr lang="it-IT" altLang="it-IT" b="1" u="sng">
                <a:solidFill>
                  <a:schemeClr val="bg1"/>
                </a:solidFill>
                <a:latin typeface="Arial Unicode MS" charset="0"/>
              </a:rPr>
              <a:pPr eaLnBrk="1" hangingPunct="1">
                <a:spcBef>
                  <a:spcPct val="0"/>
                </a:spcBef>
              </a:pPr>
              <a:t>54</a:t>
            </a:fld>
            <a:endParaRPr lang="it-IT" altLang="it-IT" b="1" u="sng">
              <a:solidFill>
                <a:schemeClr val="bg1"/>
              </a:solidFill>
              <a:latin typeface="Arial Unicode MS" charset="0"/>
            </a:endParaRPr>
          </a:p>
        </p:txBody>
      </p:sp>
      <p:sp>
        <p:nvSpPr>
          <p:cNvPr id="124930" name="Rectangle 2"/>
          <p:cNvSpPr>
            <a:spLocks noGrp="1" noRot="1" noChangeAspect="1" noChangeArrowheads="1" noTextEdit="1"/>
          </p:cNvSpPr>
          <p:nvPr>
            <p:ph type="sldImg"/>
          </p:nvPr>
        </p:nvSpPr>
        <p:spPr>
          <a:solidFill>
            <a:srgbClr val="FFFFFF"/>
          </a:solidFill>
          <a:ln/>
        </p:spPr>
      </p:sp>
      <p:sp>
        <p:nvSpPr>
          <p:cNvPr id="4751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4B43D826-0F29-0846-AF06-D8EA746902BF}" type="slidenum">
              <a:rPr lang="it-IT" altLang="it-IT" b="1" u="sng">
                <a:solidFill>
                  <a:schemeClr val="bg1"/>
                </a:solidFill>
                <a:latin typeface="Arial Unicode MS" charset="0"/>
              </a:rPr>
              <a:pPr eaLnBrk="1" hangingPunct="1">
                <a:spcBef>
                  <a:spcPct val="0"/>
                </a:spcBef>
              </a:pPr>
              <a:t>55</a:t>
            </a:fld>
            <a:endParaRPr lang="it-IT" altLang="it-IT" b="1" u="sng">
              <a:solidFill>
                <a:schemeClr val="bg1"/>
              </a:solidFill>
              <a:latin typeface="Arial Unicode MS" charset="0"/>
            </a:endParaRPr>
          </a:p>
        </p:txBody>
      </p:sp>
      <p:sp>
        <p:nvSpPr>
          <p:cNvPr id="126978" name="Rectangle 2"/>
          <p:cNvSpPr>
            <a:spLocks noGrp="1" noRot="1" noChangeAspect="1" noChangeArrowheads="1" noTextEdit="1"/>
          </p:cNvSpPr>
          <p:nvPr>
            <p:ph type="sldImg"/>
          </p:nvPr>
        </p:nvSpPr>
        <p:spPr>
          <a:solidFill>
            <a:srgbClr val="FFFFFF"/>
          </a:solidFill>
          <a:ln/>
        </p:spPr>
      </p:sp>
      <p:sp>
        <p:nvSpPr>
          <p:cNvPr id="594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817B5B3D-FD54-D14A-BD8C-F38843FBA5A2}" type="slidenum">
              <a:rPr lang="it-IT" altLang="it-IT" b="1" u="sng">
                <a:solidFill>
                  <a:schemeClr val="bg1"/>
                </a:solidFill>
                <a:latin typeface="Arial Unicode MS" charset="0"/>
              </a:rPr>
              <a:pPr eaLnBrk="1" hangingPunct="1">
                <a:spcBef>
                  <a:spcPct val="0"/>
                </a:spcBef>
              </a:pPr>
              <a:t>56</a:t>
            </a:fld>
            <a:endParaRPr lang="it-IT" altLang="it-IT" b="1" u="sng">
              <a:solidFill>
                <a:schemeClr val="bg1"/>
              </a:solidFill>
              <a:latin typeface="Arial Unicode MS" charset="0"/>
            </a:endParaRPr>
          </a:p>
        </p:txBody>
      </p:sp>
      <p:sp>
        <p:nvSpPr>
          <p:cNvPr id="129026" name="Rectangle 2"/>
          <p:cNvSpPr>
            <a:spLocks noGrp="1" noRot="1" noChangeAspect="1" noChangeArrowheads="1" noTextEdit="1"/>
          </p:cNvSpPr>
          <p:nvPr>
            <p:ph type="sldImg"/>
          </p:nvPr>
        </p:nvSpPr>
        <p:spPr>
          <a:solidFill>
            <a:srgbClr val="FFFFFF"/>
          </a:solidFill>
          <a:ln/>
        </p:spPr>
      </p:sp>
      <p:sp>
        <p:nvSpPr>
          <p:cNvPr id="4792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574418CE-9536-794D-87FE-CC41DE5BCED4}" type="slidenum">
              <a:rPr lang="it-IT" altLang="it-IT" b="1" u="sng">
                <a:solidFill>
                  <a:schemeClr val="bg1"/>
                </a:solidFill>
                <a:latin typeface="Arial Unicode MS" charset="0"/>
              </a:rPr>
              <a:pPr eaLnBrk="1" hangingPunct="1">
                <a:spcBef>
                  <a:spcPct val="0"/>
                </a:spcBef>
              </a:pPr>
              <a:t>57</a:t>
            </a:fld>
            <a:endParaRPr lang="it-IT" altLang="it-IT" b="1" u="sng">
              <a:solidFill>
                <a:schemeClr val="bg1"/>
              </a:solidFill>
              <a:latin typeface="Arial Unicode MS" charset="0"/>
            </a:endParaRPr>
          </a:p>
        </p:txBody>
      </p:sp>
      <p:sp>
        <p:nvSpPr>
          <p:cNvPr id="131074" name="Rectangle 2"/>
          <p:cNvSpPr>
            <a:spLocks noGrp="1" noRot="1" noChangeAspect="1" noChangeArrowheads="1" noTextEdit="1"/>
          </p:cNvSpPr>
          <p:nvPr>
            <p:ph type="sldImg"/>
          </p:nvPr>
        </p:nvSpPr>
        <p:spPr>
          <a:solidFill>
            <a:srgbClr val="FFFFFF"/>
          </a:solidFill>
          <a:ln/>
        </p:spPr>
      </p:sp>
      <p:sp>
        <p:nvSpPr>
          <p:cNvPr id="4812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FCE076F-2CFF-1B4C-9501-46EBB9E56EDE}" type="slidenum">
              <a:rPr lang="en-GB" altLang="it-IT">
                <a:solidFill>
                  <a:schemeClr val="bg1"/>
                </a:solidFill>
                <a:latin typeface="Arial Unicode MS" charset="0"/>
              </a:rPr>
              <a:pPr>
                <a:spcBef>
                  <a:spcPct val="0"/>
                </a:spcBef>
              </a:pPr>
              <a:t>58</a:t>
            </a:fld>
            <a:endParaRPr lang="en-GB" altLang="it-IT">
              <a:solidFill>
                <a:schemeClr val="bg1"/>
              </a:solidFill>
              <a:latin typeface="Arial Unicode MS" charset="0"/>
            </a:endParaRPr>
          </a:p>
        </p:txBody>
      </p:sp>
      <p:sp>
        <p:nvSpPr>
          <p:cNvPr id="133122" name="Rectangle 2"/>
          <p:cNvSpPr>
            <a:spLocks noGrp="1" noRot="1" noChangeAspect="1" noChangeArrowheads="1" noTextEdit="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9F90C2E4-863B-B243-9E8C-51F3800564D7}" type="slidenum">
              <a:rPr lang="it-IT" altLang="it-IT" sz="1200"/>
              <a:pPr algn="r"/>
              <a:t>59</a:t>
            </a:fld>
            <a:endParaRPr lang="it-IT" altLang="it-IT" sz="1200"/>
          </a:p>
        </p:txBody>
      </p:sp>
      <p:sp>
        <p:nvSpPr>
          <p:cNvPr id="137218" name="Rectangle 2"/>
          <p:cNvSpPr>
            <a:spLocks noGrp="1" noRot="1" noChangeAspect="1" noChangeArrowheads="1" noTextEdit="1"/>
          </p:cNvSpPr>
          <p:nvPr>
            <p:ph type="sldImg"/>
          </p:nvPr>
        </p:nvSpPr>
        <p:spPr>
          <a:xfrm>
            <a:off x="0" y="0"/>
            <a:ext cx="0" cy="0"/>
          </a:xfrm>
          <a:solidFill>
            <a:srgbClr val="FFFFFF"/>
          </a:solidFill>
          <a:ln/>
        </p:spPr>
      </p:sp>
      <p:sp>
        <p:nvSpPr>
          <p:cNvPr id="13721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47844C4-8563-9D4B-9001-6EED75447DC0}" type="slidenum">
              <a:rPr lang="it-IT" altLang="it-IT" sz="1200"/>
              <a:pPr/>
              <a:t>6</a:t>
            </a:fld>
            <a:endParaRPr lang="it-IT" altLang="it-IT" sz="1200"/>
          </a:p>
        </p:txBody>
      </p:sp>
      <p:sp>
        <p:nvSpPr>
          <p:cNvPr id="26626" name="Rectangle 1026"/>
          <p:cNvSpPr>
            <a:spLocks noGrp="1" noRot="1" noChangeAspect="1" noChangeArrowheads="1" noTextEdit="1"/>
          </p:cNvSpPr>
          <p:nvPr>
            <p:ph type="sldImg"/>
          </p:nvPr>
        </p:nvSpPr>
        <p:spPr>
          <a:solidFill>
            <a:srgbClr val="FFFFFF"/>
          </a:solidFill>
          <a:ln/>
        </p:spPr>
      </p:sp>
      <p:sp>
        <p:nvSpPr>
          <p:cNvPr id="26627" name="Rectangle 1027"/>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0A29CF36-C5BB-FF43-8CF2-5DAED1B1E71D}" type="slidenum">
              <a:rPr lang="it-IT" altLang="x-none" b="1">
                <a:solidFill>
                  <a:schemeClr val="bg1"/>
                </a:solidFill>
                <a:latin typeface="Arial Unicode MS" charset="0"/>
              </a:rPr>
              <a:pPr eaLnBrk="1" hangingPunct="1">
                <a:spcBef>
                  <a:spcPct val="0"/>
                </a:spcBef>
              </a:pPr>
              <a:t>60</a:t>
            </a:fld>
            <a:endParaRPr lang="it-IT" altLang="x-none" b="1">
              <a:solidFill>
                <a:schemeClr val="bg1"/>
              </a:solidFill>
              <a:latin typeface="Arial Unicode MS" charset="0"/>
            </a:endParaRPr>
          </a:p>
        </p:txBody>
      </p:sp>
      <p:sp>
        <p:nvSpPr>
          <p:cNvPr id="139266" name="Rectangle 2"/>
          <p:cNvSpPr>
            <a:spLocks noGrp="1" noRot="1" noChangeAspect="1" noChangeArrowheads="1" noTextEdit="1"/>
          </p:cNvSpPr>
          <p:nvPr>
            <p:ph type="sldImg"/>
          </p:nvPr>
        </p:nvSpPr>
        <p:spPr>
          <a:solidFill>
            <a:srgbClr val="FFFFFF"/>
          </a:solidFill>
          <a:ln/>
        </p:spPr>
      </p:sp>
      <p:sp>
        <p:nvSpPr>
          <p:cNvPr id="139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GB" altLang="x-none">
              <a:ea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E9B942B4-BD92-1A42-94C5-A9D3EB55A52D}" type="slidenum">
              <a:rPr lang="it-IT" altLang="x-none" b="1">
                <a:solidFill>
                  <a:schemeClr val="bg1"/>
                </a:solidFill>
                <a:latin typeface="Arial Unicode MS" charset="0"/>
              </a:rPr>
              <a:pPr eaLnBrk="1" hangingPunct="1">
                <a:spcBef>
                  <a:spcPct val="0"/>
                </a:spcBef>
              </a:pPr>
              <a:t>61</a:t>
            </a:fld>
            <a:endParaRPr lang="it-IT" altLang="x-none" b="1">
              <a:solidFill>
                <a:schemeClr val="bg1"/>
              </a:solidFill>
              <a:latin typeface="Arial Unicode MS" charset="0"/>
            </a:endParaRPr>
          </a:p>
        </p:txBody>
      </p:sp>
      <p:sp>
        <p:nvSpPr>
          <p:cNvPr id="141314" name="Rectangle 2"/>
          <p:cNvSpPr>
            <a:spLocks noGrp="1" noRot="1" noChangeAspect="1" noChangeArrowheads="1" noTextEdit="1"/>
          </p:cNvSpPr>
          <p:nvPr>
            <p:ph type="sldImg"/>
          </p:nvPr>
        </p:nvSpPr>
        <p:spPr>
          <a:solidFill>
            <a:srgbClr val="FFFFFF"/>
          </a:solidFill>
          <a:ln/>
        </p:spPr>
      </p:sp>
      <p:sp>
        <p:nvSpPr>
          <p:cNvPr id="141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ea typeface="ＭＳ Ｐゴシック"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AA8018B7-5C37-B74E-9C21-E69D6DCA6957}" type="slidenum">
              <a:rPr lang="it-IT" altLang="x-none" b="1">
                <a:solidFill>
                  <a:schemeClr val="bg1"/>
                </a:solidFill>
                <a:latin typeface="Arial Unicode MS" charset="0"/>
              </a:rPr>
              <a:pPr eaLnBrk="1" hangingPunct="1">
                <a:spcBef>
                  <a:spcPct val="0"/>
                </a:spcBef>
              </a:pPr>
              <a:t>62</a:t>
            </a:fld>
            <a:endParaRPr lang="it-IT" altLang="x-none" b="1">
              <a:solidFill>
                <a:schemeClr val="bg1"/>
              </a:solidFill>
              <a:latin typeface="Arial Unicode MS" charset="0"/>
            </a:endParaRPr>
          </a:p>
        </p:txBody>
      </p:sp>
      <p:sp>
        <p:nvSpPr>
          <p:cNvPr id="143362" name="Rectangle 2"/>
          <p:cNvSpPr>
            <a:spLocks noGrp="1" noRot="1" noChangeAspect="1" noChangeArrowheads="1" noTextEdit="1"/>
          </p:cNvSpPr>
          <p:nvPr>
            <p:ph type="sldImg"/>
          </p:nvPr>
        </p:nvSpPr>
        <p:spPr>
          <a:solidFill>
            <a:srgbClr val="FFFFFF"/>
          </a:solidFill>
          <a:ln/>
        </p:spPr>
      </p:sp>
      <p:sp>
        <p:nvSpPr>
          <p:cNvPr id="143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ea typeface="ＭＳ Ｐゴシック"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4D0BC2ED-2FF2-1641-A15D-F2F4208C2C32}" type="slidenum">
              <a:rPr lang="it-IT" altLang="x-none" b="1">
                <a:solidFill>
                  <a:schemeClr val="bg1"/>
                </a:solidFill>
                <a:latin typeface="Arial Unicode MS" charset="0"/>
              </a:rPr>
              <a:pPr eaLnBrk="1" hangingPunct="1">
                <a:spcBef>
                  <a:spcPct val="0"/>
                </a:spcBef>
              </a:pPr>
              <a:t>63</a:t>
            </a:fld>
            <a:endParaRPr lang="it-IT" altLang="x-none" b="1">
              <a:solidFill>
                <a:schemeClr val="bg1"/>
              </a:solidFill>
              <a:latin typeface="Arial Unicode MS" charset="0"/>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xfrm>
            <a:off x="912813" y="4343400"/>
            <a:ext cx="5032375" cy="4114800"/>
          </a:xfrm>
          <a:solidFill>
            <a:srgbClr val="FFFFFF"/>
          </a:solidFill>
          <a:ln>
            <a:solidFill>
              <a:srgbClr val="000000"/>
            </a:solidFill>
            <a:miter lim="800000"/>
            <a:headEnd/>
            <a:tailEnd/>
          </a:ln>
        </p:spPr>
        <p:txBody>
          <a:bodyPr lIns="21680" tIns="10840" rIns="21680" bIns="10840"/>
          <a:lstStyle/>
          <a:p>
            <a:pPr eaLnBrk="1" hangingPunct="1"/>
            <a:endParaRPr lang="en-GB" altLang="x-none">
              <a:ea typeface="ＭＳ Ｐゴシック"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CEE85A7F-D3B1-5844-BC7E-37877CEE55D2}" type="slidenum">
              <a:rPr lang="it-IT" altLang="x-none" b="1">
                <a:solidFill>
                  <a:schemeClr val="bg1"/>
                </a:solidFill>
                <a:latin typeface="Arial Unicode MS" charset="0"/>
              </a:rPr>
              <a:pPr eaLnBrk="1" hangingPunct="1">
                <a:spcBef>
                  <a:spcPct val="0"/>
                </a:spcBef>
              </a:pPr>
              <a:t>64</a:t>
            </a:fld>
            <a:endParaRPr lang="it-IT" altLang="x-none" b="1">
              <a:solidFill>
                <a:schemeClr val="bg1"/>
              </a:solidFill>
              <a:latin typeface="Arial Unicode MS" charset="0"/>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xfrm>
            <a:off x="912813" y="4343400"/>
            <a:ext cx="5032375" cy="4114800"/>
          </a:xfrm>
          <a:solidFill>
            <a:srgbClr val="FFFFFF"/>
          </a:solidFill>
          <a:ln>
            <a:solidFill>
              <a:srgbClr val="000000"/>
            </a:solidFill>
            <a:miter lim="800000"/>
            <a:headEnd/>
            <a:tailEnd/>
          </a:ln>
        </p:spPr>
        <p:txBody>
          <a:bodyPr lIns="21680" tIns="10840" rIns="21680" bIns="10840"/>
          <a:lstStyle/>
          <a:p>
            <a:pPr eaLnBrk="1" hangingPunct="1"/>
            <a:endParaRPr lang="en-GB" altLang="x-none">
              <a:ea typeface="ＭＳ Ｐゴシック"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BF70781D-FD22-B749-B20A-2F3983CB9A1F}" type="slidenum">
              <a:rPr lang="it-IT" altLang="x-none" b="1">
                <a:solidFill>
                  <a:schemeClr val="bg1"/>
                </a:solidFill>
                <a:latin typeface="Arial Unicode MS" charset="0"/>
              </a:rPr>
              <a:pPr eaLnBrk="1" hangingPunct="1">
                <a:spcBef>
                  <a:spcPct val="0"/>
                </a:spcBef>
              </a:pPr>
              <a:t>65</a:t>
            </a:fld>
            <a:endParaRPr lang="it-IT" altLang="x-none" b="1">
              <a:solidFill>
                <a:schemeClr val="bg1"/>
              </a:solidFill>
              <a:latin typeface="Arial Unicode MS" charset="0"/>
            </a:endParaRPr>
          </a:p>
        </p:txBody>
      </p:sp>
      <p:sp>
        <p:nvSpPr>
          <p:cNvPr id="172034"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xfrm>
            <a:off x="912813" y="4343400"/>
            <a:ext cx="5032375" cy="4114800"/>
          </a:xfrm>
          <a:solidFill>
            <a:srgbClr val="FFFFFF"/>
          </a:solidFill>
          <a:ln>
            <a:solidFill>
              <a:srgbClr val="000000"/>
            </a:solidFill>
            <a:miter lim="800000"/>
            <a:headEnd/>
            <a:tailEnd/>
          </a:ln>
        </p:spPr>
        <p:txBody>
          <a:bodyPr lIns="21680" tIns="10840" rIns="21680" bIns="10840"/>
          <a:lstStyle/>
          <a:p>
            <a:pPr eaLnBrk="1" hangingPunct="1"/>
            <a:endParaRPr lang="en-GB" altLang="x-none">
              <a:ea typeface="ＭＳ Ｐゴシック"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0BEA544D-C2D5-6248-B65A-62CA0BBFF922}" type="slidenum">
              <a:rPr lang="it-IT" altLang="x-none" b="1">
                <a:solidFill>
                  <a:schemeClr val="bg1"/>
                </a:solidFill>
                <a:latin typeface="Arial Unicode MS" charset="0"/>
              </a:rPr>
              <a:pPr eaLnBrk="1" hangingPunct="1">
                <a:spcBef>
                  <a:spcPct val="0"/>
                </a:spcBef>
              </a:pPr>
              <a:t>66</a:t>
            </a:fld>
            <a:endParaRPr lang="it-IT" altLang="x-none" b="1">
              <a:solidFill>
                <a:schemeClr val="bg1"/>
              </a:solidFill>
              <a:latin typeface="Arial Unicode MS" charset="0"/>
            </a:endParaRPr>
          </a:p>
        </p:txBody>
      </p:sp>
      <p:sp>
        <p:nvSpPr>
          <p:cNvPr id="174082" name="Rectangle 1026"/>
          <p:cNvSpPr>
            <a:spLocks noGrp="1" noRot="1" noChangeAspect="1" noChangeArrowheads="1" noTextEdit="1"/>
          </p:cNvSpPr>
          <p:nvPr>
            <p:ph type="sldImg"/>
          </p:nvPr>
        </p:nvSpPr>
        <p:spPr>
          <a:solidFill>
            <a:srgbClr val="FFFFFF"/>
          </a:solidFill>
          <a:ln/>
        </p:spPr>
      </p:sp>
      <p:sp>
        <p:nvSpPr>
          <p:cNvPr id="17408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ea typeface="ＭＳ Ｐゴシック"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4E0FA3D5-1A0D-1D44-B806-4120861AD280}" type="slidenum">
              <a:rPr lang="it-IT" altLang="x-none" b="1">
                <a:solidFill>
                  <a:schemeClr val="bg1"/>
                </a:solidFill>
                <a:latin typeface="Arial Unicode MS" charset="0"/>
              </a:rPr>
              <a:pPr eaLnBrk="1" hangingPunct="1">
                <a:spcBef>
                  <a:spcPct val="0"/>
                </a:spcBef>
              </a:pPr>
              <a:t>67</a:t>
            </a:fld>
            <a:endParaRPr lang="it-IT" altLang="x-none" b="1">
              <a:solidFill>
                <a:schemeClr val="bg1"/>
              </a:solidFill>
              <a:latin typeface="Arial Unicode MS" charset="0"/>
            </a:endParaRPr>
          </a:p>
        </p:txBody>
      </p:sp>
      <p:sp>
        <p:nvSpPr>
          <p:cNvPr id="176130" name="Rectangle 1026"/>
          <p:cNvSpPr>
            <a:spLocks noGrp="1" noRot="1" noChangeAspect="1" noChangeArrowheads="1" noTextEdit="1"/>
          </p:cNvSpPr>
          <p:nvPr>
            <p:ph type="sldImg"/>
          </p:nvPr>
        </p:nvSpPr>
        <p:spPr>
          <a:solidFill>
            <a:srgbClr val="FFFFFF"/>
          </a:solidFill>
          <a:ln/>
        </p:spPr>
      </p:sp>
      <p:sp>
        <p:nvSpPr>
          <p:cNvPr id="17613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ea typeface="ＭＳ Ｐゴシック"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B4701FF7-1DC0-DC42-B2C2-7E631DB4D515}" type="slidenum">
              <a:rPr lang="it-IT" altLang="x-none" b="1">
                <a:solidFill>
                  <a:schemeClr val="bg1"/>
                </a:solidFill>
                <a:latin typeface="Arial Unicode MS" charset="0"/>
              </a:rPr>
              <a:pPr eaLnBrk="1" hangingPunct="1">
                <a:spcBef>
                  <a:spcPct val="0"/>
                </a:spcBef>
              </a:pPr>
              <a:t>68</a:t>
            </a:fld>
            <a:endParaRPr lang="it-IT" altLang="x-none" b="1">
              <a:solidFill>
                <a:schemeClr val="bg1"/>
              </a:solidFill>
              <a:latin typeface="Arial Unicode MS" charset="0"/>
            </a:endParaRPr>
          </a:p>
        </p:txBody>
      </p:sp>
      <p:sp>
        <p:nvSpPr>
          <p:cNvPr id="178178" name="Rectangle 2"/>
          <p:cNvSpPr>
            <a:spLocks noGrp="1" noRot="1" noChangeAspect="1" noChangeArrowheads="1" noTextEdit="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ea typeface="ＭＳ Ｐゴシック"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7F303D9C-2AD1-794E-AE20-1E5C55384F25}" type="slidenum">
              <a:rPr lang="it-IT" altLang="x-none" b="1">
                <a:solidFill>
                  <a:schemeClr val="bg1"/>
                </a:solidFill>
                <a:latin typeface="Arial Unicode MS" charset="0"/>
              </a:rPr>
              <a:pPr eaLnBrk="1" hangingPunct="1">
                <a:spcBef>
                  <a:spcPct val="0"/>
                </a:spcBef>
              </a:pPr>
              <a:t>69</a:t>
            </a:fld>
            <a:endParaRPr lang="it-IT" altLang="x-none" b="1">
              <a:solidFill>
                <a:schemeClr val="bg1"/>
              </a:solidFill>
              <a:latin typeface="Arial Unicode MS" charset="0"/>
            </a:endParaRPr>
          </a:p>
        </p:txBody>
      </p:sp>
      <p:sp>
        <p:nvSpPr>
          <p:cNvPr id="180226" name="Rectangle 2"/>
          <p:cNvSpPr>
            <a:spLocks noGrp="1" noRot="1" noChangeAspect="1" noChangeArrowheads="1" noTextEdit="1"/>
          </p:cNvSpPr>
          <p:nvPr>
            <p:ph type="sldImg"/>
          </p:nvPr>
        </p:nvSpPr>
        <p:spPr>
          <a:solidFill>
            <a:srgbClr val="FFFFFF"/>
          </a:solidFill>
          <a:ln/>
        </p:spPr>
      </p:sp>
      <p:sp>
        <p:nvSpPr>
          <p:cNvPr id="180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423BBB4-33C2-0542-A9A5-54AAD1A6D866}" type="slidenum">
              <a:rPr lang="it-IT" altLang="it-IT" sz="1200"/>
              <a:pPr/>
              <a:t>7</a:t>
            </a:fld>
            <a:endParaRPr lang="it-IT" altLang="it-IT" sz="1200"/>
          </a:p>
        </p:txBody>
      </p:sp>
      <p:sp>
        <p:nvSpPr>
          <p:cNvPr id="28674" name="Rectangle 2"/>
          <p:cNvSpPr>
            <a:spLocks noGrp="1" noRot="1" noChangeAspect="1" noChangeArrowheads="1" noTextEdit="1"/>
          </p:cNvSpPr>
          <p:nvPr>
            <p:ph type="sldImg"/>
          </p:nvPr>
        </p:nvSpPr>
        <p:spPr>
          <a:solidFill>
            <a:srgbClr val="FFFFFF"/>
          </a:solidFill>
          <a:ln/>
        </p:spPr>
      </p:sp>
      <p:sp>
        <p:nvSpPr>
          <p:cNvPr id="2867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795F62FA-773D-3949-B827-3523DD4601DB}" type="slidenum">
              <a:rPr lang="it-IT" altLang="x-none" b="1">
                <a:solidFill>
                  <a:schemeClr val="bg1"/>
                </a:solidFill>
                <a:latin typeface="Arial Unicode MS" charset="0"/>
              </a:rPr>
              <a:pPr eaLnBrk="1" hangingPunct="1">
                <a:spcBef>
                  <a:spcPct val="0"/>
                </a:spcBef>
              </a:pPr>
              <a:t>70</a:t>
            </a:fld>
            <a:endParaRPr lang="it-IT" altLang="x-none" b="1">
              <a:solidFill>
                <a:schemeClr val="bg1"/>
              </a:solidFill>
              <a:latin typeface="Arial Unicode MS" charset="0"/>
            </a:endParaRPr>
          </a:p>
        </p:txBody>
      </p:sp>
      <p:sp>
        <p:nvSpPr>
          <p:cNvPr id="182274" name="Rectangle 2"/>
          <p:cNvSpPr>
            <a:spLocks noGrp="1" noRot="1" noChangeAspect="1" noChangeArrowheads="1" noTextEdit="1"/>
          </p:cNvSpPr>
          <p:nvPr>
            <p:ph type="sldImg"/>
          </p:nvPr>
        </p:nvSpPr>
        <p:spPr>
          <a:solidFill>
            <a:srgbClr val="FFFFFF"/>
          </a:solidFill>
          <a:ln/>
        </p:spPr>
      </p:sp>
      <p:sp>
        <p:nvSpPr>
          <p:cNvPr id="182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ea typeface="ＭＳ Ｐゴシック"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eaLnBrk="1" hangingPunct="1">
              <a:spcBef>
                <a:spcPct val="0"/>
              </a:spcBef>
            </a:pPr>
            <a:fld id="{A4E0F74D-6396-0042-B30A-2010F768B053}" type="slidenum">
              <a:rPr lang="it-IT" altLang="x-none" b="1">
                <a:solidFill>
                  <a:schemeClr val="bg1"/>
                </a:solidFill>
                <a:latin typeface="Arial Unicode MS" charset="0"/>
              </a:rPr>
              <a:pPr eaLnBrk="1" hangingPunct="1">
                <a:spcBef>
                  <a:spcPct val="0"/>
                </a:spcBef>
              </a:pPr>
              <a:t>71</a:t>
            </a:fld>
            <a:endParaRPr lang="it-IT" altLang="x-none" b="1">
              <a:solidFill>
                <a:schemeClr val="bg1"/>
              </a:solidFill>
              <a:latin typeface="Arial Unicode MS"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ea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8128FE76-0A91-2C45-AA29-AC97CB6E94FE}" type="slidenum">
              <a:rPr lang="it-IT" altLang="it-IT" sz="1200"/>
              <a:pPr algn="r"/>
              <a:t>72</a:t>
            </a:fld>
            <a:endParaRPr lang="it-IT" altLang="it-IT" sz="1200"/>
          </a:p>
        </p:txBody>
      </p:sp>
      <p:sp>
        <p:nvSpPr>
          <p:cNvPr id="135170" name="Rectangle 2"/>
          <p:cNvSpPr>
            <a:spLocks noGrp="1" noRot="1" noChangeAspect="1" noChangeArrowheads="1" noTextEdit="1"/>
          </p:cNvSpPr>
          <p:nvPr>
            <p:ph type="sldImg"/>
          </p:nvPr>
        </p:nvSpPr>
        <p:spPr>
          <a:xfrm>
            <a:off x="0" y="0"/>
            <a:ext cx="0" cy="0"/>
          </a:xfrm>
          <a:solidFill>
            <a:srgbClr val="FFFFFF"/>
          </a:solidFill>
          <a:ln/>
        </p:spPr>
      </p:sp>
      <p:sp>
        <p:nvSpPr>
          <p:cNvPr id="13517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B8AE284-A5E2-0445-AE2C-C48D20763CE4}" type="slidenum">
              <a:rPr lang="it-IT" altLang="it-IT" sz="1200"/>
              <a:pPr/>
              <a:t>73</a:t>
            </a:fld>
            <a:endParaRPr lang="it-IT" altLang="it-IT" sz="1200"/>
          </a:p>
        </p:txBody>
      </p:sp>
      <p:sp>
        <p:nvSpPr>
          <p:cNvPr id="186370" name="Rectangle 2"/>
          <p:cNvSpPr>
            <a:spLocks noGrp="1" noRot="1" noChangeAspect="1" noChangeArrowheads="1" noTextEdit="1"/>
          </p:cNvSpPr>
          <p:nvPr>
            <p:ph type="sldImg"/>
          </p:nvPr>
        </p:nvSpPr>
        <p:spPr>
          <a:solidFill>
            <a:srgbClr val="FFFFFF"/>
          </a:solidFill>
          <a:ln/>
        </p:spPr>
      </p:sp>
      <p:sp>
        <p:nvSpPr>
          <p:cNvPr id="18637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D126992-73FF-2E4A-94B3-F1436D880C1C}" type="slidenum">
              <a:rPr lang="it-IT" altLang="it-IT" sz="1200"/>
              <a:pPr/>
              <a:t>74</a:t>
            </a:fld>
            <a:endParaRPr lang="it-IT" altLang="it-IT" sz="1200"/>
          </a:p>
        </p:txBody>
      </p:sp>
      <p:sp>
        <p:nvSpPr>
          <p:cNvPr id="188418" name="Rectangle 2"/>
          <p:cNvSpPr>
            <a:spLocks noGrp="1" noRot="1" noChangeAspect="1" noChangeArrowheads="1" noTextEdit="1"/>
          </p:cNvSpPr>
          <p:nvPr>
            <p:ph type="sldImg"/>
          </p:nvPr>
        </p:nvSpPr>
        <p:spPr>
          <a:solidFill>
            <a:srgbClr val="FFFFFF"/>
          </a:solidFill>
          <a:ln/>
        </p:spPr>
      </p:sp>
      <p:sp>
        <p:nvSpPr>
          <p:cNvPr id="18841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5728DC4-ABD1-0F4F-927A-3C3F920595DD}" type="slidenum">
              <a:rPr lang="it-IT" altLang="it-IT" sz="1200"/>
              <a:pPr/>
              <a:t>75</a:t>
            </a:fld>
            <a:endParaRPr lang="it-IT" altLang="it-IT" sz="1200"/>
          </a:p>
        </p:txBody>
      </p:sp>
      <p:sp>
        <p:nvSpPr>
          <p:cNvPr id="190466" name="Rectangle 2"/>
          <p:cNvSpPr>
            <a:spLocks noGrp="1" noRot="1" noChangeAspect="1" noChangeArrowheads="1" noTextEdit="1"/>
          </p:cNvSpPr>
          <p:nvPr>
            <p:ph type="sldImg"/>
          </p:nvPr>
        </p:nvSpPr>
        <p:spPr>
          <a:solidFill>
            <a:srgbClr val="FFFFFF"/>
          </a:solidFill>
          <a:ln/>
        </p:spPr>
      </p:sp>
      <p:sp>
        <p:nvSpPr>
          <p:cNvPr id="19046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E6FE8FC-0C1E-F442-BF8F-E56523301C98}" type="slidenum">
              <a:rPr lang="it-IT" altLang="it-IT" sz="1200"/>
              <a:pPr/>
              <a:t>76</a:t>
            </a:fld>
            <a:endParaRPr lang="it-IT" altLang="it-IT" sz="1200"/>
          </a:p>
        </p:txBody>
      </p:sp>
      <p:sp>
        <p:nvSpPr>
          <p:cNvPr id="192514" name="Rectangle 1026"/>
          <p:cNvSpPr>
            <a:spLocks noGrp="1" noRot="1" noChangeAspect="1" noChangeArrowheads="1" noTextEdit="1"/>
          </p:cNvSpPr>
          <p:nvPr>
            <p:ph type="sldImg"/>
          </p:nvPr>
        </p:nvSpPr>
        <p:spPr>
          <a:solidFill>
            <a:srgbClr val="FFFFFF"/>
          </a:solidFill>
          <a:ln/>
        </p:spPr>
      </p:sp>
      <p:sp>
        <p:nvSpPr>
          <p:cNvPr id="192515" name="Rectangle 1027"/>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F2BE68E-644F-E045-951F-C9973AC4B0F4}" type="slidenum">
              <a:rPr lang="en-GB" altLang="it-IT" sz="1200"/>
              <a:pPr/>
              <a:t>77</a:t>
            </a:fld>
            <a:endParaRPr lang="en-GB" altLang="it-IT" sz="1200"/>
          </a:p>
        </p:txBody>
      </p:sp>
      <p:sp>
        <p:nvSpPr>
          <p:cNvPr id="194562"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pPr eaLnBrk="1" hangingPunct="1">
              <a:defRPr/>
            </a:pPr>
            <a:endParaRPr lang="en-GB" smtClean="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B966A91-5A1D-9642-88C9-BE837770EDE9}" type="slidenum">
              <a:rPr lang="it-IT" altLang="it-IT" sz="1200"/>
              <a:pPr/>
              <a:t>78</a:t>
            </a:fld>
            <a:endParaRPr lang="it-IT" altLang="it-IT" sz="1200"/>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6905AAC-79D7-FF47-AC5C-4F4266297C2F}" type="slidenum">
              <a:rPr lang="it-IT" altLang="it-IT" sz="1200"/>
              <a:pPr/>
              <a:t>79</a:t>
            </a:fld>
            <a:endParaRPr lang="it-IT" altLang="it-IT"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DCFEDEF-F7B2-A745-9745-247223667E9D}" type="slidenum">
              <a:rPr lang="it-IT" altLang="it-IT" sz="1200"/>
              <a:pPr/>
              <a:t>8</a:t>
            </a:fld>
            <a:endParaRPr lang="it-IT" altLang="it-IT" sz="1200"/>
          </a:p>
        </p:txBody>
      </p:sp>
      <p:sp>
        <p:nvSpPr>
          <p:cNvPr id="30722" name="Rectangle 1026"/>
          <p:cNvSpPr>
            <a:spLocks noGrp="1" noRot="1" noChangeAspect="1" noChangeArrowheads="1" noTextEdit="1"/>
          </p:cNvSpPr>
          <p:nvPr>
            <p:ph type="sldImg"/>
          </p:nvPr>
        </p:nvSpPr>
        <p:spPr>
          <a:ln/>
        </p:spPr>
      </p:sp>
      <p:sp>
        <p:nvSpPr>
          <p:cNvPr id="30723" name="Rectangle 1027"/>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9762670-E718-194E-9831-09A211A130FF}" type="slidenum">
              <a:rPr lang="it-IT" altLang="it-IT" sz="1200"/>
              <a:pPr/>
              <a:t>80</a:t>
            </a:fld>
            <a:endParaRPr lang="it-IT" altLang="it-IT" sz="1200"/>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CD1C92E-078A-B243-8D7E-0BBE3025EBF5}" type="slidenum">
              <a:rPr lang="it-IT" altLang="it-IT" sz="1200"/>
              <a:pPr/>
              <a:t>81</a:t>
            </a:fld>
            <a:endParaRPr lang="it-IT" altLang="it-IT" sz="1200"/>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E9CCC68-8A8E-354A-93A8-7CEFD47327B1}" type="slidenum">
              <a:rPr lang="it-IT" altLang="it-IT" sz="1200"/>
              <a:pPr/>
              <a:t>82</a:t>
            </a:fld>
            <a:endParaRPr lang="it-IT" altLang="it-IT"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A496B13-3660-6A48-92DA-7E151BA42728}" type="slidenum">
              <a:rPr lang="it-IT" altLang="it-IT" sz="1200"/>
              <a:pPr/>
              <a:t>83</a:t>
            </a:fld>
            <a:endParaRPr lang="it-IT" altLang="it-IT"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38ADB01-CE4D-6643-A304-022EE5ACCC51}" type="slidenum">
              <a:rPr lang="it-IT" altLang="it-IT" sz="1200"/>
              <a:pPr/>
              <a:t>84</a:t>
            </a:fld>
            <a:endParaRPr lang="it-IT" altLang="it-IT"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5414977-CCB7-E044-99D1-50C933A5BE2E}" type="slidenum">
              <a:rPr lang="it-IT" altLang="it-IT" sz="1200"/>
              <a:pPr/>
              <a:t>85</a:t>
            </a:fld>
            <a:endParaRPr lang="it-IT" altLang="it-IT" sz="120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C85550B-CAAA-2A4A-8C60-BCA97BCAD399}" type="slidenum">
              <a:rPr lang="it-IT" altLang="it-IT" sz="1200"/>
              <a:pPr/>
              <a:t>86</a:t>
            </a:fld>
            <a:endParaRPr lang="it-IT" altLang="it-IT" sz="1200"/>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F1D20AE-95CD-D447-95D3-E66F31BCE8DF}" type="slidenum">
              <a:rPr lang="it-IT" altLang="it-IT" sz="1200"/>
              <a:pPr/>
              <a:t>87</a:t>
            </a:fld>
            <a:endParaRPr lang="it-IT" altLang="it-IT" sz="1200"/>
          </a:p>
        </p:txBody>
      </p:sp>
      <p:sp>
        <p:nvSpPr>
          <p:cNvPr id="215042" name="Rectangle 2"/>
          <p:cNvSpPr>
            <a:spLocks noGrp="1" noRot="1" noChangeAspect="1" noChangeArrowheads="1" noTextEdit="1"/>
          </p:cNvSpPr>
          <p:nvPr>
            <p:ph type="sldImg"/>
          </p:nvPr>
        </p:nvSpPr>
        <p:spPr>
          <a:solidFill>
            <a:srgbClr val="FFFFFF"/>
          </a:solidFill>
          <a:ln/>
        </p:spPr>
      </p:sp>
      <p:sp>
        <p:nvSpPr>
          <p:cNvPr id="21504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FA15094-6874-4C46-A8C1-9753417270E9}" type="slidenum">
              <a:rPr lang="it-IT" altLang="it-IT" sz="1200"/>
              <a:pPr/>
              <a:t>88</a:t>
            </a:fld>
            <a:endParaRPr lang="it-IT" altLang="it-IT" sz="120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D67B509-3BFA-4B41-BA31-4C02F2CA75A3}" type="slidenum">
              <a:rPr lang="it-IT" altLang="it-IT" sz="1200"/>
              <a:pPr/>
              <a:t>89</a:t>
            </a:fld>
            <a:endParaRPr lang="it-IT" altLang="it-IT" sz="1200"/>
          </a:p>
        </p:txBody>
      </p:sp>
      <p:sp>
        <p:nvSpPr>
          <p:cNvPr id="219138" name="Rectangle 2"/>
          <p:cNvSpPr>
            <a:spLocks noGrp="1" noRot="1" noChangeAspect="1" noChangeArrowheads="1" noTextEdit="1"/>
          </p:cNvSpPr>
          <p:nvPr>
            <p:ph type="sldImg"/>
          </p:nvPr>
        </p:nvSpPr>
        <p:spPr>
          <a:solidFill>
            <a:srgbClr val="FFFFFF"/>
          </a:solidFill>
          <a:ln/>
        </p:spPr>
      </p:sp>
      <p:sp>
        <p:nvSpPr>
          <p:cNvPr id="219139"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B6AAF29-3363-6248-BA51-2347987D5D93}" type="slidenum">
              <a:rPr lang="it-IT" altLang="it-IT" sz="1200"/>
              <a:pPr/>
              <a:t>9</a:t>
            </a:fld>
            <a:endParaRPr lang="it-IT" altLang="it-IT"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D3F0DB8-E19C-8B42-8BB4-E266A44FD36F}" type="slidenum">
              <a:rPr lang="it-IT" altLang="it-IT" sz="1200"/>
              <a:pPr/>
              <a:t>90</a:t>
            </a:fld>
            <a:endParaRPr lang="it-IT" altLang="it-IT"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B85FCDF-12CA-7349-AB7D-882DEAAA58E6}" type="slidenum">
              <a:rPr lang="it-IT" altLang="it-IT" sz="1200"/>
              <a:pPr/>
              <a:t>91</a:t>
            </a:fld>
            <a:endParaRPr lang="it-IT" altLang="it-IT"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a:ea typeface="ＭＳ Ｐゴシック"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AAA3B32-F599-1D43-B404-B49EF5E45C2A}" type="slidenum">
              <a:rPr lang="it-IT" altLang="it-IT" sz="1200"/>
              <a:pPr/>
              <a:t>92</a:t>
            </a:fld>
            <a:endParaRPr lang="it-IT" altLang="it-IT" sz="1200"/>
          </a:p>
        </p:txBody>
      </p:sp>
      <p:sp>
        <p:nvSpPr>
          <p:cNvPr id="225282" name="Rectangle 2"/>
          <p:cNvSpPr>
            <a:spLocks noGrp="1" noRot="1" noChangeAspect="1" noChangeArrowheads="1" noTextEdit="1"/>
          </p:cNvSpPr>
          <p:nvPr>
            <p:ph type="sldImg"/>
          </p:nvPr>
        </p:nvSpPr>
        <p:spPr>
          <a:solidFill>
            <a:srgbClr val="FFFFFF"/>
          </a:solidFill>
          <a:ln/>
        </p:spPr>
      </p:sp>
      <p:sp>
        <p:nvSpPr>
          <p:cNvPr id="22528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DDE20E1A-E385-3C4C-A87A-02E3A42622F2}" type="slidenum">
              <a:rPr lang="it-IT" altLang="it-IT" sz="1200"/>
              <a:pPr algn="r"/>
              <a:t>93</a:t>
            </a:fld>
            <a:endParaRPr lang="it-IT" altLang="it-IT" sz="1200"/>
          </a:p>
        </p:txBody>
      </p:sp>
      <p:sp>
        <p:nvSpPr>
          <p:cNvPr id="227330" name="Rectangle 2"/>
          <p:cNvSpPr>
            <a:spLocks noGrp="1" noRot="1" noChangeAspect="1" noChangeArrowheads="1" noTextEdit="1"/>
          </p:cNvSpPr>
          <p:nvPr>
            <p:ph type="sldImg"/>
          </p:nvPr>
        </p:nvSpPr>
        <p:spPr>
          <a:xfrm>
            <a:off x="0" y="0"/>
            <a:ext cx="0" cy="0"/>
          </a:xfrm>
          <a:solidFill>
            <a:srgbClr val="FFFFFF"/>
          </a:solidFill>
          <a:ln/>
        </p:spPr>
      </p:sp>
      <p:sp>
        <p:nvSpPr>
          <p:cNvPr id="22733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A8D2703-6593-BA47-A8EE-6DA5BE705DDD}" type="slidenum">
              <a:rPr lang="it-IT" altLang="it-IT"/>
              <a:pPr>
                <a:defRPr/>
              </a:pPr>
              <a:t>‹n.›</a:t>
            </a:fld>
            <a:endParaRPr lang="it-IT" altLang="it-IT"/>
          </a:p>
        </p:txBody>
      </p:sp>
    </p:spTree>
    <p:extLst>
      <p:ext uri="{BB962C8B-B14F-4D97-AF65-F5344CB8AC3E}">
        <p14:creationId xmlns:p14="http://schemas.microsoft.com/office/powerpoint/2010/main" val="1639580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AFFB644-AFE6-C945-AC96-D03BA422ECB6}" type="slidenum">
              <a:rPr lang="it-IT" altLang="it-IT"/>
              <a:pPr>
                <a:defRPr/>
              </a:pPr>
              <a:t>‹n.›</a:t>
            </a:fld>
            <a:endParaRPr lang="it-IT" altLang="it-IT"/>
          </a:p>
        </p:txBody>
      </p:sp>
    </p:spTree>
    <p:extLst>
      <p:ext uri="{BB962C8B-B14F-4D97-AF65-F5344CB8AC3E}">
        <p14:creationId xmlns:p14="http://schemas.microsoft.com/office/powerpoint/2010/main" val="701285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0A80A9D-569B-8B48-9D8F-A44FF060D95B}" type="slidenum">
              <a:rPr lang="it-IT" altLang="it-IT"/>
              <a:pPr>
                <a:defRPr/>
              </a:pPr>
              <a:t>‹n.›</a:t>
            </a:fld>
            <a:endParaRPr lang="it-IT" altLang="it-IT"/>
          </a:p>
        </p:txBody>
      </p:sp>
    </p:spTree>
    <p:extLst>
      <p:ext uri="{BB962C8B-B14F-4D97-AF65-F5344CB8AC3E}">
        <p14:creationId xmlns:p14="http://schemas.microsoft.com/office/powerpoint/2010/main" val="1120690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524BD8E-6BA3-564C-AB0C-D98D88222065}" type="slidenum">
              <a:rPr lang="it-IT" altLang="it-IT"/>
              <a:pPr>
                <a:defRPr/>
              </a:pPr>
              <a:t>‹n.›</a:t>
            </a:fld>
            <a:endParaRPr lang="it-IT" altLang="it-IT"/>
          </a:p>
        </p:txBody>
      </p:sp>
    </p:spTree>
    <p:extLst>
      <p:ext uri="{BB962C8B-B14F-4D97-AF65-F5344CB8AC3E}">
        <p14:creationId xmlns:p14="http://schemas.microsoft.com/office/powerpoint/2010/main" val="2070688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8F7C769-3359-CF47-8B44-61F7675F2A9D}" type="slidenum">
              <a:rPr lang="it-IT" altLang="it-IT"/>
              <a:pPr>
                <a:defRPr/>
              </a:pPr>
              <a:t>‹n.›</a:t>
            </a:fld>
            <a:endParaRPr lang="it-IT" altLang="it-IT"/>
          </a:p>
        </p:txBody>
      </p:sp>
    </p:spTree>
    <p:extLst>
      <p:ext uri="{BB962C8B-B14F-4D97-AF65-F5344CB8AC3E}">
        <p14:creationId xmlns:p14="http://schemas.microsoft.com/office/powerpoint/2010/main" val="2081842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FA8F52F-D1E4-504C-BB0E-24E547990DF5}" type="slidenum">
              <a:rPr lang="it-IT" altLang="it-IT"/>
              <a:pPr>
                <a:defRPr/>
              </a:pPr>
              <a:t>‹n.›</a:t>
            </a:fld>
            <a:endParaRPr lang="it-IT" altLang="it-IT"/>
          </a:p>
        </p:txBody>
      </p:sp>
    </p:spTree>
    <p:extLst>
      <p:ext uri="{BB962C8B-B14F-4D97-AF65-F5344CB8AC3E}">
        <p14:creationId xmlns:p14="http://schemas.microsoft.com/office/powerpoint/2010/main" val="574727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196DA280-1E4E-B345-90AE-CBF1A7B79359}" type="slidenum">
              <a:rPr lang="it-IT" altLang="it-IT"/>
              <a:pPr>
                <a:defRPr/>
              </a:pPr>
              <a:t>‹n.›</a:t>
            </a:fld>
            <a:endParaRPr lang="it-IT" altLang="it-IT"/>
          </a:p>
        </p:txBody>
      </p:sp>
    </p:spTree>
    <p:extLst>
      <p:ext uri="{BB962C8B-B14F-4D97-AF65-F5344CB8AC3E}">
        <p14:creationId xmlns:p14="http://schemas.microsoft.com/office/powerpoint/2010/main" val="66455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6783DF68-4860-FA46-9A94-383822CF828B}" type="slidenum">
              <a:rPr lang="it-IT" altLang="it-IT"/>
              <a:pPr>
                <a:defRPr/>
              </a:pPr>
              <a:t>‹n.›</a:t>
            </a:fld>
            <a:endParaRPr lang="it-IT" altLang="it-IT"/>
          </a:p>
        </p:txBody>
      </p:sp>
    </p:spTree>
    <p:extLst>
      <p:ext uri="{BB962C8B-B14F-4D97-AF65-F5344CB8AC3E}">
        <p14:creationId xmlns:p14="http://schemas.microsoft.com/office/powerpoint/2010/main" val="21874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DA578B94-4134-4649-8835-945927C182C4}" type="slidenum">
              <a:rPr lang="it-IT" altLang="it-IT"/>
              <a:pPr>
                <a:defRPr/>
              </a:pPr>
              <a:t>‹n.›</a:t>
            </a:fld>
            <a:endParaRPr lang="it-IT" altLang="it-IT"/>
          </a:p>
        </p:txBody>
      </p:sp>
    </p:spTree>
    <p:extLst>
      <p:ext uri="{BB962C8B-B14F-4D97-AF65-F5344CB8AC3E}">
        <p14:creationId xmlns:p14="http://schemas.microsoft.com/office/powerpoint/2010/main" val="2143048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B0BC644-5A73-C341-A718-24EC1A7C937D}" type="slidenum">
              <a:rPr lang="it-IT" altLang="it-IT"/>
              <a:pPr>
                <a:defRPr/>
              </a:pPr>
              <a:t>‹n.›</a:t>
            </a:fld>
            <a:endParaRPr lang="it-IT" altLang="it-IT"/>
          </a:p>
        </p:txBody>
      </p:sp>
    </p:spTree>
    <p:extLst>
      <p:ext uri="{BB962C8B-B14F-4D97-AF65-F5344CB8AC3E}">
        <p14:creationId xmlns:p14="http://schemas.microsoft.com/office/powerpoint/2010/main" val="621924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3BBE619-3472-D540-8B85-B892282F7122}" type="slidenum">
              <a:rPr lang="it-IT" altLang="it-IT"/>
              <a:pPr>
                <a:defRPr/>
              </a:pPr>
              <a:t>‹n.›</a:t>
            </a:fld>
            <a:endParaRPr lang="it-IT" altLang="it-IT"/>
          </a:p>
        </p:txBody>
      </p:sp>
    </p:spTree>
    <p:extLst>
      <p:ext uri="{BB962C8B-B14F-4D97-AF65-F5344CB8AC3E}">
        <p14:creationId xmlns:p14="http://schemas.microsoft.com/office/powerpoint/2010/main" val="8846153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400">
                <a:ea typeface="ＭＳ Ｐゴシック" charset="0"/>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ctr">
              <a:defRPr sz="1400">
                <a:ea typeface="ＭＳ Ｐゴシック"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400"/>
            </a:lvl1pPr>
          </a:lstStyle>
          <a:p>
            <a:pPr>
              <a:defRPr/>
            </a:pPr>
            <a:fld id="{690DC51F-7A1E-574F-AD50-B2F476E03D89}"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jpeg"/><Relationship Id="rId5"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2.jpeg"/><Relationship Id="rId6"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gif"/><Relationship Id="rId5"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gif"/><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jpeg"/><Relationship Id="rId9" Type="http://schemas.openxmlformats.org/officeDocument/2006/relationships/image" Target="../media/image46.jpeg"/><Relationship Id="rId10" Type="http://schemas.openxmlformats.org/officeDocument/2006/relationships/image" Target="../media/image47.jpe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5"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70.jpe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7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76.jpe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7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80.jpeg"/></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jpeg"/><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8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1" Type="http://schemas.openxmlformats.org/officeDocument/2006/relationships/image" Target="../media/image10.jpeg"/><Relationship Id="rId12" Type="http://schemas.openxmlformats.org/officeDocument/2006/relationships/image" Target="../media/image11.jpeg"/><Relationship Id="rId13"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9.gif"/><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png"/><Relationship Id="rId6" Type="http://schemas.openxmlformats.org/officeDocument/2006/relationships/image" Target="../media/image96.jpeg"/><Relationship Id="rId7" Type="http://schemas.openxmlformats.org/officeDocument/2006/relationships/image" Target="../media/image97.jpe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00.jpe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101.jpeg"/></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105.g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jpeg"/><Relationship Id="rId5" Type="http://schemas.openxmlformats.org/officeDocument/2006/relationships/image" Target="../media/image108.jpeg"/><Relationship Id="rId6" Type="http://schemas.openxmlformats.org/officeDocument/2006/relationships/image" Target="../media/image109.jpeg"/><Relationship Id="rId7" Type="http://schemas.openxmlformats.org/officeDocument/2006/relationships/image" Target="../media/image110.png"/><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5" Type="http://schemas.openxmlformats.org/officeDocument/2006/relationships/image" Target="../media/image113.jpeg"/><Relationship Id="rId6" Type="http://schemas.openxmlformats.org/officeDocument/2006/relationships/image" Target="../media/image114.jpeg"/><Relationship Id="rId7" Type="http://schemas.openxmlformats.org/officeDocument/2006/relationships/image" Target="../media/image115.jpeg"/><Relationship Id="rId8" Type="http://schemas.openxmlformats.org/officeDocument/2006/relationships/image" Target="../media/image116.jpe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jpeg"/><Relationship Id="rId5" Type="http://schemas.openxmlformats.org/officeDocument/2006/relationships/image" Target="../media/image119.jpe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2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21.jpeg"/></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jpeg"/><Relationship Id="rId5" Type="http://schemas.openxmlformats.org/officeDocument/2006/relationships/image" Target="../media/image124.png"/><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jpeg"/><Relationship Id="rId5" Type="http://schemas.openxmlformats.org/officeDocument/2006/relationships/image" Target="../media/image127.jpeg"/><Relationship Id="rId6" Type="http://schemas.openxmlformats.org/officeDocument/2006/relationships/image" Target="../media/image128.png"/><Relationship Id="rId7" Type="http://schemas.openxmlformats.org/officeDocument/2006/relationships/image" Target="../media/image129.jpeg"/><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jpeg"/><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3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3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3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4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4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4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4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44.png"/></Relationships>
</file>

<file path=ppt/slides/_rels/slide87.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png"/><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4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48.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4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5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88.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77"/>
          <p:cNvSpPr txBox="1">
            <a:spLocks noChangeArrowheads="1"/>
          </p:cNvSpPr>
          <p:nvPr/>
        </p:nvSpPr>
        <p:spPr bwMode="auto">
          <a:xfrm>
            <a:off x="0" y="3917950"/>
            <a:ext cx="9144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x-none" sz="1400" dirty="0">
                <a:latin typeface="Arial Rounded MT Bold" charset="0"/>
              </a:rPr>
              <a:t>DOVE STUDIARE:</a:t>
            </a:r>
          </a:p>
          <a:p>
            <a:pPr eaLnBrk="1" hangingPunct="1">
              <a:spcBef>
                <a:spcPct val="0"/>
              </a:spcBef>
              <a:buFontTx/>
              <a:buNone/>
            </a:pPr>
            <a:r>
              <a:rPr lang="it-IT" altLang="x-none" sz="1400" dirty="0">
                <a:latin typeface="Arial Rounded MT Bold" charset="0"/>
              </a:rPr>
              <a:t>No appunti di altri.</a:t>
            </a:r>
          </a:p>
          <a:p>
            <a:pPr eaLnBrk="1" hangingPunct="1">
              <a:spcBef>
                <a:spcPct val="0"/>
              </a:spcBef>
              <a:buFontTx/>
              <a:buNone/>
            </a:pPr>
            <a:r>
              <a:rPr lang="it-IT" altLang="x-none" sz="1400" dirty="0">
                <a:latin typeface="Arial Rounded MT Bold" charset="0"/>
              </a:rPr>
              <a:t>Un libro su cui studiare è indispensabile.</a:t>
            </a:r>
          </a:p>
          <a:p>
            <a:pPr eaLnBrk="1" hangingPunct="1">
              <a:spcBef>
                <a:spcPct val="0"/>
              </a:spcBef>
              <a:buFontTx/>
              <a:buNone/>
            </a:pPr>
            <a:r>
              <a:rPr lang="it-IT" altLang="x-none" sz="1400" dirty="0">
                <a:latin typeface="Arial Rounded MT Bold" charset="0"/>
              </a:rPr>
              <a:t>Il docente non ha un testo di riferimento.</a:t>
            </a:r>
          </a:p>
          <a:p>
            <a:pPr eaLnBrk="1" hangingPunct="1">
              <a:spcBef>
                <a:spcPct val="0"/>
              </a:spcBef>
              <a:buFontTx/>
              <a:buNone/>
            </a:pPr>
            <a:r>
              <a:rPr lang="it-IT" altLang="x-none" sz="1400" dirty="0">
                <a:latin typeface="Arial Rounded MT Bold" charset="0"/>
              </a:rPr>
              <a:t>Fra i tanti disponibili:</a:t>
            </a:r>
          </a:p>
          <a:p>
            <a:pPr eaLnBrk="1" hangingPunct="1">
              <a:spcBef>
                <a:spcPct val="0"/>
              </a:spcBef>
              <a:buFontTx/>
              <a:buNone/>
            </a:pPr>
            <a:endParaRPr lang="it-IT" altLang="x-none" sz="1400" dirty="0">
              <a:latin typeface="Arial Rounded MT Bold" charset="0"/>
            </a:endParaRPr>
          </a:p>
          <a:p>
            <a:pPr algn="r" eaLnBrk="1" hangingPunct="1">
              <a:spcBef>
                <a:spcPct val="0"/>
              </a:spcBef>
              <a:buFontTx/>
              <a:buNone/>
            </a:pPr>
            <a:r>
              <a:rPr lang="it-IT" altLang="x-none" sz="1400" dirty="0" err="1">
                <a:latin typeface="Arial Rounded MT Bold" charset="0"/>
              </a:rPr>
              <a:t>Purves</a:t>
            </a:r>
            <a:r>
              <a:rPr lang="it-IT" altLang="x-none" sz="1400" dirty="0">
                <a:latin typeface="Arial Rounded MT Bold" charset="0"/>
              </a:rPr>
              <a:t> et al., Neuroscienze, </a:t>
            </a:r>
            <a:r>
              <a:rPr lang="it-IT" altLang="x-none" sz="1400" dirty="0" smtClean="0">
                <a:latin typeface="Arial Rounded MT Bold" charset="0"/>
              </a:rPr>
              <a:t>Zanichelli</a:t>
            </a:r>
          </a:p>
          <a:p>
            <a:pPr algn="r" eaLnBrk="1" hangingPunct="1">
              <a:spcBef>
                <a:spcPct val="0"/>
              </a:spcBef>
              <a:buFontTx/>
              <a:buNone/>
            </a:pPr>
            <a:r>
              <a:rPr lang="it-IT" altLang="x-none" sz="1400" dirty="0" smtClean="0">
                <a:latin typeface="Arial Rounded MT Bold" charset="0"/>
              </a:rPr>
              <a:t>Bear et al., Neuroscienze esplorando il cervello, </a:t>
            </a:r>
            <a:r>
              <a:rPr lang="it-IT" altLang="x-none" sz="1400" dirty="0" err="1" smtClean="0">
                <a:latin typeface="Arial Rounded MT Bold" charset="0"/>
              </a:rPr>
              <a:t>Elsevier</a:t>
            </a:r>
            <a:endParaRPr lang="it-IT" altLang="x-none" sz="1400" dirty="0" smtClean="0">
              <a:latin typeface="Arial Rounded MT Bold" charset="0"/>
            </a:endParaRPr>
          </a:p>
          <a:p>
            <a:pPr algn="r" eaLnBrk="1" hangingPunct="1">
              <a:spcBef>
                <a:spcPct val="0"/>
              </a:spcBef>
              <a:buFontTx/>
              <a:buNone/>
            </a:pPr>
            <a:r>
              <a:rPr lang="it-IT" altLang="x-none" sz="1400" dirty="0" err="1" smtClean="0">
                <a:latin typeface="Arial Rounded MT Bold" charset="0"/>
              </a:rPr>
              <a:t>Carlson</a:t>
            </a:r>
            <a:r>
              <a:rPr lang="it-IT" altLang="x-none" sz="1400" dirty="0" smtClean="0">
                <a:latin typeface="Arial Rounded MT Bold" charset="0"/>
              </a:rPr>
              <a:t>, Fisiologia del comportamento, </a:t>
            </a:r>
            <a:r>
              <a:rPr lang="it-IT" altLang="x-none" sz="1400" dirty="0" err="1" smtClean="0">
                <a:latin typeface="Arial Rounded MT Bold" charset="0"/>
              </a:rPr>
              <a:t>Piccin</a:t>
            </a:r>
            <a:endParaRPr lang="it-IT" altLang="x-none" sz="1400" dirty="0" smtClean="0">
              <a:latin typeface="Arial Rounded MT Bold" charset="0"/>
            </a:endParaRPr>
          </a:p>
          <a:p>
            <a:pPr algn="r" eaLnBrk="1" hangingPunct="1">
              <a:spcBef>
                <a:spcPct val="0"/>
              </a:spcBef>
              <a:buFontTx/>
              <a:buNone/>
            </a:pPr>
            <a:r>
              <a:rPr lang="it-IT" altLang="x-none" sz="1400" dirty="0" smtClean="0">
                <a:latin typeface="Arial Rounded MT Bold" charset="0"/>
              </a:rPr>
              <a:t>Gazzaniga et al., Neuroscienze cognitive, Zanichelli</a:t>
            </a:r>
            <a:endParaRPr lang="it-IT" altLang="x-none" sz="1400" dirty="0">
              <a:latin typeface="Arial Rounded MT Bold" charset="0"/>
            </a:endParaRPr>
          </a:p>
        </p:txBody>
      </p:sp>
      <p:sp>
        <p:nvSpPr>
          <p:cNvPr id="15362" name="CasellaDiTesto 1"/>
          <p:cNvSpPr txBox="1">
            <a:spLocks noChangeArrowheads="1"/>
          </p:cNvSpPr>
          <p:nvPr/>
        </p:nvSpPr>
        <p:spPr bwMode="auto">
          <a:xfrm>
            <a:off x="0" y="836613"/>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800"/>
              <a:t>Corso integrato di Neurofisiologia</a:t>
            </a:r>
          </a:p>
        </p:txBody>
      </p:sp>
      <p:sp>
        <p:nvSpPr>
          <p:cNvPr id="15363" name="CasellaDiTesto 2"/>
          <p:cNvSpPr txBox="1">
            <a:spLocks noChangeArrowheads="1"/>
          </p:cNvSpPr>
          <p:nvPr/>
        </p:nvSpPr>
        <p:spPr bwMode="auto">
          <a:xfrm>
            <a:off x="0" y="2649538"/>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000"/>
              <a:t>	Docente: prof. P. Paolo Battaglini</a:t>
            </a:r>
          </a:p>
        </p:txBody>
      </p:sp>
      <p:sp>
        <p:nvSpPr>
          <p:cNvPr id="15364" name="CasellaDiTesto 3"/>
          <p:cNvSpPr txBox="1">
            <a:spLocks noChangeArrowheads="1"/>
          </p:cNvSpPr>
          <p:nvPr/>
        </p:nvSpPr>
        <p:spPr bwMode="auto">
          <a:xfrm>
            <a:off x="0" y="1700213"/>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000" b="1">
                <a:solidFill>
                  <a:srgbClr val="FF0000"/>
                </a:solidFill>
              </a:rPr>
              <a:t>Corsi di laurea in: Scienze e Tecniche Psicologiche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026"/>
          <p:cNvGrpSpPr>
            <a:grpSpLocks/>
          </p:cNvGrpSpPr>
          <p:nvPr/>
        </p:nvGrpSpPr>
        <p:grpSpPr bwMode="auto">
          <a:xfrm>
            <a:off x="3048000" y="2362200"/>
            <a:ext cx="3429000" cy="3265488"/>
            <a:chOff x="1920" y="1680"/>
            <a:chExt cx="2160" cy="2057"/>
          </a:xfrm>
        </p:grpSpPr>
        <p:pic>
          <p:nvPicPr>
            <p:cNvPr id="33806" name="Picture 1027" descr="orologio"/>
            <p:cNvPicPr>
              <a:picLocks noChangeAspect="1" noChangeArrowheads="1"/>
            </p:cNvPicPr>
            <p:nvPr/>
          </p:nvPicPr>
          <p:blipFill>
            <a:blip r:embed="rId3">
              <a:extLst>
                <a:ext uri="{28A0092B-C50C-407E-A947-70E740481C1C}">
                  <a14:useLocalDpi xmlns:a14="http://schemas.microsoft.com/office/drawing/2010/main" val="0"/>
                </a:ext>
              </a:extLst>
            </a:blip>
            <a:srcRect l="10571" r="10571"/>
            <a:stretch>
              <a:fillRect/>
            </a:stretch>
          </p:blipFill>
          <p:spPr bwMode="auto">
            <a:xfrm>
              <a:off x="1920" y="1680"/>
              <a:ext cx="2160" cy="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7" name="Freeform 1028"/>
            <p:cNvSpPr>
              <a:spLocks/>
            </p:cNvSpPr>
            <p:nvPr/>
          </p:nvSpPr>
          <p:spPr bwMode="auto">
            <a:xfrm>
              <a:off x="2480" y="2281"/>
              <a:ext cx="1065" cy="519"/>
            </a:xfrm>
            <a:custGeom>
              <a:avLst/>
              <a:gdLst>
                <a:gd name="T0" fmla="*/ 0 w 1065"/>
                <a:gd name="T1" fmla="*/ 183 h 519"/>
                <a:gd name="T2" fmla="*/ 16 w 1065"/>
                <a:gd name="T3" fmla="*/ 95 h 519"/>
                <a:gd name="T4" fmla="*/ 64 w 1065"/>
                <a:gd name="T5" fmla="*/ 71 h 519"/>
                <a:gd name="T6" fmla="*/ 200 w 1065"/>
                <a:gd name="T7" fmla="*/ 23 h 519"/>
                <a:gd name="T8" fmla="*/ 240 w 1065"/>
                <a:gd name="T9" fmla="*/ 15 h 519"/>
                <a:gd name="T10" fmla="*/ 544 w 1065"/>
                <a:gd name="T11" fmla="*/ 7 h 519"/>
                <a:gd name="T12" fmla="*/ 1000 w 1065"/>
                <a:gd name="T13" fmla="*/ 23 h 519"/>
                <a:gd name="T14" fmla="*/ 1016 w 1065"/>
                <a:gd name="T15" fmla="*/ 55 h 519"/>
                <a:gd name="T16" fmla="*/ 1040 w 1065"/>
                <a:gd name="T17" fmla="*/ 63 h 519"/>
                <a:gd name="T18" fmla="*/ 1032 w 1065"/>
                <a:gd name="T19" fmla="*/ 175 h 519"/>
                <a:gd name="T20" fmla="*/ 824 w 1065"/>
                <a:gd name="T21" fmla="*/ 311 h 519"/>
                <a:gd name="T22" fmla="*/ 768 w 1065"/>
                <a:gd name="T23" fmla="*/ 367 h 519"/>
                <a:gd name="T24" fmla="*/ 704 w 1065"/>
                <a:gd name="T25" fmla="*/ 431 h 519"/>
                <a:gd name="T26" fmla="*/ 664 w 1065"/>
                <a:gd name="T27" fmla="*/ 463 h 519"/>
                <a:gd name="T28" fmla="*/ 648 w 1065"/>
                <a:gd name="T29" fmla="*/ 487 h 519"/>
                <a:gd name="T30" fmla="*/ 528 w 1065"/>
                <a:gd name="T31" fmla="*/ 519 h 519"/>
                <a:gd name="T32" fmla="*/ 392 w 1065"/>
                <a:gd name="T33" fmla="*/ 503 h 519"/>
                <a:gd name="T34" fmla="*/ 264 w 1065"/>
                <a:gd name="T35" fmla="*/ 431 h 519"/>
                <a:gd name="T36" fmla="*/ 144 w 1065"/>
                <a:gd name="T37" fmla="*/ 351 h 519"/>
                <a:gd name="T38" fmla="*/ 56 w 1065"/>
                <a:gd name="T39" fmla="*/ 239 h 519"/>
                <a:gd name="T40" fmla="*/ 0 w 1065"/>
                <a:gd name="T41" fmla="*/ 183 h 5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5" h="519">
                  <a:moveTo>
                    <a:pt x="0" y="183"/>
                  </a:moveTo>
                  <a:cubicBezTo>
                    <a:pt x="5" y="153"/>
                    <a:pt x="4" y="122"/>
                    <a:pt x="16" y="95"/>
                  </a:cubicBezTo>
                  <a:cubicBezTo>
                    <a:pt x="22" y="78"/>
                    <a:pt x="50" y="82"/>
                    <a:pt x="64" y="71"/>
                  </a:cubicBezTo>
                  <a:cubicBezTo>
                    <a:pt x="111" y="31"/>
                    <a:pt x="139" y="32"/>
                    <a:pt x="200" y="23"/>
                  </a:cubicBezTo>
                  <a:cubicBezTo>
                    <a:pt x="213" y="20"/>
                    <a:pt x="226" y="15"/>
                    <a:pt x="240" y="15"/>
                  </a:cubicBezTo>
                  <a:cubicBezTo>
                    <a:pt x="341" y="10"/>
                    <a:pt x="442" y="9"/>
                    <a:pt x="544" y="7"/>
                  </a:cubicBezTo>
                  <a:cubicBezTo>
                    <a:pt x="695" y="13"/>
                    <a:pt x="849" y="0"/>
                    <a:pt x="1000" y="23"/>
                  </a:cubicBezTo>
                  <a:cubicBezTo>
                    <a:pt x="1011" y="24"/>
                    <a:pt x="1007" y="46"/>
                    <a:pt x="1016" y="55"/>
                  </a:cubicBezTo>
                  <a:cubicBezTo>
                    <a:pt x="1021" y="60"/>
                    <a:pt x="1032" y="60"/>
                    <a:pt x="1040" y="63"/>
                  </a:cubicBezTo>
                  <a:cubicBezTo>
                    <a:pt x="1065" y="100"/>
                    <a:pt x="1051" y="135"/>
                    <a:pt x="1032" y="175"/>
                  </a:cubicBezTo>
                  <a:cubicBezTo>
                    <a:pt x="1000" y="237"/>
                    <a:pt x="886" y="279"/>
                    <a:pt x="824" y="311"/>
                  </a:cubicBezTo>
                  <a:cubicBezTo>
                    <a:pt x="787" y="366"/>
                    <a:pt x="810" y="352"/>
                    <a:pt x="768" y="367"/>
                  </a:cubicBezTo>
                  <a:cubicBezTo>
                    <a:pt x="744" y="390"/>
                    <a:pt x="731" y="412"/>
                    <a:pt x="704" y="431"/>
                  </a:cubicBezTo>
                  <a:cubicBezTo>
                    <a:pt x="658" y="499"/>
                    <a:pt x="719" y="418"/>
                    <a:pt x="664" y="463"/>
                  </a:cubicBezTo>
                  <a:cubicBezTo>
                    <a:pt x="656" y="469"/>
                    <a:pt x="656" y="481"/>
                    <a:pt x="648" y="487"/>
                  </a:cubicBezTo>
                  <a:cubicBezTo>
                    <a:pt x="617" y="506"/>
                    <a:pt x="563" y="513"/>
                    <a:pt x="528" y="519"/>
                  </a:cubicBezTo>
                  <a:cubicBezTo>
                    <a:pt x="518" y="518"/>
                    <a:pt x="424" y="516"/>
                    <a:pt x="392" y="503"/>
                  </a:cubicBezTo>
                  <a:cubicBezTo>
                    <a:pt x="345" y="483"/>
                    <a:pt x="311" y="442"/>
                    <a:pt x="264" y="431"/>
                  </a:cubicBezTo>
                  <a:cubicBezTo>
                    <a:pt x="228" y="395"/>
                    <a:pt x="185" y="378"/>
                    <a:pt x="144" y="351"/>
                  </a:cubicBezTo>
                  <a:cubicBezTo>
                    <a:pt x="121" y="306"/>
                    <a:pt x="105" y="255"/>
                    <a:pt x="56" y="239"/>
                  </a:cubicBezTo>
                  <a:cubicBezTo>
                    <a:pt x="36" y="210"/>
                    <a:pt x="19" y="211"/>
                    <a:pt x="0" y="183"/>
                  </a:cubicBezTo>
                  <a:close/>
                </a:path>
              </a:pathLst>
            </a:custGeom>
            <a:solidFill>
              <a:schemeClr val="bg1"/>
            </a:solidFill>
            <a:ln w="9525">
              <a:solidFill>
                <a:schemeClr val="bg1"/>
              </a:solidFill>
              <a:round/>
              <a:headEnd/>
              <a:tailEnd/>
            </a:ln>
          </p:spPr>
          <p:txBody>
            <a:bodyPr wrap="none" anchor="ctr"/>
            <a:lstStyle/>
            <a:p>
              <a:endParaRPr lang="it-IT"/>
            </a:p>
          </p:txBody>
        </p:sp>
      </p:grpSp>
      <p:sp>
        <p:nvSpPr>
          <p:cNvPr id="33794" name="Line 1029"/>
          <p:cNvSpPr>
            <a:spLocks noChangeShapeType="1"/>
          </p:cNvSpPr>
          <p:nvPr/>
        </p:nvSpPr>
        <p:spPr bwMode="auto">
          <a:xfrm rot="3447722" flipV="1">
            <a:off x="4889500" y="3695700"/>
            <a:ext cx="381000" cy="609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3795" name="Line 1030"/>
          <p:cNvSpPr>
            <a:spLocks noChangeShapeType="1"/>
          </p:cNvSpPr>
          <p:nvPr/>
        </p:nvSpPr>
        <p:spPr bwMode="auto">
          <a:xfrm flipV="1">
            <a:off x="4724400" y="3048000"/>
            <a:ext cx="0" cy="990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33796" name="Group 1031"/>
          <p:cNvGrpSpPr>
            <a:grpSpLocks/>
          </p:cNvGrpSpPr>
          <p:nvPr/>
        </p:nvGrpSpPr>
        <p:grpSpPr bwMode="auto">
          <a:xfrm>
            <a:off x="7670800" y="4191000"/>
            <a:ext cx="1244600" cy="1066800"/>
            <a:chOff x="1279" y="1056"/>
            <a:chExt cx="3201" cy="2208"/>
          </a:xfrm>
        </p:grpSpPr>
        <p:pic>
          <p:nvPicPr>
            <p:cNvPr id="33803" name="Picture 1032" descr="procariot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 y="1056"/>
              <a:ext cx="3201"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Freeform 1033"/>
            <p:cNvSpPr>
              <a:spLocks/>
            </p:cNvSpPr>
            <p:nvPr/>
          </p:nvSpPr>
          <p:spPr bwMode="auto">
            <a:xfrm>
              <a:off x="1992" y="1079"/>
              <a:ext cx="2215" cy="1569"/>
            </a:xfrm>
            <a:custGeom>
              <a:avLst/>
              <a:gdLst>
                <a:gd name="T0" fmla="*/ 440 w 2215"/>
                <a:gd name="T1" fmla="*/ 433 h 1569"/>
                <a:gd name="T2" fmla="*/ 304 w 2215"/>
                <a:gd name="T3" fmla="*/ 409 h 1569"/>
                <a:gd name="T4" fmla="*/ 296 w 2215"/>
                <a:gd name="T5" fmla="*/ 377 h 1569"/>
                <a:gd name="T6" fmla="*/ 312 w 2215"/>
                <a:gd name="T7" fmla="*/ 353 h 1569"/>
                <a:gd name="T8" fmla="*/ 208 w 2215"/>
                <a:gd name="T9" fmla="*/ 305 h 1569"/>
                <a:gd name="T10" fmla="*/ 128 w 2215"/>
                <a:gd name="T11" fmla="*/ 273 h 1569"/>
                <a:gd name="T12" fmla="*/ 32 w 2215"/>
                <a:gd name="T13" fmla="*/ 201 h 1569"/>
                <a:gd name="T14" fmla="*/ 0 w 2215"/>
                <a:gd name="T15" fmla="*/ 153 h 1569"/>
                <a:gd name="T16" fmla="*/ 48 w 2215"/>
                <a:gd name="T17" fmla="*/ 89 h 1569"/>
                <a:gd name="T18" fmla="*/ 192 w 2215"/>
                <a:gd name="T19" fmla="*/ 1 h 1569"/>
                <a:gd name="T20" fmla="*/ 400 w 2215"/>
                <a:gd name="T21" fmla="*/ 33 h 1569"/>
                <a:gd name="T22" fmla="*/ 568 w 2215"/>
                <a:gd name="T23" fmla="*/ 65 h 1569"/>
                <a:gd name="T24" fmla="*/ 1496 w 2215"/>
                <a:gd name="T25" fmla="*/ 65 h 1569"/>
                <a:gd name="T26" fmla="*/ 1680 w 2215"/>
                <a:gd name="T27" fmla="*/ 105 h 1569"/>
                <a:gd name="T28" fmla="*/ 1776 w 2215"/>
                <a:gd name="T29" fmla="*/ 169 h 1569"/>
                <a:gd name="T30" fmla="*/ 1832 w 2215"/>
                <a:gd name="T31" fmla="*/ 241 h 1569"/>
                <a:gd name="T32" fmla="*/ 1936 w 2215"/>
                <a:gd name="T33" fmla="*/ 521 h 1569"/>
                <a:gd name="T34" fmla="*/ 2048 w 2215"/>
                <a:gd name="T35" fmla="*/ 689 h 1569"/>
                <a:gd name="T36" fmla="*/ 2184 w 2215"/>
                <a:gd name="T37" fmla="*/ 1065 h 1569"/>
                <a:gd name="T38" fmla="*/ 2184 w 2215"/>
                <a:gd name="T39" fmla="*/ 1241 h 1569"/>
                <a:gd name="T40" fmla="*/ 2152 w 2215"/>
                <a:gd name="T41" fmla="*/ 1249 h 1569"/>
                <a:gd name="T42" fmla="*/ 2032 w 2215"/>
                <a:gd name="T43" fmla="*/ 1257 h 1569"/>
                <a:gd name="T44" fmla="*/ 1944 w 2215"/>
                <a:gd name="T45" fmla="*/ 1289 h 1569"/>
                <a:gd name="T46" fmla="*/ 1896 w 2215"/>
                <a:gd name="T47" fmla="*/ 1321 h 1569"/>
                <a:gd name="T48" fmla="*/ 1776 w 2215"/>
                <a:gd name="T49" fmla="*/ 1377 h 1569"/>
                <a:gd name="T50" fmla="*/ 1688 w 2215"/>
                <a:gd name="T51" fmla="*/ 1409 h 1569"/>
                <a:gd name="T52" fmla="*/ 1616 w 2215"/>
                <a:gd name="T53" fmla="*/ 1449 h 1569"/>
                <a:gd name="T54" fmla="*/ 1584 w 2215"/>
                <a:gd name="T55" fmla="*/ 1481 h 1569"/>
                <a:gd name="T56" fmla="*/ 1560 w 2215"/>
                <a:gd name="T57" fmla="*/ 1505 h 1569"/>
                <a:gd name="T58" fmla="*/ 1440 w 2215"/>
                <a:gd name="T59" fmla="*/ 1561 h 1569"/>
                <a:gd name="T60" fmla="*/ 1320 w 2215"/>
                <a:gd name="T61" fmla="*/ 1513 h 1569"/>
                <a:gd name="T62" fmla="*/ 1264 w 2215"/>
                <a:gd name="T63" fmla="*/ 1009 h 1569"/>
                <a:gd name="T64" fmla="*/ 1256 w 2215"/>
                <a:gd name="T65" fmla="*/ 977 h 1569"/>
                <a:gd name="T66" fmla="*/ 1208 w 2215"/>
                <a:gd name="T67" fmla="*/ 945 h 1569"/>
                <a:gd name="T68" fmla="*/ 1144 w 2215"/>
                <a:gd name="T69" fmla="*/ 889 h 1569"/>
                <a:gd name="T70" fmla="*/ 1120 w 2215"/>
                <a:gd name="T71" fmla="*/ 873 h 1569"/>
                <a:gd name="T72" fmla="*/ 1008 w 2215"/>
                <a:gd name="T73" fmla="*/ 785 h 1569"/>
                <a:gd name="T74" fmla="*/ 952 w 2215"/>
                <a:gd name="T75" fmla="*/ 689 h 1569"/>
                <a:gd name="T76" fmla="*/ 896 w 2215"/>
                <a:gd name="T77" fmla="*/ 681 h 1569"/>
                <a:gd name="T78" fmla="*/ 848 w 2215"/>
                <a:gd name="T79" fmla="*/ 657 h 1569"/>
                <a:gd name="T80" fmla="*/ 736 w 2215"/>
                <a:gd name="T81" fmla="*/ 617 h 1569"/>
                <a:gd name="T82" fmla="*/ 720 w 2215"/>
                <a:gd name="T83" fmla="*/ 593 h 1569"/>
                <a:gd name="T84" fmla="*/ 696 w 2215"/>
                <a:gd name="T85" fmla="*/ 585 h 1569"/>
                <a:gd name="T86" fmla="*/ 688 w 2215"/>
                <a:gd name="T87" fmla="*/ 561 h 1569"/>
                <a:gd name="T88" fmla="*/ 664 w 2215"/>
                <a:gd name="T89" fmla="*/ 545 h 1569"/>
                <a:gd name="T90" fmla="*/ 648 w 2215"/>
                <a:gd name="T91" fmla="*/ 521 h 1569"/>
                <a:gd name="T92" fmla="*/ 552 w 2215"/>
                <a:gd name="T93" fmla="*/ 481 h 1569"/>
                <a:gd name="T94" fmla="*/ 440 w 2215"/>
                <a:gd name="T95" fmla="*/ 433 h 15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215" h="1569">
                  <a:moveTo>
                    <a:pt x="440" y="433"/>
                  </a:moveTo>
                  <a:cubicBezTo>
                    <a:pt x="392" y="425"/>
                    <a:pt x="351" y="414"/>
                    <a:pt x="304" y="409"/>
                  </a:cubicBezTo>
                  <a:cubicBezTo>
                    <a:pt x="301" y="398"/>
                    <a:pt x="294" y="387"/>
                    <a:pt x="296" y="377"/>
                  </a:cubicBezTo>
                  <a:cubicBezTo>
                    <a:pt x="297" y="367"/>
                    <a:pt x="312" y="362"/>
                    <a:pt x="312" y="353"/>
                  </a:cubicBezTo>
                  <a:cubicBezTo>
                    <a:pt x="312" y="308"/>
                    <a:pt x="225" y="307"/>
                    <a:pt x="208" y="305"/>
                  </a:cubicBezTo>
                  <a:cubicBezTo>
                    <a:pt x="180" y="286"/>
                    <a:pt x="159" y="280"/>
                    <a:pt x="128" y="273"/>
                  </a:cubicBezTo>
                  <a:cubicBezTo>
                    <a:pt x="103" y="236"/>
                    <a:pt x="61" y="234"/>
                    <a:pt x="32" y="201"/>
                  </a:cubicBezTo>
                  <a:cubicBezTo>
                    <a:pt x="19" y="186"/>
                    <a:pt x="0" y="153"/>
                    <a:pt x="0" y="153"/>
                  </a:cubicBezTo>
                  <a:cubicBezTo>
                    <a:pt x="17" y="117"/>
                    <a:pt x="11" y="101"/>
                    <a:pt x="48" y="89"/>
                  </a:cubicBezTo>
                  <a:cubicBezTo>
                    <a:pt x="88" y="48"/>
                    <a:pt x="145" y="32"/>
                    <a:pt x="192" y="1"/>
                  </a:cubicBezTo>
                  <a:cubicBezTo>
                    <a:pt x="379" y="10"/>
                    <a:pt x="303" y="0"/>
                    <a:pt x="400" y="33"/>
                  </a:cubicBezTo>
                  <a:cubicBezTo>
                    <a:pt x="424" y="107"/>
                    <a:pt x="493" y="69"/>
                    <a:pt x="568" y="65"/>
                  </a:cubicBezTo>
                  <a:cubicBezTo>
                    <a:pt x="797" y="19"/>
                    <a:pt x="1285" y="61"/>
                    <a:pt x="1496" y="65"/>
                  </a:cubicBezTo>
                  <a:cubicBezTo>
                    <a:pt x="1554" y="94"/>
                    <a:pt x="1618" y="84"/>
                    <a:pt x="1680" y="105"/>
                  </a:cubicBezTo>
                  <a:cubicBezTo>
                    <a:pt x="1711" y="128"/>
                    <a:pt x="1743" y="147"/>
                    <a:pt x="1776" y="169"/>
                  </a:cubicBezTo>
                  <a:cubicBezTo>
                    <a:pt x="1793" y="194"/>
                    <a:pt x="1814" y="215"/>
                    <a:pt x="1832" y="241"/>
                  </a:cubicBezTo>
                  <a:cubicBezTo>
                    <a:pt x="1840" y="348"/>
                    <a:pt x="1862" y="432"/>
                    <a:pt x="1936" y="521"/>
                  </a:cubicBezTo>
                  <a:cubicBezTo>
                    <a:pt x="1978" y="572"/>
                    <a:pt x="2026" y="625"/>
                    <a:pt x="2048" y="689"/>
                  </a:cubicBezTo>
                  <a:cubicBezTo>
                    <a:pt x="2059" y="821"/>
                    <a:pt x="2109" y="953"/>
                    <a:pt x="2184" y="1065"/>
                  </a:cubicBezTo>
                  <a:cubicBezTo>
                    <a:pt x="2197" y="1118"/>
                    <a:pt x="2215" y="1189"/>
                    <a:pt x="2184" y="1241"/>
                  </a:cubicBezTo>
                  <a:cubicBezTo>
                    <a:pt x="2178" y="1250"/>
                    <a:pt x="2162" y="1247"/>
                    <a:pt x="2152" y="1249"/>
                  </a:cubicBezTo>
                  <a:cubicBezTo>
                    <a:pt x="2112" y="1253"/>
                    <a:pt x="2072" y="1254"/>
                    <a:pt x="2032" y="1257"/>
                  </a:cubicBezTo>
                  <a:cubicBezTo>
                    <a:pt x="1990" y="1268"/>
                    <a:pt x="1977" y="1268"/>
                    <a:pt x="1944" y="1289"/>
                  </a:cubicBezTo>
                  <a:cubicBezTo>
                    <a:pt x="1927" y="1298"/>
                    <a:pt x="1896" y="1321"/>
                    <a:pt x="1896" y="1321"/>
                  </a:cubicBezTo>
                  <a:cubicBezTo>
                    <a:pt x="1869" y="1360"/>
                    <a:pt x="1822" y="1369"/>
                    <a:pt x="1776" y="1377"/>
                  </a:cubicBezTo>
                  <a:cubicBezTo>
                    <a:pt x="1745" y="1392"/>
                    <a:pt x="1720" y="1400"/>
                    <a:pt x="1688" y="1409"/>
                  </a:cubicBezTo>
                  <a:cubicBezTo>
                    <a:pt x="1663" y="1425"/>
                    <a:pt x="1640" y="1432"/>
                    <a:pt x="1616" y="1449"/>
                  </a:cubicBezTo>
                  <a:cubicBezTo>
                    <a:pt x="1600" y="1494"/>
                    <a:pt x="1620" y="1456"/>
                    <a:pt x="1584" y="1481"/>
                  </a:cubicBezTo>
                  <a:cubicBezTo>
                    <a:pt x="1574" y="1487"/>
                    <a:pt x="1569" y="1498"/>
                    <a:pt x="1560" y="1505"/>
                  </a:cubicBezTo>
                  <a:cubicBezTo>
                    <a:pt x="1523" y="1529"/>
                    <a:pt x="1477" y="1536"/>
                    <a:pt x="1440" y="1561"/>
                  </a:cubicBezTo>
                  <a:cubicBezTo>
                    <a:pt x="1280" y="1546"/>
                    <a:pt x="1404" y="1569"/>
                    <a:pt x="1320" y="1513"/>
                  </a:cubicBezTo>
                  <a:cubicBezTo>
                    <a:pt x="1278" y="1388"/>
                    <a:pt x="1422" y="1061"/>
                    <a:pt x="1264" y="1009"/>
                  </a:cubicBezTo>
                  <a:cubicBezTo>
                    <a:pt x="1261" y="998"/>
                    <a:pt x="1263" y="985"/>
                    <a:pt x="1256" y="977"/>
                  </a:cubicBezTo>
                  <a:cubicBezTo>
                    <a:pt x="1243" y="962"/>
                    <a:pt x="1208" y="945"/>
                    <a:pt x="1208" y="945"/>
                  </a:cubicBezTo>
                  <a:cubicBezTo>
                    <a:pt x="1181" y="904"/>
                    <a:pt x="1200" y="926"/>
                    <a:pt x="1144" y="889"/>
                  </a:cubicBezTo>
                  <a:cubicBezTo>
                    <a:pt x="1136" y="883"/>
                    <a:pt x="1120" y="873"/>
                    <a:pt x="1120" y="873"/>
                  </a:cubicBezTo>
                  <a:cubicBezTo>
                    <a:pt x="1104" y="826"/>
                    <a:pt x="1042" y="819"/>
                    <a:pt x="1008" y="785"/>
                  </a:cubicBezTo>
                  <a:cubicBezTo>
                    <a:pt x="989" y="766"/>
                    <a:pt x="976" y="692"/>
                    <a:pt x="952" y="689"/>
                  </a:cubicBezTo>
                  <a:cubicBezTo>
                    <a:pt x="933" y="686"/>
                    <a:pt x="914" y="683"/>
                    <a:pt x="896" y="681"/>
                  </a:cubicBezTo>
                  <a:cubicBezTo>
                    <a:pt x="835" y="660"/>
                    <a:pt x="910" y="688"/>
                    <a:pt x="848" y="657"/>
                  </a:cubicBezTo>
                  <a:cubicBezTo>
                    <a:pt x="810" y="638"/>
                    <a:pt x="772" y="641"/>
                    <a:pt x="736" y="617"/>
                  </a:cubicBezTo>
                  <a:cubicBezTo>
                    <a:pt x="730" y="609"/>
                    <a:pt x="727" y="599"/>
                    <a:pt x="720" y="593"/>
                  </a:cubicBezTo>
                  <a:cubicBezTo>
                    <a:pt x="713" y="587"/>
                    <a:pt x="701" y="590"/>
                    <a:pt x="696" y="585"/>
                  </a:cubicBezTo>
                  <a:cubicBezTo>
                    <a:pt x="690" y="579"/>
                    <a:pt x="693" y="567"/>
                    <a:pt x="688" y="561"/>
                  </a:cubicBezTo>
                  <a:cubicBezTo>
                    <a:pt x="681" y="553"/>
                    <a:pt x="672" y="550"/>
                    <a:pt x="664" y="545"/>
                  </a:cubicBezTo>
                  <a:cubicBezTo>
                    <a:pt x="658" y="537"/>
                    <a:pt x="656" y="526"/>
                    <a:pt x="648" y="521"/>
                  </a:cubicBezTo>
                  <a:cubicBezTo>
                    <a:pt x="643" y="518"/>
                    <a:pt x="562" y="484"/>
                    <a:pt x="552" y="481"/>
                  </a:cubicBezTo>
                  <a:cubicBezTo>
                    <a:pt x="515" y="444"/>
                    <a:pt x="493" y="446"/>
                    <a:pt x="440" y="433"/>
                  </a:cubicBezTo>
                  <a:close/>
                </a:path>
              </a:pathLst>
            </a:custGeom>
            <a:solidFill>
              <a:schemeClr val="bg1"/>
            </a:solidFill>
            <a:ln w="9525">
              <a:solidFill>
                <a:schemeClr val="bg1"/>
              </a:solidFill>
              <a:round/>
              <a:headEnd/>
              <a:tailEnd/>
            </a:ln>
          </p:spPr>
          <p:txBody>
            <a:bodyPr wrap="none" anchor="ctr"/>
            <a:lstStyle/>
            <a:p>
              <a:endParaRPr lang="it-IT"/>
            </a:p>
          </p:txBody>
        </p:sp>
        <p:sp>
          <p:nvSpPr>
            <p:cNvPr id="33805" name="Freeform 1034"/>
            <p:cNvSpPr>
              <a:spLocks/>
            </p:cNvSpPr>
            <p:nvPr/>
          </p:nvSpPr>
          <p:spPr bwMode="auto">
            <a:xfrm>
              <a:off x="1302" y="2246"/>
              <a:ext cx="2842" cy="834"/>
            </a:xfrm>
            <a:custGeom>
              <a:avLst/>
              <a:gdLst>
                <a:gd name="T0" fmla="*/ 82 w 2842"/>
                <a:gd name="T1" fmla="*/ 482 h 834"/>
                <a:gd name="T2" fmla="*/ 50 w 2842"/>
                <a:gd name="T3" fmla="*/ 394 h 834"/>
                <a:gd name="T4" fmla="*/ 42 w 2842"/>
                <a:gd name="T5" fmla="*/ 354 h 834"/>
                <a:gd name="T6" fmla="*/ 18 w 2842"/>
                <a:gd name="T7" fmla="*/ 338 h 834"/>
                <a:gd name="T8" fmla="*/ 74 w 2842"/>
                <a:gd name="T9" fmla="*/ 58 h 834"/>
                <a:gd name="T10" fmla="*/ 82 w 2842"/>
                <a:gd name="T11" fmla="*/ 34 h 834"/>
                <a:gd name="T12" fmla="*/ 130 w 2842"/>
                <a:gd name="T13" fmla="*/ 2 h 834"/>
                <a:gd name="T14" fmla="*/ 282 w 2842"/>
                <a:gd name="T15" fmla="*/ 10 h 834"/>
                <a:gd name="T16" fmla="*/ 370 w 2842"/>
                <a:gd name="T17" fmla="*/ 90 h 834"/>
                <a:gd name="T18" fmla="*/ 426 w 2842"/>
                <a:gd name="T19" fmla="*/ 122 h 834"/>
                <a:gd name="T20" fmla="*/ 546 w 2842"/>
                <a:gd name="T21" fmla="*/ 242 h 834"/>
                <a:gd name="T22" fmla="*/ 634 w 2842"/>
                <a:gd name="T23" fmla="*/ 250 h 834"/>
                <a:gd name="T24" fmla="*/ 730 w 2842"/>
                <a:gd name="T25" fmla="*/ 306 h 834"/>
                <a:gd name="T26" fmla="*/ 874 w 2842"/>
                <a:gd name="T27" fmla="*/ 362 h 834"/>
                <a:gd name="T28" fmla="*/ 922 w 2842"/>
                <a:gd name="T29" fmla="*/ 378 h 834"/>
                <a:gd name="T30" fmla="*/ 946 w 2842"/>
                <a:gd name="T31" fmla="*/ 386 h 834"/>
                <a:gd name="T32" fmla="*/ 986 w 2842"/>
                <a:gd name="T33" fmla="*/ 426 h 834"/>
                <a:gd name="T34" fmla="*/ 1034 w 2842"/>
                <a:gd name="T35" fmla="*/ 458 h 834"/>
                <a:gd name="T36" fmla="*/ 1114 w 2842"/>
                <a:gd name="T37" fmla="*/ 498 h 834"/>
                <a:gd name="T38" fmla="*/ 1194 w 2842"/>
                <a:gd name="T39" fmla="*/ 578 h 834"/>
                <a:gd name="T40" fmla="*/ 1218 w 2842"/>
                <a:gd name="T41" fmla="*/ 602 h 834"/>
                <a:gd name="T42" fmla="*/ 1394 w 2842"/>
                <a:gd name="T43" fmla="*/ 610 h 834"/>
                <a:gd name="T44" fmla="*/ 1770 w 2842"/>
                <a:gd name="T45" fmla="*/ 618 h 834"/>
                <a:gd name="T46" fmla="*/ 1810 w 2842"/>
                <a:gd name="T47" fmla="*/ 578 h 834"/>
                <a:gd name="T48" fmla="*/ 1946 w 2842"/>
                <a:gd name="T49" fmla="*/ 474 h 834"/>
                <a:gd name="T50" fmla="*/ 2026 w 2842"/>
                <a:gd name="T51" fmla="*/ 482 h 834"/>
                <a:gd name="T52" fmla="*/ 2090 w 2842"/>
                <a:gd name="T53" fmla="*/ 498 h 834"/>
                <a:gd name="T54" fmla="*/ 2298 w 2842"/>
                <a:gd name="T55" fmla="*/ 490 h 834"/>
                <a:gd name="T56" fmla="*/ 2418 w 2842"/>
                <a:gd name="T57" fmla="*/ 418 h 834"/>
                <a:gd name="T58" fmla="*/ 2538 w 2842"/>
                <a:gd name="T59" fmla="*/ 362 h 834"/>
                <a:gd name="T60" fmla="*/ 2650 w 2842"/>
                <a:gd name="T61" fmla="*/ 282 h 834"/>
                <a:gd name="T62" fmla="*/ 2666 w 2842"/>
                <a:gd name="T63" fmla="*/ 258 h 834"/>
                <a:gd name="T64" fmla="*/ 2674 w 2842"/>
                <a:gd name="T65" fmla="*/ 234 h 834"/>
                <a:gd name="T66" fmla="*/ 2722 w 2842"/>
                <a:gd name="T67" fmla="*/ 218 h 834"/>
                <a:gd name="T68" fmla="*/ 2754 w 2842"/>
                <a:gd name="T69" fmla="*/ 226 h 834"/>
                <a:gd name="T70" fmla="*/ 2770 w 2842"/>
                <a:gd name="T71" fmla="*/ 250 h 834"/>
                <a:gd name="T72" fmla="*/ 2826 w 2842"/>
                <a:gd name="T73" fmla="*/ 290 h 834"/>
                <a:gd name="T74" fmla="*/ 2842 w 2842"/>
                <a:gd name="T75" fmla="*/ 314 h 834"/>
                <a:gd name="T76" fmla="*/ 2826 w 2842"/>
                <a:gd name="T77" fmla="*/ 394 h 834"/>
                <a:gd name="T78" fmla="*/ 2818 w 2842"/>
                <a:gd name="T79" fmla="*/ 578 h 834"/>
                <a:gd name="T80" fmla="*/ 2802 w 2842"/>
                <a:gd name="T81" fmla="*/ 602 h 834"/>
                <a:gd name="T82" fmla="*/ 2690 w 2842"/>
                <a:gd name="T83" fmla="*/ 674 h 834"/>
                <a:gd name="T84" fmla="*/ 2578 w 2842"/>
                <a:gd name="T85" fmla="*/ 746 h 834"/>
                <a:gd name="T86" fmla="*/ 2498 w 2842"/>
                <a:gd name="T87" fmla="*/ 762 h 834"/>
                <a:gd name="T88" fmla="*/ 2394 w 2842"/>
                <a:gd name="T89" fmla="*/ 818 h 834"/>
                <a:gd name="T90" fmla="*/ 2346 w 2842"/>
                <a:gd name="T91" fmla="*/ 834 h 834"/>
                <a:gd name="T92" fmla="*/ 2170 w 2842"/>
                <a:gd name="T93" fmla="*/ 826 h 834"/>
                <a:gd name="T94" fmla="*/ 2050 w 2842"/>
                <a:gd name="T95" fmla="*/ 786 h 834"/>
                <a:gd name="T96" fmla="*/ 2026 w 2842"/>
                <a:gd name="T97" fmla="*/ 770 h 834"/>
                <a:gd name="T98" fmla="*/ 1490 w 2842"/>
                <a:gd name="T99" fmla="*/ 738 h 834"/>
                <a:gd name="T100" fmla="*/ 1042 w 2842"/>
                <a:gd name="T101" fmla="*/ 698 h 834"/>
                <a:gd name="T102" fmla="*/ 834 w 2842"/>
                <a:gd name="T103" fmla="*/ 650 h 834"/>
                <a:gd name="T104" fmla="*/ 794 w 2842"/>
                <a:gd name="T105" fmla="*/ 634 h 834"/>
                <a:gd name="T106" fmla="*/ 730 w 2842"/>
                <a:gd name="T107" fmla="*/ 586 h 834"/>
                <a:gd name="T108" fmla="*/ 594 w 2842"/>
                <a:gd name="T109" fmla="*/ 546 h 834"/>
                <a:gd name="T110" fmla="*/ 554 w 2842"/>
                <a:gd name="T111" fmla="*/ 530 h 834"/>
                <a:gd name="T112" fmla="*/ 378 w 2842"/>
                <a:gd name="T113" fmla="*/ 490 h 834"/>
                <a:gd name="T114" fmla="*/ 138 w 2842"/>
                <a:gd name="T115" fmla="*/ 474 h 834"/>
                <a:gd name="T116" fmla="*/ 82 w 2842"/>
                <a:gd name="T117" fmla="*/ 482 h 8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42" h="834">
                  <a:moveTo>
                    <a:pt x="82" y="482"/>
                  </a:moveTo>
                  <a:cubicBezTo>
                    <a:pt x="74" y="446"/>
                    <a:pt x="58" y="427"/>
                    <a:pt x="50" y="394"/>
                  </a:cubicBezTo>
                  <a:cubicBezTo>
                    <a:pt x="46" y="380"/>
                    <a:pt x="48" y="365"/>
                    <a:pt x="42" y="354"/>
                  </a:cubicBezTo>
                  <a:cubicBezTo>
                    <a:pt x="37" y="345"/>
                    <a:pt x="26" y="343"/>
                    <a:pt x="18" y="338"/>
                  </a:cubicBezTo>
                  <a:cubicBezTo>
                    <a:pt x="0" y="235"/>
                    <a:pt x="12" y="139"/>
                    <a:pt x="74" y="58"/>
                  </a:cubicBezTo>
                  <a:cubicBezTo>
                    <a:pt x="76" y="50"/>
                    <a:pt x="76" y="39"/>
                    <a:pt x="82" y="34"/>
                  </a:cubicBezTo>
                  <a:cubicBezTo>
                    <a:pt x="95" y="20"/>
                    <a:pt x="130" y="2"/>
                    <a:pt x="130" y="2"/>
                  </a:cubicBezTo>
                  <a:cubicBezTo>
                    <a:pt x="180" y="4"/>
                    <a:pt x="232" y="0"/>
                    <a:pt x="282" y="10"/>
                  </a:cubicBezTo>
                  <a:cubicBezTo>
                    <a:pt x="324" y="18"/>
                    <a:pt x="343" y="63"/>
                    <a:pt x="370" y="90"/>
                  </a:cubicBezTo>
                  <a:cubicBezTo>
                    <a:pt x="381" y="101"/>
                    <a:pt x="413" y="115"/>
                    <a:pt x="426" y="122"/>
                  </a:cubicBezTo>
                  <a:cubicBezTo>
                    <a:pt x="452" y="161"/>
                    <a:pt x="496" y="234"/>
                    <a:pt x="546" y="242"/>
                  </a:cubicBezTo>
                  <a:cubicBezTo>
                    <a:pt x="575" y="246"/>
                    <a:pt x="604" y="247"/>
                    <a:pt x="634" y="250"/>
                  </a:cubicBezTo>
                  <a:cubicBezTo>
                    <a:pt x="689" y="305"/>
                    <a:pt x="629" y="293"/>
                    <a:pt x="730" y="306"/>
                  </a:cubicBezTo>
                  <a:cubicBezTo>
                    <a:pt x="780" y="322"/>
                    <a:pt x="825" y="342"/>
                    <a:pt x="874" y="362"/>
                  </a:cubicBezTo>
                  <a:cubicBezTo>
                    <a:pt x="889" y="368"/>
                    <a:pt x="906" y="372"/>
                    <a:pt x="922" y="378"/>
                  </a:cubicBezTo>
                  <a:cubicBezTo>
                    <a:pt x="930" y="380"/>
                    <a:pt x="946" y="386"/>
                    <a:pt x="946" y="386"/>
                  </a:cubicBezTo>
                  <a:cubicBezTo>
                    <a:pt x="962" y="434"/>
                    <a:pt x="940" y="387"/>
                    <a:pt x="986" y="426"/>
                  </a:cubicBezTo>
                  <a:cubicBezTo>
                    <a:pt x="1033" y="465"/>
                    <a:pt x="963" y="440"/>
                    <a:pt x="1034" y="458"/>
                  </a:cubicBezTo>
                  <a:cubicBezTo>
                    <a:pt x="1047" y="497"/>
                    <a:pt x="1072" y="491"/>
                    <a:pt x="1114" y="498"/>
                  </a:cubicBezTo>
                  <a:cubicBezTo>
                    <a:pt x="1154" y="518"/>
                    <a:pt x="1160" y="549"/>
                    <a:pt x="1194" y="578"/>
                  </a:cubicBezTo>
                  <a:cubicBezTo>
                    <a:pt x="1202" y="585"/>
                    <a:pt x="1206" y="600"/>
                    <a:pt x="1218" y="602"/>
                  </a:cubicBezTo>
                  <a:cubicBezTo>
                    <a:pt x="1275" y="611"/>
                    <a:pt x="1335" y="607"/>
                    <a:pt x="1394" y="610"/>
                  </a:cubicBezTo>
                  <a:cubicBezTo>
                    <a:pt x="1513" y="689"/>
                    <a:pt x="1439" y="646"/>
                    <a:pt x="1770" y="618"/>
                  </a:cubicBezTo>
                  <a:cubicBezTo>
                    <a:pt x="1788" y="616"/>
                    <a:pt x="1794" y="588"/>
                    <a:pt x="1810" y="578"/>
                  </a:cubicBezTo>
                  <a:cubicBezTo>
                    <a:pt x="1842" y="529"/>
                    <a:pt x="1899" y="504"/>
                    <a:pt x="1946" y="474"/>
                  </a:cubicBezTo>
                  <a:cubicBezTo>
                    <a:pt x="1972" y="476"/>
                    <a:pt x="1999" y="477"/>
                    <a:pt x="2026" y="482"/>
                  </a:cubicBezTo>
                  <a:cubicBezTo>
                    <a:pt x="2047" y="485"/>
                    <a:pt x="2090" y="498"/>
                    <a:pt x="2090" y="498"/>
                  </a:cubicBezTo>
                  <a:cubicBezTo>
                    <a:pt x="2159" y="495"/>
                    <a:pt x="2228" y="496"/>
                    <a:pt x="2298" y="490"/>
                  </a:cubicBezTo>
                  <a:cubicBezTo>
                    <a:pt x="2345" y="485"/>
                    <a:pt x="2381" y="441"/>
                    <a:pt x="2418" y="418"/>
                  </a:cubicBezTo>
                  <a:cubicBezTo>
                    <a:pt x="2453" y="395"/>
                    <a:pt x="2497" y="375"/>
                    <a:pt x="2538" y="362"/>
                  </a:cubicBezTo>
                  <a:cubicBezTo>
                    <a:pt x="2570" y="329"/>
                    <a:pt x="2611" y="307"/>
                    <a:pt x="2650" y="282"/>
                  </a:cubicBezTo>
                  <a:cubicBezTo>
                    <a:pt x="2655" y="274"/>
                    <a:pt x="2661" y="266"/>
                    <a:pt x="2666" y="258"/>
                  </a:cubicBezTo>
                  <a:cubicBezTo>
                    <a:pt x="2669" y="250"/>
                    <a:pt x="2667" y="238"/>
                    <a:pt x="2674" y="234"/>
                  </a:cubicBezTo>
                  <a:cubicBezTo>
                    <a:pt x="2687" y="224"/>
                    <a:pt x="2722" y="218"/>
                    <a:pt x="2722" y="218"/>
                  </a:cubicBezTo>
                  <a:cubicBezTo>
                    <a:pt x="2732" y="220"/>
                    <a:pt x="2744" y="219"/>
                    <a:pt x="2754" y="226"/>
                  </a:cubicBezTo>
                  <a:cubicBezTo>
                    <a:pt x="2762" y="231"/>
                    <a:pt x="2763" y="242"/>
                    <a:pt x="2770" y="250"/>
                  </a:cubicBezTo>
                  <a:cubicBezTo>
                    <a:pt x="2793" y="277"/>
                    <a:pt x="2793" y="273"/>
                    <a:pt x="2826" y="290"/>
                  </a:cubicBezTo>
                  <a:cubicBezTo>
                    <a:pt x="2831" y="298"/>
                    <a:pt x="2842" y="304"/>
                    <a:pt x="2842" y="314"/>
                  </a:cubicBezTo>
                  <a:cubicBezTo>
                    <a:pt x="2842" y="341"/>
                    <a:pt x="2826" y="394"/>
                    <a:pt x="2826" y="394"/>
                  </a:cubicBezTo>
                  <a:cubicBezTo>
                    <a:pt x="2823" y="455"/>
                    <a:pt x="2825" y="517"/>
                    <a:pt x="2818" y="578"/>
                  </a:cubicBezTo>
                  <a:cubicBezTo>
                    <a:pt x="2816" y="587"/>
                    <a:pt x="2806" y="593"/>
                    <a:pt x="2802" y="602"/>
                  </a:cubicBezTo>
                  <a:cubicBezTo>
                    <a:pt x="2769" y="667"/>
                    <a:pt x="2744" y="650"/>
                    <a:pt x="2690" y="674"/>
                  </a:cubicBezTo>
                  <a:cubicBezTo>
                    <a:pt x="2649" y="691"/>
                    <a:pt x="2617" y="732"/>
                    <a:pt x="2578" y="746"/>
                  </a:cubicBezTo>
                  <a:cubicBezTo>
                    <a:pt x="2552" y="754"/>
                    <a:pt x="2524" y="755"/>
                    <a:pt x="2498" y="762"/>
                  </a:cubicBezTo>
                  <a:cubicBezTo>
                    <a:pt x="2463" y="785"/>
                    <a:pt x="2431" y="801"/>
                    <a:pt x="2394" y="818"/>
                  </a:cubicBezTo>
                  <a:cubicBezTo>
                    <a:pt x="2378" y="824"/>
                    <a:pt x="2346" y="834"/>
                    <a:pt x="2346" y="834"/>
                  </a:cubicBezTo>
                  <a:cubicBezTo>
                    <a:pt x="2287" y="831"/>
                    <a:pt x="2228" y="832"/>
                    <a:pt x="2170" y="826"/>
                  </a:cubicBezTo>
                  <a:cubicBezTo>
                    <a:pt x="2130" y="821"/>
                    <a:pt x="2088" y="795"/>
                    <a:pt x="2050" y="786"/>
                  </a:cubicBezTo>
                  <a:cubicBezTo>
                    <a:pt x="2042" y="780"/>
                    <a:pt x="2035" y="770"/>
                    <a:pt x="2026" y="770"/>
                  </a:cubicBezTo>
                  <a:cubicBezTo>
                    <a:pt x="1888" y="757"/>
                    <a:pt x="1625" y="742"/>
                    <a:pt x="1490" y="738"/>
                  </a:cubicBezTo>
                  <a:cubicBezTo>
                    <a:pt x="1348" y="690"/>
                    <a:pt x="1187" y="702"/>
                    <a:pt x="1042" y="698"/>
                  </a:cubicBezTo>
                  <a:cubicBezTo>
                    <a:pt x="969" y="685"/>
                    <a:pt x="901" y="679"/>
                    <a:pt x="834" y="650"/>
                  </a:cubicBezTo>
                  <a:cubicBezTo>
                    <a:pt x="820" y="644"/>
                    <a:pt x="806" y="641"/>
                    <a:pt x="794" y="634"/>
                  </a:cubicBezTo>
                  <a:cubicBezTo>
                    <a:pt x="771" y="620"/>
                    <a:pt x="730" y="586"/>
                    <a:pt x="730" y="586"/>
                  </a:cubicBezTo>
                  <a:cubicBezTo>
                    <a:pt x="694" y="514"/>
                    <a:pt x="731" y="566"/>
                    <a:pt x="594" y="546"/>
                  </a:cubicBezTo>
                  <a:cubicBezTo>
                    <a:pt x="579" y="543"/>
                    <a:pt x="567" y="533"/>
                    <a:pt x="554" y="530"/>
                  </a:cubicBezTo>
                  <a:cubicBezTo>
                    <a:pt x="495" y="514"/>
                    <a:pt x="437" y="498"/>
                    <a:pt x="378" y="490"/>
                  </a:cubicBezTo>
                  <a:cubicBezTo>
                    <a:pt x="278" y="456"/>
                    <a:pt x="422" y="502"/>
                    <a:pt x="138" y="474"/>
                  </a:cubicBezTo>
                  <a:cubicBezTo>
                    <a:pt x="79" y="468"/>
                    <a:pt x="154" y="427"/>
                    <a:pt x="82" y="482"/>
                  </a:cubicBezTo>
                  <a:close/>
                </a:path>
              </a:pathLst>
            </a:custGeom>
            <a:solidFill>
              <a:schemeClr val="bg1"/>
            </a:solidFill>
            <a:ln w="9525">
              <a:solidFill>
                <a:schemeClr val="bg1"/>
              </a:solidFill>
              <a:round/>
              <a:headEnd/>
              <a:tailEnd/>
            </a:ln>
          </p:spPr>
          <p:txBody>
            <a:bodyPr wrap="none" anchor="ctr"/>
            <a:lstStyle/>
            <a:p>
              <a:endParaRPr lang="it-IT"/>
            </a:p>
          </p:txBody>
        </p:sp>
      </p:grpSp>
      <p:sp>
        <p:nvSpPr>
          <p:cNvPr id="33797" name="Text Box 1035"/>
          <p:cNvSpPr txBox="1">
            <a:spLocks noChangeArrowheads="1"/>
          </p:cNvSpPr>
          <p:nvPr/>
        </p:nvSpPr>
        <p:spPr bwMode="auto">
          <a:xfrm>
            <a:off x="6519863" y="3789363"/>
            <a:ext cx="21558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Primi fossili procarioti</a:t>
            </a:r>
          </a:p>
        </p:txBody>
      </p:sp>
      <p:sp>
        <p:nvSpPr>
          <p:cNvPr id="33798" name="Text Box 1036"/>
          <p:cNvSpPr txBox="1">
            <a:spLocks noChangeArrowheads="1"/>
          </p:cNvSpPr>
          <p:nvPr/>
        </p:nvSpPr>
        <p:spPr bwMode="auto">
          <a:xfrm>
            <a:off x="6227763" y="4637088"/>
            <a:ext cx="17748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b="1"/>
              <a:t>3 miliardi</a:t>
            </a:r>
            <a:r>
              <a:rPr lang="it-IT" altLang="it-IT" sz="1400"/>
              <a:t> di anni</a:t>
            </a:r>
          </a:p>
        </p:txBody>
      </p:sp>
      <p:grpSp>
        <p:nvGrpSpPr>
          <p:cNvPr id="33799" name="Group 1037"/>
          <p:cNvGrpSpPr>
            <a:grpSpLocks/>
          </p:cNvGrpSpPr>
          <p:nvPr/>
        </p:nvGrpSpPr>
        <p:grpSpPr bwMode="auto">
          <a:xfrm>
            <a:off x="7467600" y="5257800"/>
            <a:ext cx="1181100" cy="1190625"/>
            <a:chOff x="1800" y="930"/>
            <a:chExt cx="2160" cy="2460"/>
          </a:xfrm>
        </p:grpSpPr>
        <p:pic>
          <p:nvPicPr>
            <p:cNvPr id="33801" name="Picture 1038" descr="chloroplast 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 y="930"/>
              <a:ext cx="2160" cy="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Freeform 1039"/>
            <p:cNvSpPr>
              <a:spLocks/>
            </p:cNvSpPr>
            <p:nvPr/>
          </p:nvSpPr>
          <p:spPr bwMode="auto">
            <a:xfrm>
              <a:off x="3058" y="2800"/>
              <a:ext cx="886" cy="568"/>
            </a:xfrm>
            <a:custGeom>
              <a:avLst/>
              <a:gdLst>
                <a:gd name="T0" fmla="*/ 22 w 886"/>
                <a:gd name="T1" fmla="*/ 288 h 568"/>
                <a:gd name="T2" fmla="*/ 54 w 886"/>
                <a:gd name="T3" fmla="*/ 232 h 568"/>
                <a:gd name="T4" fmla="*/ 110 w 886"/>
                <a:gd name="T5" fmla="*/ 176 h 568"/>
                <a:gd name="T6" fmla="*/ 158 w 886"/>
                <a:gd name="T7" fmla="*/ 112 h 568"/>
                <a:gd name="T8" fmla="*/ 230 w 886"/>
                <a:gd name="T9" fmla="*/ 40 h 568"/>
                <a:gd name="T10" fmla="*/ 422 w 886"/>
                <a:gd name="T11" fmla="*/ 48 h 568"/>
                <a:gd name="T12" fmla="*/ 542 w 886"/>
                <a:gd name="T13" fmla="*/ 16 h 568"/>
                <a:gd name="T14" fmla="*/ 886 w 886"/>
                <a:gd name="T15" fmla="*/ 56 h 568"/>
                <a:gd name="T16" fmla="*/ 846 w 886"/>
                <a:gd name="T17" fmla="*/ 320 h 568"/>
                <a:gd name="T18" fmla="*/ 838 w 886"/>
                <a:gd name="T19" fmla="*/ 392 h 568"/>
                <a:gd name="T20" fmla="*/ 654 w 886"/>
                <a:gd name="T21" fmla="*/ 512 h 568"/>
                <a:gd name="T22" fmla="*/ 534 w 886"/>
                <a:gd name="T23" fmla="*/ 568 h 568"/>
                <a:gd name="T24" fmla="*/ 142 w 886"/>
                <a:gd name="T25" fmla="*/ 560 h 568"/>
                <a:gd name="T26" fmla="*/ 110 w 886"/>
                <a:gd name="T27" fmla="*/ 552 h 568"/>
                <a:gd name="T28" fmla="*/ 70 w 886"/>
                <a:gd name="T29" fmla="*/ 472 h 568"/>
                <a:gd name="T30" fmla="*/ 38 w 886"/>
                <a:gd name="T31" fmla="*/ 408 h 568"/>
                <a:gd name="T32" fmla="*/ 30 w 886"/>
                <a:gd name="T33" fmla="*/ 312 h 568"/>
                <a:gd name="T34" fmla="*/ 22 w 886"/>
                <a:gd name="T35" fmla="*/ 288 h 5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86" h="568">
                  <a:moveTo>
                    <a:pt x="22" y="288"/>
                  </a:moveTo>
                  <a:cubicBezTo>
                    <a:pt x="32" y="269"/>
                    <a:pt x="40" y="248"/>
                    <a:pt x="54" y="232"/>
                  </a:cubicBezTo>
                  <a:cubicBezTo>
                    <a:pt x="70" y="211"/>
                    <a:pt x="110" y="176"/>
                    <a:pt x="110" y="176"/>
                  </a:cubicBezTo>
                  <a:cubicBezTo>
                    <a:pt x="120" y="144"/>
                    <a:pt x="130" y="130"/>
                    <a:pt x="158" y="112"/>
                  </a:cubicBezTo>
                  <a:cubicBezTo>
                    <a:pt x="178" y="81"/>
                    <a:pt x="200" y="62"/>
                    <a:pt x="230" y="40"/>
                  </a:cubicBezTo>
                  <a:cubicBezTo>
                    <a:pt x="314" y="47"/>
                    <a:pt x="339" y="56"/>
                    <a:pt x="422" y="48"/>
                  </a:cubicBezTo>
                  <a:cubicBezTo>
                    <a:pt x="462" y="37"/>
                    <a:pt x="502" y="29"/>
                    <a:pt x="542" y="16"/>
                  </a:cubicBezTo>
                  <a:cubicBezTo>
                    <a:pt x="626" y="21"/>
                    <a:pt x="849" y="0"/>
                    <a:pt x="886" y="56"/>
                  </a:cubicBezTo>
                  <a:cubicBezTo>
                    <a:pt x="864" y="143"/>
                    <a:pt x="867" y="233"/>
                    <a:pt x="846" y="320"/>
                  </a:cubicBezTo>
                  <a:cubicBezTo>
                    <a:pt x="843" y="344"/>
                    <a:pt x="842" y="368"/>
                    <a:pt x="838" y="392"/>
                  </a:cubicBezTo>
                  <a:cubicBezTo>
                    <a:pt x="814" y="508"/>
                    <a:pt x="770" y="494"/>
                    <a:pt x="654" y="512"/>
                  </a:cubicBezTo>
                  <a:cubicBezTo>
                    <a:pt x="611" y="526"/>
                    <a:pt x="571" y="542"/>
                    <a:pt x="534" y="568"/>
                  </a:cubicBezTo>
                  <a:cubicBezTo>
                    <a:pt x="403" y="565"/>
                    <a:pt x="272" y="564"/>
                    <a:pt x="142" y="560"/>
                  </a:cubicBezTo>
                  <a:cubicBezTo>
                    <a:pt x="131" y="559"/>
                    <a:pt x="119" y="558"/>
                    <a:pt x="110" y="552"/>
                  </a:cubicBezTo>
                  <a:cubicBezTo>
                    <a:pt x="87" y="536"/>
                    <a:pt x="80" y="495"/>
                    <a:pt x="70" y="472"/>
                  </a:cubicBezTo>
                  <a:cubicBezTo>
                    <a:pt x="60" y="450"/>
                    <a:pt x="38" y="408"/>
                    <a:pt x="38" y="408"/>
                  </a:cubicBezTo>
                  <a:cubicBezTo>
                    <a:pt x="35" y="376"/>
                    <a:pt x="36" y="343"/>
                    <a:pt x="30" y="312"/>
                  </a:cubicBezTo>
                  <a:cubicBezTo>
                    <a:pt x="24" y="285"/>
                    <a:pt x="0" y="288"/>
                    <a:pt x="22" y="288"/>
                  </a:cubicBezTo>
                  <a:close/>
                </a:path>
              </a:pathLst>
            </a:custGeom>
            <a:solidFill>
              <a:schemeClr val="bg1"/>
            </a:solidFill>
            <a:ln w="9525">
              <a:solidFill>
                <a:schemeClr val="bg1"/>
              </a:solidFill>
              <a:round/>
              <a:headEnd/>
              <a:tailEnd/>
            </a:ln>
          </p:spPr>
          <p:txBody>
            <a:bodyPr wrap="none" anchor="ctr"/>
            <a:lstStyle/>
            <a:p>
              <a:endParaRPr lang="it-IT"/>
            </a:p>
          </p:txBody>
        </p:sp>
      </p:grpSp>
      <p:sp>
        <p:nvSpPr>
          <p:cNvPr id="33800" name="Text Box 1040"/>
          <p:cNvSpPr txBox="1">
            <a:spLocks noChangeArrowheads="1"/>
          </p:cNvSpPr>
          <p:nvPr/>
        </p:nvSpPr>
        <p:spPr bwMode="auto">
          <a:xfrm>
            <a:off x="5387975" y="5486400"/>
            <a:ext cx="28416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Prima evidenza di fotosintesi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descr="494px-Tipica_cellula_procario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838200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 Box 4"/>
          <p:cNvSpPr txBox="1">
            <a:spLocks noChangeArrowheads="1"/>
          </p:cNvSpPr>
          <p:nvPr/>
        </p:nvSpPr>
        <p:spPr bwMode="auto">
          <a:xfrm>
            <a:off x="0" y="7938"/>
            <a:ext cx="9144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a:latin typeface="Tahoma" charset="0"/>
              </a:rPr>
              <a:t>Primi problemi di comunicazione intracellulare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
          <p:cNvGrpSpPr>
            <a:grpSpLocks/>
          </p:cNvGrpSpPr>
          <p:nvPr/>
        </p:nvGrpSpPr>
        <p:grpSpPr bwMode="auto">
          <a:xfrm>
            <a:off x="3048000" y="2362200"/>
            <a:ext cx="3429000" cy="3265488"/>
            <a:chOff x="1920" y="1680"/>
            <a:chExt cx="2160" cy="2057"/>
          </a:xfrm>
        </p:grpSpPr>
        <p:pic>
          <p:nvPicPr>
            <p:cNvPr id="37895" name="Picture 3" descr="orologio"/>
            <p:cNvPicPr>
              <a:picLocks noChangeAspect="1" noChangeArrowheads="1"/>
            </p:cNvPicPr>
            <p:nvPr/>
          </p:nvPicPr>
          <p:blipFill>
            <a:blip r:embed="rId3">
              <a:extLst>
                <a:ext uri="{28A0092B-C50C-407E-A947-70E740481C1C}">
                  <a14:useLocalDpi xmlns:a14="http://schemas.microsoft.com/office/drawing/2010/main" val="0"/>
                </a:ext>
              </a:extLst>
            </a:blip>
            <a:srcRect l="10571" r="10571"/>
            <a:stretch>
              <a:fillRect/>
            </a:stretch>
          </p:blipFill>
          <p:spPr bwMode="auto">
            <a:xfrm>
              <a:off x="1920" y="1680"/>
              <a:ext cx="2160" cy="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Freeform 4"/>
            <p:cNvSpPr>
              <a:spLocks/>
            </p:cNvSpPr>
            <p:nvPr/>
          </p:nvSpPr>
          <p:spPr bwMode="auto">
            <a:xfrm>
              <a:off x="2480" y="2281"/>
              <a:ext cx="1065" cy="519"/>
            </a:xfrm>
            <a:custGeom>
              <a:avLst/>
              <a:gdLst>
                <a:gd name="T0" fmla="*/ 0 w 1065"/>
                <a:gd name="T1" fmla="*/ 183 h 519"/>
                <a:gd name="T2" fmla="*/ 16 w 1065"/>
                <a:gd name="T3" fmla="*/ 95 h 519"/>
                <a:gd name="T4" fmla="*/ 64 w 1065"/>
                <a:gd name="T5" fmla="*/ 71 h 519"/>
                <a:gd name="T6" fmla="*/ 200 w 1065"/>
                <a:gd name="T7" fmla="*/ 23 h 519"/>
                <a:gd name="T8" fmla="*/ 240 w 1065"/>
                <a:gd name="T9" fmla="*/ 15 h 519"/>
                <a:gd name="T10" fmla="*/ 544 w 1065"/>
                <a:gd name="T11" fmla="*/ 7 h 519"/>
                <a:gd name="T12" fmla="*/ 1000 w 1065"/>
                <a:gd name="T13" fmla="*/ 23 h 519"/>
                <a:gd name="T14" fmla="*/ 1016 w 1065"/>
                <a:gd name="T15" fmla="*/ 55 h 519"/>
                <a:gd name="T16" fmla="*/ 1040 w 1065"/>
                <a:gd name="T17" fmla="*/ 63 h 519"/>
                <a:gd name="T18" fmla="*/ 1032 w 1065"/>
                <a:gd name="T19" fmla="*/ 175 h 519"/>
                <a:gd name="T20" fmla="*/ 824 w 1065"/>
                <a:gd name="T21" fmla="*/ 311 h 519"/>
                <a:gd name="T22" fmla="*/ 768 w 1065"/>
                <a:gd name="T23" fmla="*/ 367 h 519"/>
                <a:gd name="T24" fmla="*/ 704 w 1065"/>
                <a:gd name="T25" fmla="*/ 431 h 519"/>
                <a:gd name="T26" fmla="*/ 664 w 1065"/>
                <a:gd name="T27" fmla="*/ 463 h 519"/>
                <a:gd name="T28" fmla="*/ 648 w 1065"/>
                <a:gd name="T29" fmla="*/ 487 h 519"/>
                <a:gd name="T30" fmla="*/ 528 w 1065"/>
                <a:gd name="T31" fmla="*/ 519 h 519"/>
                <a:gd name="T32" fmla="*/ 392 w 1065"/>
                <a:gd name="T33" fmla="*/ 503 h 519"/>
                <a:gd name="T34" fmla="*/ 264 w 1065"/>
                <a:gd name="T35" fmla="*/ 431 h 519"/>
                <a:gd name="T36" fmla="*/ 144 w 1065"/>
                <a:gd name="T37" fmla="*/ 351 h 519"/>
                <a:gd name="T38" fmla="*/ 56 w 1065"/>
                <a:gd name="T39" fmla="*/ 239 h 519"/>
                <a:gd name="T40" fmla="*/ 0 w 1065"/>
                <a:gd name="T41" fmla="*/ 183 h 5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5" h="519">
                  <a:moveTo>
                    <a:pt x="0" y="183"/>
                  </a:moveTo>
                  <a:cubicBezTo>
                    <a:pt x="5" y="153"/>
                    <a:pt x="4" y="122"/>
                    <a:pt x="16" y="95"/>
                  </a:cubicBezTo>
                  <a:cubicBezTo>
                    <a:pt x="22" y="78"/>
                    <a:pt x="50" y="82"/>
                    <a:pt x="64" y="71"/>
                  </a:cubicBezTo>
                  <a:cubicBezTo>
                    <a:pt x="111" y="31"/>
                    <a:pt x="139" y="32"/>
                    <a:pt x="200" y="23"/>
                  </a:cubicBezTo>
                  <a:cubicBezTo>
                    <a:pt x="213" y="20"/>
                    <a:pt x="226" y="15"/>
                    <a:pt x="240" y="15"/>
                  </a:cubicBezTo>
                  <a:cubicBezTo>
                    <a:pt x="341" y="10"/>
                    <a:pt x="442" y="9"/>
                    <a:pt x="544" y="7"/>
                  </a:cubicBezTo>
                  <a:cubicBezTo>
                    <a:pt x="695" y="13"/>
                    <a:pt x="849" y="0"/>
                    <a:pt x="1000" y="23"/>
                  </a:cubicBezTo>
                  <a:cubicBezTo>
                    <a:pt x="1011" y="24"/>
                    <a:pt x="1007" y="46"/>
                    <a:pt x="1016" y="55"/>
                  </a:cubicBezTo>
                  <a:cubicBezTo>
                    <a:pt x="1021" y="60"/>
                    <a:pt x="1032" y="60"/>
                    <a:pt x="1040" y="63"/>
                  </a:cubicBezTo>
                  <a:cubicBezTo>
                    <a:pt x="1065" y="100"/>
                    <a:pt x="1051" y="135"/>
                    <a:pt x="1032" y="175"/>
                  </a:cubicBezTo>
                  <a:cubicBezTo>
                    <a:pt x="1000" y="237"/>
                    <a:pt x="886" y="279"/>
                    <a:pt x="824" y="311"/>
                  </a:cubicBezTo>
                  <a:cubicBezTo>
                    <a:pt x="787" y="366"/>
                    <a:pt x="810" y="352"/>
                    <a:pt x="768" y="367"/>
                  </a:cubicBezTo>
                  <a:cubicBezTo>
                    <a:pt x="744" y="390"/>
                    <a:pt x="731" y="412"/>
                    <a:pt x="704" y="431"/>
                  </a:cubicBezTo>
                  <a:cubicBezTo>
                    <a:pt x="658" y="499"/>
                    <a:pt x="719" y="418"/>
                    <a:pt x="664" y="463"/>
                  </a:cubicBezTo>
                  <a:cubicBezTo>
                    <a:pt x="656" y="469"/>
                    <a:pt x="656" y="481"/>
                    <a:pt x="648" y="487"/>
                  </a:cubicBezTo>
                  <a:cubicBezTo>
                    <a:pt x="617" y="506"/>
                    <a:pt x="563" y="513"/>
                    <a:pt x="528" y="519"/>
                  </a:cubicBezTo>
                  <a:cubicBezTo>
                    <a:pt x="518" y="518"/>
                    <a:pt x="424" y="516"/>
                    <a:pt x="392" y="503"/>
                  </a:cubicBezTo>
                  <a:cubicBezTo>
                    <a:pt x="345" y="483"/>
                    <a:pt x="311" y="442"/>
                    <a:pt x="264" y="431"/>
                  </a:cubicBezTo>
                  <a:cubicBezTo>
                    <a:pt x="228" y="395"/>
                    <a:pt x="185" y="378"/>
                    <a:pt x="144" y="351"/>
                  </a:cubicBezTo>
                  <a:cubicBezTo>
                    <a:pt x="121" y="306"/>
                    <a:pt x="105" y="255"/>
                    <a:pt x="56" y="239"/>
                  </a:cubicBezTo>
                  <a:cubicBezTo>
                    <a:pt x="36" y="210"/>
                    <a:pt x="19" y="211"/>
                    <a:pt x="0" y="183"/>
                  </a:cubicBezTo>
                  <a:close/>
                </a:path>
              </a:pathLst>
            </a:custGeom>
            <a:solidFill>
              <a:schemeClr val="bg1"/>
            </a:solidFill>
            <a:ln w="9525">
              <a:solidFill>
                <a:schemeClr val="bg1"/>
              </a:solidFill>
              <a:round/>
              <a:headEnd/>
              <a:tailEnd/>
            </a:ln>
          </p:spPr>
          <p:txBody>
            <a:bodyPr wrap="none" anchor="ctr"/>
            <a:lstStyle/>
            <a:p>
              <a:endParaRPr lang="it-IT"/>
            </a:p>
          </p:txBody>
        </p:sp>
      </p:grpSp>
      <p:sp>
        <p:nvSpPr>
          <p:cNvPr id="37890" name="Line 5"/>
          <p:cNvSpPr>
            <a:spLocks noChangeShapeType="1"/>
          </p:cNvSpPr>
          <p:nvPr/>
        </p:nvSpPr>
        <p:spPr bwMode="auto">
          <a:xfrm rot="8961507" flipV="1">
            <a:off x="4521200" y="4064000"/>
            <a:ext cx="381000" cy="609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7891" name="Line 6"/>
          <p:cNvSpPr>
            <a:spLocks noChangeShapeType="1"/>
          </p:cNvSpPr>
          <p:nvPr/>
        </p:nvSpPr>
        <p:spPr bwMode="auto">
          <a:xfrm flipV="1">
            <a:off x="4724400" y="3048000"/>
            <a:ext cx="0" cy="990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7892" name="Text Box 7"/>
          <p:cNvSpPr txBox="1">
            <a:spLocks noChangeArrowheads="1"/>
          </p:cNvSpPr>
          <p:nvPr/>
        </p:nvSpPr>
        <p:spPr bwMode="auto">
          <a:xfrm>
            <a:off x="2700338" y="5373688"/>
            <a:ext cx="1752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b="1"/>
              <a:t>2 miliardi</a:t>
            </a:r>
            <a:r>
              <a:rPr lang="it-IT" altLang="it-IT" sz="1400"/>
              <a:t> di anni</a:t>
            </a:r>
          </a:p>
        </p:txBody>
      </p:sp>
      <p:sp>
        <p:nvSpPr>
          <p:cNvPr id="37893" name="Text Box 8"/>
          <p:cNvSpPr txBox="1">
            <a:spLocks noChangeArrowheads="1"/>
          </p:cNvSpPr>
          <p:nvPr/>
        </p:nvSpPr>
        <p:spPr bwMode="auto">
          <a:xfrm>
            <a:off x="1371600" y="4572000"/>
            <a:ext cx="2133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Primi fossili eucarioti</a:t>
            </a:r>
          </a:p>
        </p:txBody>
      </p:sp>
      <p:pic>
        <p:nvPicPr>
          <p:cNvPr id="37894" name="Picture 9" descr="cellulona"/>
          <p:cNvPicPr>
            <a:picLocks noChangeAspect="1" noChangeArrowheads="1"/>
          </p:cNvPicPr>
          <p:nvPr/>
        </p:nvPicPr>
        <p:blipFill>
          <a:blip r:embed="rId4">
            <a:extLst>
              <a:ext uri="{28A0092B-C50C-407E-A947-70E740481C1C}">
                <a14:useLocalDpi xmlns:a14="http://schemas.microsoft.com/office/drawing/2010/main" val="0"/>
              </a:ext>
            </a:extLst>
          </a:blip>
          <a:srcRect l="10078" t="5595" r="5594" b="5595"/>
          <a:stretch>
            <a:fillRect/>
          </a:stretch>
        </p:blipFill>
        <p:spPr bwMode="auto">
          <a:xfrm>
            <a:off x="1008063" y="4876800"/>
            <a:ext cx="16589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animal_cel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8" y="684213"/>
            <a:ext cx="7872412"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4"/>
          <p:cNvSpPr txBox="1">
            <a:spLocks noChangeArrowheads="1"/>
          </p:cNvSpPr>
          <p:nvPr/>
        </p:nvSpPr>
        <p:spPr bwMode="auto">
          <a:xfrm>
            <a:off x="34925" y="-26988"/>
            <a:ext cx="9048750" cy="400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a:latin typeface="Tahoma" charset="0"/>
              </a:rPr>
              <a:t>Compartimenti intracellulari e complicazione della comunicazione intracellulare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5" name="Group 2"/>
          <p:cNvGrpSpPr>
            <a:grpSpLocks/>
          </p:cNvGrpSpPr>
          <p:nvPr/>
        </p:nvGrpSpPr>
        <p:grpSpPr bwMode="auto">
          <a:xfrm>
            <a:off x="3048000" y="2362200"/>
            <a:ext cx="3429000" cy="3265488"/>
            <a:chOff x="1920" y="1680"/>
            <a:chExt cx="2160" cy="2057"/>
          </a:xfrm>
        </p:grpSpPr>
        <p:pic>
          <p:nvPicPr>
            <p:cNvPr id="41993" name="Picture 3" descr="orologio"/>
            <p:cNvPicPr>
              <a:picLocks noChangeAspect="1" noChangeArrowheads="1"/>
            </p:cNvPicPr>
            <p:nvPr/>
          </p:nvPicPr>
          <p:blipFill>
            <a:blip r:embed="rId3">
              <a:extLst>
                <a:ext uri="{28A0092B-C50C-407E-A947-70E740481C1C}">
                  <a14:useLocalDpi xmlns:a14="http://schemas.microsoft.com/office/drawing/2010/main" val="0"/>
                </a:ext>
              </a:extLst>
            </a:blip>
            <a:srcRect l="10571" r="10571"/>
            <a:stretch>
              <a:fillRect/>
            </a:stretch>
          </p:blipFill>
          <p:spPr bwMode="auto">
            <a:xfrm>
              <a:off x="1920" y="1680"/>
              <a:ext cx="2160" cy="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Freeform 4"/>
            <p:cNvSpPr>
              <a:spLocks/>
            </p:cNvSpPr>
            <p:nvPr/>
          </p:nvSpPr>
          <p:spPr bwMode="auto">
            <a:xfrm>
              <a:off x="2480" y="2281"/>
              <a:ext cx="1065" cy="519"/>
            </a:xfrm>
            <a:custGeom>
              <a:avLst/>
              <a:gdLst>
                <a:gd name="T0" fmla="*/ 0 w 1065"/>
                <a:gd name="T1" fmla="*/ 183 h 519"/>
                <a:gd name="T2" fmla="*/ 16 w 1065"/>
                <a:gd name="T3" fmla="*/ 95 h 519"/>
                <a:gd name="T4" fmla="*/ 64 w 1065"/>
                <a:gd name="T5" fmla="*/ 71 h 519"/>
                <a:gd name="T6" fmla="*/ 200 w 1065"/>
                <a:gd name="T7" fmla="*/ 23 h 519"/>
                <a:gd name="T8" fmla="*/ 240 w 1065"/>
                <a:gd name="T9" fmla="*/ 15 h 519"/>
                <a:gd name="T10" fmla="*/ 544 w 1065"/>
                <a:gd name="T11" fmla="*/ 7 h 519"/>
                <a:gd name="T12" fmla="*/ 1000 w 1065"/>
                <a:gd name="T13" fmla="*/ 23 h 519"/>
                <a:gd name="T14" fmla="*/ 1016 w 1065"/>
                <a:gd name="T15" fmla="*/ 55 h 519"/>
                <a:gd name="T16" fmla="*/ 1040 w 1065"/>
                <a:gd name="T17" fmla="*/ 63 h 519"/>
                <a:gd name="T18" fmla="*/ 1032 w 1065"/>
                <a:gd name="T19" fmla="*/ 175 h 519"/>
                <a:gd name="T20" fmla="*/ 824 w 1065"/>
                <a:gd name="T21" fmla="*/ 311 h 519"/>
                <a:gd name="T22" fmla="*/ 768 w 1065"/>
                <a:gd name="T23" fmla="*/ 367 h 519"/>
                <a:gd name="T24" fmla="*/ 704 w 1065"/>
                <a:gd name="T25" fmla="*/ 431 h 519"/>
                <a:gd name="T26" fmla="*/ 664 w 1065"/>
                <a:gd name="T27" fmla="*/ 463 h 519"/>
                <a:gd name="T28" fmla="*/ 648 w 1065"/>
                <a:gd name="T29" fmla="*/ 487 h 519"/>
                <a:gd name="T30" fmla="*/ 528 w 1065"/>
                <a:gd name="T31" fmla="*/ 519 h 519"/>
                <a:gd name="T32" fmla="*/ 392 w 1065"/>
                <a:gd name="T33" fmla="*/ 503 h 519"/>
                <a:gd name="T34" fmla="*/ 264 w 1065"/>
                <a:gd name="T35" fmla="*/ 431 h 519"/>
                <a:gd name="T36" fmla="*/ 144 w 1065"/>
                <a:gd name="T37" fmla="*/ 351 h 519"/>
                <a:gd name="T38" fmla="*/ 56 w 1065"/>
                <a:gd name="T39" fmla="*/ 239 h 519"/>
                <a:gd name="T40" fmla="*/ 0 w 1065"/>
                <a:gd name="T41" fmla="*/ 183 h 5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5" h="519">
                  <a:moveTo>
                    <a:pt x="0" y="183"/>
                  </a:moveTo>
                  <a:cubicBezTo>
                    <a:pt x="5" y="153"/>
                    <a:pt x="4" y="122"/>
                    <a:pt x="16" y="95"/>
                  </a:cubicBezTo>
                  <a:cubicBezTo>
                    <a:pt x="22" y="78"/>
                    <a:pt x="50" y="82"/>
                    <a:pt x="64" y="71"/>
                  </a:cubicBezTo>
                  <a:cubicBezTo>
                    <a:pt x="111" y="31"/>
                    <a:pt x="139" y="32"/>
                    <a:pt x="200" y="23"/>
                  </a:cubicBezTo>
                  <a:cubicBezTo>
                    <a:pt x="213" y="20"/>
                    <a:pt x="226" y="15"/>
                    <a:pt x="240" y="15"/>
                  </a:cubicBezTo>
                  <a:cubicBezTo>
                    <a:pt x="341" y="10"/>
                    <a:pt x="442" y="9"/>
                    <a:pt x="544" y="7"/>
                  </a:cubicBezTo>
                  <a:cubicBezTo>
                    <a:pt x="695" y="13"/>
                    <a:pt x="849" y="0"/>
                    <a:pt x="1000" y="23"/>
                  </a:cubicBezTo>
                  <a:cubicBezTo>
                    <a:pt x="1011" y="24"/>
                    <a:pt x="1007" y="46"/>
                    <a:pt x="1016" y="55"/>
                  </a:cubicBezTo>
                  <a:cubicBezTo>
                    <a:pt x="1021" y="60"/>
                    <a:pt x="1032" y="60"/>
                    <a:pt x="1040" y="63"/>
                  </a:cubicBezTo>
                  <a:cubicBezTo>
                    <a:pt x="1065" y="100"/>
                    <a:pt x="1051" y="135"/>
                    <a:pt x="1032" y="175"/>
                  </a:cubicBezTo>
                  <a:cubicBezTo>
                    <a:pt x="1000" y="237"/>
                    <a:pt x="886" y="279"/>
                    <a:pt x="824" y="311"/>
                  </a:cubicBezTo>
                  <a:cubicBezTo>
                    <a:pt x="787" y="366"/>
                    <a:pt x="810" y="352"/>
                    <a:pt x="768" y="367"/>
                  </a:cubicBezTo>
                  <a:cubicBezTo>
                    <a:pt x="744" y="390"/>
                    <a:pt x="731" y="412"/>
                    <a:pt x="704" y="431"/>
                  </a:cubicBezTo>
                  <a:cubicBezTo>
                    <a:pt x="658" y="499"/>
                    <a:pt x="719" y="418"/>
                    <a:pt x="664" y="463"/>
                  </a:cubicBezTo>
                  <a:cubicBezTo>
                    <a:pt x="656" y="469"/>
                    <a:pt x="656" y="481"/>
                    <a:pt x="648" y="487"/>
                  </a:cubicBezTo>
                  <a:cubicBezTo>
                    <a:pt x="617" y="506"/>
                    <a:pt x="563" y="513"/>
                    <a:pt x="528" y="519"/>
                  </a:cubicBezTo>
                  <a:cubicBezTo>
                    <a:pt x="518" y="518"/>
                    <a:pt x="424" y="516"/>
                    <a:pt x="392" y="503"/>
                  </a:cubicBezTo>
                  <a:cubicBezTo>
                    <a:pt x="345" y="483"/>
                    <a:pt x="311" y="442"/>
                    <a:pt x="264" y="431"/>
                  </a:cubicBezTo>
                  <a:cubicBezTo>
                    <a:pt x="228" y="395"/>
                    <a:pt x="185" y="378"/>
                    <a:pt x="144" y="351"/>
                  </a:cubicBezTo>
                  <a:cubicBezTo>
                    <a:pt x="121" y="306"/>
                    <a:pt x="105" y="255"/>
                    <a:pt x="56" y="239"/>
                  </a:cubicBezTo>
                  <a:cubicBezTo>
                    <a:pt x="36" y="210"/>
                    <a:pt x="19" y="211"/>
                    <a:pt x="0" y="183"/>
                  </a:cubicBezTo>
                  <a:close/>
                </a:path>
              </a:pathLst>
            </a:custGeom>
            <a:solidFill>
              <a:schemeClr val="bg1"/>
            </a:solidFill>
            <a:ln w="9525">
              <a:solidFill>
                <a:schemeClr val="bg1"/>
              </a:solidFill>
              <a:round/>
              <a:headEnd/>
              <a:tailEnd/>
            </a:ln>
          </p:spPr>
          <p:txBody>
            <a:bodyPr wrap="none" anchor="ctr"/>
            <a:lstStyle/>
            <a:p>
              <a:endParaRPr lang="it-IT"/>
            </a:p>
          </p:txBody>
        </p:sp>
      </p:grpSp>
      <p:sp>
        <p:nvSpPr>
          <p:cNvPr id="41986" name="Line 5"/>
          <p:cNvSpPr>
            <a:spLocks noChangeShapeType="1"/>
          </p:cNvSpPr>
          <p:nvPr/>
        </p:nvSpPr>
        <p:spPr bwMode="auto">
          <a:xfrm rot="14461853" flipV="1">
            <a:off x="4191000" y="3695700"/>
            <a:ext cx="381000" cy="609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1987" name="Line 6"/>
          <p:cNvSpPr>
            <a:spLocks noChangeShapeType="1"/>
          </p:cNvSpPr>
          <p:nvPr/>
        </p:nvSpPr>
        <p:spPr bwMode="auto">
          <a:xfrm flipV="1">
            <a:off x="4724400" y="3048000"/>
            <a:ext cx="0" cy="990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1988" name="Text Box 7"/>
          <p:cNvSpPr txBox="1">
            <a:spLocks noChangeArrowheads="1"/>
          </p:cNvSpPr>
          <p:nvPr/>
        </p:nvSpPr>
        <p:spPr bwMode="auto">
          <a:xfrm>
            <a:off x="76200" y="2057400"/>
            <a:ext cx="2514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Primi organismi multicellulari</a:t>
            </a:r>
          </a:p>
        </p:txBody>
      </p:sp>
      <p:sp>
        <p:nvSpPr>
          <p:cNvPr id="41989" name="Text Box 8"/>
          <p:cNvSpPr txBox="1">
            <a:spLocks noChangeArrowheads="1"/>
          </p:cNvSpPr>
          <p:nvPr/>
        </p:nvSpPr>
        <p:spPr bwMode="auto">
          <a:xfrm>
            <a:off x="1692275" y="2997200"/>
            <a:ext cx="1752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b="1"/>
              <a:t>1 miliardo</a:t>
            </a:r>
            <a:r>
              <a:rPr lang="it-IT" altLang="it-IT" sz="1400"/>
              <a:t> di anni</a:t>
            </a:r>
          </a:p>
        </p:txBody>
      </p:sp>
      <p:pic>
        <p:nvPicPr>
          <p:cNvPr id="41990" name="Picture 9" descr="al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270250"/>
            <a:ext cx="3619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0" descr="images"/>
          <p:cNvPicPr>
            <a:picLocks noChangeAspect="1" noChangeArrowheads="1"/>
          </p:cNvPicPr>
          <p:nvPr/>
        </p:nvPicPr>
        <p:blipFill>
          <a:blip r:embed="rId5">
            <a:extLst>
              <a:ext uri="{28A0092B-C50C-407E-A947-70E740481C1C}">
                <a14:useLocalDpi xmlns:a14="http://schemas.microsoft.com/office/drawing/2010/main" val="0"/>
              </a:ext>
            </a:extLst>
          </a:blip>
          <a:srcRect t="13202" b="29558"/>
          <a:stretch>
            <a:fillRect/>
          </a:stretch>
        </p:blipFill>
        <p:spPr bwMode="auto">
          <a:xfrm>
            <a:off x="2743200" y="2522538"/>
            <a:ext cx="6096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14"/>
          <p:cNvSpPr txBox="1">
            <a:spLocks noChangeArrowheads="1"/>
          </p:cNvSpPr>
          <p:nvPr/>
        </p:nvSpPr>
        <p:spPr bwMode="auto">
          <a:xfrm>
            <a:off x="34925" y="2781300"/>
            <a:ext cx="2438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Le piante invadono la terra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5"/>
          <p:cNvSpPr txBox="1">
            <a:spLocks noChangeArrowheads="1"/>
          </p:cNvSpPr>
          <p:nvPr/>
        </p:nvSpPr>
        <p:spPr bwMode="auto">
          <a:xfrm>
            <a:off x="152400" y="4267200"/>
            <a:ext cx="3962400" cy="228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800"/>
              <a:t>Primi organismi multicellulari, simili a spugne. Vivono immobili, sott’acqua. Possono regolare il passaggio di acqua attraverso pori controllati da cellule muscolari lisce primitive. Gli stimoli che evocano queste risposte, meccanici o chimici, agiscono sulle singole cellule. NO sistema nervoso.</a:t>
            </a:r>
          </a:p>
        </p:txBody>
      </p:sp>
      <p:sp>
        <p:nvSpPr>
          <p:cNvPr id="73735" name="Rectangle 7"/>
          <p:cNvSpPr>
            <a:spLocks noChangeArrowheads="1"/>
          </p:cNvSpPr>
          <p:nvPr/>
        </p:nvSpPr>
        <p:spPr bwMode="auto">
          <a:xfrm>
            <a:off x="4343400" y="381000"/>
            <a:ext cx="464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altLang="it-IT" sz="1800"/>
              <a:t>Cnidaria (idra): primi organismi capaci di muoversi in modo coordinato e di esibire un comportamento alimentare. PRIMO sistema nervoso </a:t>
            </a:r>
          </a:p>
        </p:txBody>
      </p:sp>
      <p:pic>
        <p:nvPicPr>
          <p:cNvPr id="44035" name="Picture 8" descr="spug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35814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9" descr="Hydra_viridissi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676400"/>
            <a:ext cx="36703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1778000"/>
            <a:ext cx="8621713"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7833" name="Rectangle 9"/>
          <p:cNvSpPr>
            <a:spLocks noChangeArrowheads="1"/>
          </p:cNvSpPr>
          <p:nvPr/>
        </p:nvSpPr>
        <p:spPr bwMode="auto">
          <a:xfrm>
            <a:off x="1476375" y="838200"/>
            <a:ext cx="6143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ltLang="it-IT" sz="1800"/>
              <a:t>Formazione dei neuroni: dalle spugne (A) ai cnidaria (B ,C)</a:t>
            </a:r>
          </a:p>
        </p:txBody>
      </p:sp>
      <p:sp>
        <p:nvSpPr>
          <p:cNvPr id="77834" name="Text Box 10"/>
          <p:cNvSpPr txBox="1">
            <a:spLocks noChangeArrowheads="1"/>
          </p:cNvSpPr>
          <p:nvPr/>
        </p:nvSpPr>
        <p:spPr bwMode="auto">
          <a:xfrm>
            <a:off x="152400" y="6477000"/>
            <a:ext cx="4981575"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ltLang="it-IT" sz="900" dirty="0"/>
              <a:t>Da </a:t>
            </a:r>
            <a:r>
              <a:rPr lang="it-IT" altLang="it-IT" sz="900" dirty="0" err="1"/>
              <a:t>Fundamental</a:t>
            </a:r>
            <a:r>
              <a:rPr lang="it-IT" altLang="it-IT" sz="900" dirty="0"/>
              <a:t> </a:t>
            </a:r>
            <a:r>
              <a:rPr lang="it-IT" altLang="it-IT" sz="900" dirty="0" err="1"/>
              <a:t>Neuroscience</a:t>
            </a:r>
            <a:r>
              <a:rPr lang="it-IT" altLang="it-IT" sz="900" dirty="0"/>
              <a:t>, </a:t>
            </a:r>
            <a:r>
              <a:rPr lang="it-IT" altLang="it-IT" sz="900" dirty="0" err="1"/>
              <a:t>Fourth</a:t>
            </a:r>
            <a:r>
              <a:rPr lang="it-IT" altLang="it-IT" sz="900" dirty="0"/>
              <a:t> Edition (</a:t>
            </a:r>
            <a:r>
              <a:rPr lang="it-IT" altLang="it-IT" sz="900" dirty="0" err="1"/>
              <a:t>Squire</a:t>
            </a:r>
            <a:r>
              <a:rPr lang="it-IT" altLang="it-IT" sz="900" dirty="0"/>
              <a:t>, </a:t>
            </a:r>
            <a:r>
              <a:rPr lang="it-IT" altLang="it-IT" sz="900" dirty="0" err="1"/>
              <a:t>Fundamental</a:t>
            </a:r>
            <a:r>
              <a:rPr lang="it-IT" altLang="it-IT" sz="900" dirty="0"/>
              <a:t> </a:t>
            </a:r>
            <a:r>
              <a:rPr lang="it-IT" altLang="it-IT" sz="900" dirty="0" err="1"/>
              <a:t>Neuroscience</a:t>
            </a:r>
            <a:r>
              <a:rPr lang="it-IT" altLang="it-IT" sz="900" dirty="0"/>
              <a:t>), </a:t>
            </a:r>
            <a:r>
              <a:rPr lang="it-IT" altLang="it-IT" sz="900" dirty="0" err="1"/>
              <a:t>Elsevier</a:t>
            </a:r>
            <a:r>
              <a:rPr lang="it-IT" altLang="it-IT" sz="900" dirty="0"/>
              <a:t> </a:t>
            </a:r>
          </a:p>
        </p:txBody>
      </p:sp>
      <p:sp>
        <p:nvSpPr>
          <p:cNvPr id="77835" name="Rectangle 11"/>
          <p:cNvSpPr>
            <a:spLocks noChangeArrowheads="1"/>
          </p:cNvSpPr>
          <p:nvPr/>
        </p:nvSpPr>
        <p:spPr bwMode="auto">
          <a:xfrm>
            <a:off x="5181600" y="1676400"/>
            <a:ext cx="3276600" cy="213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77836" name="Rectangle 12"/>
          <p:cNvSpPr>
            <a:spLocks noChangeArrowheads="1"/>
          </p:cNvSpPr>
          <p:nvPr/>
        </p:nvSpPr>
        <p:spPr bwMode="auto">
          <a:xfrm>
            <a:off x="6858000" y="1341438"/>
            <a:ext cx="1579563"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ltLang="it-IT" sz="1400" dirty="0"/>
              <a:t>Riflesso semplice</a:t>
            </a:r>
          </a:p>
        </p:txBody>
      </p:sp>
      <p:sp>
        <p:nvSpPr>
          <p:cNvPr id="46086" name="CasellaDiTesto 1"/>
          <p:cNvSpPr txBox="1">
            <a:spLocks noChangeArrowheads="1"/>
          </p:cNvSpPr>
          <p:nvPr/>
        </p:nvSpPr>
        <p:spPr bwMode="auto">
          <a:xfrm>
            <a:off x="900113" y="1722438"/>
            <a:ext cx="771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400"/>
              <a:t>spugne</a:t>
            </a:r>
          </a:p>
        </p:txBody>
      </p:sp>
      <p:sp>
        <p:nvSpPr>
          <p:cNvPr id="46087" name="CasellaDiTesto 7"/>
          <p:cNvSpPr txBox="1">
            <a:spLocks noChangeArrowheads="1"/>
          </p:cNvSpPr>
          <p:nvPr/>
        </p:nvSpPr>
        <p:spPr bwMode="auto">
          <a:xfrm>
            <a:off x="3348038" y="1722438"/>
            <a:ext cx="811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400"/>
              <a:t>cnidaria</a:t>
            </a:r>
          </a:p>
        </p:txBody>
      </p:sp>
      <p:sp>
        <p:nvSpPr>
          <p:cNvPr id="46088" name="CasellaDiTesto 2"/>
          <p:cNvSpPr txBox="1">
            <a:spLocks noChangeArrowheads="1"/>
          </p:cNvSpPr>
          <p:nvPr/>
        </p:nvSpPr>
        <p:spPr bwMode="auto">
          <a:xfrm>
            <a:off x="971550" y="2781300"/>
            <a:ext cx="1844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neurone sensori-motorio</a:t>
            </a:r>
          </a:p>
        </p:txBody>
      </p:sp>
      <p:cxnSp>
        <p:nvCxnSpPr>
          <p:cNvPr id="46089" name="Connettore 2 4"/>
          <p:cNvCxnSpPr>
            <a:cxnSpLocks noChangeShapeType="1"/>
          </p:cNvCxnSpPr>
          <p:nvPr/>
        </p:nvCxnSpPr>
        <p:spPr bwMode="auto">
          <a:xfrm flipV="1">
            <a:off x="2700338" y="2565400"/>
            <a:ext cx="1223962" cy="3587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6090" name="CasellaDiTesto 12"/>
          <p:cNvSpPr txBox="1">
            <a:spLocks noChangeArrowheads="1"/>
          </p:cNvSpPr>
          <p:nvPr/>
        </p:nvSpPr>
        <p:spPr bwMode="auto">
          <a:xfrm>
            <a:off x="5399088" y="1722438"/>
            <a:ext cx="811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400"/>
              <a:t>cnidaria</a:t>
            </a:r>
          </a:p>
        </p:txBody>
      </p:sp>
      <p:sp>
        <p:nvSpPr>
          <p:cNvPr id="46091" name="CasellaDiTesto 13"/>
          <p:cNvSpPr txBox="1">
            <a:spLocks noChangeArrowheads="1"/>
          </p:cNvSpPr>
          <p:nvPr/>
        </p:nvSpPr>
        <p:spPr bwMode="auto">
          <a:xfrm>
            <a:off x="6769100" y="2349500"/>
            <a:ext cx="1385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neurone sensitivo</a:t>
            </a:r>
          </a:p>
        </p:txBody>
      </p:sp>
      <p:sp>
        <p:nvSpPr>
          <p:cNvPr id="46092" name="CasellaDiTesto 14"/>
          <p:cNvSpPr txBox="1">
            <a:spLocks noChangeArrowheads="1"/>
          </p:cNvSpPr>
          <p:nvPr/>
        </p:nvSpPr>
        <p:spPr bwMode="auto">
          <a:xfrm>
            <a:off x="6921500" y="2719388"/>
            <a:ext cx="1301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neurone motorio</a:t>
            </a:r>
          </a:p>
        </p:txBody>
      </p:sp>
      <p:cxnSp>
        <p:nvCxnSpPr>
          <p:cNvPr id="46093" name="Connettore 2 9"/>
          <p:cNvCxnSpPr>
            <a:cxnSpLocks noChangeShapeType="1"/>
            <a:stCxn id="46091" idx="1"/>
          </p:cNvCxnSpPr>
          <p:nvPr/>
        </p:nvCxnSpPr>
        <p:spPr bwMode="auto">
          <a:xfrm flipH="1">
            <a:off x="6443663" y="2487613"/>
            <a:ext cx="325437" cy="7778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6094" name="Connettore 2 11"/>
          <p:cNvCxnSpPr>
            <a:cxnSpLocks noChangeShapeType="1"/>
          </p:cNvCxnSpPr>
          <p:nvPr/>
        </p:nvCxnSpPr>
        <p:spPr bwMode="auto">
          <a:xfrm flipH="1">
            <a:off x="6372225" y="2924175"/>
            <a:ext cx="647700" cy="2889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270000"/>
            <a:ext cx="8634413"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0658" name="Rectangle 2"/>
          <p:cNvSpPr>
            <a:spLocks noChangeArrowheads="1"/>
          </p:cNvSpPr>
          <p:nvPr/>
        </p:nvSpPr>
        <p:spPr bwMode="auto">
          <a:xfrm>
            <a:off x="685800" y="838200"/>
            <a:ext cx="3068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ltLang="it-IT" sz="1800"/>
              <a:t>Comportamento locomotorio</a:t>
            </a:r>
          </a:p>
        </p:txBody>
      </p:sp>
      <p:sp>
        <p:nvSpPr>
          <p:cNvPr id="70659" name="Text Box 3"/>
          <p:cNvSpPr txBox="1">
            <a:spLocks noChangeArrowheads="1"/>
          </p:cNvSpPr>
          <p:nvPr/>
        </p:nvSpPr>
        <p:spPr bwMode="auto">
          <a:xfrm>
            <a:off x="152400" y="6477000"/>
            <a:ext cx="49037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ltLang="it-IT" sz="900"/>
              <a:t>Da Fundamental Neuroscience, Fourth Edition (Squire,Fundamental Neuroscience), Elsevier </a:t>
            </a:r>
          </a:p>
        </p:txBody>
      </p:sp>
      <p:pic>
        <p:nvPicPr>
          <p:cNvPr id="706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200400"/>
            <a:ext cx="294481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0661" name="Rectangle 5"/>
          <p:cNvSpPr>
            <a:spLocks noChangeArrowheads="1"/>
          </p:cNvSpPr>
          <p:nvPr/>
        </p:nvSpPr>
        <p:spPr bwMode="auto">
          <a:xfrm>
            <a:off x="3962400" y="22860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ltLang="it-IT" sz="1800"/>
              <a:t>IDRA</a:t>
            </a:r>
          </a:p>
        </p:txBody>
      </p:sp>
      <p:sp>
        <p:nvSpPr>
          <p:cNvPr id="70662" name="Rectangle 6"/>
          <p:cNvSpPr>
            <a:spLocks noChangeArrowheads="1"/>
          </p:cNvSpPr>
          <p:nvPr/>
        </p:nvSpPr>
        <p:spPr bwMode="auto">
          <a:xfrm>
            <a:off x="990600" y="4191000"/>
            <a:ext cx="17478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ltLang="it-IT" sz="1800"/>
              <a:t>Rete neuronale</a:t>
            </a:r>
          </a:p>
        </p:txBody>
      </p:sp>
      <p:sp>
        <p:nvSpPr>
          <p:cNvPr id="48135" name="CasellaDiTesto 1"/>
          <p:cNvSpPr txBox="1">
            <a:spLocks noChangeArrowheads="1"/>
          </p:cNvSpPr>
          <p:nvPr/>
        </p:nvSpPr>
        <p:spPr bwMode="auto">
          <a:xfrm>
            <a:off x="6372225" y="1196975"/>
            <a:ext cx="661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400"/>
              <a:t>bocca</a:t>
            </a:r>
          </a:p>
        </p:txBody>
      </p:sp>
      <p:cxnSp>
        <p:nvCxnSpPr>
          <p:cNvPr id="48136" name="Connettore 2 3"/>
          <p:cNvCxnSpPr>
            <a:cxnSpLocks noChangeShapeType="1"/>
          </p:cNvCxnSpPr>
          <p:nvPr/>
        </p:nvCxnSpPr>
        <p:spPr bwMode="auto">
          <a:xfrm>
            <a:off x="6948488" y="1412875"/>
            <a:ext cx="503237" cy="2159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devil-worm-nematode-found-in-mine_36157_600x450"/>
          <p:cNvPicPr>
            <a:picLocks noChangeAspect="1" noChangeArrowheads="1"/>
          </p:cNvPicPr>
          <p:nvPr/>
        </p:nvPicPr>
        <p:blipFill>
          <a:blip r:embed="rId3">
            <a:extLst>
              <a:ext uri="{28A0092B-C50C-407E-A947-70E740481C1C}">
                <a14:useLocalDpi xmlns:a14="http://schemas.microsoft.com/office/drawing/2010/main" val="0"/>
              </a:ext>
            </a:extLst>
          </a:blip>
          <a:srcRect l="27698"/>
          <a:stretch>
            <a:fillRect/>
          </a:stretch>
        </p:blipFill>
        <p:spPr bwMode="auto">
          <a:xfrm>
            <a:off x="5334000" y="461963"/>
            <a:ext cx="3733800"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 Box 3"/>
          <p:cNvSpPr txBox="1">
            <a:spLocks noChangeArrowheads="1"/>
          </p:cNvSpPr>
          <p:nvPr/>
        </p:nvSpPr>
        <p:spPr bwMode="auto">
          <a:xfrm>
            <a:off x="5334000" y="4691063"/>
            <a:ext cx="3581400" cy="2014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800"/>
              <a:t>Il Halicephalobus mephisto, lungo 0,5 mm, si nutre di strati di batteri che crescono a più di 1 km di profondità nelle pareti calde della miniera d</a:t>
            </a:r>
            <a:r>
              <a:rPr lang="ja-JP" altLang="it-IT" sz="1800"/>
              <a:t>’</a:t>
            </a:r>
            <a:r>
              <a:rPr lang="it-IT" altLang="ja-JP" sz="1800"/>
              <a:t>oro di Beatrix, a circa 240 km a sud-ovest di Johannesburg.</a:t>
            </a:r>
            <a:endParaRPr lang="it-IT" altLang="it-IT" sz="1800"/>
          </a:p>
        </p:txBody>
      </p:sp>
      <p:pic>
        <p:nvPicPr>
          <p:cNvPr id="50179" name="Picture 4" descr="body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57200"/>
            <a:ext cx="49720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5"/>
          <p:cNvSpPr txBox="1">
            <a:spLocks noChangeArrowheads="1"/>
          </p:cNvSpPr>
          <p:nvPr/>
        </p:nvSpPr>
        <p:spPr bwMode="auto">
          <a:xfrm>
            <a:off x="0" y="5988050"/>
            <a:ext cx="53340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800"/>
              <a:t>Il Pristionchus pacificus è stato descritto per la prima volta nella metà del 1990.</a:t>
            </a:r>
          </a:p>
        </p:txBody>
      </p:sp>
      <p:sp>
        <p:nvSpPr>
          <p:cNvPr id="37893" name="Rectangle 5"/>
          <p:cNvSpPr>
            <a:spLocks noChangeArrowheads="1"/>
          </p:cNvSpPr>
          <p:nvPr/>
        </p:nvSpPr>
        <p:spPr bwMode="auto">
          <a:xfrm>
            <a:off x="0" y="71438"/>
            <a:ext cx="91090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it-IT" altLang="it-IT" sz="1800" dirty="0"/>
              <a:t>Fossili viventi (canale </a:t>
            </a:r>
            <a:r>
              <a:rPr lang="it-IT" altLang="it-IT" sz="1800"/>
              <a:t>alimentare semplice)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4"/>
          <p:cNvSpPr txBox="1">
            <a:spLocks noChangeArrowheads="1"/>
          </p:cNvSpPr>
          <p:nvPr/>
        </p:nvSpPr>
        <p:spPr bwMode="auto">
          <a:xfrm>
            <a:off x="3109913" y="152400"/>
            <a:ext cx="259238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a:latin typeface="Tahoma" charset="0"/>
              </a:rPr>
              <a:t>Rifornimento e scarto</a:t>
            </a:r>
          </a:p>
        </p:txBody>
      </p:sp>
      <p:pic>
        <p:nvPicPr>
          <p:cNvPr id="52226"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5525" y="908050"/>
            <a:ext cx="6859588"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685800" y="2708275"/>
            <a:ext cx="77882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it-IT" altLang="it-IT" sz="2000" dirty="0"/>
              <a:t>Il Sistema Nervoso è parte integrante del Corpo Umano, dal quale dipende per ogni </a:t>
            </a:r>
            <a:r>
              <a:rPr lang="it-IT" altLang="it-IT" sz="2000"/>
              <a:t>sua funzione</a:t>
            </a:r>
            <a:endParaRPr lang="it-IT" altLang="it-IT"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4"/>
          <p:cNvSpPr txBox="1">
            <a:spLocks noChangeArrowheads="1"/>
          </p:cNvSpPr>
          <p:nvPr/>
        </p:nvSpPr>
        <p:spPr bwMode="auto">
          <a:xfrm>
            <a:off x="4297363" y="152400"/>
            <a:ext cx="16287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a:latin typeface="Tahoma" charset="0"/>
              </a:rPr>
              <a:t>Distribuzione</a:t>
            </a:r>
          </a:p>
        </p:txBody>
      </p:sp>
      <p:pic>
        <p:nvPicPr>
          <p:cNvPr id="54274"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3825"/>
            <a:ext cx="3300412" cy="654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Immagin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412875"/>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Line 9"/>
          <p:cNvSpPr>
            <a:spLocks noChangeShapeType="1"/>
          </p:cNvSpPr>
          <p:nvPr/>
        </p:nvSpPr>
        <p:spPr bwMode="auto">
          <a:xfrm>
            <a:off x="0" y="2936875"/>
            <a:ext cx="67532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it-IT" sz="1292"/>
          </a:p>
        </p:txBody>
      </p:sp>
      <p:sp>
        <p:nvSpPr>
          <p:cNvPr id="19463" name="Line 10"/>
          <p:cNvSpPr>
            <a:spLocks noChangeShapeType="1"/>
          </p:cNvSpPr>
          <p:nvPr/>
        </p:nvSpPr>
        <p:spPr bwMode="auto">
          <a:xfrm>
            <a:off x="6753225" y="263525"/>
            <a:ext cx="0" cy="63309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it-IT" sz="1292"/>
          </a:p>
        </p:txBody>
      </p:sp>
      <p:sp>
        <p:nvSpPr>
          <p:cNvPr id="19464" name="Line 11"/>
          <p:cNvSpPr>
            <a:spLocks noChangeShapeType="1"/>
          </p:cNvSpPr>
          <p:nvPr/>
        </p:nvSpPr>
        <p:spPr bwMode="auto">
          <a:xfrm flipV="1">
            <a:off x="2601913" y="263525"/>
            <a:ext cx="0" cy="2673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it-IT" sz="1292"/>
          </a:p>
        </p:txBody>
      </p:sp>
      <p:sp>
        <p:nvSpPr>
          <p:cNvPr id="56324" name="CasellaDiTesto 1"/>
          <p:cNvSpPr txBox="1">
            <a:spLocks noChangeArrowheads="1"/>
          </p:cNvSpPr>
          <p:nvPr/>
        </p:nvSpPr>
        <p:spPr bwMode="auto">
          <a:xfrm>
            <a:off x="107950" y="444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400"/>
              <a:t>Tipi di comunicazione fra cellule</a:t>
            </a:r>
          </a:p>
        </p:txBody>
      </p:sp>
      <p:grpSp>
        <p:nvGrpSpPr>
          <p:cNvPr id="56325" name="Gruppo 3"/>
          <p:cNvGrpSpPr>
            <a:grpSpLocks/>
          </p:cNvGrpSpPr>
          <p:nvPr/>
        </p:nvGrpSpPr>
        <p:grpSpPr bwMode="auto">
          <a:xfrm>
            <a:off x="69850" y="765175"/>
            <a:ext cx="2532063" cy="2030413"/>
            <a:chOff x="70338" y="764704"/>
            <a:chExt cx="2532185" cy="2031250"/>
          </a:xfrm>
        </p:grpSpPr>
        <p:pic>
          <p:nvPicPr>
            <p:cNvPr id="56334" name="Picture 2" descr="FG06_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8" y="896816"/>
              <a:ext cx="2532185" cy="18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5" name="CasellaDiTesto 2"/>
            <p:cNvSpPr txBox="1">
              <a:spLocks noChangeArrowheads="1"/>
            </p:cNvSpPr>
            <p:nvPr/>
          </p:nvSpPr>
          <p:spPr bwMode="auto">
            <a:xfrm>
              <a:off x="107504" y="764704"/>
              <a:ext cx="158417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000" b="1"/>
                <a:t>GIUNZIONI SERRATE (SINAPSI ELETTRICA)</a:t>
              </a:r>
            </a:p>
          </p:txBody>
        </p:sp>
      </p:grpSp>
      <p:grpSp>
        <p:nvGrpSpPr>
          <p:cNvPr id="5" name="Gruppo 4"/>
          <p:cNvGrpSpPr>
            <a:grpSpLocks/>
          </p:cNvGrpSpPr>
          <p:nvPr/>
        </p:nvGrpSpPr>
        <p:grpSpPr bwMode="auto">
          <a:xfrm>
            <a:off x="2673350" y="460375"/>
            <a:ext cx="4059238" cy="2406650"/>
            <a:chOff x="2672862" y="460131"/>
            <a:chExt cx="4059378" cy="2406162"/>
          </a:xfrm>
        </p:grpSpPr>
        <p:pic>
          <p:nvPicPr>
            <p:cNvPr id="56331" name="Picture 3" descr="FG06_01b"/>
            <p:cNvPicPr>
              <a:picLocks noChangeAspect="1" noChangeArrowheads="1"/>
            </p:cNvPicPr>
            <p:nvPr/>
          </p:nvPicPr>
          <p:blipFill>
            <a:blip r:embed="rId4">
              <a:extLst>
                <a:ext uri="{28A0092B-C50C-407E-A947-70E740481C1C}">
                  <a14:useLocalDpi xmlns:a14="http://schemas.microsoft.com/office/drawing/2010/main" val="0"/>
                </a:ext>
              </a:extLst>
            </a:blip>
            <a:srcRect t="10152" b="9848"/>
            <a:stretch>
              <a:fillRect/>
            </a:stretch>
          </p:blipFill>
          <p:spPr bwMode="auto">
            <a:xfrm>
              <a:off x="2672862" y="460131"/>
              <a:ext cx="4009292" cy="24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2" name="CasellaDiTesto 11"/>
            <p:cNvSpPr txBox="1">
              <a:spLocks noChangeArrowheads="1"/>
            </p:cNvSpPr>
            <p:nvPr/>
          </p:nvSpPr>
          <p:spPr bwMode="auto">
            <a:xfrm>
              <a:off x="2780821" y="476672"/>
              <a:ext cx="2935419"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000" b="1"/>
                <a:t>SEGNALAZIONE AUTOCRINA E PARACRINA</a:t>
              </a:r>
            </a:p>
          </p:txBody>
        </p:sp>
        <p:sp>
          <p:nvSpPr>
            <p:cNvPr id="56333" name="CasellaDiTesto 12"/>
            <p:cNvSpPr txBox="1">
              <a:spLocks noChangeArrowheads="1"/>
            </p:cNvSpPr>
            <p:nvPr/>
          </p:nvSpPr>
          <p:spPr bwMode="auto">
            <a:xfrm>
              <a:off x="5941639" y="908720"/>
              <a:ext cx="790601"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recettore</a:t>
              </a:r>
            </a:p>
          </p:txBody>
        </p:sp>
      </p:grpSp>
      <p:grpSp>
        <p:nvGrpSpPr>
          <p:cNvPr id="6" name="Gruppo 5"/>
          <p:cNvGrpSpPr>
            <a:grpSpLocks/>
          </p:cNvGrpSpPr>
          <p:nvPr/>
        </p:nvGrpSpPr>
        <p:grpSpPr bwMode="auto">
          <a:xfrm>
            <a:off x="107950" y="3076575"/>
            <a:ext cx="6503988" cy="3236913"/>
            <a:chOff x="107504" y="3077308"/>
            <a:chExt cx="6504311" cy="3235569"/>
          </a:xfrm>
        </p:grpSpPr>
        <p:pic>
          <p:nvPicPr>
            <p:cNvPr id="56328" name="Picture 4" descr="FG06_01c"/>
            <p:cNvPicPr>
              <a:picLocks noChangeAspect="1" noChangeArrowheads="1"/>
            </p:cNvPicPr>
            <p:nvPr/>
          </p:nvPicPr>
          <p:blipFill>
            <a:blip r:embed="rId5">
              <a:extLst>
                <a:ext uri="{28A0092B-C50C-407E-A947-70E740481C1C}">
                  <a14:useLocalDpi xmlns:a14="http://schemas.microsoft.com/office/drawing/2010/main" val="0"/>
                </a:ext>
              </a:extLst>
            </a:blip>
            <a:srcRect l="3192" t="20015" b="14848"/>
            <a:stretch>
              <a:fillRect/>
            </a:stretch>
          </p:blipFill>
          <p:spPr bwMode="auto">
            <a:xfrm>
              <a:off x="211015" y="3077308"/>
              <a:ext cx="6400800" cy="323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CasellaDiTesto 13"/>
            <p:cNvSpPr txBox="1">
              <a:spLocks noChangeArrowheads="1"/>
            </p:cNvSpPr>
            <p:nvPr/>
          </p:nvSpPr>
          <p:spPr bwMode="auto">
            <a:xfrm>
              <a:off x="107504" y="3110771"/>
              <a:ext cx="1943161"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000" b="1"/>
                <a:t>TRASMISSIONE ORMONALE</a:t>
              </a:r>
            </a:p>
          </p:txBody>
        </p:sp>
        <p:sp>
          <p:nvSpPr>
            <p:cNvPr id="56330" name="CasellaDiTesto 18"/>
            <p:cNvSpPr txBox="1">
              <a:spLocks noChangeArrowheads="1"/>
            </p:cNvSpPr>
            <p:nvPr/>
          </p:nvSpPr>
          <p:spPr bwMode="auto">
            <a:xfrm>
              <a:off x="285194" y="3573016"/>
              <a:ext cx="686406"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sangue</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mmagine 1" descr="RGB Image for Sit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138" y="908050"/>
            <a:ext cx="7199312"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CasellaDiTesto 2"/>
          <p:cNvSpPr txBox="1">
            <a:spLocks noChangeArrowheads="1"/>
          </p:cNvSpPr>
          <p:nvPr/>
        </p:nvSpPr>
        <p:spPr bwMode="auto">
          <a:xfrm>
            <a:off x="2743200" y="260350"/>
            <a:ext cx="347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400"/>
              <a:t>SISTEMA ENDOCRINO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Line 9"/>
          <p:cNvSpPr>
            <a:spLocks noChangeShapeType="1"/>
          </p:cNvSpPr>
          <p:nvPr/>
        </p:nvSpPr>
        <p:spPr bwMode="auto">
          <a:xfrm>
            <a:off x="0" y="2936875"/>
            <a:ext cx="67532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it-IT" sz="1292"/>
          </a:p>
        </p:txBody>
      </p:sp>
      <p:sp>
        <p:nvSpPr>
          <p:cNvPr id="19463" name="Line 10"/>
          <p:cNvSpPr>
            <a:spLocks noChangeShapeType="1"/>
          </p:cNvSpPr>
          <p:nvPr/>
        </p:nvSpPr>
        <p:spPr bwMode="auto">
          <a:xfrm>
            <a:off x="6753225" y="263525"/>
            <a:ext cx="0" cy="63309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it-IT" sz="1292"/>
          </a:p>
        </p:txBody>
      </p:sp>
      <p:sp>
        <p:nvSpPr>
          <p:cNvPr id="19464" name="Line 11"/>
          <p:cNvSpPr>
            <a:spLocks noChangeShapeType="1"/>
          </p:cNvSpPr>
          <p:nvPr/>
        </p:nvSpPr>
        <p:spPr bwMode="auto">
          <a:xfrm flipV="1">
            <a:off x="2601913" y="263525"/>
            <a:ext cx="0" cy="2673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it-IT" sz="1292"/>
          </a:p>
        </p:txBody>
      </p:sp>
      <p:sp>
        <p:nvSpPr>
          <p:cNvPr id="60420" name="CasellaDiTesto 1"/>
          <p:cNvSpPr txBox="1">
            <a:spLocks noChangeArrowheads="1"/>
          </p:cNvSpPr>
          <p:nvPr/>
        </p:nvSpPr>
        <p:spPr bwMode="auto">
          <a:xfrm>
            <a:off x="107950" y="44450"/>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400"/>
              <a:t>Tipi di comunicazione fra cellule</a:t>
            </a:r>
          </a:p>
        </p:txBody>
      </p:sp>
      <p:grpSp>
        <p:nvGrpSpPr>
          <p:cNvPr id="60421" name="Gruppo 3"/>
          <p:cNvGrpSpPr>
            <a:grpSpLocks/>
          </p:cNvGrpSpPr>
          <p:nvPr/>
        </p:nvGrpSpPr>
        <p:grpSpPr bwMode="auto">
          <a:xfrm>
            <a:off x="69850" y="765175"/>
            <a:ext cx="2532063" cy="2030413"/>
            <a:chOff x="70338" y="764704"/>
            <a:chExt cx="2532185" cy="2031250"/>
          </a:xfrm>
        </p:grpSpPr>
        <p:pic>
          <p:nvPicPr>
            <p:cNvPr id="60436" name="Picture 2" descr="FG06_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8" y="896816"/>
              <a:ext cx="2532185" cy="18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7" name="CasellaDiTesto 2"/>
            <p:cNvSpPr txBox="1">
              <a:spLocks noChangeArrowheads="1"/>
            </p:cNvSpPr>
            <p:nvPr/>
          </p:nvSpPr>
          <p:spPr bwMode="auto">
            <a:xfrm>
              <a:off x="107504" y="764704"/>
              <a:ext cx="158417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000" b="1"/>
                <a:t>GIUNZIONI SERRATE (SINAPSI ELETTRICA)</a:t>
              </a:r>
            </a:p>
          </p:txBody>
        </p:sp>
      </p:grpSp>
      <p:grpSp>
        <p:nvGrpSpPr>
          <p:cNvPr id="60422" name="Gruppo 4"/>
          <p:cNvGrpSpPr>
            <a:grpSpLocks/>
          </p:cNvGrpSpPr>
          <p:nvPr/>
        </p:nvGrpSpPr>
        <p:grpSpPr bwMode="auto">
          <a:xfrm>
            <a:off x="2673350" y="460375"/>
            <a:ext cx="4059238" cy="2406650"/>
            <a:chOff x="2672862" y="460131"/>
            <a:chExt cx="4059378" cy="2406162"/>
          </a:xfrm>
        </p:grpSpPr>
        <p:pic>
          <p:nvPicPr>
            <p:cNvPr id="60433" name="Picture 3" descr="FG06_01b"/>
            <p:cNvPicPr>
              <a:picLocks noChangeAspect="1" noChangeArrowheads="1"/>
            </p:cNvPicPr>
            <p:nvPr/>
          </p:nvPicPr>
          <p:blipFill>
            <a:blip r:embed="rId4">
              <a:extLst>
                <a:ext uri="{28A0092B-C50C-407E-A947-70E740481C1C}">
                  <a14:useLocalDpi xmlns:a14="http://schemas.microsoft.com/office/drawing/2010/main" val="0"/>
                </a:ext>
              </a:extLst>
            </a:blip>
            <a:srcRect t="10152" b="9848"/>
            <a:stretch>
              <a:fillRect/>
            </a:stretch>
          </p:blipFill>
          <p:spPr bwMode="auto">
            <a:xfrm>
              <a:off x="2672862" y="460131"/>
              <a:ext cx="4009292" cy="24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4" name="CasellaDiTesto 11"/>
            <p:cNvSpPr txBox="1">
              <a:spLocks noChangeArrowheads="1"/>
            </p:cNvSpPr>
            <p:nvPr/>
          </p:nvSpPr>
          <p:spPr bwMode="auto">
            <a:xfrm>
              <a:off x="2780821" y="476672"/>
              <a:ext cx="2935419"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000" b="1"/>
                <a:t>SEGNALAZIONE AUTOCRINA E PARACRINA</a:t>
              </a:r>
            </a:p>
          </p:txBody>
        </p:sp>
        <p:sp>
          <p:nvSpPr>
            <p:cNvPr id="60435" name="CasellaDiTesto 12"/>
            <p:cNvSpPr txBox="1">
              <a:spLocks noChangeArrowheads="1"/>
            </p:cNvSpPr>
            <p:nvPr/>
          </p:nvSpPr>
          <p:spPr bwMode="auto">
            <a:xfrm>
              <a:off x="5941639" y="908720"/>
              <a:ext cx="790601"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recettore</a:t>
              </a:r>
            </a:p>
          </p:txBody>
        </p:sp>
      </p:grpSp>
      <p:grpSp>
        <p:nvGrpSpPr>
          <p:cNvPr id="7" name="Gruppo 6"/>
          <p:cNvGrpSpPr>
            <a:grpSpLocks/>
          </p:cNvGrpSpPr>
          <p:nvPr/>
        </p:nvGrpSpPr>
        <p:grpSpPr bwMode="auto">
          <a:xfrm>
            <a:off x="6765925" y="827088"/>
            <a:ext cx="2378075" cy="5106987"/>
            <a:chOff x="6765681" y="826477"/>
            <a:chExt cx="2378319" cy="5108331"/>
          </a:xfrm>
        </p:grpSpPr>
        <p:pic>
          <p:nvPicPr>
            <p:cNvPr id="60428" name="Picture 5" descr="FG06_01d"/>
            <p:cNvPicPr>
              <a:picLocks noChangeAspect="1" noChangeArrowheads="1"/>
            </p:cNvPicPr>
            <p:nvPr/>
          </p:nvPicPr>
          <p:blipFill>
            <a:blip r:embed="rId5">
              <a:extLst>
                <a:ext uri="{28A0092B-C50C-407E-A947-70E740481C1C}">
                  <a14:useLocalDpi xmlns:a14="http://schemas.microsoft.com/office/drawing/2010/main" val="0"/>
                </a:ext>
              </a:extLst>
            </a:blip>
            <a:srcRect l="37936" r="28120"/>
            <a:stretch>
              <a:fillRect/>
            </a:stretch>
          </p:blipFill>
          <p:spPr bwMode="auto">
            <a:xfrm>
              <a:off x="6765681" y="826477"/>
              <a:ext cx="2307980" cy="51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9" name="CasellaDiTesto 14"/>
            <p:cNvSpPr txBox="1">
              <a:spLocks noChangeArrowheads="1"/>
            </p:cNvSpPr>
            <p:nvPr/>
          </p:nvSpPr>
          <p:spPr bwMode="auto">
            <a:xfrm>
              <a:off x="6901357" y="878523"/>
              <a:ext cx="1811714"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000" b="1"/>
                <a:t>TRASMISSIONE NERVOSA</a:t>
              </a:r>
            </a:p>
          </p:txBody>
        </p:sp>
        <p:sp>
          <p:nvSpPr>
            <p:cNvPr id="60430" name="CasellaDiTesto 15"/>
            <p:cNvSpPr txBox="1">
              <a:spLocks noChangeArrowheads="1"/>
            </p:cNvSpPr>
            <p:nvPr/>
          </p:nvSpPr>
          <p:spPr bwMode="auto">
            <a:xfrm>
              <a:off x="8197501" y="2607295"/>
              <a:ext cx="94649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segnale elettrico</a:t>
              </a:r>
            </a:p>
          </p:txBody>
        </p:sp>
        <p:sp>
          <p:nvSpPr>
            <p:cNvPr id="60431" name="CasellaDiTesto 16"/>
            <p:cNvSpPr txBox="1">
              <a:spLocks noChangeArrowheads="1"/>
            </p:cNvSpPr>
            <p:nvPr/>
          </p:nvSpPr>
          <p:spPr bwMode="auto">
            <a:xfrm>
              <a:off x="6850619" y="2503929"/>
              <a:ext cx="745717"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neurone</a:t>
              </a:r>
            </a:p>
          </p:txBody>
        </p:sp>
        <p:sp>
          <p:nvSpPr>
            <p:cNvPr id="60432" name="CasellaDiTesto 17"/>
            <p:cNvSpPr txBox="1">
              <a:spLocks noChangeArrowheads="1"/>
            </p:cNvSpPr>
            <p:nvPr/>
          </p:nvSpPr>
          <p:spPr bwMode="auto">
            <a:xfrm>
              <a:off x="8100392" y="4077072"/>
              <a:ext cx="79208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sinapsi chimica</a:t>
              </a:r>
            </a:p>
          </p:txBody>
        </p:sp>
      </p:grpSp>
      <p:grpSp>
        <p:nvGrpSpPr>
          <p:cNvPr id="60424" name="Gruppo 5"/>
          <p:cNvGrpSpPr>
            <a:grpSpLocks/>
          </p:cNvGrpSpPr>
          <p:nvPr/>
        </p:nvGrpSpPr>
        <p:grpSpPr bwMode="auto">
          <a:xfrm>
            <a:off x="107950" y="3076575"/>
            <a:ext cx="6503988" cy="3236913"/>
            <a:chOff x="107504" y="3077308"/>
            <a:chExt cx="6504311" cy="3235569"/>
          </a:xfrm>
        </p:grpSpPr>
        <p:pic>
          <p:nvPicPr>
            <p:cNvPr id="60425" name="Picture 4" descr="FG06_01c"/>
            <p:cNvPicPr>
              <a:picLocks noChangeAspect="1" noChangeArrowheads="1"/>
            </p:cNvPicPr>
            <p:nvPr/>
          </p:nvPicPr>
          <p:blipFill>
            <a:blip r:embed="rId6">
              <a:extLst>
                <a:ext uri="{28A0092B-C50C-407E-A947-70E740481C1C}">
                  <a14:useLocalDpi xmlns:a14="http://schemas.microsoft.com/office/drawing/2010/main" val="0"/>
                </a:ext>
              </a:extLst>
            </a:blip>
            <a:srcRect l="3192" t="20015" b="14848"/>
            <a:stretch>
              <a:fillRect/>
            </a:stretch>
          </p:blipFill>
          <p:spPr bwMode="auto">
            <a:xfrm>
              <a:off x="211015" y="3077308"/>
              <a:ext cx="6400800" cy="323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6" name="CasellaDiTesto 13"/>
            <p:cNvSpPr txBox="1">
              <a:spLocks noChangeArrowheads="1"/>
            </p:cNvSpPr>
            <p:nvPr/>
          </p:nvSpPr>
          <p:spPr bwMode="auto">
            <a:xfrm>
              <a:off x="107504" y="3110771"/>
              <a:ext cx="1943161"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000" b="1"/>
                <a:t>TRASMISSIONE ORMONALE</a:t>
              </a:r>
            </a:p>
          </p:txBody>
        </p:sp>
        <p:sp>
          <p:nvSpPr>
            <p:cNvPr id="60427" name="CasellaDiTesto 18"/>
            <p:cNvSpPr txBox="1">
              <a:spLocks noChangeArrowheads="1"/>
            </p:cNvSpPr>
            <p:nvPr/>
          </p:nvSpPr>
          <p:spPr bwMode="auto">
            <a:xfrm>
              <a:off x="285194" y="3573016"/>
              <a:ext cx="686406"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sangue</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Trasporto assonico"/>
          <p:cNvPicPr>
            <a:picLocks noChangeAspect="1" noChangeArrowheads="1"/>
          </p:cNvPicPr>
          <p:nvPr/>
        </p:nvPicPr>
        <p:blipFill>
          <a:blip r:embed="rId3">
            <a:extLst>
              <a:ext uri="{28A0092B-C50C-407E-A947-70E740481C1C}">
                <a14:useLocalDpi xmlns:a14="http://schemas.microsoft.com/office/drawing/2010/main" val="0"/>
              </a:ext>
            </a:extLst>
          </a:blip>
          <a:srcRect r="1724"/>
          <a:stretch>
            <a:fillRect/>
          </a:stretch>
        </p:blipFill>
        <p:spPr bwMode="auto">
          <a:xfrm>
            <a:off x="381000" y="76200"/>
            <a:ext cx="86868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6" name="Group 10"/>
          <p:cNvGrpSpPr>
            <a:grpSpLocks/>
          </p:cNvGrpSpPr>
          <p:nvPr/>
        </p:nvGrpSpPr>
        <p:grpSpPr bwMode="auto">
          <a:xfrm>
            <a:off x="76200" y="5257800"/>
            <a:ext cx="4876800" cy="1524000"/>
            <a:chOff x="192" y="3264"/>
            <a:chExt cx="3072" cy="960"/>
          </a:xfrm>
        </p:grpSpPr>
        <p:sp>
          <p:nvSpPr>
            <p:cNvPr id="62468" name="Text Box 3"/>
            <p:cNvSpPr txBox="1">
              <a:spLocks noChangeArrowheads="1"/>
            </p:cNvSpPr>
            <p:nvPr/>
          </p:nvSpPr>
          <p:spPr bwMode="auto">
            <a:xfrm>
              <a:off x="288" y="3532"/>
              <a:ext cx="1390"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600"/>
                <a:t>Trasporto anterogrado</a:t>
              </a:r>
            </a:p>
          </p:txBody>
        </p:sp>
        <p:sp>
          <p:nvSpPr>
            <p:cNvPr id="62469" name="Text Box 4"/>
            <p:cNvSpPr txBox="1">
              <a:spLocks noChangeArrowheads="1"/>
            </p:cNvSpPr>
            <p:nvPr/>
          </p:nvSpPr>
          <p:spPr bwMode="auto">
            <a:xfrm>
              <a:off x="1682" y="3360"/>
              <a:ext cx="1582" cy="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600"/>
                <a:t>veloce: 400 mm/giorno</a:t>
              </a:r>
            </a:p>
            <a:p>
              <a:pPr>
                <a:spcBef>
                  <a:spcPct val="0"/>
                </a:spcBef>
                <a:buFontTx/>
                <a:buNone/>
              </a:pPr>
              <a:endParaRPr lang="it-IT" altLang="it-IT" sz="1600"/>
            </a:p>
            <a:p>
              <a:pPr>
                <a:spcBef>
                  <a:spcPct val="0"/>
                </a:spcBef>
                <a:buFontTx/>
                <a:buNone/>
              </a:pPr>
              <a:r>
                <a:rPr lang="it-IT" altLang="it-IT" sz="1600"/>
                <a:t>Lento:  0,5-10 mm/giorno </a:t>
              </a:r>
            </a:p>
          </p:txBody>
        </p:sp>
        <p:sp>
          <p:nvSpPr>
            <p:cNvPr id="62470" name="Text Box 5"/>
            <p:cNvSpPr txBox="1">
              <a:spLocks noChangeArrowheads="1"/>
            </p:cNvSpPr>
            <p:nvPr/>
          </p:nvSpPr>
          <p:spPr bwMode="auto">
            <a:xfrm>
              <a:off x="288" y="3964"/>
              <a:ext cx="2748"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600"/>
                <a:t>Trasporto retrogrado                 200 mm/giorno</a:t>
              </a:r>
            </a:p>
          </p:txBody>
        </p:sp>
        <p:sp>
          <p:nvSpPr>
            <p:cNvPr id="62471" name="Line 6"/>
            <p:cNvSpPr>
              <a:spLocks noChangeShapeType="1"/>
            </p:cNvSpPr>
            <p:nvPr/>
          </p:nvSpPr>
          <p:spPr bwMode="auto">
            <a:xfrm>
              <a:off x="1680" y="3456"/>
              <a:ext cx="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472" name="Line 7"/>
            <p:cNvSpPr>
              <a:spLocks noChangeShapeType="1"/>
            </p:cNvSpPr>
            <p:nvPr/>
          </p:nvSpPr>
          <p:spPr bwMode="auto">
            <a:xfrm>
              <a:off x="1584" y="4070"/>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473" name="Rectangle 9"/>
            <p:cNvSpPr>
              <a:spLocks noChangeArrowheads="1"/>
            </p:cNvSpPr>
            <p:nvPr/>
          </p:nvSpPr>
          <p:spPr bwMode="auto">
            <a:xfrm>
              <a:off x="192" y="3264"/>
              <a:ext cx="3072" cy="96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p>
          </p:txBody>
        </p:sp>
      </p:grpSp>
      <p:sp>
        <p:nvSpPr>
          <p:cNvPr id="62467" name="Text Box 11"/>
          <p:cNvSpPr txBox="1">
            <a:spLocks noChangeArrowheads="1"/>
          </p:cNvSpPr>
          <p:nvPr/>
        </p:nvSpPr>
        <p:spPr bwMode="auto">
          <a:xfrm>
            <a:off x="212725" y="47625"/>
            <a:ext cx="37750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400"/>
              <a:t>TRASPORTO ASSONICO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CasellaDiTesto 1"/>
          <p:cNvSpPr txBox="1">
            <a:spLocks noChangeArrowheads="1"/>
          </p:cNvSpPr>
          <p:nvPr/>
        </p:nvSpPr>
        <p:spPr bwMode="auto">
          <a:xfrm>
            <a:off x="2843213" y="44450"/>
            <a:ext cx="313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400"/>
              <a:t>SISTEMA NERVOSO</a:t>
            </a:r>
          </a:p>
        </p:txBody>
      </p:sp>
      <p:sp>
        <p:nvSpPr>
          <p:cNvPr id="64514" name="CasellaDiTesto 2"/>
          <p:cNvSpPr txBox="1">
            <a:spLocks noChangeArrowheads="1"/>
          </p:cNvSpPr>
          <p:nvPr/>
        </p:nvSpPr>
        <p:spPr bwMode="auto">
          <a:xfrm>
            <a:off x="1206500" y="260350"/>
            <a:ext cx="1403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800"/>
              <a:t>SOMATICO</a:t>
            </a:r>
          </a:p>
        </p:txBody>
      </p:sp>
      <p:sp>
        <p:nvSpPr>
          <p:cNvPr id="64515" name="CasellaDiTesto 3"/>
          <p:cNvSpPr txBox="1">
            <a:spLocks noChangeArrowheads="1"/>
          </p:cNvSpPr>
          <p:nvPr/>
        </p:nvSpPr>
        <p:spPr bwMode="auto">
          <a:xfrm>
            <a:off x="6246813" y="260350"/>
            <a:ext cx="146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800"/>
              <a:t>VISCERALE</a:t>
            </a:r>
          </a:p>
        </p:txBody>
      </p:sp>
      <p:pic>
        <p:nvPicPr>
          <p:cNvPr id="64516"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08050"/>
            <a:ext cx="8545513"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250825" y="476250"/>
          <a:ext cx="8664575" cy="5761038"/>
        </p:xfrm>
        <a:graphic>
          <a:graphicData uri="http://schemas.openxmlformats.org/drawingml/2006/table">
            <a:tbl>
              <a:tblPr/>
              <a:tblGrid>
                <a:gridCol w="4332288"/>
                <a:gridCol w="4332287"/>
              </a:tblGrid>
              <a:tr h="485775">
                <a:tc>
                  <a:txBody>
                    <a:bodyPr/>
                    <a:lstStyle>
                      <a:lvl1pPr defTabSz="457200">
                        <a:spcBef>
                          <a:spcPct val="20000"/>
                        </a:spcBef>
                        <a:defRPr sz="2800">
                          <a:solidFill>
                            <a:schemeClr val="tx1"/>
                          </a:solidFill>
                          <a:latin typeface="Arial" charset="0"/>
                          <a:ea typeface="ＭＳ Ｐゴシック" charset="-128"/>
                        </a:defRPr>
                      </a:lvl1pPr>
                      <a:lvl2pPr marL="742950" indent="-285750" defTabSz="457200">
                        <a:spcBef>
                          <a:spcPct val="20000"/>
                        </a:spcBef>
                        <a:defRPr sz="2400">
                          <a:solidFill>
                            <a:schemeClr val="tx1"/>
                          </a:solidFill>
                          <a:latin typeface="Arial" charset="0"/>
                          <a:ea typeface="ＭＳ Ｐゴシック" charset="-128"/>
                        </a:defRPr>
                      </a:lvl2pPr>
                      <a:lvl3pPr marL="1143000" indent="-228600" defTabSz="457200">
                        <a:spcBef>
                          <a:spcPct val="20000"/>
                        </a:spcBef>
                        <a:defRPr sz="2000">
                          <a:solidFill>
                            <a:schemeClr val="tx1"/>
                          </a:solidFill>
                          <a:latin typeface="Arial" charset="0"/>
                          <a:ea typeface="ＭＳ Ｐゴシック" charset="-128"/>
                        </a:defRPr>
                      </a:lvl3pPr>
                      <a:lvl4pPr marL="1600200" indent="-228600" defTabSz="457200">
                        <a:spcBef>
                          <a:spcPct val="20000"/>
                        </a:spcBef>
                        <a:defRPr>
                          <a:solidFill>
                            <a:schemeClr val="tx1"/>
                          </a:solidFill>
                          <a:latin typeface="Arial" charset="0"/>
                          <a:ea typeface="ＭＳ Ｐゴシック" charset="-128"/>
                        </a:defRPr>
                      </a:lvl4pPr>
                      <a:lvl5pPr marL="2057400" indent="-228600" defTabSz="45720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a:ln>
                            <a:noFill/>
                          </a:ln>
                          <a:solidFill>
                            <a:schemeClr val="tx1"/>
                          </a:solidFill>
                          <a:effectLst/>
                          <a:latin typeface="Arial" charset="0"/>
                          <a:ea typeface="ＭＳ Ｐゴシック" charset="-128"/>
                        </a:rPr>
                        <a:t>SISTEMA NERVOSO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ct val="20000"/>
                        </a:spcBef>
                        <a:defRPr sz="2800">
                          <a:solidFill>
                            <a:schemeClr val="tx1"/>
                          </a:solidFill>
                          <a:latin typeface="Arial" charset="0"/>
                          <a:ea typeface="ＭＳ Ｐゴシック" charset="-128"/>
                        </a:defRPr>
                      </a:lvl1pPr>
                      <a:lvl2pPr marL="742950" indent="-285750" defTabSz="457200">
                        <a:spcBef>
                          <a:spcPct val="20000"/>
                        </a:spcBef>
                        <a:defRPr sz="2400">
                          <a:solidFill>
                            <a:schemeClr val="tx1"/>
                          </a:solidFill>
                          <a:latin typeface="Arial" charset="0"/>
                          <a:ea typeface="ＭＳ Ｐゴシック" charset="-128"/>
                        </a:defRPr>
                      </a:lvl2pPr>
                      <a:lvl3pPr marL="1143000" indent="-228600" defTabSz="457200">
                        <a:spcBef>
                          <a:spcPct val="20000"/>
                        </a:spcBef>
                        <a:defRPr sz="2000">
                          <a:solidFill>
                            <a:schemeClr val="tx1"/>
                          </a:solidFill>
                          <a:latin typeface="Arial" charset="0"/>
                          <a:ea typeface="ＭＳ Ｐゴシック" charset="-128"/>
                        </a:defRPr>
                      </a:lvl3pPr>
                      <a:lvl4pPr marL="1600200" indent="-228600" defTabSz="457200">
                        <a:spcBef>
                          <a:spcPct val="20000"/>
                        </a:spcBef>
                        <a:defRPr>
                          <a:solidFill>
                            <a:schemeClr val="tx1"/>
                          </a:solidFill>
                          <a:latin typeface="Arial" charset="0"/>
                          <a:ea typeface="ＭＳ Ｐゴシック" charset="-128"/>
                        </a:defRPr>
                      </a:lvl4pPr>
                      <a:lvl5pPr marL="2057400" indent="-228600" defTabSz="45720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a:ln>
                            <a:noFill/>
                          </a:ln>
                          <a:solidFill>
                            <a:srgbClr val="000000"/>
                          </a:solidFill>
                          <a:effectLst/>
                          <a:latin typeface="Arial" charset="0"/>
                          <a:ea typeface="ＭＳ Ｐゴシック" charset="-128"/>
                        </a:rPr>
                        <a:t>SISTEMA ENDOCRINO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198563">
                <a:tc>
                  <a:txBody>
                    <a:bodyPr/>
                    <a:lstStyle>
                      <a:lvl1pPr defTabSz="457200">
                        <a:spcBef>
                          <a:spcPct val="20000"/>
                        </a:spcBef>
                        <a:defRPr sz="2800">
                          <a:solidFill>
                            <a:schemeClr val="tx1"/>
                          </a:solidFill>
                          <a:latin typeface="Arial" charset="0"/>
                          <a:ea typeface="ＭＳ Ｐゴシック" charset="-128"/>
                        </a:defRPr>
                      </a:lvl1pPr>
                      <a:lvl2pPr marL="742950" indent="-285750" defTabSz="457200">
                        <a:spcBef>
                          <a:spcPct val="20000"/>
                        </a:spcBef>
                        <a:defRPr sz="2400">
                          <a:solidFill>
                            <a:schemeClr val="tx1"/>
                          </a:solidFill>
                          <a:latin typeface="Arial" charset="0"/>
                          <a:ea typeface="ＭＳ Ｐゴシック" charset="-128"/>
                        </a:defRPr>
                      </a:lvl2pPr>
                      <a:lvl3pPr marL="1143000" indent="-228600" defTabSz="457200">
                        <a:spcBef>
                          <a:spcPct val="20000"/>
                        </a:spcBef>
                        <a:defRPr sz="2000">
                          <a:solidFill>
                            <a:schemeClr val="tx1"/>
                          </a:solidFill>
                          <a:latin typeface="Arial" charset="0"/>
                          <a:ea typeface="ＭＳ Ｐゴシック" charset="-128"/>
                        </a:defRPr>
                      </a:lvl3pPr>
                      <a:lvl4pPr marL="1600200" indent="-228600" defTabSz="457200">
                        <a:spcBef>
                          <a:spcPct val="20000"/>
                        </a:spcBef>
                        <a:defRPr>
                          <a:solidFill>
                            <a:schemeClr val="tx1"/>
                          </a:solidFill>
                          <a:latin typeface="Arial" charset="0"/>
                          <a:ea typeface="ＭＳ Ｐゴシック" charset="-128"/>
                        </a:defRPr>
                      </a:lvl4pPr>
                      <a:lvl5pPr marL="2057400" indent="-228600" defTabSz="45720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000000"/>
                          </a:solidFill>
                          <a:effectLst/>
                          <a:latin typeface="Arial" charset="0"/>
                          <a:ea typeface="ＭＳ Ｐゴシック" charset="-128"/>
                        </a:rPr>
                        <a:t>Elementi collegati fra loro, apparati di comunicazione specifici fra gli elementi propri e le cellule bersaglio (sinapsi)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a:spcBef>
                          <a:spcPct val="20000"/>
                        </a:spcBef>
                        <a:defRPr sz="2800">
                          <a:solidFill>
                            <a:schemeClr val="tx1"/>
                          </a:solidFill>
                          <a:latin typeface="Arial" charset="0"/>
                          <a:ea typeface="ＭＳ Ｐゴシック" charset="-128"/>
                        </a:defRPr>
                      </a:lvl1pPr>
                      <a:lvl2pPr marL="742950" indent="-285750" defTabSz="457200">
                        <a:spcBef>
                          <a:spcPct val="20000"/>
                        </a:spcBef>
                        <a:defRPr sz="2400">
                          <a:solidFill>
                            <a:schemeClr val="tx1"/>
                          </a:solidFill>
                          <a:latin typeface="Arial" charset="0"/>
                          <a:ea typeface="ＭＳ Ｐゴシック" charset="-128"/>
                        </a:defRPr>
                      </a:lvl2pPr>
                      <a:lvl3pPr marL="1143000" indent="-228600" defTabSz="457200">
                        <a:spcBef>
                          <a:spcPct val="20000"/>
                        </a:spcBef>
                        <a:defRPr sz="2000">
                          <a:solidFill>
                            <a:schemeClr val="tx1"/>
                          </a:solidFill>
                          <a:latin typeface="Arial" charset="0"/>
                          <a:ea typeface="ＭＳ Ｐゴシック" charset="-128"/>
                        </a:defRPr>
                      </a:lvl3pPr>
                      <a:lvl4pPr marL="1600200" indent="-228600" defTabSz="457200">
                        <a:spcBef>
                          <a:spcPct val="20000"/>
                        </a:spcBef>
                        <a:defRPr>
                          <a:solidFill>
                            <a:schemeClr val="tx1"/>
                          </a:solidFill>
                          <a:latin typeface="Arial" charset="0"/>
                          <a:ea typeface="ＭＳ Ｐゴシック" charset="-128"/>
                        </a:defRPr>
                      </a:lvl4pPr>
                      <a:lvl5pPr marL="2057400" indent="-228600" defTabSz="45720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000000"/>
                          </a:solidFill>
                          <a:effectLst/>
                          <a:latin typeface="Arial" charset="0"/>
                          <a:ea typeface="ＭＳ Ｐゴシック" charset="-128"/>
                        </a:rPr>
                        <a:t>Elementi scollegati, assenza di connessioni strutturali fra gli elementi propri e le cellule bersaglio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198563">
                <a:tc>
                  <a:txBody>
                    <a:bodyPr/>
                    <a:lstStyle>
                      <a:lvl1pPr defTabSz="457200">
                        <a:spcBef>
                          <a:spcPct val="20000"/>
                        </a:spcBef>
                        <a:defRPr sz="2800">
                          <a:solidFill>
                            <a:schemeClr val="tx1"/>
                          </a:solidFill>
                          <a:latin typeface="Arial" charset="0"/>
                          <a:ea typeface="ＭＳ Ｐゴシック" charset="-128"/>
                        </a:defRPr>
                      </a:lvl1pPr>
                      <a:lvl2pPr marL="742950" indent="-285750" defTabSz="457200">
                        <a:spcBef>
                          <a:spcPct val="20000"/>
                        </a:spcBef>
                        <a:defRPr sz="2400">
                          <a:solidFill>
                            <a:schemeClr val="tx1"/>
                          </a:solidFill>
                          <a:latin typeface="Arial" charset="0"/>
                          <a:ea typeface="ＭＳ Ｐゴシック" charset="-128"/>
                        </a:defRPr>
                      </a:lvl2pPr>
                      <a:lvl3pPr marL="1143000" indent="-228600" defTabSz="457200">
                        <a:spcBef>
                          <a:spcPct val="20000"/>
                        </a:spcBef>
                        <a:defRPr sz="2000">
                          <a:solidFill>
                            <a:schemeClr val="tx1"/>
                          </a:solidFill>
                          <a:latin typeface="Arial" charset="0"/>
                          <a:ea typeface="ＭＳ Ｐゴシック" charset="-128"/>
                        </a:defRPr>
                      </a:lvl3pPr>
                      <a:lvl4pPr marL="1600200" indent="-228600" defTabSz="457200">
                        <a:spcBef>
                          <a:spcPct val="20000"/>
                        </a:spcBef>
                        <a:defRPr>
                          <a:solidFill>
                            <a:schemeClr val="tx1"/>
                          </a:solidFill>
                          <a:latin typeface="Arial" charset="0"/>
                          <a:ea typeface="ＭＳ Ｐゴシック" charset="-128"/>
                        </a:defRPr>
                      </a:lvl4pPr>
                      <a:lvl5pPr marL="2057400" indent="-228600" defTabSz="45720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000000"/>
                          </a:solidFill>
                          <a:effectLst/>
                          <a:latin typeface="Arial" charset="0"/>
                          <a:ea typeface="ＭＳ Ｐゴシック" charset="-128"/>
                        </a:rPr>
                        <a:t>I messaggeri (neurotrasmettitori) sono rilasciati in spazi molto ristretti (spazio sinaptico)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57200">
                        <a:spcBef>
                          <a:spcPct val="20000"/>
                        </a:spcBef>
                        <a:defRPr sz="2800">
                          <a:solidFill>
                            <a:schemeClr val="tx1"/>
                          </a:solidFill>
                          <a:latin typeface="Arial" charset="0"/>
                          <a:ea typeface="ＭＳ Ｐゴシック" charset="-128"/>
                        </a:defRPr>
                      </a:lvl1pPr>
                      <a:lvl2pPr marL="742950" indent="-285750" defTabSz="457200">
                        <a:spcBef>
                          <a:spcPct val="20000"/>
                        </a:spcBef>
                        <a:defRPr sz="2400">
                          <a:solidFill>
                            <a:schemeClr val="tx1"/>
                          </a:solidFill>
                          <a:latin typeface="Arial" charset="0"/>
                          <a:ea typeface="ＭＳ Ｐゴシック" charset="-128"/>
                        </a:defRPr>
                      </a:lvl2pPr>
                      <a:lvl3pPr marL="1143000" indent="-228600" defTabSz="457200">
                        <a:spcBef>
                          <a:spcPct val="20000"/>
                        </a:spcBef>
                        <a:defRPr sz="2000">
                          <a:solidFill>
                            <a:schemeClr val="tx1"/>
                          </a:solidFill>
                          <a:latin typeface="Arial" charset="0"/>
                          <a:ea typeface="ＭＳ Ｐゴシック" charset="-128"/>
                        </a:defRPr>
                      </a:lvl3pPr>
                      <a:lvl4pPr marL="1600200" indent="-228600" defTabSz="457200">
                        <a:spcBef>
                          <a:spcPct val="20000"/>
                        </a:spcBef>
                        <a:defRPr>
                          <a:solidFill>
                            <a:schemeClr val="tx1"/>
                          </a:solidFill>
                          <a:latin typeface="Arial" charset="0"/>
                          <a:ea typeface="ＭＳ Ｐゴシック" charset="-128"/>
                        </a:defRPr>
                      </a:lvl4pPr>
                      <a:lvl5pPr marL="2057400" indent="-228600" defTabSz="45720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rgbClr val="000000"/>
                          </a:solidFill>
                          <a:effectLst/>
                          <a:latin typeface="Arial" charset="0"/>
                          <a:ea typeface="ＭＳ Ｐゴシック" charset="-128"/>
                        </a:rPr>
                        <a:t>I messaggeri (ormoni) sono rilasciati e in spazi grandi e trasportati su lunghe distanze (sangue)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839788">
                <a:tc>
                  <a:txBody>
                    <a:bodyPr/>
                    <a:lstStyle>
                      <a:lvl1pPr defTabSz="457200">
                        <a:spcBef>
                          <a:spcPct val="20000"/>
                        </a:spcBef>
                        <a:defRPr sz="2800">
                          <a:solidFill>
                            <a:schemeClr val="tx1"/>
                          </a:solidFill>
                          <a:latin typeface="Arial" charset="0"/>
                          <a:ea typeface="ＭＳ Ｐゴシック" charset="-128"/>
                        </a:defRPr>
                      </a:lvl1pPr>
                      <a:lvl2pPr marL="742950" indent="-285750" defTabSz="457200">
                        <a:spcBef>
                          <a:spcPct val="20000"/>
                        </a:spcBef>
                        <a:defRPr sz="2400">
                          <a:solidFill>
                            <a:schemeClr val="tx1"/>
                          </a:solidFill>
                          <a:latin typeface="Arial" charset="0"/>
                          <a:ea typeface="ＭＳ Ｐゴシック" charset="-128"/>
                        </a:defRPr>
                      </a:lvl2pPr>
                      <a:lvl3pPr marL="1143000" indent="-228600" defTabSz="457200">
                        <a:spcBef>
                          <a:spcPct val="20000"/>
                        </a:spcBef>
                        <a:defRPr sz="2000">
                          <a:solidFill>
                            <a:schemeClr val="tx1"/>
                          </a:solidFill>
                          <a:latin typeface="Arial" charset="0"/>
                          <a:ea typeface="ＭＳ Ｐゴシック" charset="-128"/>
                        </a:defRPr>
                      </a:lvl3pPr>
                      <a:lvl4pPr marL="1600200" indent="-228600" defTabSz="457200">
                        <a:spcBef>
                          <a:spcPct val="20000"/>
                        </a:spcBef>
                        <a:defRPr>
                          <a:solidFill>
                            <a:schemeClr val="tx1"/>
                          </a:solidFill>
                          <a:latin typeface="Arial" charset="0"/>
                          <a:ea typeface="ＭＳ Ｐゴシック" charset="-128"/>
                        </a:defRPr>
                      </a:lvl4pPr>
                      <a:lvl5pPr marL="2057400" indent="-228600" defTabSz="45720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charset="0"/>
                          <a:ea typeface="ＭＳ Ｐゴシック" charset="-128"/>
                        </a:rPr>
                        <a:t>Comunicazione interna </a:t>
                      </a:r>
                      <a:r>
                        <a:rPr kumimoji="0" lang="it-IT" altLang="it-IT" sz="1800" b="0" i="0" u="none" strike="noStrike" cap="none" normalizeH="0" baseline="0" dirty="0" smtClean="0">
                          <a:ln>
                            <a:noFill/>
                          </a:ln>
                          <a:solidFill>
                            <a:srgbClr val="000000"/>
                          </a:solidFill>
                          <a:effectLst/>
                          <a:latin typeface="Arial" charset="0"/>
                          <a:ea typeface="ＭＳ Ｐゴシック" charset="-128"/>
                        </a:rPr>
                        <a:t>elettrica </a:t>
                      </a:r>
                      <a:r>
                        <a:rPr kumimoji="0" lang="it-IT" altLang="it-IT" sz="1800" b="0" i="0" u="none" strike="noStrike" cap="none" normalizeH="0" baseline="0" dirty="0">
                          <a:ln>
                            <a:noFill/>
                          </a:ln>
                          <a:solidFill>
                            <a:srgbClr val="000000"/>
                          </a:solidFill>
                          <a:effectLst/>
                          <a:latin typeface="Arial" charset="0"/>
                          <a:ea typeface="ＭＳ Ｐゴシック" charset="-128"/>
                        </a:rPr>
                        <a:t>(</a:t>
                      </a:r>
                      <a:r>
                        <a:rPr kumimoji="0" lang="it-IT" altLang="it-IT" sz="1800" b="0" i="0" u="none" strike="noStrike" cap="none" normalizeH="0" baseline="0" dirty="0" smtClean="0">
                          <a:ln>
                            <a:noFill/>
                          </a:ln>
                          <a:solidFill>
                            <a:srgbClr val="000000"/>
                          </a:solidFill>
                          <a:effectLst/>
                          <a:latin typeface="Arial" charset="0"/>
                          <a:ea typeface="ＭＳ Ｐゴシック" charset="-128"/>
                        </a:rPr>
                        <a:t>potenziali elettrotonici e </a:t>
                      </a:r>
                      <a:r>
                        <a:rPr kumimoji="0" lang="it-IT" altLang="it-IT" sz="1800" b="0" i="0" u="none" strike="noStrike" cap="none" normalizeH="0" baseline="0" dirty="0">
                          <a:ln>
                            <a:noFill/>
                          </a:ln>
                          <a:solidFill>
                            <a:srgbClr val="000000"/>
                          </a:solidFill>
                          <a:effectLst/>
                          <a:latin typeface="Arial" charset="0"/>
                          <a:ea typeface="ＭＳ Ｐゴシック" charset="-128"/>
                        </a:rPr>
                        <a:t>d’azione)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a:spcBef>
                          <a:spcPct val="20000"/>
                        </a:spcBef>
                        <a:defRPr sz="2800">
                          <a:solidFill>
                            <a:schemeClr val="tx1"/>
                          </a:solidFill>
                          <a:latin typeface="Arial" charset="0"/>
                          <a:ea typeface="ＭＳ Ｐゴシック" charset="-128"/>
                        </a:defRPr>
                      </a:lvl1pPr>
                      <a:lvl2pPr marL="742950" indent="-285750" defTabSz="457200">
                        <a:spcBef>
                          <a:spcPct val="20000"/>
                        </a:spcBef>
                        <a:defRPr sz="2400">
                          <a:solidFill>
                            <a:schemeClr val="tx1"/>
                          </a:solidFill>
                          <a:latin typeface="Arial" charset="0"/>
                          <a:ea typeface="ＭＳ Ｐゴシック" charset="-128"/>
                        </a:defRPr>
                      </a:lvl2pPr>
                      <a:lvl3pPr marL="1143000" indent="-228600" defTabSz="457200">
                        <a:spcBef>
                          <a:spcPct val="20000"/>
                        </a:spcBef>
                        <a:defRPr sz="2000">
                          <a:solidFill>
                            <a:schemeClr val="tx1"/>
                          </a:solidFill>
                          <a:latin typeface="Arial" charset="0"/>
                          <a:ea typeface="ＭＳ Ｐゴシック" charset="-128"/>
                        </a:defRPr>
                      </a:lvl3pPr>
                      <a:lvl4pPr marL="1600200" indent="-228600" defTabSz="457200">
                        <a:spcBef>
                          <a:spcPct val="20000"/>
                        </a:spcBef>
                        <a:defRPr>
                          <a:solidFill>
                            <a:schemeClr val="tx1"/>
                          </a:solidFill>
                          <a:latin typeface="Arial" charset="0"/>
                          <a:ea typeface="ＭＳ Ｐゴシック" charset="-128"/>
                        </a:defRPr>
                      </a:lvl4pPr>
                      <a:lvl5pPr marL="2057400" indent="-228600" defTabSz="45720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Arial" charset="0"/>
                          <a:ea typeface="ＭＳ Ｐゴシック" charset="-128"/>
                        </a:rPr>
                        <a:t>Comunicazione interna assente o scarsa (umorale </a:t>
                      </a:r>
                      <a:r>
                        <a:rPr kumimoji="0" lang="it-IT" altLang="it-IT" sz="1800" b="0" i="0" u="none" strike="noStrike" cap="none" normalizeH="0" baseline="0" dirty="0" err="1" smtClean="0">
                          <a:ln>
                            <a:noFill/>
                          </a:ln>
                          <a:solidFill>
                            <a:srgbClr val="000000"/>
                          </a:solidFill>
                          <a:effectLst/>
                          <a:latin typeface="Arial" charset="0"/>
                          <a:ea typeface="ＭＳ Ｐゴシック" charset="-128"/>
                        </a:rPr>
                        <a:t>autocrina</a:t>
                      </a:r>
                      <a:r>
                        <a:rPr kumimoji="0" lang="it-IT" altLang="it-IT" sz="1800" b="0" i="0" u="none" strike="noStrike" cap="none" normalizeH="0" baseline="0" dirty="0">
                          <a:ln>
                            <a:noFill/>
                          </a:ln>
                          <a:solidFill>
                            <a:srgbClr val="000000"/>
                          </a:solidFill>
                          <a:effectLst/>
                          <a:latin typeface="Arial" charset="0"/>
                          <a:ea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839788">
                <a:tc>
                  <a:txBody>
                    <a:bodyPr/>
                    <a:lstStyle>
                      <a:lvl1pPr defTabSz="457200">
                        <a:spcBef>
                          <a:spcPct val="20000"/>
                        </a:spcBef>
                        <a:defRPr sz="2800">
                          <a:solidFill>
                            <a:schemeClr val="tx1"/>
                          </a:solidFill>
                          <a:latin typeface="Arial" charset="0"/>
                          <a:ea typeface="ＭＳ Ｐゴシック" charset="-128"/>
                        </a:defRPr>
                      </a:lvl1pPr>
                      <a:lvl2pPr marL="742950" indent="-285750" defTabSz="457200">
                        <a:spcBef>
                          <a:spcPct val="20000"/>
                        </a:spcBef>
                        <a:defRPr sz="2400">
                          <a:solidFill>
                            <a:schemeClr val="tx1"/>
                          </a:solidFill>
                          <a:latin typeface="Arial" charset="0"/>
                          <a:ea typeface="ＭＳ Ｐゴシック" charset="-128"/>
                        </a:defRPr>
                      </a:lvl2pPr>
                      <a:lvl3pPr marL="1143000" indent="-228600" defTabSz="457200">
                        <a:spcBef>
                          <a:spcPct val="20000"/>
                        </a:spcBef>
                        <a:defRPr sz="2000">
                          <a:solidFill>
                            <a:schemeClr val="tx1"/>
                          </a:solidFill>
                          <a:latin typeface="Arial" charset="0"/>
                          <a:ea typeface="ＭＳ Ｐゴシック" charset="-128"/>
                        </a:defRPr>
                      </a:lvl3pPr>
                      <a:lvl4pPr marL="1600200" indent="-228600" defTabSz="457200">
                        <a:spcBef>
                          <a:spcPct val="20000"/>
                        </a:spcBef>
                        <a:defRPr>
                          <a:solidFill>
                            <a:schemeClr val="tx1"/>
                          </a:solidFill>
                          <a:latin typeface="Arial" charset="0"/>
                          <a:ea typeface="ＭＳ Ｐゴシック" charset="-128"/>
                        </a:defRPr>
                      </a:lvl4pPr>
                      <a:lvl5pPr marL="2057400" indent="-228600" defTabSz="45720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smtClean="0">
                          <a:ln>
                            <a:noFill/>
                          </a:ln>
                          <a:solidFill>
                            <a:srgbClr val="000000"/>
                          </a:solidFill>
                          <a:effectLst/>
                          <a:latin typeface="Arial" charset="0"/>
                          <a:ea typeface="ＭＳ Ｐゴシック" charset="-128"/>
                        </a:rPr>
                        <a:t>Reazioni </a:t>
                      </a:r>
                      <a:r>
                        <a:rPr kumimoji="0" lang="it-IT" altLang="it-IT" sz="1800" b="0" i="0" u="none" strike="noStrike" cap="none" normalizeH="0" baseline="0" dirty="0">
                          <a:ln>
                            <a:noFill/>
                          </a:ln>
                          <a:solidFill>
                            <a:srgbClr val="000000"/>
                          </a:solidFill>
                          <a:effectLst/>
                          <a:latin typeface="Arial" charset="0"/>
                          <a:ea typeface="ＭＳ Ｐゴシック" charset="-128"/>
                        </a:rPr>
                        <a:t>rapide e di breve durata (</a:t>
                      </a:r>
                      <a:r>
                        <a:rPr kumimoji="0" lang="it-IT" altLang="it-IT" sz="1800" b="0" i="0" u="none" strike="noStrike" cap="none" normalizeH="0" baseline="0" dirty="0" err="1">
                          <a:ln>
                            <a:noFill/>
                          </a:ln>
                          <a:solidFill>
                            <a:srgbClr val="000000"/>
                          </a:solidFill>
                          <a:effectLst/>
                          <a:latin typeface="Arial" charset="0"/>
                          <a:ea typeface="ＭＳ Ｐゴシック" charset="-128"/>
                        </a:rPr>
                        <a:t>msec</a:t>
                      </a:r>
                      <a:r>
                        <a:rPr kumimoji="0" lang="it-IT" altLang="it-IT" sz="1800" b="0" i="0" u="none" strike="noStrike" cap="none" normalizeH="0" baseline="0" dirty="0">
                          <a:ln>
                            <a:noFill/>
                          </a:ln>
                          <a:solidFill>
                            <a:srgbClr val="000000"/>
                          </a:solidFill>
                          <a:effectLst/>
                          <a:latin typeface="Arial" charset="0"/>
                          <a:ea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57200">
                        <a:spcBef>
                          <a:spcPct val="20000"/>
                        </a:spcBef>
                        <a:defRPr sz="2800">
                          <a:solidFill>
                            <a:schemeClr val="tx1"/>
                          </a:solidFill>
                          <a:latin typeface="Arial" charset="0"/>
                          <a:ea typeface="ＭＳ Ｐゴシック" charset="-128"/>
                        </a:defRPr>
                      </a:lvl1pPr>
                      <a:lvl2pPr marL="742950" indent="-285750" defTabSz="457200">
                        <a:spcBef>
                          <a:spcPct val="20000"/>
                        </a:spcBef>
                        <a:defRPr sz="2400">
                          <a:solidFill>
                            <a:schemeClr val="tx1"/>
                          </a:solidFill>
                          <a:latin typeface="Arial" charset="0"/>
                          <a:ea typeface="ＭＳ Ｐゴシック" charset="-128"/>
                        </a:defRPr>
                      </a:lvl2pPr>
                      <a:lvl3pPr marL="1143000" indent="-228600" defTabSz="457200">
                        <a:spcBef>
                          <a:spcPct val="20000"/>
                        </a:spcBef>
                        <a:defRPr sz="2000">
                          <a:solidFill>
                            <a:schemeClr val="tx1"/>
                          </a:solidFill>
                          <a:latin typeface="Arial" charset="0"/>
                          <a:ea typeface="ＭＳ Ｐゴシック" charset="-128"/>
                        </a:defRPr>
                      </a:lvl3pPr>
                      <a:lvl4pPr marL="1600200" indent="-228600" defTabSz="457200">
                        <a:spcBef>
                          <a:spcPct val="20000"/>
                        </a:spcBef>
                        <a:defRPr>
                          <a:solidFill>
                            <a:schemeClr val="tx1"/>
                          </a:solidFill>
                          <a:latin typeface="Arial" charset="0"/>
                          <a:ea typeface="ＭＳ Ｐゴシック" charset="-128"/>
                        </a:defRPr>
                      </a:lvl4pPr>
                      <a:lvl5pPr marL="2057400" indent="-228600" defTabSz="45720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smtClean="0">
                          <a:ln>
                            <a:noFill/>
                          </a:ln>
                          <a:solidFill>
                            <a:srgbClr val="000000"/>
                          </a:solidFill>
                          <a:effectLst/>
                          <a:latin typeface="Arial" charset="0"/>
                          <a:ea typeface="ＭＳ Ｐゴシック" charset="-128"/>
                        </a:rPr>
                        <a:t>Reazioni </a:t>
                      </a:r>
                      <a:r>
                        <a:rPr kumimoji="0" lang="it-IT" altLang="it-IT" sz="1800" b="0" i="0" u="none" strike="noStrike" cap="none" normalizeH="0" baseline="0" dirty="0">
                          <a:ln>
                            <a:noFill/>
                          </a:ln>
                          <a:solidFill>
                            <a:srgbClr val="000000"/>
                          </a:solidFill>
                          <a:effectLst/>
                          <a:latin typeface="Arial" charset="0"/>
                          <a:ea typeface="ＭＳ Ｐゴシック" charset="-128"/>
                        </a:rPr>
                        <a:t>lente e di lunga durata (minuti, ore)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198563">
                <a:tc>
                  <a:txBody>
                    <a:bodyPr/>
                    <a:lstStyle>
                      <a:lvl1pPr defTabSz="457200">
                        <a:spcBef>
                          <a:spcPct val="20000"/>
                        </a:spcBef>
                        <a:defRPr sz="2800">
                          <a:solidFill>
                            <a:schemeClr val="tx1"/>
                          </a:solidFill>
                          <a:latin typeface="Arial" charset="0"/>
                          <a:ea typeface="ＭＳ Ｐゴシック" charset="-128"/>
                        </a:defRPr>
                      </a:lvl1pPr>
                      <a:lvl2pPr marL="742950" indent="-285750" defTabSz="457200">
                        <a:spcBef>
                          <a:spcPct val="20000"/>
                        </a:spcBef>
                        <a:defRPr sz="2400">
                          <a:solidFill>
                            <a:schemeClr val="tx1"/>
                          </a:solidFill>
                          <a:latin typeface="Arial" charset="0"/>
                          <a:ea typeface="ＭＳ Ｐゴシック" charset="-128"/>
                        </a:defRPr>
                      </a:lvl2pPr>
                      <a:lvl3pPr marL="1143000" indent="-228600" defTabSz="457200">
                        <a:spcBef>
                          <a:spcPct val="20000"/>
                        </a:spcBef>
                        <a:defRPr sz="2000">
                          <a:solidFill>
                            <a:schemeClr val="tx1"/>
                          </a:solidFill>
                          <a:latin typeface="Arial" charset="0"/>
                          <a:ea typeface="ＭＳ Ｐゴシック" charset="-128"/>
                        </a:defRPr>
                      </a:lvl3pPr>
                      <a:lvl4pPr marL="1600200" indent="-228600" defTabSz="457200">
                        <a:spcBef>
                          <a:spcPct val="20000"/>
                        </a:spcBef>
                        <a:defRPr>
                          <a:solidFill>
                            <a:schemeClr val="tx1"/>
                          </a:solidFill>
                          <a:latin typeface="Arial" charset="0"/>
                          <a:ea typeface="ＭＳ Ｐゴシック" charset="-128"/>
                        </a:defRPr>
                      </a:lvl4pPr>
                      <a:lvl5pPr marL="2057400" indent="-228600" defTabSz="45720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smtClean="0">
                          <a:ln>
                            <a:noFill/>
                          </a:ln>
                          <a:solidFill>
                            <a:srgbClr val="000000"/>
                          </a:solidFill>
                          <a:effectLst/>
                          <a:latin typeface="Arial" charset="0"/>
                          <a:ea typeface="ＭＳ Ｐゴシック" charset="-128"/>
                        </a:rPr>
                        <a:t>Promozione di </a:t>
                      </a:r>
                      <a:r>
                        <a:rPr kumimoji="0" lang="it-IT" altLang="it-IT" sz="1800" b="0" i="0" u="none" strike="noStrike" cap="none" normalizeH="0" baseline="0" dirty="0">
                          <a:ln>
                            <a:noFill/>
                          </a:ln>
                          <a:solidFill>
                            <a:srgbClr val="000000"/>
                          </a:solidFill>
                          <a:effectLst/>
                          <a:latin typeface="Arial" charset="0"/>
                          <a:ea typeface="ＭＳ Ｐゴシック" charset="-128"/>
                        </a:rPr>
                        <a:t>risposte veloci e specifiche (riflessi, comunicazione, apprendimento...)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a:spcBef>
                          <a:spcPct val="20000"/>
                        </a:spcBef>
                        <a:defRPr sz="2800">
                          <a:solidFill>
                            <a:schemeClr val="tx1"/>
                          </a:solidFill>
                          <a:latin typeface="Arial" charset="0"/>
                          <a:ea typeface="ＭＳ Ｐゴシック" charset="-128"/>
                        </a:defRPr>
                      </a:lvl1pPr>
                      <a:lvl2pPr marL="742950" indent="-285750" defTabSz="457200">
                        <a:spcBef>
                          <a:spcPct val="20000"/>
                        </a:spcBef>
                        <a:defRPr sz="2400">
                          <a:solidFill>
                            <a:schemeClr val="tx1"/>
                          </a:solidFill>
                          <a:latin typeface="Arial" charset="0"/>
                          <a:ea typeface="ＭＳ Ｐゴシック" charset="-128"/>
                        </a:defRPr>
                      </a:lvl2pPr>
                      <a:lvl3pPr marL="1143000" indent="-228600" defTabSz="457200">
                        <a:spcBef>
                          <a:spcPct val="20000"/>
                        </a:spcBef>
                        <a:defRPr sz="2000">
                          <a:solidFill>
                            <a:schemeClr val="tx1"/>
                          </a:solidFill>
                          <a:latin typeface="Arial" charset="0"/>
                          <a:ea typeface="ＭＳ Ｐゴシック" charset="-128"/>
                        </a:defRPr>
                      </a:lvl3pPr>
                      <a:lvl4pPr marL="1600200" indent="-228600" defTabSz="457200">
                        <a:spcBef>
                          <a:spcPct val="20000"/>
                        </a:spcBef>
                        <a:defRPr>
                          <a:solidFill>
                            <a:schemeClr val="tx1"/>
                          </a:solidFill>
                          <a:latin typeface="Arial" charset="0"/>
                          <a:ea typeface="ＭＳ Ｐゴシック" charset="-128"/>
                        </a:defRPr>
                      </a:lvl4pPr>
                      <a:lvl5pPr marL="2057400" indent="-228600" defTabSz="45720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smtClean="0">
                          <a:ln>
                            <a:noFill/>
                          </a:ln>
                          <a:solidFill>
                            <a:srgbClr val="000000"/>
                          </a:solidFill>
                          <a:effectLst/>
                          <a:latin typeface="Arial" charset="0"/>
                          <a:ea typeface="ＭＳ Ｐゴシック" charset="-128"/>
                        </a:rPr>
                        <a:t>Promozione di </a:t>
                      </a:r>
                      <a:r>
                        <a:rPr kumimoji="0" lang="it-IT" altLang="it-IT" sz="1800" b="0" i="0" u="none" strike="noStrike" cap="none" normalizeH="0" baseline="0" dirty="0">
                          <a:ln>
                            <a:noFill/>
                          </a:ln>
                          <a:solidFill>
                            <a:srgbClr val="000000"/>
                          </a:solidFill>
                          <a:effectLst/>
                          <a:latin typeface="Arial" charset="0"/>
                          <a:ea typeface="ＭＳ Ｐゴシック" charset="-128"/>
                        </a:rPr>
                        <a:t>risposte lente e </a:t>
                      </a:r>
                      <a:r>
                        <a:rPr kumimoji="0" lang="it-IT" altLang="it-IT" sz="1800" b="0" i="0" u="none" strike="noStrike" cap="none" normalizeH="0" baseline="0" dirty="0" err="1" smtClean="0">
                          <a:ln>
                            <a:noFill/>
                          </a:ln>
                          <a:solidFill>
                            <a:srgbClr val="000000"/>
                          </a:solidFill>
                          <a:effectLst/>
                          <a:latin typeface="Arial" charset="0"/>
                          <a:ea typeface="ＭＳ Ｐゴシック" charset="-128"/>
                        </a:rPr>
                        <a:t>polisitemiche</a:t>
                      </a:r>
                      <a:r>
                        <a:rPr kumimoji="0" lang="it-IT" altLang="it-IT" sz="1800" b="0" i="0" u="none" strike="noStrike" cap="none" normalizeH="0" baseline="0" dirty="0" smtClean="0">
                          <a:ln>
                            <a:noFill/>
                          </a:ln>
                          <a:solidFill>
                            <a:srgbClr val="000000"/>
                          </a:solidFill>
                          <a:effectLst/>
                          <a:latin typeface="Arial" charset="0"/>
                          <a:ea typeface="ＭＳ Ｐゴシック" charset="-128"/>
                        </a:rPr>
                        <a:t> </a:t>
                      </a:r>
                      <a:r>
                        <a:rPr kumimoji="0" lang="it-IT" altLang="it-IT" sz="1800" b="0" i="0" u="none" strike="noStrike" cap="none" normalizeH="0" baseline="0" dirty="0">
                          <a:ln>
                            <a:noFill/>
                          </a:ln>
                          <a:solidFill>
                            <a:srgbClr val="000000"/>
                          </a:solidFill>
                          <a:effectLst/>
                          <a:latin typeface="Arial" charset="0"/>
                          <a:ea typeface="ＭＳ Ｐゴシック" charset="-128"/>
                        </a:rPr>
                        <a:t>(crescita, riproduzione, metabolismo, bilancio idrico e elettrolitico...)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2"/>
          <p:cNvGrpSpPr>
            <a:grpSpLocks/>
          </p:cNvGrpSpPr>
          <p:nvPr/>
        </p:nvGrpSpPr>
        <p:grpSpPr bwMode="auto">
          <a:xfrm>
            <a:off x="3048000" y="2362200"/>
            <a:ext cx="3429000" cy="3265488"/>
            <a:chOff x="1920" y="1680"/>
            <a:chExt cx="2160" cy="2057"/>
          </a:xfrm>
        </p:grpSpPr>
        <p:pic>
          <p:nvPicPr>
            <p:cNvPr id="68615" name="Picture 3" descr="orologio"/>
            <p:cNvPicPr>
              <a:picLocks noChangeAspect="1" noChangeArrowheads="1"/>
            </p:cNvPicPr>
            <p:nvPr/>
          </p:nvPicPr>
          <p:blipFill>
            <a:blip r:embed="rId3">
              <a:extLst>
                <a:ext uri="{28A0092B-C50C-407E-A947-70E740481C1C}">
                  <a14:useLocalDpi xmlns:a14="http://schemas.microsoft.com/office/drawing/2010/main" val="0"/>
                </a:ext>
              </a:extLst>
            </a:blip>
            <a:srcRect l="10571" r="10571"/>
            <a:stretch>
              <a:fillRect/>
            </a:stretch>
          </p:blipFill>
          <p:spPr bwMode="auto">
            <a:xfrm>
              <a:off x="1920" y="1680"/>
              <a:ext cx="2160" cy="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Freeform 4"/>
            <p:cNvSpPr>
              <a:spLocks/>
            </p:cNvSpPr>
            <p:nvPr/>
          </p:nvSpPr>
          <p:spPr bwMode="auto">
            <a:xfrm>
              <a:off x="2480" y="2281"/>
              <a:ext cx="1065" cy="519"/>
            </a:xfrm>
            <a:custGeom>
              <a:avLst/>
              <a:gdLst>
                <a:gd name="T0" fmla="*/ 0 w 1065"/>
                <a:gd name="T1" fmla="*/ 183 h 519"/>
                <a:gd name="T2" fmla="*/ 16 w 1065"/>
                <a:gd name="T3" fmla="*/ 95 h 519"/>
                <a:gd name="T4" fmla="*/ 64 w 1065"/>
                <a:gd name="T5" fmla="*/ 71 h 519"/>
                <a:gd name="T6" fmla="*/ 200 w 1065"/>
                <a:gd name="T7" fmla="*/ 23 h 519"/>
                <a:gd name="T8" fmla="*/ 240 w 1065"/>
                <a:gd name="T9" fmla="*/ 15 h 519"/>
                <a:gd name="T10" fmla="*/ 544 w 1065"/>
                <a:gd name="T11" fmla="*/ 7 h 519"/>
                <a:gd name="T12" fmla="*/ 1000 w 1065"/>
                <a:gd name="T13" fmla="*/ 23 h 519"/>
                <a:gd name="T14" fmla="*/ 1016 w 1065"/>
                <a:gd name="T15" fmla="*/ 55 h 519"/>
                <a:gd name="T16" fmla="*/ 1040 w 1065"/>
                <a:gd name="T17" fmla="*/ 63 h 519"/>
                <a:gd name="T18" fmla="*/ 1032 w 1065"/>
                <a:gd name="T19" fmla="*/ 175 h 519"/>
                <a:gd name="T20" fmla="*/ 824 w 1065"/>
                <a:gd name="T21" fmla="*/ 311 h 519"/>
                <a:gd name="T22" fmla="*/ 768 w 1065"/>
                <a:gd name="T23" fmla="*/ 367 h 519"/>
                <a:gd name="T24" fmla="*/ 704 w 1065"/>
                <a:gd name="T25" fmla="*/ 431 h 519"/>
                <a:gd name="T26" fmla="*/ 664 w 1065"/>
                <a:gd name="T27" fmla="*/ 463 h 519"/>
                <a:gd name="T28" fmla="*/ 648 w 1065"/>
                <a:gd name="T29" fmla="*/ 487 h 519"/>
                <a:gd name="T30" fmla="*/ 528 w 1065"/>
                <a:gd name="T31" fmla="*/ 519 h 519"/>
                <a:gd name="T32" fmla="*/ 392 w 1065"/>
                <a:gd name="T33" fmla="*/ 503 h 519"/>
                <a:gd name="T34" fmla="*/ 264 w 1065"/>
                <a:gd name="T35" fmla="*/ 431 h 519"/>
                <a:gd name="T36" fmla="*/ 144 w 1065"/>
                <a:gd name="T37" fmla="*/ 351 h 519"/>
                <a:gd name="T38" fmla="*/ 56 w 1065"/>
                <a:gd name="T39" fmla="*/ 239 h 519"/>
                <a:gd name="T40" fmla="*/ 0 w 1065"/>
                <a:gd name="T41" fmla="*/ 183 h 5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5" h="519">
                  <a:moveTo>
                    <a:pt x="0" y="183"/>
                  </a:moveTo>
                  <a:cubicBezTo>
                    <a:pt x="5" y="153"/>
                    <a:pt x="4" y="122"/>
                    <a:pt x="16" y="95"/>
                  </a:cubicBezTo>
                  <a:cubicBezTo>
                    <a:pt x="22" y="78"/>
                    <a:pt x="50" y="82"/>
                    <a:pt x="64" y="71"/>
                  </a:cubicBezTo>
                  <a:cubicBezTo>
                    <a:pt x="111" y="31"/>
                    <a:pt x="139" y="32"/>
                    <a:pt x="200" y="23"/>
                  </a:cubicBezTo>
                  <a:cubicBezTo>
                    <a:pt x="213" y="20"/>
                    <a:pt x="226" y="15"/>
                    <a:pt x="240" y="15"/>
                  </a:cubicBezTo>
                  <a:cubicBezTo>
                    <a:pt x="341" y="10"/>
                    <a:pt x="442" y="9"/>
                    <a:pt x="544" y="7"/>
                  </a:cubicBezTo>
                  <a:cubicBezTo>
                    <a:pt x="695" y="13"/>
                    <a:pt x="849" y="0"/>
                    <a:pt x="1000" y="23"/>
                  </a:cubicBezTo>
                  <a:cubicBezTo>
                    <a:pt x="1011" y="24"/>
                    <a:pt x="1007" y="46"/>
                    <a:pt x="1016" y="55"/>
                  </a:cubicBezTo>
                  <a:cubicBezTo>
                    <a:pt x="1021" y="60"/>
                    <a:pt x="1032" y="60"/>
                    <a:pt x="1040" y="63"/>
                  </a:cubicBezTo>
                  <a:cubicBezTo>
                    <a:pt x="1065" y="100"/>
                    <a:pt x="1051" y="135"/>
                    <a:pt x="1032" y="175"/>
                  </a:cubicBezTo>
                  <a:cubicBezTo>
                    <a:pt x="1000" y="237"/>
                    <a:pt x="886" y="279"/>
                    <a:pt x="824" y="311"/>
                  </a:cubicBezTo>
                  <a:cubicBezTo>
                    <a:pt x="787" y="366"/>
                    <a:pt x="810" y="352"/>
                    <a:pt x="768" y="367"/>
                  </a:cubicBezTo>
                  <a:cubicBezTo>
                    <a:pt x="744" y="390"/>
                    <a:pt x="731" y="412"/>
                    <a:pt x="704" y="431"/>
                  </a:cubicBezTo>
                  <a:cubicBezTo>
                    <a:pt x="658" y="499"/>
                    <a:pt x="719" y="418"/>
                    <a:pt x="664" y="463"/>
                  </a:cubicBezTo>
                  <a:cubicBezTo>
                    <a:pt x="656" y="469"/>
                    <a:pt x="656" y="481"/>
                    <a:pt x="648" y="487"/>
                  </a:cubicBezTo>
                  <a:cubicBezTo>
                    <a:pt x="617" y="506"/>
                    <a:pt x="563" y="513"/>
                    <a:pt x="528" y="519"/>
                  </a:cubicBezTo>
                  <a:cubicBezTo>
                    <a:pt x="518" y="518"/>
                    <a:pt x="424" y="516"/>
                    <a:pt x="392" y="503"/>
                  </a:cubicBezTo>
                  <a:cubicBezTo>
                    <a:pt x="345" y="483"/>
                    <a:pt x="311" y="442"/>
                    <a:pt x="264" y="431"/>
                  </a:cubicBezTo>
                  <a:cubicBezTo>
                    <a:pt x="228" y="395"/>
                    <a:pt x="185" y="378"/>
                    <a:pt x="144" y="351"/>
                  </a:cubicBezTo>
                  <a:cubicBezTo>
                    <a:pt x="121" y="306"/>
                    <a:pt x="105" y="255"/>
                    <a:pt x="56" y="239"/>
                  </a:cubicBezTo>
                  <a:cubicBezTo>
                    <a:pt x="36" y="210"/>
                    <a:pt x="19" y="211"/>
                    <a:pt x="0" y="183"/>
                  </a:cubicBezTo>
                  <a:close/>
                </a:path>
              </a:pathLst>
            </a:custGeom>
            <a:solidFill>
              <a:schemeClr val="bg1"/>
            </a:solidFill>
            <a:ln w="9525">
              <a:solidFill>
                <a:schemeClr val="bg1"/>
              </a:solidFill>
              <a:round/>
              <a:headEnd/>
              <a:tailEnd/>
            </a:ln>
          </p:spPr>
          <p:txBody>
            <a:bodyPr wrap="none" anchor="ctr"/>
            <a:lstStyle/>
            <a:p>
              <a:endParaRPr lang="it-IT"/>
            </a:p>
          </p:txBody>
        </p:sp>
      </p:grpSp>
      <p:sp>
        <p:nvSpPr>
          <p:cNvPr id="68610" name="Line 5"/>
          <p:cNvSpPr>
            <a:spLocks noChangeShapeType="1"/>
          </p:cNvSpPr>
          <p:nvPr/>
        </p:nvSpPr>
        <p:spPr bwMode="auto">
          <a:xfrm rot="18006683" flipV="1">
            <a:off x="4381500" y="3390900"/>
            <a:ext cx="381000" cy="609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8611" name="Line 6"/>
          <p:cNvSpPr>
            <a:spLocks noChangeShapeType="1"/>
          </p:cNvSpPr>
          <p:nvPr/>
        </p:nvSpPr>
        <p:spPr bwMode="auto">
          <a:xfrm flipV="1">
            <a:off x="4724400" y="3048000"/>
            <a:ext cx="0" cy="990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8612" name="Text Box 12"/>
          <p:cNvSpPr txBox="1">
            <a:spLocks noChangeArrowheads="1"/>
          </p:cNvSpPr>
          <p:nvPr/>
        </p:nvSpPr>
        <p:spPr bwMode="auto">
          <a:xfrm>
            <a:off x="1600200" y="762000"/>
            <a:ext cx="2971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Gli animali invadono la terra</a:t>
            </a:r>
          </a:p>
        </p:txBody>
      </p:sp>
      <p:pic>
        <p:nvPicPr>
          <p:cNvPr id="68613" name="Picture 13" descr="DinosauroCamarasaurus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03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14" descr="200px-Megazostrod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279525"/>
            <a:ext cx="9398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sobe_life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1275"/>
            <a:ext cx="716280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 Box 4"/>
          <p:cNvSpPr txBox="1">
            <a:spLocks noChangeArrowheads="1"/>
          </p:cNvSpPr>
          <p:nvPr/>
        </p:nvSpPr>
        <p:spPr bwMode="auto">
          <a:xfrm>
            <a:off x="381000" y="228600"/>
            <a:ext cx="2990850" cy="4000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a:latin typeface="Tahoma" charset="0"/>
              </a:rPr>
              <a:t>Il problema dell’</a:t>
            </a:r>
            <a:r>
              <a:rPr lang="it-IT" altLang="ja-JP" sz="2000">
                <a:latin typeface="Tahoma" charset="0"/>
              </a:rPr>
              <a:t>ossigeno</a:t>
            </a:r>
            <a:endParaRPr lang="it-IT" altLang="it-IT" sz="2000">
              <a:latin typeface="Tahoma"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201738"/>
            <a:ext cx="48387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597400"/>
            <a:ext cx="1939925"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07"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981075"/>
            <a:ext cx="317341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4"/>
          <p:cNvSpPr txBox="1">
            <a:spLocks noChangeArrowheads="1"/>
          </p:cNvSpPr>
          <p:nvPr/>
        </p:nvSpPr>
        <p:spPr bwMode="auto">
          <a:xfrm>
            <a:off x="381000" y="228600"/>
            <a:ext cx="4595813" cy="4000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a:latin typeface="Tahoma" charset="0"/>
              </a:rPr>
              <a:t>Apparato respiratorio: il “mare interno”</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8"/>
          <p:cNvSpPr txBox="1">
            <a:spLocks noChangeArrowheads="1"/>
          </p:cNvSpPr>
          <p:nvPr/>
        </p:nvSpPr>
        <p:spPr bwMode="auto">
          <a:xfrm>
            <a:off x="3098800" y="522288"/>
            <a:ext cx="3057525" cy="4318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algn="ctr" eaLnBrk="1" hangingPunct="1">
              <a:defRPr/>
            </a:pPr>
            <a:r>
              <a:rPr lang="it-IT" altLang="x-none" sz="2215" smtClean="0">
                <a:solidFill>
                  <a:schemeClr val="accent2"/>
                </a:solidFill>
              </a:rPr>
              <a:t>QUADRO GENERALE</a:t>
            </a:r>
          </a:p>
        </p:txBody>
      </p:sp>
      <p:sp>
        <p:nvSpPr>
          <p:cNvPr id="17410" name="CasellaDiTesto 1"/>
          <p:cNvSpPr txBox="1">
            <a:spLocks noChangeArrowheads="1"/>
          </p:cNvSpPr>
          <p:nvPr/>
        </p:nvSpPr>
        <p:spPr bwMode="auto">
          <a:xfrm>
            <a:off x="0" y="1766888"/>
            <a:ext cx="91440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algn="ctr" eaLnBrk="1" hangingPunct="1">
              <a:defRPr/>
            </a:pPr>
            <a:r>
              <a:rPr lang="it-IT" altLang="x-none" sz="1662" dirty="0" smtClean="0">
                <a:solidFill>
                  <a:schemeClr val="accent2"/>
                </a:solidFill>
              </a:rPr>
              <a:t>Tappe essenziali nella evoluzione degli organismi viventi</a:t>
            </a:r>
          </a:p>
          <a:p>
            <a:pPr algn="ctr" eaLnBrk="1" hangingPunct="1">
              <a:defRPr/>
            </a:pPr>
            <a:endParaRPr lang="it-IT" altLang="x-none" sz="1662" dirty="0" smtClean="0">
              <a:solidFill>
                <a:schemeClr val="accent2"/>
              </a:solidFill>
            </a:endParaRPr>
          </a:p>
          <a:p>
            <a:pPr algn="ctr" eaLnBrk="1" hangingPunct="1">
              <a:defRPr/>
            </a:pPr>
            <a:r>
              <a:rPr lang="it-IT" altLang="x-none" sz="1662" dirty="0" smtClean="0">
                <a:solidFill>
                  <a:schemeClr val="accent2"/>
                </a:solidFill>
              </a:rPr>
              <a:t>Cenni di storia delle neuroscienze</a:t>
            </a:r>
          </a:p>
          <a:p>
            <a:pPr algn="ctr" eaLnBrk="1" hangingPunct="1">
              <a:defRPr/>
            </a:pPr>
            <a:endParaRPr lang="it-IT" altLang="x-none" sz="1662" dirty="0">
              <a:solidFill>
                <a:schemeClr val="accent2"/>
              </a:solidFill>
            </a:endParaRPr>
          </a:p>
          <a:p>
            <a:pPr algn="ctr" eaLnBrk="1" hangingPunct="1">
              <a:defRPr/>
            </a:pPr>
            <a:r>
              <a:rPr lang="it-IT" altLang="x-none" sz="1662" dirty="0" smtClean="0">
                <a:solidFill>
                  <a:schemeClr val="accent2"/>
                </a:solidFill>
              </a:rPr>
              <a:t>Tecniche di </a:t>
            </a:r>
            <a:r>
              <a:rPr lang="it-IT" altLang="x-none" sz="1662" smtClean="0">
                <a:solidFill>
                  <a:schemeClr val="accent2"/>
                </a:solidFill>
              </a:rPr>
              <a:t>visualizzazione cerebrale</a:t>
            </a:r>
            <a:endParaRPr lang="it-IT" altLang="x-none" sz="1662" dirty="0" smtClean="0">
              <a:solidFill>
                <a:schemeClr val="accent2"/>
              </a:solidFill>
            </a:endParaRPr>
          </a:p>
          <a:p>
            <a:pPr algn="ctr" eaLnBrk="1" hangingPunct="1">
              <a:defRPr/>
            </a:pPr>
            <a:endParaRPr lang="it-IT" altLang="x-none" sz="1662" dirty="0">
              <a:solidFill>
                <a:schemeClr val="accent2"/>
              </a:solidFill>
            </a:endParaRPr>
          </a:p>
          <a:p>
            <a:pPr algn="ctr" eaLnBrk="1" hangingPunct="1">
              <a:defRPr/>
            </a:pPr>
            <a:r>
              <a:rPr lang="it-IT" altLang="x-none" sz="1662" dirty="0" smtClean="0">
                <a:solidFill>
                  <a:schemeClr val="accent2"/>
                </a:solidFill>
              </a:rPr>
              <a:t>Cenni di neuroanatomia funzionale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
          <p:cNvGrpSpPr>
            <a:grpSpLocks/>
          </p:cNvGrpSpPr>
          <p:nvPr/>
        </p:nvGrpSpPr>
        <p:grpSpPr bwMode="auto">
          <a:xfrm>
            <a:off x="3048000" y="2362200"/>
            <a:ext cx="3429000" cy="3265488"/>
            <a:chOff x="1920" y="1680"/>
            <a:chExt cx="2160" cy="2057"/>
          </a:xfrm>
        </p:grpSpPr>
        <p:pic>
          <p:nvPicPr>
            <p:cNvPr id="74759" name="Picture 3" descr="orologio"/>
            <p:cNvPicPr>
              <a:picLocks noChangeAspect="1" noChangeArrowheads="1"/>
            </p:cNvPicPr>
            <p:nvPr/>
          </p:nvPicPr>
          <p:blipFill>
            <a:blip r:embed="rId3">
              <a:extLst>
                <a:ext uri="{28A0092B-C50C-407E-A947-70E740481C1C}">
                  <a14:useLocalDpi xmlns:a14="http://schemas.microsoft.com/office/drawing/2010/main" val="0"/>
                </a:ext>
              </a:extLst>
            </a:blip>
            <a:srcRect l="10571" r="10571"/>
            <a:stretch>
              <a:fillRect/>
            </a:stretch>
          </p:blipFill>
          <p:spPr bwMode="auto">
            <a:xfrm>
              <a:off x="1920" y="1680"/>
              <a:ext cx="2160" cy="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Freeform 4"/>
            <p:cNvSpPr>
              <a:spLocks/>
            </p:cNvSpPr>
            <p:nvPr/>
          </p:nvSpPr>
          <p:spPr bwMode="auto">
            <a:xfrm>
              <a:off x="2480" y="2281"/>
              <a:ext cx="1065" cy="519"/>
            </a:xfrm>
            <a:custGeom>
              <a:avLst/>
              <a:gdLst>
                <a:gd name="T0" fmla="*/ 0 w 1065"/>
                <a:gd name="T1" fmla="*/ 183 h 519"/>
                <a:gd name="T2" fmla="*/ 16 w 1065"/>
                <a:gd name="T3" fmla="*/ 95 h 519"/>
                <a:gd name="T4" fmla="*/ 64 w 1065"/>
                <a:gd name="T5" fmla="*/ 71 h 519"/>
                <a:gd name="T6" fmla="*/ 200 w 1065"/>
                <a:gd name="T7" fmla="*/ 23 h 519"/>
                <a:gd name="T8" fmla="*/ 240 w 1065"/>
                <a:gd name="T9" fmla="*/ 15 h 519"/>
                <a:gd name="T10" fmla="*/ 544 w 1065"/>
                <a:gd name="T11" fmla="*/ 7 h 519"/>
                <a:gd name="T12" fmla="*/ 1000 w 1065"/>
                <a:gd name="T13" fmla="*/ 23 h 519"/>
                <a:gd name="T14" fmla="*/ 1016 w 1065"/>
                <a:gd name="T15" fmla="*/ 55 h 519"/>
                <a:gd name="T16" fmla="*/ 1040 w 1065"/>
                <a:gd name="T17" fmla="*/ 63 h 519"/>
                <a:gd name="T18" fmla="*/ 1032 w 1065"/>
                <a:gd name="T19" fmla="*/ 175 h 519"/>
                <a:gd name="T20" fmla="*/ 824 w 1065"/>
                <a:gd name="T21" fmla="*/ 311 h 519"/>
                <a:gd name="T22" fmla="*/ 768 w 1065"/>
                <a:gd name="T23" fmla="*/ 367 h 519"/>
                <a:gd name="T24" fmla="*/ 704 w 1065"/>
                <a:gd name="T25" fmla="*/ 431 h 519"/>
                <a:gd name="T26" fmla="*/ 664 w 1065"/>
                <a:gd name="T27" fmla="*/ 463 h 519"/>
                <a:gd name="T28" fmla="*/ 648 w 1065"/>
                <a:gd name="T29" fmla="*/ 487 h 519"/>
                <a:gd name="T30" fmla="*/ 528 w 1065"/>
                <a:gd name="T31" fmla="*/ 519 h 519"/>
                <a:gd name="T32" fmla="*/ 392 w 1065"/>
                <a:gd name="T33" fmla="*/ 503 h 519"/>
                <a:gd name="T34" fmla="*/ 264 w 1065"/>
                <a:gd name="T35" fmla="*/ 431 h 519"/>
                <a:gd name="T36" fmla="*/ 144 w 1065"/>
                <a:gd name="T37" fmla="*/ 351 h 519"/>
                <a:gd name="T38" fmla="*/ 56 w 1065"/>
                <a:gd name="T39" fmla="*/ 239 h 519"/>
                <a:gd name="T40" fmla="*/ 0 w 1065"/>
                <a:gd name="T41" fmla="*/ 183 h 5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5" h="519">
                  <a:moveTo>
                    <a:pt x="0" y="183"/>
                  </a:moveTo>
                  <a:cubicBezTo>
                    <a:pt x="5" y="153"/>
                    <a:pt x="4" y="122"/>
                    <a:pt x="16" y="95"/>
                  </a:cubicBezTo>
                  <a:cubicBezTo>
                    <a:pt x="22" y="78"/>
                    <a:pt x="50" y="82"/>
                    <a:pt x="64" y="71"/>
                  </a:cubicBezTo>
                  <a:cubicBezTo>
                    <a:pt x="111" y="31"/>
                    <a:pt x="139" y="32"/>
                    <a:pt x="200" y="23"/>
                  </a:cubicBezTo>
                  <a:cubicBezTo>
                    <a:pt x="213" y="20"/>
                    <a:pt x="226" y="15"/>
                    <a:pt x="240" y="15"/>
                  </a:cubicBezTo>
                  <a:cubicBezTo>
                    <a:pt x="341" y="10"/>
                    <a:pt x="442" y="9"/>
                    <a:pt x="544" y="7"/>
                  </a:cubicBezTo>
                  <a:cubicBezTo>
                    <a:pt x="695" y="13"/>
                    <a:pt x="849" y="0"/>
                    <a:pt x="1000" y="23"/>
                  </a:cubicBezTo>
                  <a:cubicBezTo>
                    <a:pt x="1011" y="24"/>
                    <a:pt x="1007" y="46"/>
                    <a:pt x="1016" y="55"/>
                  </a:cubicBezTo>
                  <a:cubicBezTo>
                    <a:pt x="1021" y="60"/>
                    <a:pt x="1032" y="60"/>
                    <a:pt x="1040" y="63"/>
                  </a:cubicBezTo>
                  <a:cubicBezTo>
                    <a:pt x="1065" y="100"/>
                    <a:pt x="1051" y="135"/>
                    <a:pt x="1032" y="175"/>
                  </a:cubicBezTo>
                  <a:cubicBezTo>
                    <a:pt x="1000" y="237"/>
                    <a:pt x="886" y="279"/>
                    <a:pt x="824" y="311"/>
                  </a:cubicBezTo>
                  <a:cubicBezTo>
                    <a:pt x="787" y="366"/>
                    <a:pt x="810" y="352"/>
                    <a:pt x="768" y="367"/>
                  </a:cubicBezTo>
                  <a:cubicBezTo>
                    <a:pt x="744" y="390"/>
                    <a:pt x="731" y="412"/>
                    <a:pt x="704" y="431"/>
                  </a:cubicBezTo>
                  <a:cubicBezTo>
                    <a:pt x="658" y="499"/>
                    <a:pt x="719" y="418"/>
                    <a:pt x="664" y="463"/>
                  </a:cubicBezTo>
                  <a:cubicBezTo>
                    <a:pt x="656" y="469"/>
                    <a:pt x="656" y="481"/>
                    <a:pt x="648" y="487"/>
                  </a:cubicBezTo>
                  <a:cubicBezTo>
                    <a:pt x="617" y="506"/>
                    <a:pt x="563" y="513"/>
                    <a:pt x="528" y="519"/>
                  </a:cubicBezTo>
                  <a:cubicBezTo>
                    <a:pt x="518" y="518"/>
                    <a:pt x="424" y="516"/>
                    <a:pt x="392" y="503"/>
                  </a:cubicBezTo>
                  <a:cubicBezTo>
                    <a:pt x="345" y="483"/>
                    <a:pt x="311" y="442"/>
                    <a:pt x="264" y="431"/>
                  </a:cubicBezTo>
                  <a:cubicBezTo>
                    <a:pt x="228" y="395"/>
                    <a:pt x="185" y="378"/>
                    <a:pt x="144" y="351"/>
                  </a:cubicBezTo>
                  <a:cubicBezTo>
                    <a:pt x="121" y="306"/>
                    <a:pt x="105" y="255"/>
                    <a:pt x="56" y="239"/>
                  </a:cubicBezTo>
                  <a:cubicBezTo>
                    <a:pt x="36" y="210"/>
                    <a:pt x="19" y="211"/>
                    <a:pt x="0" y="183"/>
                  </a:cubicBezTo>
                  <a:close/>
                </a:path>
              </a:pathLst>
            </a:custGeom>
            <a:solidFill>
              <a:schemeClr val="bg1"/>
            </a:solidFill>
            <a:ln w="9525">
              <a:solidFill>
                <a:schemeClr val="bg1"/>
              </a:solidFill>
              <a:round/>
              <a:headEnd/>
              <a:tailEnd/>
            </a:ln>
          </p:spPr>
          <p:txBody>
            <a:bodyPr wrap="none" anchor="ctr"/>
            <a:lstStyle/>
            <a:p>
              <a:endParaRPr lang="it-IT"/>
            </a:p>
          </p:txBody>
        </p:sp>
      </p:grpSp>
      <p:sp>
        <p:nvSpPr>
          <p:cNvPr id="74754" name="Line 5"/>
          <p:cNvSpPr>
            <a:spLocks noChangeShapeType="1"/>
          </p:cNvSpPr>
          <p:nvPr/>
        </p:nvSpPr>
        <p:spPr bwMode="auto">
          <a:xfrm rot="19641526" flipV="1">
            <a:off x="4533900" y="3365500"/>
            <a:ext cx="381000" cy="609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4755" name="Line 6"/>
          <p:cNvSpPr>
            <a:spLocks noChangeShapeType="1"/>
          </p:cNvSpPr>
          <p:nvPr/>
        </p:nvSpPr>
        <p:spPr bwMode="auto">
          <a:xfrm rot="21412873" flipV="1">
            <a:off x="4699000" y="3048000"/>
            <a:ext cx="0" cy="990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4756" name="Text Box 10"/>
          <p:cNvSpPr txBox="1">
            <a:spLocks noChangeArrowheads="1"/>
          </p:cNvSpPr>
          <p:nvPr/>
        </p:nvSpPr>
        <p:spPr bwMode="auto">
          <a:xfrm>
            <a:off x="5738813" y="1219200"/>
            <a:ext cx="2362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Comparsa dell’</a:t>
            </a:r>
            <a:r>
              <a:rPr lang="it-IT" altLang="ja-JP" sz="1400"/>
              <a:t>Uomo</a:t>
            </a:r>
            <a:endParaRPr lang="it-IT" altLang="it-IT" sz="1400"/>
          </a:p>
        </p:txBody>
      </p:sp>
      <p:sp>
        <p:nvSpPr>
          <p:cNvPr id="74757" name="Text Box 8"/>
          <p:cNvSpPr txBox="1">
            <a:spLocks noChangeArrowheads="1"/>
          </p:cNvSpPr>
          <p:nvPr/>
        </p:nvSpPr>
        <p:spPr bwMode="auto">
          <a:xfrm>
            <a:off x="3708400" y="1989138"/>
            <a:ext cx="194310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b="1"/>
              <a:t>1,5-2,5 milioni</a:t>
            </a:r>
            <a:r>
              <a:rPr lang="it-IT" altLang="it-IT" sz="1400"/>
              <a:t> di anni</a:t>
            </a:r>
          </a:p>
        </p:txBody>
      </p:sp>
      <p:pic>
        <p:nvPicPr>
          <p:cNvPr id="74758"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3613" y="404813"/>
            <a:ext cx="207645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1588"/>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CasellaDiTesto 2"/>
          <p:cNvSpPr txBox="1">
            <a:spLocks noChangeArrowheads="1"/>
          </p:cNvSpPr>
          <p:nvPr/>
        </p:nvSpPr>
        <p:spPr bwMode="auto">
          <a:xfrm>
            <a:off x="0" y="44450"/>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400"/>
              <a:t>Ogni cosa dipende da altre e Madre Natura è conservatrice:</a:t>
            </a:r>
          </a:p>
          <a:p>
            <a:pPr algn="ctr">
              <a:spcBef>
                <a:spcPct val="0"/>
              </a:spcBef>
              <a:buFontTx/>
              <a:buNone/>
            </a:pPr>
            <a:r>
              <a:rPr lang="it-IT" altLang="x-none" sz="2400"/>
              <a:t>una interpretazione evolutiva</a:t>
            </a:r>
          </a:p>
        </p:txBody>
      </p:sp>
      <p:sp>
        <p:nvSpPr>
          <p:cNvPr id="76803" name="Ovale 1"/>
          <p:cNvSpPr>
            <a:spLocks noChangeArrowheads="1"/>
          </p:cNvSpPr>
          <p:nvPr/>
        </p:nvSpPr>
        <p:spPr bwMode="auto">
          <a:xfrm>
            <a:off x="5508625" y="1268413"/>
            <a:ext cx="1008063" cy="1008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solidFill>
                <a:srgbClr val="0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CasellaDiTesto 1"/>
          <p:cNvSpPr txBox="1">
            <a:spLocks noChangeArrowheads="1"/>
          </p:cNvSpPr>
          <p:nvPr/>
        </p:nvSpPr>
        <p:spPr bwMode="auto">
          <a:xfrm>
            <a:off x="0" y="28527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400"/>
              <a:t>CENNI DI STORIA DELLE NEUROSCIENZE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BD_Hunefer"/>
          <p:cNvPicPr>
            <a:picLocks noChangeAspect="1" noChangeArrowheads="1"/>
          </p:cNvPicPr>
          <p:nvPr/>
        </p:nvPicPr>
        <p:blipFill>
          <a:blip r:embed="rId3">
            <a:extLst>
              <a:ext uri="{28A0092B-C50C-407E-A947-70E740481C1C}">
                <a14:useLocalDpi xmlns:a14="http://schemas.microsoft.com/office/drawing/2010/main" val="0"/>
              </a:ext>
            </a:extLst>
          </a:blip>
          <a:srcRect r="32800" b="2737"/>
          <a:stretch>
            <a:fillRect/>
          </a:stretch>
        </p:blipFill>
        <p:spPr bwMode="auto">
          <a:xfrm>
            <a:off x="0" y="1444625"/>
            <a:ext cx="91440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3" descr="moving tho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147638"/>
            <a:ext cx="1101725"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4"/>
          <p:cNvSpPr txBox="1">
            <a:spLocks noChangeArrowheads="1"/>
          </p:cNvSpPr>
          <p:nvPr/>
        </p:nvSpPr>
        <p:spPr bwMode="auto">
          <a:xfrm>
            <a:off x="1355725" y="6553200"/>
            <a:ext cx="727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Anubis</a:t>
            </a:r>
          </a:p>
        </p:txBody>
      </p:sp>
      <p:sp>
        <p:nvSpPr>
          <p:cNvPr id="80900" name="Text Box 5"/>
          <p:cNvSpPr txBox="1">
            <a:spLocks noChangeArrowheads="1"/>
          </p:cNvSpPr>
          <p:nvPr/>
        </p:nvSpPr>
        <p:spPr bwMode="auto">
          <a:xfrm>
            <a:off x="2193925" y="6184900"/>
            <a:ext cx="62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cuore</a:t>
            </a:r>
          </a:p>
        </p:txBody>
      </p:sp>
      <p:sp>
        <p:nvSpPr>
          <p:cNvPr id="80901" name="Text Box 6"/>
          <p:cNvSpPr txBox="1">
            <a:spLocks noChangeArrowheads="1"/>
          </p:cNvSpPr>
          <p:nvPr/>
        </p:nvSpPr>
        <p:spPr bwMode="auto">
          <a:xfrm>
            <a:off x="5105400" y="6184900"/>
            <a:ext cx="668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piuma</a:t>
            </a:r>
          </a:p>
        </p:txBody>
      </p:sp>
      <p:sp>
        <p:nvSpPr>
          <p:cNvPr id="80902" name="Text Box 7"/>
          <p:cNvSpPr txBox="1">
            <a:spLocks noChangeArrowheads="1"/>
          </p:cNvSpPr>
          <p:nvPr/>
        </p:nvSpPr>
        <p:spPr bwMode="auto">
          <a:xfrm>
            <a:off x="4251325" y="3822700"/>
            <a:ext cx="1449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spirito del morto</a:t>
            </a:r>
          </a:p>
        </p:txBody>
      </p:sp>
      <p:sp>
        <p:nvSpPr>
          <p:cNvPr id="80903" name="Text Box 8"/>
          <p:cNvSpPr txBox="1">
            <a:spLocks noChangeArrowheads="1"/>
          </p:cNvSpPr>
          <p:nvPr/>
        </p:nvSpPr>
        <p:spPr bwMode="auto">
          <a:xfrm>
            <a:off x="6019800" y="6553200"/>
            <a:ext cx="638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Thoth</a:t>
            </a:r>
          </a:p>
        </p:txBody>
      </p:sp>
      <p:sp>
        <p:nvSpPr>
          <p:cNvPr id="80904" name="Text Box 9"/>
          <p:cNvSpPr txBox="1">
            <a:spLocks noChangeArrowheads="1"/>
          </p:cNvSpPr>
          <p:nvPr/>
        </p:nvSpPr>
        <p:spPr bwMode="auto">
          <a:xfrm>
            <a:off x="441325" y="6553200"/>
            <a:ext cx="638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Morto</a:t>
            </a:r>
          </a:p>
        </p:txBody>
      </p:sp>
      <p:sp>
        <p:nvSpPr>
          <p:cNvPr id="80905" name="Text Box 10"/>
          <p:cNvSpPr txBox="1">
            <a:spLocks noChangeArrowheads="1"/>
          </p:cNvSpPr>
          <p:nvPr/>
        </p:nvSpPr>
        <p:spPr bwMode="auto">
          <a:xfrm>
            <a:off x="4175125" y="6553200"/>
            <a:ext cx="974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divoratore</a:t>
            </a:r>
          </a:p>
        </p:txBody>
      </p:sp>
      <p:sp>
        <p:nvSpPr>
          <p:cNvPr id="80906" name="Text Box 11"/>
          <p:cNvSpPr txBox="1">
            <a:spLocks noChangeArrowheads="1"/>
          </p:cNvSpPr>
          <p:nvPr/>
        </p:nvSpPr>
        <p:spPr bwMode="auto">
          <a:xfrm>
            <a:off x="76200" y="57150"/>
            <a:ext cx="7620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eaLnBrk="1" hangingPunct="1">
              <a:spcBef>
                <a:spcPct val="0"/>
              </a:spcBef>
              <a:buFontTx/>
              <a:buNone/>
            </a:pPr>
            <a:r>
              <a:rPr lang="it-IT" altLang="it-IT" sz="1600">
                <a:latin typeface="Tahoma" charset="0"/>
              </a:rPr>
              <a:t>Gli antichi egizi ritenevano che il cuore fosse la sede delle emozioni, della intelligenza e del carattere, così da contenere tutti gli aspetti, buoni e cattivi, di una persona. Se il cuore pesa più della piuma, il morto è condannato alla non-esistenza e il suo cuore viene mangiato dal </a:t>
            </a:r>
            <a:r>
              <a:rPr lang="ja-JP" altLang="it-IT" sz="1600">
                <a:latin typeface="Tahoma" charset="0"/>
              </a:rPr>
              <a:t>“</a:t>
            </a:r>
            <a:r>
              <a:rPr lang="it-IT" altLang="ja-JP" sz="1600">
                <a:latin typeface="Tahoma" charset="0"/>
              </a:rPr>
              <a:t>divoratore</a:t>
            </a:r>
            <a:r>
              <a:rPr lang="ja-JP" altLang="it-IT" sz="1600">
                <a:latin typeface="Tahoma" charset="0"/>
              </a:rPr>
              <a:t>”</a:t>
            </a:r>
            <a:r>
              <a:rPr lang="it-IT" altLang="ja-JP" sz="1600">
                <a:latin typeface="Tahoma" charset="0"/>
              </a:rPr>
              <a:t>, un mostro in parte coccodrillo, leone e ippopotamo.</a:t>
            </a:r>
            <a:endParaRPr lang="it-IT" altLang="it-IT" sz="1600">
              <a:latin typeface="Tahoma" charset="0"/>
            </a:endParaRPr>
          </a:p>
        </p:txBody>
      </p:sp>
      <p:grpSp>
        <p:nvGrpSpPr>
          <p:cNvPr id="28683" name="Group 12"/>
          <p:cNvGrpSpPr>
            <a:grpSpLocks/>
          </p:cNvGrpSpPr>
          <p:nvPr/>
        </p:nvGrpSpPr>
        <p:grpSpPr bwMode="auto">
          <a:xfrm>
            <a:off x="5470525" y="1143000"/>
            <a:ext cx="3673475" cy="2514600"/>
            <a:chOff x="3446" y="740"/>
            <a:chExt cx="2314" cy="1584"/>
          </a:xfrm>
        </p:grpSpPr>
        <p:pic>
          <p:nvPicPr>
            <p:cNvPr id="80908" name="Picture 13" descr="canopi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8" y="912"/>
              <a:ext cx="2282" cy="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9" name="Text Box 14"/>
            <p:cNvSpPr txBox="1">
              <a:spLocks noChangeArrowheads="1"/>
            </p:cNvSpPr>
            <p:nvPr/>
          </p:nvSpPr>
          <p:spPr bwMode="auto">
            <a:xfrm>
              <a:off x="3446" y="740"/>
              <a:ext cx="227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latin typeface="Tahoma" charset="0"/>
                </a:rPr>
                <a:t>FEGATO      POLMONI       STOMACO   INTESTINO</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683"/>
                                        </p:tgtEl>
                                        <p:attrNameLst>
                                          <p:attrName>style.visibility</p:attrName>
                                        </p:attrNameLst>
                                      </p:cBhvr>
                                      <p:to>
                                        <p:strVal val="visible"/>
                                      </p:to>
                                    </p:set>
                                    <p:animEffect transition="in" filter="fade">
                                      <p:cBhvr>
                                        <p:cTn id="7" dur="5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76200" y="57150"/>
            <a:ext cx="7620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eaLnBrk="1" hangingPunct="1">
              <a:spcBef>
                <a:spcPct val="0"/>
              </a:spcBef>
              <a:buFontTx/>
              <a:buNone/>
            </a:pPr>
            <a:r>
              <a:rPr lang="it-IT" altLang="it-IT" sz="1600">
                <a:latin typeface="Tahoma" charset="0"/>
              </a:rPr>
              <a:t>Gli antichi egizi ritenevano che il cuore fosse la sede delle emozioni, della intelligenza e del carattere, così da contenere tutti gli aspetti, buoni e cattivi, di una persona. Se il cuore pesa più della piuma, il morto è condannato alla non-esistenza e il suo cuore viene mangiato dal </a:t>
            </a:r>
            <a:r>
              <a:rPr lang="ja-JP" altLang="it-IT" sz="1600">
                <a:latin typeface="Tahoma" charset="0"/>
              </a:rPr>
              <a:t>“</a:t>
            </a:r>
            <a:r>
              <a:rPr lang="it-IT" altLang="ja-JP" sz="1600">
                <a:latin typeface="Tahoma" charset="0"/>
              </a:rPr>
              <a:t>divoratore</a:t>
            </a:r>
            <a:r>
              <a:rPr lang="ja-JP" altLang="it-IT" sz="1600">
                <a:latin typeface="Tahoma" charset="0"/>
              </a:rPr>
              <a:t>”</a:t>
            </a:r>
            <a:r>
              <a:rPr lang="it-IT" altLang="ja-JP" sz="1600">
                <a:latin typeface="Tahoma" charset="0"/>
              </a:rPr>
              <a:t>, un mostro in parte coccodrillo, leone e ippopotamo.</a:t>
            </a:r>
            <a:endParaRPr lang="it-IT" altLang="it-IT" sz="1600">
              <a:latin typeface="Tahoma" charset="0"/>
            </a:endParaRPr>
          </a:p>
        </p:txBody>
      </p:sp>
      <p:pic>
        <p:nvPicPr>
          <p:cNvPr id="82946" name="Picture 3" descr="BD_Hunefer"/>
          <p:cNvPicPr>
            <a:picLocks noChangeAspect="1" noChangeArrowheads="1"/>
          </p:cNvPicPr>
          <p:nvPr/>
        </p:nvPicPr>
        <p:blipFill>
          <a:blip r:embed="rId3">
            <a:extLst>
              <a:ext uri="{28A0092B-C50C-407E-A947-70E740481C1C}">
                <a14:useLocalDpi xmlns:a14="http://schemas.microsoft.com/office/drawing/2010/main" val="0"/>
              </a:ext>
            </a:extLst>
          </a:blip>
          <a:srcRect r="32800" b="2737"/>
          <a:stretch>
            <a:fillRect/>
          </a:stretch>
        </p:blipFill>
        <p:spPr bwMode="auto">
          <a:xfrm>
            <a:off x="0" y="1444625"/>
            <a:ext cx="91440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descr="moving tho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147638"/>
            <a:ext cx="1101725"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89" name="Picture 5" descr="ex_hi_01_02"/>
          <p:cNvPicPr>
            <a:picLocks noChangeAspect="1" noChangeArrowheads="1"/>
          </p:cNvPicPr>
          <p:nvPr/>
        </p:nvPicPr>
        <p:blipFill>
          <a:blip r:embed="rId5">
            <a:extLst>
              <a:ext uri="{28A0092B-C50C-407E-A947-70E740481C1C}">
                <a14:useLocalDpi xmlns:a14="http://schemas.microsoft.com/office/drawing/2010/main" val="0"/>
              </a:ext>
            </a:extLst>
          </a:blip>
          <a:srcRect l="8861" t="7500" r="20251" b="13750"/>
          <a:stretch>
            <a:fillRect/>
          </a:stretch>
        </p:blipFill>
        <p:spPr bwMode="auto">
          <a:xfrm>
            <a:off x="4343400" y="0"/>
            <a:ext cx="1676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90" name="Picture 6" descr="fara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000" y="0"/>
            <a:ext cx="25654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91" name="Picture 7" descr="hatschepsut-bi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2675" y="0"/>
            <a:ext cx="1711325"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92" name="Picture 8" descr="IH020008"/>
          <p:cNvPicPr>
            <a:picLocks noChangeAspect="1" noChangeArrowheads="1"/>
          </p:cNvPicPr>
          <p:nvPr/>
        </p:nvPicPr>
        <p:blipFill>
          <a:blip r:embed="rId8">
            <a:extLst>
              <a:ext uri="{28A0092B-C50C-407E-A947-70E740481C1C}">
                <a14:useLocalDpi xmlns:a14="http://schemas.microsoft.com/office/drawing/2010/main" val="0"/>
              </a:ext>
            </a:extLst>
          </a:blip>
          <a:srcRect l="11688" r="18182"/>
          <a:stretch>
            <a:fillRect/>
          </a:stretch>
        </p:blipFill>
        <p:spPr bwMode="auto">
          <a:xfrm>
            <a:off x="6019800" y="0"/>
            <a:ext cx="13716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9" descr="maldicion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907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Text Box 10"/>
          <p:cNvSpPr txBox="1">
            <a:spLocks noChangeArrowheads="1"/>
          </p:cNvSpPr>
          <p:nvPr/>
        </p:nvSpPr>
        <p:spPr bwMode="auto">
          <a:xfrm>
            <a:off x="4251325" y="3822700"/>
            <a:ext cx="1449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spirito del morto</a:t>
            </a:r>
          </a:p>
        </p:txBody>
      </p:sp>
      <p:sp>
        <p:nvSpPr>
          <p:cNvPr id="82954" name="Text Box 11"/>
          <p:cNvSpPr txBox="1">
            <a:spLocks noChangeArrowheads="1"/>
          </p:cNvSpPr>
          <p:nvPr/>
        </p:nvSpPr>
        <p:spPr bwMode="auto">
          <a:xfrm>
            <a:off x="1355725" y="6553200"/>
            <a:ext cx="727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Anubis</a:t>
            </a:r>
          </a:p>
        </p:txBody>
      </p:sp>
      <p:sp>
        <p:nvSpPr>
          <p:cNvPr id="82955" name="Text Box 12"/>
          <p:cNvSpPr txBox="1">
            <a:spLocks noChangeArrowheads="1"/>
          </p:cNvSpPr>
          <p:nvPr/>
        </p:nvSpPr>
        <p:spPr bwMode="auto">
          <a:xfrm>
            <a:off x="2193925" y="6184900"/>
            <a:ext cx="62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cuore</a:t>
            </a:r>
          </a:p>
        </p:txBody>
      </p:sp>
      <p:sp>
        <p:nvSpPr>
          <p:cNvPr id="82956" name="Text Box 13"/>
          <p:cNvSpPr txBox="1">
            <a:spLocks noChangeArrowheads="1"/>
          </p:cNvSpPr>
          <p:nvPr/>
        </p:nvSpPr>
        <p:spPr bwMode="auto">
          <a:xfrm>
            <a:off x="5105400" y="6184900"/>
            <a:ext cx="668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piuma</a:t>
            </a:r>
          </a:p>
        </p:txBody>
      </p:sp>
      <p:sp>
        <p:nvSpPr>
          <p:cNvPr id="82957" name="Text Box 14"/>
          <p:cNvSpPr txBox="1">
            <a:spLocks noChangeArrowheads="1"/>
          </p:cNvSpPr>
          <p:nvPr/>
        </p:nvSpPr>
        <p:spPr bwMode="auto">
          <a:xfrm>
            <a:off x="6019800" y="6553200"/>
            <a:ext cx="638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Thoth</a:t>
            </a:r>
          </a:p>
        </p:txBody>
      </p:sp>
      <p:sp>
        <p:nvSpPr>
          <p:cNvPr id="82958" name="Text Box 15"/>
          <p:cNvSpPr txBox="1">
            <a:spLocks noChangeArrowheads="1"/>
          </p:cNvSpPr>
          <p:nvPr/>
        </p:nvSpPr>
        <p:spPr bwMode="auto">
          <a:xfrm>
            <a:off x="441325" y="6553200"/>
            <a:ext cx="638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Morto</a:t>
            </a:r>
          </a:p>
        </p:txBody>
      </p:sp>
      <p:sp>
        <p:nvSpPr>
          <p:cNvPr id="82959" name="Text Box 16"/>
          <p:cNvSpPr txBox="1">
            <a:spLocks noChangeArrowheads="1"/>
          </p:cNvSpPr>
          <p:nvPr/>
        </p:nvSpPr>
        <p:spPr bwMode="auto">
          <a:xfrm>
            <a:off x="4175125" y="6553200"/>
            <a:ext cx="974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divoratore</a:t>
            </a:r>
          </a:p>
        </p:txBody>
      </p:sp>
      <p:pic>
        <p:nvPicPr>
          <p:cNvPr id="451601" name="Picture 17" descr="nefertit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3138" y="2514600"/>
            <a:ext cx="309086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51590"/>
                                        </p:tgtEl>
                                        <p:attrNameLst>
                                          <p:attrName>style.visibility</p:attrName>
                                        </p:attrNameLst>
                                      </p:cBhvr>
                                      <p:to>
                                        <p:strVal val="visible"/>
                                      </p:to>
                                    </p:set>
                                    <p:animEffect transition="in" filter="fade">
                                      <p:cBhvr>
                                        <p:cTn id="7" dur="2000"/>
                                        <p:tgtEl>
                                          <p:spTgt spid="451590"/>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451589"/>
                                        </p:tgtEl>
                                        <p:attrNameLst>
                                          <p:attrName>style.visibility</p:attrName>
                                        </p:attrNameLst>
                                      </p:cBhvr>
                                      <p:to>
                                        <p:strVal val="visible"/>
                                      </p:to>
                                    </p:set>
                                    <p:animEffect transition="in" filter="fade">
                                      <p:cBhvr>
                                        <p:cTn id="11" dur="2000"/>
                                        <p:tgtEl>
                                          <p:spTgt spid="451589"/>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451592"/>
                                        </p:tgtEl>
                                        <p:attrNameLst>
                                          <p:attrName>style.visibility</p:attrName>
                                        </p:attrNameLst>
                                      </p:cBhvr>
                                      <p:to>
                                        <p:strVal val="visible"/>
                                      </p:to>
                                    </p:set>
                                    <p:animEffect transition="in" filter="fade">
                                      <p:cBhvr>
                                        <p:cTn id="15" dur="2000"/>
                                        <p:tgtEl>
                                          <p:spTgt spid="451592"/>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451591"/>
                                        </p:tgtEl>
                                        <p:attrNameLst>
                                          <p:attrName>style.visibility</p:attrName>
                                        </p:attrNameLst>
                                      </p:cBhvr>
                                      <p:to>
                                        <p:strVal val="visible"/>
                                      </p:to>
                                    </p:set>
                                    <p:animEffect transition="in" filter="fade">
                                      <p:cBhvr>
                                        <p:cTn id="19" dur="2000"/>
                                        <p:tgtEl>
                                          <p:spTgt spid="45159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451601"/>
                                        </p:tgtEl>
                                        <p:attrNameLst>
                                          <p:attrName>style.visibility</p:attrName>
                                        </p:attrNameLst>
                                      </p:cBhvr>
                                      <p:to>
                                        <p:strVal val="visible"/>
                                      </p:to>
                                    </p:set>
                                    <p:animEffect transition="in" filter="fade">
                                      <p:cBhvr>
                                        <p:cTn id="24" dur="2000"/>
                                        <p:tgtEl>
                                          <p:spTgt spid="451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2"/>
          <p:cNvSpPr txBox="1">
            <a:spLocks noChangeArrowheads="1"/>
          </p:cNvSpPr>
          <p:nvPr/>
        </p:nvSpPr>
        <p:spPr bwMode="auto">
          <a:xfrm>
            <a:off x="2514600" y="517525"/>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2000">
                <a:latin typeface="Tahoma" charset="0"/>
              </a:rPr>
              <a:t>Nel primo millennio a.C. gli antichi greci svilupparono diverse credenze sulle funzionalità del cervello.</a:t>
            </a:r>
          </a:p>
        </p:txBody>
      </p:sp>
      <p:grpSp>
        <p:nvGrpSpPr>
          <p:cNvPr id="289795" name="Group 3"/>
          <p:cNvGrpSpPr>
            <a:grpSpLocks/>
          </p:cNvGrpSpPr>
          <p:nvPr/>
        </p:nvGrpSpPr>
        <p:grpSpPr bwMode="auto">
          <a:xfrm>
            <a:off x="609600" y="2628900"/>
            <a:ext cx="8534400" cy="4229100"/>
            <a:chOff x="384" y="1656"/>
            <a:chExt cx="5376" cy="2664"/>
          </a:xfrm>
        </p:grpSpPr>
        <p:sp>
          <p:nvSpPr>
            <p:cNvPr id="84997" name="Text Box 4"/>
            <p:cNvSpPr txBox="1">
              <a:spLocks noChangeArrowheads="1"/>
            </p:cNvSpPr>
            <p:nvPr/>
          </p:nvSpPr>
          <p:spPr bwMode="auto">
            <a:xfrm>
              <a:off x="384" y="2400"/>
              <a:ext cx="3408" cy="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eaLnBrk="1" hangingPunct="1">
                <a:spcBef>
                  <a:spcPct val="50000"/>
                </a:spcBef>
                <a:buFontTx/>
                <a:buNone/>
              </a:pPr>
              <a:r>
                <a:rPr lang="it-IT" altLang="it-IT" sz="2000">
                  <a:latin typeface="Tahoma" charset="0"/>
                </a:rPr>
                <a:t>Nel IV secolo a.C. Ippocrate affermò che il cervello è la sede della coscienza e della intelligenza.</a:t>
              </a:r>
            </a:p>
            <a:p>
              <a:pPr algn="r" eaLnBrk="1" hangingPunct="1">
                <a:spcBef>
                  <a:spcPct val="50000"/>
                </a:spcBef>
                <a:buFontTx/>
                <a:buNone/>
              </a:pPr>
              <a:r>
                <a:rPr lang="it-IT" altLang="it-IT" sz="2000">
                  <a:latin typeface="Tahoma" charset="0"/>
                </a:rPr>
                <a:t> Ippocrate seguì le affermazioni della scuola pitagorica che, per prima, introdusse l'idea enfalocentrica.</a:t>
              </a:r>
            </a:p>
          </p:txBody>
        </p:sp>
        <p:pic>
          <p:nvPicPr>
            <p:cNvPr id="84998" name="Picture 5" descr="ippocrat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2" y="1656"/>
              <a:ext cx="1838" cy="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4995" name="Picture 6" descr="Anassag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86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7"/>
          <p:cNvSpPr txBox="1">
            <a:spLocks noChangeArrowheads="1"/>
          </p:cNvSpPr>
          <p:nvPr/>
        </p:nvSpPr>
        <p:spPr bwMode="auto">
          <a:xfrm>
            <a:off x="2514600" y="15240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50000"/>
              </a:spcBef>
              <a:buFontTx/>
              <a:buNone/>
            </a:pPr>
            <a:r>
              <a:rPr lang="it-IT" altLang="x-none" sz="2000">
                <a:latin typeface="Tahoma" charset="0"/>
              </a:rPr>
              <a:t>"All'inizio tutte le cose erano insieme; poi venne la mente e le dispose in ordine" (Anassagora).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9795"/>
                                        </p:tgtEl>
                                        <p:attrNameLst>
                                          <p:attrName>style.visibility</p:attrName>
                                        </p:attrNameLst>
                                      </p:cBhvr>
                                      <p:to>
                                        <p:strVal val="visible"/>
                                      </p:to>
                                    </p:set>
                                    <p:animEffect transition="in" filter="fade">
                                      <p:cBhvr>
                                        <p:cTn id="7" dur="2000"/>
                                        <p:tgtEl>
                                          <p:spTgt spid="289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76200" y="76200"/>
            <a:ext cx="8991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eaLnBrk="1" hangingPunct="1">
              <a:spcBef>
                <a:spcPct val="0"/>
              </a:spcBef>
              <a:buFontTx/>
              <a:buNone/>
            </a:pPr>
            <a:r>
              <a:rPr lang="it-IT" altLang="it-IT" sz="2000">
                <a:latin typeface="Tahoma" charset="0"/>
              </a:rPr>
              <a:t>Aristotele (III secolo a.C.) riteneva che fosse il cuore la sede dell</a:t>
            </a:r>
            <a:r>
              <a:rPr lang="it-IT" altLang="it-IT" sz="2000">
                <a:latin typeface="Tahoma" charset="0"/>
                <a:ea typeface="ヒラギノ角ゴ Pro W3" charset="-128"/>
                <a:cs typeface="ヒラギノ角ゴ Pro W3" charset="-128"/>
              </a:rPr>
              <a:t>’</a:t>
            </a:r>
            <a:r>
              <a:rPr lang="it-IT" altLang="ja-JP" sz="2000">
                <a:latin typeface="Tahoma" charset="0"/>
              </a:rPr>
              <a:t>intelligenza e vedeva il cervello come un oggetto deputato a raffreddare il sangue, riscaldato dal corpo. Aristotele riteneva quindi che gli esseri umani fossero più razionali delle bestie in quanto possedevano un cervello più grande, in grado di raffreddare meglio il sangue.</a:t>
            </a:r>
            <a:endParaRPr lang="it-IT" altLang="it-IT" sz="2000">
              <a:latin typeface="Tahoma" charset="0"/>
            </a:endParaRPr>
          </a:p>
        </p:txBody>
      </p:sp>
      <p:pic>
        <p:nvPicPr>
          <p:cNvPr id="87042" name="Picture 3" descr="radiat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800600"/>
            <a:ext cx="2270125"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4" descr="still_17a_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5" descr="Naso-1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048000"/>
            <a:ext cx="2255838"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Sensi Aristote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113" y="228600"/>
            <a:ext cx="5005387"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3"/>
          <p:cNvSpPr txBox="1">
            <a:spLocks noChangeArrowheads="1"/>
          </p:cNvSpPr>
          <p:nvPr/>
        </p:nvSpPr>
        <p:spPr bwMode="auto">
          <a:xfrm>
            <a:off x="228600" y="6308725"/>
            <a:ext cx="868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000">
                <a:latin typeface="Tahoma" charset="0"/>
              </a:rPr>
              <a:t>Rappresentazione medioevale della concezione cardiocentrica di Aristotele</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ChangeArrowheads="1"/>
          </p:cNvSpPr>
          <p:nvPr/>
        </p:nvSpPr>
        <p:spPr bwMode="auto">
          <a:xfrm>
            <a:off x="228600" y="152400"/>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2000">
                <a:latin typeface="Tahoma" charset="0"/>
              </a:rPr>
              <a:t>Aristotele era un ottimo biologo, ma fu la ricerca dell</a:t>
            </a:r>
            <a:r>
              <a:rPr lang="ja-JP" altLang="it-IT" sz="2000">
                <a:latin typeface="Tahoma" charset="0"/>
              </a:rPr>
              <a:t>’</a:t>
            </a:r>
            <a:r>
              <a:rPr lang="it-IT" altLang="ja-JP" sz="2000">
                <a:latin typeface="Tahoma" charset="0"/>
              </a:rPr>
              <a:t>inizio della vita a indurlo in errore.</a:t>
            </a:r>
            <a:endParaRPr lang="it-IT" altLang="it-IT" sz="2000">
              <a:latin typeface="Tahoma" charset="0"/>
            </a:endParaRPr>
          </a:p>
        </p:txBody>
      </p:sp>
      <p:pic>
        <p:nvPicPr>
          <p:cNvPr id="91138" name="Picture 3" descr="180px-Schleiden-vogel"/>
          <p:cNvPicPr>
            <a:picLocks noChangeAspect="1" noChangeArrowheads="1"/>
          </p:cNvPicPr>
          <p:nvPr/>
        </p:nvPicPr>
        <p:blipFill>
          <a:blip r:embed="rId3">
            <a:extLst>
              <a:ext uri="{28A0092B-C50C-407E-A947-70E740481C1C}">
                <a14:useLocalDpi xmlns:a14="http://schemas.microsoft.com/office/drawing/2010/main" val="0"/>
              </a:ext>
            </a:extLst>
          </a:blip>
          <a:srcRect l="3546" t="2942" r="5536" b="11765"/>
          <a:stretch>
            <a:fillRect/>
          </a:stretch>
        </p:blipFill>
        <p:spPr bwMode="auto">
          <a:xfrm>
            <a:off x="6223000" y="2514600"/>
            <a:ext cx="2921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4" descr="Pulci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5" descr="eg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3463" y="4191000"/>
            <a:ext cx="25225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ChangeArrowheads="1"/>
          </p:cNvSpPr>
          <p:nvPr/>
        </p:nvSpPr>
        <p:spPr bwMode="auto">
          <a:xfrm>
            <a:off x="152400" y="152400"/>
            <a:ext cx="6324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eaLnBrk="1" hangingPunct="1">
              <a:spcBef>
                <a:spcPct val="0"/>
              </a:spcBef>
              <a:buFontTx/>
              <a:buNone/>
            </a:pPr>
            <a:r>
              <a:rPr lang="it-IT" altLang="it-IT" sz="2000">
                <a:latin typeface="Tahoma" charset="0"/>
              </a:rPr>
              <a:t>Durante l</a:t>
            </a:r>
            <a:r>
              <a:rPr lang="ja-JP" altLang="it-IT" sz="2000">
                <a:latin typeface="Tahoma" charset="0"/>
                <a:ea typeface="ヒラギノ角ゴ Pro W3" charset="-128"/>
                <a:cs typeface="ヒラギノ角ゴ Pro W3" charset="-128"/>
              </a:rPr>
              <a:t>’</a:t>
            </a:r>
            <a:r>
              <a:rPr lang="it-IT" altLang="ja-JP" sz="2000">
                <a:latin typeface="Tahoma" charset="0"/>
              </a:rPr>
              <a:t>impero romano, il medico GALENO (129-199) sezionò numerosi cervelli. scoprì che il cervello è cavo a causa della presenza dei ventricoli. Ciò lo portò a concepirlo come una specie di pompa che attraeva il pneuma psichico dagli organi di senso e lo spingeva nei nervi motori per far contrarre i muscoli.</a:t>
            </a:r>
            <a:r>
              <a:rPr lang="it-IT" altLang="ja-JP" sz="2400" b="1">
                <a:solidFill>
                  <a:srgbClr val="D5152A"/>
                </a:solidFill>
              </a:rPr>
              <a:t> </a:t>
            </a:r>
            <a:endParaRPr lang="it-IT" altLang="it-IT" sz="2000">
              <a:latin typeface="Tahoma" charset="0"/>
            </a:endParaRPr>
          </a:p>
        </p:txBody>
      </p:sp>
      <p:pic>
        <p:nvPicPr>
          <p:cNvPr id="931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41313"/>
            <a:ext cx="2503488"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6"/>
          <p:cNvSpPr txBox="1">
            <a:spLocks noChangeArrowheads="1"/>
          </p:cNvSpPr>
          <p:nvPr/>
        </p:nvSpPr>
        <p:spPr bwMode="auto">
          <a:xfrm>
            <a:off x="2286000" y="5089525"/>
            <a:ext cx="66294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eaLnBrk="1" hangingPunct="1">
              <a:spcBef>
                <a:spcPct val="0"/>
              </a:spcBef>
              <a:buFontTx/>
              <a:buNone/>
            </a:pPr>
            <a:r>
              <a:rPr lang="it-IT" altLang="it-IT" sz="2000">
                <a:latin typeface="Tahoma" charset="0"/>
              </a:rPr>
              <a:t>Galeno, inoltre, attraverso l</a:t>
            </a:r>
            <a:r>
              <a:rPr lang="ja-JP" altLang="it-IT" sz="2000">
                <a:latin typeface="Tahoma" charset="0"/>
              </a:rPr>
              <a:t>’</a:t>
            </a:r>
            <a:r>
              <a:rPr lang="it-IT" altLang="ja-JP" sz="2000">
                <a:latin typeface="Tahoma" charset="0"/>
              </a:rPr>
              <a:t>osservazione delle differenze di struttura e sostanza fra encefalo e cervelletto, concluse che il primo, essendo più tenero, dovesse essere il contenitore delle sensazioni, mentre il secondo, essendo più denso, dovesse controllare i muscoli.</a:t>
            </a:r>
            <a:endParaRPr lang="it-IT" altLang="it-IT" sz="2000">
              <a:latin typeface="Tahoma" charset="0"/>
            </a:endParaRPr>
          </a:p>
        </p:txBody>
      </p:sp>
      <p:sp>
        <p:nvSpPr>
          <p:cNvPr id="93188" name="Text Box 10"/>
          <p:cNvSpPr txBox="1">
            <a:spLocks noChangeArrowheads="1"/>
          </p:cNvSpPr>
          <p:nvPr/>
        </p:nvSpPr>
        <p:spPr bwMode="auto">
          <a:xfrm>
            <a:off x="457200" y="56388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ja-JP" sz="2400">
                <a:latin typeface="Tahoma" charset="0"/>
              </a:rPr>
              <a:t>Ignoto (~1500)</a:t>
            </a:r>
            <a:endParaRPr lang="it-IT" altLang="x-none" sz="2400">
              <a:latin typeface="Tahoma" charset="0"/>
            </a:endParaRPr>
          </a:p>
        </p:txBody>
      </p:sp>
      <p:pic>
        <p:nvPicPr>
          <p:cNvPr id="93189" name="Picture 12" descr="ventricoli '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209800"/>
            <a:ext cx="5105400"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14" descr="ventricol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649538"/>
            <a:ext cx="2401888"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asellaDiTesto 1"/>
          <p:cNvSpPr txBox="1">
            <a:spLocks noChangeArrowheads="1"/>
          </p:cNvSpPr>
          <p:nvPr/>
        </p:nvSpPr>
        <p:spPr bwMode="auto">
          <a:xfrm>
            <a:off x="0" y="2852738"/>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400"/>
              <a:t>TAPPE FONDAMENTALI NELLA EVOLUZIONE DEGLI ORGANISMI VIVENTI</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Leonardo"/>
          <p:cNvPicPr>
            <a:picLocks noChangeAspect="1" noChangeArrowheads="1"/>
          </p:cNvPicPr>
          <p:nvPr/>
        </p:nvPicPr>
        <p:blipFill>
          <a:blip r:embed="rId3">
            <a:extLst>
              <a:ext uri="{28A0092B-C50C-407E-A947-70E740481C1C}">
                <a14:useLocalDpi xmlns:a14="http://schemas.microsoft.com/office/drawing/2010/main" val="0"/>
              </a:ext>
            </a:extLst>
          </a:blip>
          <a:srcRect l="1215" t="10614" r="70609" b="12662"/>
          <a:stretch>
            <a:fillRect/>
          </a:stretch>
        </p:blipFill>
        <p:spPr bwMode="auto">
          <a:xfrm>
            <a:off x="25400" y="0"/>
            <a:ext cx="31448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ext Box 4"/>
          <p:cNvSpPr txBox="1">
            <a:spLocks noChangeArrowheads="1"/>
          </p:cNvSpPr>
          <p:nvPr/>
        </p:nvSpPr>
        <p:spPr bwMode="auto">
          <a:xfrm>
            <a:off x="4267200" y="228600"/>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000">
                <a:latin typeface="Tahoma" charset="0"/>
              </a:rPr>
              <a:t>Leonardo da Vinci (1452-1519)</a:t>
            </a:r>
          </a:p>
        </p:txBody>
      </p:sp>
      <p:sp>
        <p:nvSpPr>
          <p:cNvPr id="95235" name="Text Box 5"/>
          <p:cNvSpPr txBox="1">
            <a:spLocks noChangeArrowheads="1"/>
          </p:cNvSpPr>
          <p:nvPr/>
        </p:nvSpPr>
        <p:spPr bwMode="auto">
          <a:xfrm>
            <a:off x="3352800" y="1584325"/>
            <a:ext cx="449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000">
                <a:latin typeface="Tahoma" charset="0"/>
              </a:rPr>
              <a:t>Primo disegno dei ventricoli cerebrali</a:t>
            </a:r>
          </a:p>
        </p:txBody>
      </p:sp>
      <p:grpSp>
        <p:nvGrpSpPr>
          <p:cNvPr id="2" name="Gruppo 1"/>
          <p:cNvGrpSpPr>
            <a:grpSpLocks/>
          </p:cNvGrpSpPr>
          <p:nvPr/>
        </p:nvGrpSpPr>
        <p:grpSpPr bwMode="auto">
          <a:xfrm>
            <a:off x="152400" y="3446463"/>
            <a:ext cx="8991600" cy="3411537"/>
            <a:chOff x="152400" y="3446463"/>
            <a:chExt cx="8991600" cy="3411537"/>
          </a:xfrm>
        </p:grpSpPr>
        <p:pic>
          <p:nvPicPr>
            <p:cNvPr id="95237" name="Picture 3" descr="Leonardo"/>
            <p:cNvPicPr>
              <a:picLocks noChangeAspect="1" noChangeArrowheads="1"/>
            </p:cNvPicPr>
            <p:nvPr/>
          </p:nvPicPr>
          <p:blipFill>
            <a:blip r:embed="rId3">
              <a:extLst>
                <a:ext uri="{28A0092B-C50C-407E-A947-70E740481C1C}">
                  <a14:useLocalDpi xmlns:a14="http://schemas.microsoft.com/office/drawing/2010/main" val="0"/>
                </a:ext>
              </a:extLst>
            </a:blip>
            <a:srcRect l="43723" t="10008" r="1215" b="13040"/>
            <a:stretch>
              <a:fillRect/>
            </a:stretch>
          </p:blipFill>
          <p:spPr bwMode="auto">
            <a:xfrm>
              <a:off x="3048000" y="3446463"/>
              <a:ext cx="6096000"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Text Box 6"/>
            <p:cNvSpPr txBox="1">
              <a:spLocks noChangeArrowheads="1"/>
            </p:cNvSpPr>
            <p:nvPr/>
          </p:nvSpPr>
          <p:spPr bwMode="auto">
            <a:xfrm>
              <a:off x="152400" y="4648200"/>
              <a:ext cx="2743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it-IT" altLang="x-none" sz="2000">
                  <a:latin typeface="Tahoma" charset="0"/>
                </a:rPr>
                <a:t>... dieci anni dopo: disegno dei ventricoli cerebrali. Calco dopo immissione di cera</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descartes-reflex"/>
          <p:cNvPicPr>
            <a:picLocks noChangeAspect="1" noChangeArrowheads="1"/>
          </p:cNvPicPr>
          <p:nvPr/>
        </p:nvPicPr>
        <p:blipFill>
          <a:blip r:embed="rId3">
            <a:extLst>
              <a:ext uri="{28A0092B-C50C-407E-A947-70E740481C1C}">
                <a14:useLocalDpi xmlns:a14="http://schemas.microsoft.com/office/drawing/2010/main" val="0"/>
              </a:ext>
            </a:extLst>
          </a:blip>
          <a:srcRect r="4390"/>
          <a:stretch>
            <a:fillRect/>
          </a:stretch>
        </p:blipFill>
        <p:spPr bwMode="auto">
          <a:xfrm>
            <a:off x="3675063" y="838200"/>
            <a:ext cx="5392737"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p:cNvSpPr txBox="1">
            <a:spLocks noChangeArrowheads="1"/>
          </p:cNvSpPr>
          <p:nvPr/>
        </p:nvSpPr>
        <p:spPr bwMode="auto">
          <a:xfrm>
            <a:off x="76200" y="1371600"/>
            <a:ext cx="4343400" cy="466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50000"/>
              </a:spcBef>
              <a:buFontTx/>
              <a:buNone/>
            </a:pPr>
            <a:r>
              <a:rPr lang="it-IT" altLang="it-IT" sz="2000"/>
              <a:t>"Se il fuoco (A) è vicino al piede (B), le particelle del fuoco che, si sa, si muovono molto rapidamente, premono sulle parti della pelle del piede che toccano e, di conseguenza, tirano il piccolo cavo (C) che vi è attaccato, aprendo simultaneamente l'entrata del poro (D, E) dove entra questo piccolo cavo. Una volta che il poro D è aperto, gli spiriti animali che si trovano nella cavità F entrano nel piccolo cavo e arrivano ai muscoli che vengono azionati per allontanare il piede dal fuoco</a:t>
            </a:r>
            <a:r>
              <a:rPr lang="ja-JP" altLang="it-IT" sz="2000"/>
              <a:t>”</a:t>
            </a:r>
            <a:r>
              <a:rPr lang="it-IT" altLang="ja-JP" sz="2000"/>
              <a:t>.</a:t>
            </a:r>
            <a:endParaRPr lang="it-IT" altLang="it-IT" sz="2000"/>
          </a:p>
        </p:txBody>
      </p:sp>
      <p:sp>
        <p:nvSpPr>
          <p:cNvPr id="97283" name="Text Box 4"/>
          <p:cNvSpPr txBox="1">
            <a:spLocks noChangeArrowheads="1"/>
          </p:cNvSpPr>
          <p:nvPr/>
        </p:nvSpPr>
        <p:spPr bwMode="auto">
          <a:xfrm>
            <a:off x="101600" y="76200"/>
            <a:ext cx="8915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2400">
                <a:latin typeface="Tahoma" charset="0"/>
              </a:rPr>
              <a:t>Anche Cartesio (1596-1650) utilizzò una teoria fluido-meccanica per spiegare il funzionamento del cervello.</a:t>
            </a:r>
            <a:endParaRPr lang="it-IT" altLang="it-IT" sz="240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 Box 2"/>
          <p:cNvSpPr txBox="1">
            <a:spLocks noChangeArrowheads="1"/>
          </p:cNvSpPr>
          <p:nvPr/>
        </p:nvSpPr>
        <p:spPr bwMode="auto">
          <a:xfrm>
            <a:off x="304800" y="152400"/>
            <a:ext cx="8382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eaLnBrk="1" hangingPunct="1">
              <a:spcBef>
                <a:spcPct val="50000"/>
              </a:spcBef>
              <a:buFontTx/>
              <a:buNone/>
            </a:pPr>
            <a:r>
              <a:rPr lang="it-IT" altLang="it-IT" sz="1800">
                <a:latin typeface="Tahoma" charset="0"/>
              </a:rPr>
              <a:t>Cartesio (1596-1650) utilizzò una teoria fluido-meccanica per spiegare il funzionamento del cervello, idea ripresa e molto simile a quella già esposta da Galeno. Cartesio, però, riteneva che questo modello potesse spiegare soltanto il comportamento animale, ma non le più alte funzioni mentali degli essere umani. Per Cartesio, infatti, le capacità mentali risiedevano fuori dal cervello, nella MENTE. La mente veniva considerata come un</a:t>
            </a:r>
            <a:r>
              <a:rPr lang="ja-JP" altLang="it-IT" sz="1800">
                <a:latin typeface="Tahoma" charset="0"/>
              </a:rPr>
              <a:t>’</a:t>
            </a:r>
            <a:r>
              <a:rPr lang="it-IT" altLang="ja-JP" sz="1800">
                <a:latin typeface="Tahoma" charset="0"/>
              </a:rPr>
              <a:t>entità astratta e spirituale, l</a:t>
            </a:r>
            <a:r>
              <a:rPr lang="ja-JP" altLang="it-IT" sz="1800">
                <a:latin typeface="Tahoma" charset="0"/>
              </a:rPr>
              <a:t>’</a:t>
            </a:r>
            <a:r>
              <a:rPr lang="it-IT" altLang="ja-JP" sz="1800">
                <a:latin typeface="Tahoma" charset="0"/>
              </a:rPr>
              <a:t>anima, che comunicava con il corpo attraverso la ghiandola pineale (epifisi). La separazione teorica di mente e cervello darà vita al problema mente-corpo, ripreso poi da molti filosofi e ancora oggi di attualità. </a:t>
            </a:r>
            <a:endParaRPr lang="it-IT" altLang="it-IT" sz="1800">
              <a:latin typeface="Tahoma" charset="0"/>
            </a:endParaRPr>
          </a:p>
        </p:txBody>
      </p:sp>
      <p:pic>
        <p:nvPicPr>
          <p:cNvPr id="99330" name="Picture 3" descr="200px-Descartes_mind_and_bo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0438"/>
            <a:ext cx="27178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4" descr="wonder - Alex Gr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413" y="2971800"/>
            <a:ext cx="292258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5" descr="br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276600"/>
            <a:ext cx="25812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Immagine 1"/>
          <p:cNvPicPr>
            <a:picLocks noChangeAspect="1"/>
          </p:cNvPicPr>
          <p:nvPr/>
        </p:nvPicPr>
        <p:blipFill>
          <a:blip r:embed="rId3">
            <a:extLst>
              <a:ext uri="{28A0092B-C50C-407E-A947-70E740481C1C}">
                <a14:useLocalDpi xmlns:a14="http://schemas.microsoft.com/office/drawing/2010/main" val="0"/>
              </a:ext>
            </a:extLst>
          </a:blip>
          <a:srcRect b="10185"/>
          <a:stretch>
            <a:fillRect/>
          </a:stretch>
        </p:blipFill>
        <p:spPr bwMode="auto">
          <a:xfrm>
            <a:off x="0" y="725488"/>
            <a:ext cx="91440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4"/>
          <p:cNvSpPr txBox="1">
            <a:spLocks noChangeArrowheads="1"/>
          </p:cNvSpPr>
          <p:nvPr/>
        </p:nvSpPr>
        <p:spPr bwMode="auto">
          <a:xfrm>
            <a:off x="101600" y="76200"/>
            <a:ext cx="89154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400">
                <a:latin typeface="Tahoma" charset="0"/>
              </a:rPr>
              <a:t>Dimostrazione dell’assenza dello spirito vitale (</a:t>
            </a:r>
            <a:r>
              <a:rPr lang="it-IT" altLang="ja-JP" sz="2400">
                <a:latin typeface="Tahoma" charset="0"/>
              </a:rPr>
              <a:t>~</a:t>
            </a:r>
            <a:r>
              <a:rPr lang="it-IT" altLang="it-IT" sz="2400">
                <a:latin typeface="Tahoma" charset="0"/>
              </a:rPr>
              <a:t>1600)</a:t>
            </a:r>
            <a:endParaRPr lang="it-IT" altLang="it-IT" sz="240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5" name="Rectangle 8"/>
          <p:cNvSpPr>
            <a:spLocks noChangeArrowheads="1"/>
          </p:cNvSpPr>
          <p:nvPr/>
        </p:nvSpPr>
        <p:spPr bwMode="auto">
          <a:xfrm>
            <a:off x="228600" y="5089525"/>
            <a:ext cx="8686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50000"/>
              </a:spcBef>
              <a:buFontTx/>
              <a:buNone/>
            </a:pPr>
            <a:r>
              <a:rPr lang="it-IT" altLang="x-none" sz="2000">
                <a:latin typeface="Tahoma" charset="0"/>
              </a:rPr>
              <a:t>Luigi Galvani dimostr</a:t>
            </a:r>
            <a:r>
              <a:rPr lang="it-IT" altLang="x-none" sz="2000">
                <a:latin typeface="Lucida Grande" charset="0"/>
              </a:rPr>
              <a:t>ò</a:t>
            </a:r>
            <a:r>
              <a:rPr lang="it-IT" altLang="x-none" sz="2000">
                <a:latin typeface="Tahoma" charset="0"/>
              </a:rPr>
              <a:t> che la stimolazione elettrica del nervo sciatico di una rana causava il movimento involontario dei suoi muscoli. Questo esperimento inizi</a:t>
            </a:r>
            <a:r>
              <a:rPr lang="it-IT" altLang="x-none" sz="2000">
                <a:latin typeface="Lucida Grande" charset="0"/>
              </a:rPr>
              <a:t>ò</a:t>
            </a:r>
            <a:r>
              <a:rPr lang="it-IT" altLang="x-none" sz="2000">
                <a:latin typeface="Tahoma" charset="0"/>
              </a:rPr>
              <a:t> a convincere gli scienziati ad abbandonare la credenza che i nervi comunicassero con il corpo attraverso il movimento di fluidi. La teoria fluido-meccanica fu quindi soppiantata da una teoria elettrica.</a:t>
            </a:r>
          </a:p>
        </p:txBody>
      </p:sp>
      <p:pic>
        <p:nvPicPr>
          <p:cNvPr id="103426" name="Picture 9" descr="01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87400"/>
            <a:ext cx="44958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10"/>
          <p:cNvSpPr txBox="1">
            <a:spLocks noChangeArrowheads="1"/>
          </p:cNvSpPr>
          <p:nvPr/>
        </p:nvSpPr>
        <p:spPr bwMode="auto">
          <a:xfrm>
            <a:off x="152400" y="60325"/>
            <a:ext cx="891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eaLnBrk="1" hangingPunct="1">
              <a:spcBef>
                <a:spcPct val="0"/>
              </a:spcBef>
              <a:buFontTx/>
              <a:buNone/>
            </a:pPr>
            <a:r>
              <a:rPr lang="it-IT" altLang="it-IT" sz="2000">
                <a:latin typeface="Tahoma" charset="0"/>
              </a:rPr>
              <a:t>La dottrina pneumo-ventricolare rimase in auge fino alla scoperta della elettricità animale da parte di Galvani (1737-1798) ed alla successiva registrazione dei potenziali elettrici dei nervi.</a:t>
            </a:r>
            <a:endParaRPr lang="it-IT" altLang="it-IT" sz="1400" b="1" u="sng">
              <a:solidFill>
                <a:schemeClr val="bg1"/>
              </a:solidFill>
              <a:latin typeface="Arial Unicode MS"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3" name="Group 18"/>
          <p:cNvGrpSpPr>
            <a:grpSpLocks/>
          </p:cNvGrpSpPr>
          <p:nvPr/>
        </p:nvGrpSpPr>
        <p:grpSpPr bwMode="auto">
          <a:xfrm>
            <a:off x="3657600" y="1600200"/>
            <a:ext cx="5257800" cy="4870450"/>
            <a:chOff x="2448" y="1008"/>
            <a:chExt cx="3312" cy="3068"/>
          </a:xfrm>
        </p:grpSpPr>
        <p:sp>
          <p:nvSpPr>
            <p:cNvPr id="105478" name="Text Box 9"/>
            <p:cNvSpPr txBox="1">
              <a:spLocks noChangeArrowheads="1"/>
            </p:cNvSpPr>
            <p:nvPr/>
          </p:nvSpPr>
          <p:spPr bwMode="auto">
            <a:xfrm>
              <a:off x="2448" y="2098"/>
              <a:ext cx="3312" cy="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eaLnBrk="1" hangingPunct="1">
                <a:spcBef>
                  <a:spcPct val="0"/>
                </a:spcBef>
                <a:buFontTx/>
                <a:buNone/>
              </a:pPr>
              <a:r>
                <a:rPr lang="it-IT" altLang="it-IT" sz="2000">
                  <a:latin typeface="Tahoma" charset="0"/>
                </a:rPr>
                <a:t>Nell</a:t>
              </a:r>
              <a:r>
                <a:rPr lang="ja-JP" altLang="it-IT" sz="2000">
                  <a:latin typeface="Tahoma" charset="0"/>
                </a:rPr>
                <a:t>’</a:t>
              </a:r>
              <a:r>
                <a:rPr lang="it-IT" altLang="ja-JP" sz="2000">
                  <a:latin typeface="Tahoma" charset="0"/>
                </a:rPr>
                <a:t>articolo che accompagna questa figura si riporta, fra l</a:t>
              </a:r>
              <a:r>
                <a:rPr lang="ja-JP" altLang="it-IT" sz="2000">
                  <a:latin typeface="Tahoma" charset="0"/>
                </a:rPr>
                <a:t>’</a:t>
              </a:r>
              <a:r>
                <a:rPr lang="it-IT" altLang="ja-JP" sz="2000">
                  <a:latin typeface="Tahoma" charset="0"/>
                </a:rPr>
                <a:t>altro, che, </a:t>
              </a:r>
              <a:r>
                <a:rPr lang="ja-JP" altLang="it-IT" sz="2000">
                  <a:latin typeface="Tahoma" charset="0"/>
                </a:rPr>
                <a:t>“</a:t>
              </a:r>
              <a:r>
                <a:rPr lang="it-IT" altLang="ja-JP" sz="2000">
                  <a:latin typeface="Tahoma" charset="0"/>
                </a:rPr>
                <a:t>…sebbene l</a:t>
              </a:r>
              <a:r>
                <a:rPr lang="ja-JP" altLang="it-IT" sz="2000">
                  <a:latin typeface="Tahoma" charset="0"/>
                </a:rPr>
                <a:t>’</a:t>
              </a:r>
              <a:r>
                <a:rPr lang="it-IT" altLang="ja-JP" sz="2000">
                  <a:latin typeface="Tahoma" charset="0"/>
                </a:rPr>
                <a:t>emisfero destro e quello sinistro siano molto simili da diversi punti di vista, l</a:t>
              </a:r>
              <a:r>
                <a:rPr lang="ja-JP" altLang="it-IT" sz="2000">
                  <a:latin typeface="Tahoma" charset="0"/>
                </a:rPr>
                <a:t>’</a:t>
              </a:r>
              <a:r>
                <a:rPr lang="it-IT" altLang="ja-JP" sz="2000">
                  <a:latin typeface="Tahoma" charset="0"/>
                </a:rPr>
                <a:t>emisfero sinistro è maschile e quello destro è femminile. La mente maschile e quella femminile si sostengono armonicamente come in una famiglia, dove la volontà dell</a:t>
              </a:r>
              <a:r>
                <a:rPr lang="ja-JP" altLang="it-IT" sz="2000">
                  <a:latin typeface="Tahoma" charset="0"/>
                </a:rPr>
                <a:t>’</a:t>
              </a:r>
              <a:r>
                <a:rPr lang="it-IT" altLang="ja-JP" sz="2000">
                  <a:latin typeface="Tahoma" charset="0"/>
                </a:rPr>
                <a:t>uno influenza quella dell</a:t>
              </a:r>
              <a:r>
                <a:rPr lang="ja-JP" altLang="it-IT" sz="2000">
                  <a:latin typeface="Tahoma" charset="0"/>
                </a:rPr>
                <a:t>’</a:t>
              </a:r>
              <a:r>
                <a:rPr lang="it-IT" altLang="ja-JP" sz="2000">
                  <a:latin typeface="Tahoma" charset="0"/>
                </a:rPr>
                <a:t>altra, generando una corrispondente volontà o desiderio</a:t>
              </a:r>
              <a:r>
                <a:rPr lang="ja-JP" altLang="it-IT" sz="2000">
                  <a:latin typeface="Tahoma" charset="0"/>
                </a:rPr>
                <a:t>”</a:t>
              </a:r>
              <a:r>
                <a:rPr lang="it-IT" altLang="ja-JP" sz="2000">
                  <a:latin typeface="Tahoma" charset="0"/>
                </a:rPr>
                <a:t>.</a:t>
              </a:r>
              <a:endParaRPr lang="it-IT" altLang="it-IT" sz="2000">
                <a:latin typeface="Tahoma" charset="0"/>
              </a:endParaRPr>
            </a:p>
          </p:txBody>
        </p:sp>
        <p:grpSp>
          <p:nvGrpSpPr>
            <p:cNvPr id="105479" name="Group 17"/>
            <p:cNvGrpSpPr>
              <a:grpSpLocks/>
            </p:cNvGrpSpPr>
            <p:nvPr/>
          </p:nvGrpSpPr>
          <p:grpSpPr bwMode="auto">
            <a:xfrm>
              <a:off x="2736" y="1008"/>
              <a:ext cx="2832" cy="1120"/>
              <a:chOff x="2736" y="1008"/>
              <a:chExt cx="2832" cy="1120"/>
            </a:xfrm>
          </p:grpSpPr>
          <p:sp>
            <p:nvSpPr>
              <p:cNvPr id="105480" name="WordArt 6"/>
              <p:cNvSpPr>
                <a:spLocks noChangeArrowheads="1" noChangeShapeType="1" noTextEdit="1"/>
              </p:cNvSpPr>
              <p:nvPr/>
            </p:nvSpPr>
            <p:spPr bwMode="auto">
              <a:xfrm>
                <a:off x="2976" y="1216"/>
                <a:ext cx="2304" cy="912"/>
              </a:xfrm>
              <a:prstGeom prst="rect">
                <a:avLst/>
              </a:prstGeom>
            </p:spPr>
            <p:txBody>
              <a:bodyPr spcFirstLastPara="1" wrap="none" fromWordArt="1">
                <a:prstTxWarp prst="textArchUp">
                  <a:avLst>
                    <a:gd name="adj" fmla="val 10800000"/>
                  </a:avLst>
                </a:prstTxWarp>
              </a:bodyPr>
              <a:lstStyle/>
              <a:p>
                <a:pPr algn="ctr"/>
                <a:r>
                  <a:rPr lang="it-IT" sz="2800" kern="10">
                    <a:ln w="9525">
                      <a:solidFill>
                        <a:srgbClr val="000000"/>
                      </a:solidFill>
                      <a:round/>
                      <a:headEnd/>
                      <a:tailEnd/>
                    </a:ln>
                    <a:latin typeface="Arial Unicode MS" charset="0"/>
                    <a:ea typeface="Arial Unicode MS" charset="0"/>
                    <a:cs typeface="Arial Unicode MS" charset="0"/>
                  </a:rPr>
                  <a:t>DIAGRAMMA NEUROLOGICO</a:t>
                </a:r>
              </a:p>
            </p:txBody>
          </p:sp>
          <p:sp>
            <p:nvSpPr>
              <p:cNvPr id="105481" name="Text Box 8"/>
              <p:cNvSpPr txBox="1">
                <a:spLocks noChangeArrowheads="1"/>
              </p:cNvSpPr>
              <p:nvPr/>
            </p:nvSpPr>
            <p:spPr bwMode="auto">
              <a:xfrm>
                <a:off x="3024" y="1312"/>
                <a:ext cx="2160"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50000"/>
                  </a:spcBef>
                  <a:buFontTx/>
                  <a:buNone/>
                </a:pPr>
                <a:r>
                  <a:rPr lang="it-IT" altLang="x-none" sz="1600">
                    <a:latin typeface="Tahoma" charset="0"/>
                  </a:rPr>
                  <a:t>CHE MOSTRA</a:t>
                </a:r>
              </a:p>
              <a:p>
                <a:pPr algn="ctr">
                  <a:spcBef>
                    <a:spcPct val="50000"/>
                  </a:spcBef>
                  <a:buFontTx/>
                  <a:buNone/>
                </a:pPr>
                <a:r>
                  <a:rPr lang="it-IT" altLang="x-none" sz="1600">
                    <a:latin typeface="Tahoma" charset="0"/>
                  </a:rPr>
                  <a:t>La localizzazione degli organi cerebrali secondo il pensiero del Dott. J.R. BUCHANAN</a:t>
                </a:r>
              </a:p>
            </p:txBody>
          </p:sp>
          <p:sp>
            <p:nvSpPr>
              <p:cNvPr id="105482" name="Oval 10"/>
              <p:cNvSpPr>
                <a:spLocks noChangeArrowheads="1"/>
              </p:cNvSpPr>
              <p:nvPr/>
            </p:nvSpPr>
            <p:spPr bwMode="auto">
              <a:xfrm>
                <a:off x="2736" y="1008"/>
                <a:ext cx="2832" cy="1104"/>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grpSp>
      </p:grpSp>
      <p:grpSp>
        <p:nvGrpSpPr>
          <p:cNvPr id="105474" name="Group 19"/>
          <p:cNvGrpSpPr>
            <a:grpSpLocks/>
          </p:cNvGrpSpPr>
          <p:nvPr/>
        </p:nvGrpSpPr>
        <p:grpSpPr bwMode="auto">
          <a:xfrm>
            <a:off x="0" y="1905000"/>
            <a:ext cx="8001000" cy="4953000"/>
            <a:chOff x="0" y="1200"/>
            <a:chExt cx="5040" cy="3120"/>
          </a:xfrm>
        </p:grpSpPr>
        <p:pic>
          <p:nvPicPr>
            <p:cNvPr id="105476" name="Picture 5" descr="fren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0"/>
              <a:ext cx="2112" cy="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Rectangle 11"/>
            <p:cNvSpPr>
              <a:spLocks noChangeArrowheads="1"/>
            </p:cNvSpPr>
            <p:nvPr/>
          </p:nvSpPr>
          <p:spPr bwMode="auto">
            <a:xfrm>
              <a:off x="2160" y="4080"/>
              <a:ext cx="28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1600" i="1">
                  <a:latin typeface="Tahoma" charset="0"/>
                </a:rPr>
                <a:t>Buchanan</a:t>
              </a:r>
              <a:r>
                <a:rPr lang="ja-JP" altLang="it-IT" sz="1600" i="1"/>
                <a:t>’</a:t>
              </a:r>
              <a:r>
                <a:rPr lang="it-IT" altLang="ja-JP" sz="1600" i="1">
                  <a:latin typeface="Tahoma" charset="0"/>
                </a:rPr>
                <a:t>s Journal of Man, 1850.</a:t>
              </a:r>
              <a:endParaRPr lang="it-IT" altLang="it-IT" sz="1600">
                <a:latin typeface="Tahoma" charset="0"/>
              </a:endParaRPr>
            </a:p>
          </p:txBody>
        </p:sp>
      </p:grpSp>
      <p:sp>
        <p:nvSpPr>
          <p:cNvPr id="105475" name="Rectangle 15"/>
          <p:cNvSpPr>
            <a:spLocks noGrp="1" noChangeArrowheads="1"/>
          </p:cNvSpPr>
          <p:nvPr>
            <p:ph type="ctrTitle"/>
          </p:nvPr>
        </p:nvSpPr>
        <p:spPr>
          <a:xfrm>
            <a:off x="0" y="0"/>
            <a:ext cx="9067800" cy="1600200"/>
          </a:xfrm>
        </p:spPr>
        <p:txBody>
          <a:bodyPr/>
          <a:lstStyle/>
          <a:p>
            <a:pPr algn="just" eaLnBrk="1" hangingPunct="1"/>
            <a:r>
              <a:rPr lang="it-IT" altLang="it-IT" sz="2000">
                <a:solidFill>
                  <a:schemeClr val="tx1"/>
                </a:solidFill>
                <a:latin typeface="Tahoma" charset="0"/>
              </a:rPr>
              <a:t>Nel 1800 è ormai definitivamente assodato che le funzioni intellettive risiedono nel cervello e che parti diverse di esso svolgono funzioni diverse. Se ne conosce l</a:t>
            </a:r>
            <a:r>
              <a:rPr lang="ja-JP" altLang="it-IT" sz="2000">
                <a:solidFill>
                  <a:schemeClr val="tx1"/>
                </a:solidFill>
                <a:latin typeface="Tahoma" charset="0"/>
              </a:rPr>
              <a:t>’</a:t>
            </a:r>
            <a:r>
              <a:rPr lang="it-IT" altLang="ja-JP" sz="2000">
                <a:solidFill>
                  <a:schemeClr val="tx1"/>
                </a:solidFill>
                <a:latin typeface="Tahoma" charset="0"/>
              </a:rPr>
              <a:t>anatomia macroscopica e si è convinti che alla base del suo funzionamento risiedano variazioni di cariche elettriche.</a:t>
            </a:r>
            <a:br>
              <a:rPr lang="it-IT" altLang="ja-JP" sz="2000">
                <a:solidFill>
                  <a:schemeClr val="tx1"/>
                </a:solidFill>
                <a:latin typeface="Tahoma" charset="0"/>
              </a:rPr>
            </a:br>
            <a:r>
              <a:rPr lang="it-IT" altLang="ja-JP" sz="2000">
                <a:solidFill>
                  <a:schemeClr val="tx1"/>
                </a:solidFill>
                <a:latin typeface="Tahoma" charset="0"/>
              </a:rPr>
              <a:t>E</a:t>
            </a:r>
            <a:r>
              <a:rPr lang="ja-JP" altLang="it-IT" sz="2000">
                <a:solidFill>
                  <a:schemeClr val="tx1"/>
                </a:solidFill>
                <a:latin typeface="Tahoma" charset="0"/>
              </a:rPr>
              <a:t>’</a:t>
            </a:r>
            <a:r>
              <a:rPr lang="it-IT" altLang="ja-JP" sz="2000">
                <a:solidFill>
                  <a:schemeClr val="tx1"/>
                </a:solidFill>
                <a:latin typeface="Tahoma" charset="0"/>
              </a:rPr>
              <a:t> il tempo della FRENOLOGIA, fondata da FRANZ JOSEPH GALL (1758 -1828)</a:t>
            </a:r>
            <a:endParaRPr lang="it-IT" altLang="it-IT" sz="2000">
              <a:solidFill>
                <a:schemeClr val="tx1"/>
              </a:solidFill>
              <a:latin typeface="Tahoma"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Frenote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71488"/>
            <a:ext cx="5522913" cy="615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Line 5"/>
          <p:cNvSpPr>
            <a:spLocks noChangeShapeType="1"/>
          </p:cNvSpPr>
          <p:nvPr/>
        </p:nvSpPr>
        <p:spPr bwMode="auto">
          <a:xfrm flipV="1">
            <a:off x="2381250" y="2819400"/>
            <a:ext cx="3048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23" name="Line 6"/>
          <p:cNvSpPr>
            <a:spLocks noChangeShapeType="1"/>
          </p:cNvSpPr>
          <p:nvPr/>
        </p:nvSpPr>
        <p:spPr bwMode="auto">
          <a:xfrm flipH="1" flipV="1">
            <a:off x="2914650" y="2895600"/>
            <a:ext cx="1524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24" name="Line 7"/>
          <p:cNvSpPr>
            <a:spLocks noChangeShapeType="1"/>
          </p:cNvSpPr>
          <p:nvPr/>
        </p:nvSpPr>
        <p:spPr bwMode="auto">
          <a:xfrm flipH="1" flipV="1">
            <a:off x="3232150" y="2959100"/>
            <a:ext cx="292100" cy="1104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25" name="Line 8"/>
          <p:cNvSpPr>
            <a:spLocks noChangeShapeType="1"/>
          </p:cNvSpPr>
          <p:nvPr/>
        </p:nvSpPr>
        <p:spPr bwMode="auto">
          <a:xfrm flipH="1" flipV="1">
            <a:off x="3486150" y="3136900"/>
            <a:ext cx="419100" cy="673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26" name="Line 9"/>
          <p:cNvSpPr>
            <a:spLocks noChangeShapeType="1"/>
          </p:cNvSpPr>
          <p:nvPr/>
        </p:nvSpPr>
        <p:spPr bwMode="auto">
          <a:xfrm flipV="1">
            <a:off x="1619250" y="2690813"/>
            <a:ext cx="6096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27" name="Line 10"/>
          <p:cNvSpPr>
            <a:spLocks noChangeShapeType="1"/>
          </p:cNvSpPr>
          <p:nvPr/>
        </p:nvSpPr>
        <p:spPr bwMode="auto">
          <a:xfrm flipV="1">
            <a:off x="1695450" y="2386013"/>
            <a:ext cx="6096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28" name="Line 11"/>
          <p:cNvSpPr>
            <a:spLocks noChangeShapeType="1"/>
          </p:cNvSpPr>
          <p:nvPr/>
        </p:nvSpPr>
        <p:spPr bwMode="auto">
          <a:xfrm>
            <a:off x="1619250" y="1547813"/>
            <a:ext cx="838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29" name="Line 12"/>
          <p:cNvSpPr>
            <a:spLocks noChangeShapeType="1"/>
          </p:cNvSpPr>
          <p:nvPr/>
        </p:nvSpPr>
        <p:spPr bwMode="auto">
          <a:xfrm>
            <a:off x="1695450" y="938213"/>
            <a:ext cx="1066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30" name="Line 13"/>
          <p:cNvSpPr>
            <a:spLocks noChangeShapeType="1"/>
          </p:cNvSpPr>
          <p:nvPr/>
        </p:nvSpPr>
        <p:spPr bwMode="auto">
          <a:xfrm>
            <a:off x="1619250" y="252413"/>
            <a:ext cx="1524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31" name="Line 14"/>
          <p:cNvSpPr>
            <a:spLocks noChangeShapeType="1"/>
          </p:cNvSpPr>
          <p:nvPr/>
        </p:nvSpPr>
        <p:spPr bwMode="auto">
          <a:xfrm flipV="1">
            <a:off x="1695450" y="2538413"/>
            <a:ext cx="762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32" name="Line 15"/>
          <p:cNvSpPr>
            <a:spLocks noChangeShapeType="1"/>
          </p:cNvSpPr>
          <p:nvPr/>
        </p:nvSpPr>
        <p:spPr bwMode="auto">
          <a:xfrm flipV="1">
            <a:off x="1695450" y="2081213"/>
            <a:ext cx="914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33" name="Line 16"/>
          <p:cNvSpPr>
            <a:spLocks noChangeShapeType="1"/>
          </p:cNvSpPr>
          <p:nvPr/>
        </p:nvSpPr>
        <p:spPr bwMode="auto">
          <a:xfrm>
            <a:off x="1695450" y="1243013"/>
            <a:ext cx="1219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34" name="Line 17"/>
          <p:cNvSpPr>
            <a:spLocks noChangeShapeType="1"/>
          </p:cNvSpPr>
          <p:nvPr/>
        </p:nvSpPr>
        <p:spPr bwMode="auto">
          <a:xfrm>
            <a:off x="1619250" y="633413"/>
            <a:ext cx="16764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35" name="Line 18"/>
          <p:cNvSpPr>
            <a:spLocks noChangeShapeType="1"/>
          </p:cNvSpPr>
          <p:nvPr/>
        </p:nvSpPr>
        <p:spPr bwMode="auto">
          <a:xfrm flipV="1">
            <a:off x="2762250" y="2590800"/>
            <a:ext cx="762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36" name="Text Box 19"/>
          <p:cNvSpPr txBox="1">
            <a:spLocks noChangeArrowheads="1"/>
          </p:cNvSpPr>
          <p:nvPr/>
        </p:nvSpPr>
        <p:spPr bwMode="auto">
          <a:xfrm>
            <a:off x="2746375" y="3971925"/>
            <a:ext cx="2611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400" b="1">
                <a:latin typeface="Tahoma" charset="0"/>
              </a:rPr>
              <a:t>colore  ordine  costruttività</a:t>
            </a:r>
          </a:p>
        </p:txBody>
      </p:sp>
      <p:sp>
        <p:nvSpPr>
          <p:cNvPr id="107537" name="Line 20"/>
          <p:cNvSpPr>
            <a:spLocks noChangeShapeType="1"/>
          </p:cNvSpPr>
          <p:nvPr/>
        </p:nvSpPr>
        <p:spPr bwMode="auto">
          <a:xfrm flipH="1" flipV="1">
            <a:off x="3143250" y="2667000"/>
            <a:ext cx="1524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38" name="Line 21"/>
          <p:cNvSpPr>
            <a:spLocks noChangeShapeType="1"/>
          </p:cNvSpPr>
          <p:nvPr/>
        </p:nvSpPr>
        <p:spPr bwMode="auto">
          <a:xfrm flipH="1" flipV="1">
            <a:off x="3676650" y="2819400"/>
            <a:ext cx="6858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39" name="Text Box 22"/>
          <p:cNvSpPr txBox="1">
            <a:spLocks noChangeArrowheads="1"/>
          </p:cNvSpPr>
          <p:nvPr/>
        </p:nvSpPr>
        <p:spPr bwMode="auto">
          <a:xfrm>
            <a:off x="3886200" y="2335213"/>
            <a:ext cx="8858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latin typeface="Tahoma" charset="0"/>
              </a:rPr>
              <a:t>acquisi-</a:t>
            </a:r>
          </a:p>
          <a:p>
            <a:pPr>
              <a:spcBef>
                <a:spcPct val="0"/>
              </a:spcBef>
              <a:buFontTx/>
              <a:buNone/>
            </a:pPr>
            <a:r>
              <a:rPr lang="it-IT" altLang="x-none" sz="2400">
                <a:latin typeface="Tahoma" charset="0"/>
              </a:rPr>
              <a:t>zione</a:t>
            </a:r>
          </a:p>
        </p:txBody>
      </p:sp>
      <p:sp>
        <p:nvSpPr>
          <p:cNvPr id="107540" name="Text Box 23"/>
          <p:cNvSpPr txBox="1">
            <a:spLocks noChangeArrowheads="1"/>
          </p:cNvSpPr>
          <p:nvPr/>
        </p:nvSpPr>
        <p:spPr bwMode="auto">
          <a:xfrm>
            <a:off x="4029075" y="3133725"/>
            <a:ext cx="10445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latin typeface="Tahoma" charset="0"/>
              </a:rPr>
              <a:t>alimenta-</a:t>
            </a:r>
          </a:p>
          <a:p>
            <a:pPr>
              <a:spcBef>
                <a:spcPct val="0"/>
              </a:spcBef>
              <a:buFontTx/>
              <a:buNone/>
            </a:pPr>
            <a:r>
              <a:rPr lang="it-IT" altLang="x-none" sz="2400">
                <a:latin typeface="Tahoma" charset="0"/>
              </a:rPr>
              <a:t>zione</a:t>
            </a:r>
          </a:p>
        </p:txBody>
      </p:sp>
      <p:sp>
        <p:nvSpPr>
          <p:cNvPr id="107541" name="Text Box 24"/>
          <p:cNvSpPr txBox="1">
            <a:spLocks noChangeArrowheads="1"/>
          </p:cNvSpPr>
          <p:nvPr/>
        </p:nvSpPr>
        <p:spPr bwMode="auto">
          <a:xfrm>
            <a:off x="4816475" y="2498725"/>
            <a:ext cx="1149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latin typeface="Tahoma" charset="0"/>
              </a:rPr>
              <a:t>segretezza</a:t>
            </a:r>
          </a:p>
        </p:txBody>
      </p:sp>
      <p:sp>
        <p:nvSpPr>
          <p:cNvPr id="107542" name="Text Box 25"/>
          <p:cNvSpPr txBox="1">
            <a:spLocks noChangeArrowheads="1"/>
          </p:cNvSpPr>
          <p:nvPr/>
        </p:nvSpPr>
        <p:spPr bwMode="auto">
          <a:xfrm>
            <a:off x="4727575" y="2879725"/>
            <a:ext cx="124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400" b="1">
                <a:latin typeface="Tahoma" charset="0"/>
              </a:rPr>
              <a:t>distruttività</a:t>
            </a:r>
          </a:p>
        </p:txBody>
      </p:sp>
      <p:sp>
        <p:nvSpPr>
          <p:cNvPr id="107543" name="Text Box 26"/>
          <p:cNvSpPr txBox="1">
            <a:spLocks noChangeArrowheads="1"/>
          </p:cNvSpPr>
          <p:nvPr/>
        </p:nvSpPr>
        <p:spPr bwMode="auto">
          <a:xfrm>
            <a:off x="3660775" y="4568825"/>
            <a:ext cx="1171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latin typeface="Tahoma" charset="0"/>
              </a:rPr>
              <a:t>isolamento</a:t>
            </a:r>
          </a:p>
        </p:txBody>
      </p:sp>
      <p:sp>
        <p:nvSpPr>
          <p:cNvPr id="107544" name="Line 27"/>
          <p:cNvSpPr>
            <a:spLocks noChangeShapeType="1"/>
          </p:cNvSpPr>
          <p:nvPr/>
        </p:nvSpPr>
        <p:spPr bwMode="auto">
          <a:xfrm flipV="1">
            <a:off x="4514850" y="3962400"/>
            <a:ext cx="10668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45" name="Text Box 28"/>
          <p:cNvSpPr txBox="1">
            <a:spLocks noChangeArrowheads="1"/>
          </p:cNvSpPr>
          <p:nvPr/>
        </p:nvSpPr>
        <p:spPr bwMode="auto">
          <a:xfrm>
            <a:off x="5260975" y="4200525"/>
            <a:ext cx="3190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400" b="1">
                <a:latin typeface="Tahoma" charset="0"/>
              </a:rPr>
              <a:t>erotismo </a:t>
            </a:r>
          </a:p>
          <a:p>
            <a:pPr eaLnBrk="1" hangingPunct="1">
              <a:spcBef>
                <a:spcPct val="0"/>
              </a:spcBef>
              <a:buFontTx/>
              <a:buNone/>
            </a:pPr>
            <a:r>
              <a:rPr lang="it-IT" altLang="it-IT" sz="1400" b="1">
                <a:latin typeface="Tahoma" charset="0"/>
              </a:rPr>
              <a:t>               combattività  coniugalità</a:t>
            </a:r>
          </a:p>
        </p:txBody>
      </p:sp>
      <p:sp>
        <p:nvSpPr>
          <p:cNvPr id="107546" name="Line 29"/>
          <p:cNvSpPr>
            <a:spLocks noChangeShapeType="1"/>
          </p:cNvSpPr>
          <p:nvPr/>
        </p:nvSpPr>
        <p:spPr bwMode="auto">
          <a:xfrm flipH="1" flipV="1">
            <a:off x="6191250" y="3810000"/>
            <a:ext cx="1003300" cy="596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47" name="Line 30"/>
          <p:cNvSpPr>
            <a:spLocks noChangeShapeType="1"/>
          </p:cNvSpPr>
          <p:nvPr/>
        </p:nvSpPr>
        <p:spPr bwMode="auto">
          <a:xfrm flipH="1" flipV="1">
            <a:off x="5886450" y="3581400"/>
            <a:ext cx="6858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48" name="Text Box 31"/>
          <p:cNvSpPr txBox="1">
            <a:spLocks noChangeArrowheads="1"/>
          </p:cNvSpPr>
          <p:nvPr/>
        </p:nvSpPr>
        <p:spPr bwMode="auto">
          <a:xfrm>
            <a:off x="7029450" y="762000"/>
            <a:ext cx="20383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400" b="1">
                <a:latin typeface="Tahoma" charset="0"/>
              </a:rPr>
              <a:t>autoconsiderazione</a:t>
            </a:r>
          </a:p>
          <a:p>
            <a:pPr eaLnBrk="1" hangingPunct="1">
              <a:spcBef>
                <a:spcPct val="0"/>
              </a:spcBef>
              <a:buFontTx/>
              <a:buNone/>
            </a:pPr>
            <a:endParaRPr lang="it-IT" altLang="it-IT" sz="1400" b="1">
              <a:latin typeface="Tahoma" charset="0"/>
            </a:endParaRPr>
          </a:p>
          <a:p>
            <a:pPr eaLnBrk="1" hangingPunct="1">
              <a:spcBef>
                <a:spcPct val="0"/>
              </a:spcBef>
              <a:buFontTx/>
              <a:buNone/>
            </a:pPr>
            <a:r>
              <a:rPr lang="it-IT" altLang="it-IT" sz="1400" b="1">
                <a:latin typeface="Tahoma" charset="0"/>
              </a:rPr>
              <a:t>approvazione</a:t>
            </a:r>
          </a:p>
          <a:p>
            <a:pPr eaLnBrk="1" hangingPunct="1">
              <a:spcBef>
                <a:spcPct val="0"/>
              </a:spcBef>
              <a:buFontTx/>
              <a:buNone/>
            </a:pPr>
            <a:endParaRPr lang="it-IT" altLang="it-IT" sz="1400" b="1">
              <a:latin typeface="Tahoma" charset="0"/>
            </a:endParaRPr>
          </a:p>
          <a:p>
            <a:pPr eaLnBrk="1" hangingPunct="1">
              <a:spcBef>
                <a:spcPct val="0"/>
              </a:spcBef>
              <a:buFontTx/>
              <a:buNone/>
            </a:pPr>
            <a:r>
              <a:rPr lang="it-IT" altLang="it-IT" sz="1400" b="1">
                <a:latin typeface="Tahoma" charset="0"/>
              </a:rPr>
              <a:t>continuità</a:t>
            </a:r>
          </a:p>
          <a:p>
            <a:pPr eaLnBrk="1" hangingPunct="1">
              <a:spcBef>
                <a:spcPct val="0"/>
              </a:spcBef>
              <a:buFontTx/>
              <a:buNone/>
            </a:pPr>
            <a:endParaRPr lang="it-IT" altLang="it-IT" sz="1400" b="1">
              <a:latin typeface="Tahoma" charset="0"/>
            </a:endParaRPr>
          </a:p>
          <a:p>
            <a:pPr eaLnBrk="1" hangingPunct="1">
              <a:spcBef>
                <a:spcPct val="0"/>
              </a:spcBef>
              <a:buFontTx/>
              <a:buNone/>
            </a:pPr>
            <a:r>
              <a:rPr lang="it-IT" altLang="it-IT" sz="1400" b="1">
                <a:latin typeface="Tahoma" charset="0"/>
              </a:rPr>
              <a:t>amicizia o</a:t>
            </a:r>
          </a:p>
          <a:p>
            <a:pPr eaLnBrk="1" hangingPunct="1">
              <a:spcBef>
                <a:spcPct val="0"/>
              </a:spcBef>
              <a:buFontTx/>
              <a:buNone/>
            </a:pPr>
            <a:r>
              <a:rPr lang="it-IT" altLang="it-IT" sz="1400" b="1">
                <a:latin typeface="Tahoma" charset="0"/>
              </a:rPr>
              <a:t>attaccamento</a:t>
            </a:r>
          </a:p>
          <a:p>
            <a:pPr eaLnBrk="1" hangingPunct="1">
              <a:spcBef>
                <a:spcPct val="0"/>
              </a:spcBef>
              <a:buFontTx/>
              <a:buNone/>
            </a:pPr>
            <a:endParaRPr lang="it-IT" altLang="it-IT" sz="1400" b="1">
              <a:latin typeface="Tahoma" charset="0"/>
            </a:endParaRPr>
          </a:p>
          <a:p>
            <a:pPr eaLnBrk="1" hangingPunct="1">
              <a:spcBef>
                <a:spcPct val="0"/>
              </a:spcBef>
              <a:buFontTx/>
              <a:buNone/>
            </a:pPr>
            <a:r>
              <a:rPr lang="it-IT" altLang="it-IT" sz="1400" b="1">
                <a:latin typeface="Tahoma" charset="0"/>
              </a:rPr>
              <a:t>sedentarietà</a:t>
            </a:r>
          </a:p>
          <a:p>
            <a:pPr eaLnBrk="1" hangingPunct="1">
              <a:spcBef>
                <a:spcPct val="0"/>
              </a:spcBef>
              <a:buFontTx/>
              <a:buNone/>
            </a:pPr>
            <a:endParaRPr lang="it-IT" altLang="it-IT" sz="1400" b="1">
              <a:latin typeface="Tahoma" charset="0"/>
            </a:endParaRPr>
          </a:p>
          <a:p>
            <a:pPr eaLnBrk="1" hangingPunct="1">
              <a:spcBef>
                <a:spcPct val="0"/>
              </a:spcBef>
              <a:buFontTx/>
              <a:buNone/>
            </a:pPr>
            <a:r>
              <a:rPr lang="it-IT" altLang="it-IT" sz="1400" b="1">
                <a:latin typeface="Tahoma" charset="0"/>
              </a:rPr>
              <a:t>amore paterno</a:t>
            </a:r>
          </a:p>
          <a:p>
            <a:pPr eaLnBrk="1" hangingPunct="1">
              <a:spcBef>
                <a:spcPct val="0"/>
              </a:spcBef>
              <a:buFontTx/>
              <a:buNone/>
            </a:pPr>
            <a:r>
              <a:rPr lang="it-IT" altLang="it-IT" sz="1400" b="1">
                <a:latin typeface="Tahoma" charset="0"/>
              </a:rPr>
              <a:t>e materno</a:t>
            </a:r>
          </a:p>
        </p:txBody>
      </p:sp>
      <p:sp>
        <p:nvSpPr>
          <p:cNvPr id="107549" name="Line 32"/>
          <p:cNvSpPr>
            <a:spLocks noChangeShapeType="1"/>
          </p:cNvSpPr>
          <p:nvPr/>
        </p:nvSpPr>
        <p:spPr bwMode="auto">
          <a:xfrm flipH="1">
            <a:off x="5969000" y="914400"/>
            <a:ext cx="1066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50" name="Line 33"/>
          <p:cNvSpPr>
            <a:spLocks noChangeShapeType="1"/>
          </p:cNvSpPr>
          <p:nvPr/>
        </p:nvSpPr>
        <p:spPr bwMode="auto">
          <a:xfrm flipH="1">
            <a:off x="5943600" y="1371600"/>
            <a:ext cx="10668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51" name="Line 34"/>
          <p:cNvSpPr>
            <a:spLocks noChangeShapeType="1"/>
          </p:cNvSpPr>
          <p:nvPr/>
        </p:nvSpPr>
        <p:spPr bwMode="auto">
          <a:xfrm flipH="1" flipV="1">
            <a:off x="6578600" y="17526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52" name="Line 35"/>
          <p:cNvSpPr>
            <a:spLocks noChangeShapeType="1"/>
          </p:cNvSpPr>
          <p:nvPr/>
        </p:nvSpPr>
        <p:spPr bwMode="auto">
          <a:xfrm flipH="1">
            <a:off x="6350000" y="2286000"/>
            <a:ext cx="762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53" name="Line 36"/>
          <p:cNvSpPr>
            <a:spLocks noChangeShapeType="1"/>
          </p:cNvSpPr>
          <p:nvPr/>
        </p:nvSpPr>
        <p:spPr bwMode="auto">
          <a:xfrm flipH="1" flipV="1">
            <a:off x="6807200" y="2743200"/>
            <a:ext cx="2286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54" name="Line 37"/>
          <p:cNvSpPr>
            <a:spLocks noChangeShapeType="1"/>
          </p:cNvSpPr>
          <p:nvPr/>
        </p:nvSpPr>
        <p:spPr bwMode="auto">
          <a:xfrm flipH="1">
            <a:off x="6731000" y="3352800"/>
            <a:ext cx="3048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55" name="Text Box 38"/>
          <p:cNvSpPr txBox="1">
            <a:spLocks noChangeArrowheads="1"/>
          </p:cNvSpPr>
          <p:nvPr/>
        </p:nvSpPr>
        <p:spPr bwMode="auto">
          <a:xfrm>
            <a:off x="2667000" y="20669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latin typeface="Tahoma" charset="0"/>
              </a:rPr>
              <a:t>gaiezza</a:t>
            </a:r>
          </a:p>
        </p:txBody>
      </p:sp>
      <p:sp>
        <p:nvSpPr>
          <p:cNvPr id="107556" name="Text Box 39"/>
          <p:cNvSpPr txBox="1">
            <a:spLocks noChangeArrowheads="1"/>
          </p:cNvSpPr>
          <p:nvPr/>
        </p:nvSpPr>
        <p:spPr bwMode="auto">
          <a:xfrm>
            <a:off x="3200400" y="1660525"/>
            <a:ext cx="1039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latin typeface="Tahoma" charset="0"/>
              </a:rPr>
              <a:t>idealismo</a:t>
            </a:r>
          </a:p>
        </p:txBody>
      </p:sp>
      <p:sp>
        <p:nvSpPr>
          <p:cNvPr id="107557" name="Text Box 40"/>
          <p:cNvSpPr txBox="1">
            <a:spLocks noChangeArrowheads="1"/>
          </p:cNvSpPr>
          <p:nvPr/>
        </p:nvSpPr>
        <p:spPr bwMode="auto">
          <a:xfrm>
            <a:off x="3962400" y="1533525"/>
            <a:ext cx="1012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400" b="1">
                <a:latin typeface="Tahoma" charset="0"/>
              </a:rPr>
              <a:t>sublimità</a:t>
            </a:r>
          </a:p>
        </p:txBody>
      </p:sp>
      <p:sp>
        <p:nvSpPr>
          <p:cNvPr id="107558" name="Text Box 41"/>
          <p:cNvSpPr txBox="1">
            <a:spLocks noChangeArrowheads="1"/>
          </p:cNvSpPr>
          <p:nvPr/>
        </p:nvSpPr>
        <p:spPr bwMode="auto">
          <a:xfrm>
            <a:off x="5029200" y="1889125"/>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latin typeface="Tahoma" charset="0"/>
              </a:rPr>
              <a:t>cautela</a:t>
            </a:r>
          </a:p>
        </p:txBody>
      </p:sp>
      <p:sp>
        <p:nvSpPr>
          <p:cNvPr id="107559" name="Text Box 42"/>
          <p:cNvSpPr txBox="1">
            <a:spLocks noChangeArrowheads="1"/>
          </p:cNvSpPr>
          <p:nvPr/>
        </p:nvSpPr>
        <p:spPr bwMode="auto">
          <a:xfrm>
            <a:off x="2228850" y="125413"/>
            <a:ext cx="5808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400" b="1">
                <a:latin typeface="Tahoma" charset="0"/>
              </a:rPr>
              <a:t>Spiritualità       venerazione  speranza  fermezza  coscienziosità</a:t>
            </a:r>
          </a:p>
        </p:txBody>
      </p:sp>
      <p:sp>
        <p:nvSpPr>
          <p:cNvPr id="107560" name="Line 43"/>
          <p:cNvSpPr>
            <a:spLocks noChangeShapeType="1"/>
          </p:cNvSpPr>
          <p:nvPr/>
        </p:nvSpPr>
        <p:spPr bwMode="auto">
          <a:xfrm>
            <a:off x="3219450" y="381000"/>
            <a:ext cx="8382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61" name="Line 44"/>
          <p:cNvSpPr>
            <a:spLocks noChangeShapeType="1"/>
          </p:cNvSpPr>
          <p:nvPr/>
        </p:nvSpPr>
        <p:spPr bwMode="auto">
          <a:xfrm>
            <a:off x="4210050" y="381000"/>
            <a:ext cx="76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62" name="Line 45"/>
          <p:cNvSpPr>
            <a:spLocks noChangeShapeType="1"/>
          </p:cNvSpPr>
          <p:nvPr/>
        </p:nvSpPr>
        <p:spPr bwMode="auto">
          <a:xfrm flipH="1">
            <a:off x="4591050" y="381000"/>
            <a:ext cx="2286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63" name="Line 46"/>
          <p:cNvSpPr>
            <a:spLocks noChangeShapeType="1"/>
          </p:cNvSpPr>
          <p:nvPr/>
        </p:nvSpPr>
        <p:spPr bwMode="auto">
          <a:xfrm flipH="1">
            <a:off x="5276850" y="4572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64" name="Line 47"/>
          <p:cNvSpPr>
            <a:spLocks noChangeShapeType="1"/>
          </p:cNvSpPr>
          <p:nvPr/>
        </p:nvSpPr>
        <p:spPr bwMode="auto">
          <a:xfrm flipH="1">
            <a:off x="5353050" y="457200"/>
            <a:ext cx="12192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7565" name="Text Box 48"/>
          <p:cNvSpPr txBox="1">
            <a:spLocks noChangeArrowheads="1"/>
          </p:cNvSpPr>
          <p:nvPr/>
        </p:nvSpPr>
        <p:spPr bwMode="auto">
          <a:xfrm>
            <a:off x="0" y="100013"/>
            <a:ext cx="1676400"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eaLnBrk="1" hangingPunct="1">
              <a:spcBef>
                <a:spcPct val="50000"/>
              </a:spcBef>
              <a:buFontTx/>
              <a:buNone/>
            </a:pPr>
            <a:r>
              <a:rPr lang="it-IT" altLang="it-IT" sz="1400" b="1">
                <a:latin typeface="Tahoma" charset="0"/>
              </a:rPr>
              <a:t>benevolenza</a:t>
            </a:r>
          </a:p>
          <a:p>
            <a:pPr algn="r" eaLnBrk="1" hangingPunct="1">
              <a:spcBef>
                <a:spcPct val="50000"/>
              </a:spcBef>
              <a:buFontTx/>
              <a:buNone/>
            </a:pPr>
            <a:r>
              <a:rPr lang="it-IT" altLang="it-IT" sz="1400" b="1">
                <a:latin typeface="Tahoma" charset="0"/>
              </a:rPr>
              <a:t>imitazione</a:t>
            </a:r>
          </a:p>
          <a:p>
            <a:pPr algn="r" eaLnBrk="1" hangingPunct="1">
              <a:spcBef>
                <a:spcPct val="50000"/>
              </a:spcBef>
              <a:buFontTx/>
              <a:buNone/>
            </a:pPr>
            <a:r>
              <a:rPr lang="it-IT" altLang="it-IT" sz="1400" b="1">
                <a:latin typeface="Tahoma" charset="0"/>
              </a:rPr>
              <a:t>natura umana</a:t>
            </a:r>
          </a:p>
          <a:p>
            <a:pPr algn="r" eaLnBrk="1" hangingPunct="1">
              <a:spcBef>
                <a:spcPct val="50000"/>
              </a:spcBef>
              <a:buFontTx/>
              <a:buNone/>
            </a:pPr>
            <a:r>
              <a:rPr lang="it-IT" altLang="it-IT" sz="1400" b="1">
                <a:latin typeface="Tahoma" charset="0"/>
              </a:rPr>
              <a:t>condiscendenza</a:t>
            </a:r>
          </a:p>
          <a:p>
            <a:pPr algn="r" eaLnBrk="1" hangingPunct="1">
              <a:spcBef>
                <a:spcPct val="50000"/>
              </a:spcBef>
              <a:buFontTx/>
              <a:buNone/>
            </a:pPr>
            <a:r>
              <a:rPr lang="it-IT" altLang="it-IT" sz="1400" b="1">
                <a:latin typeface="Tahoma" charset="0"/>
              </a:rPr>
              <a:t>Paragone</a:t>
            </a:r>
          </a:p>
          <a:p>
            <a:pPr algn="r" eaLnBrk="1" hangingPunct="1">
              <a:spcBef>
                <a:spcPct val="50000"/>
              </a:spcBef>
              <a:buFontTx/>
              <a:buNone/>
            </a:pPr>
            <a:endParaRPr lang="it-IT" altLang="it-IT" sz="1400" b="1">
              <a:latin typeface="Tahoma" charset="0"/>
            </a:endParaRPr>
          </a:p>
          <a:p>
            <a:pPr algn="r" eaLnBrk="1" hangingPunct="1">
              <a:spcBef>
                <a:spcPct val="50000"/>
              </a:spcBef>
              <a:buFontTx/>
              <a:buNone/>
            </a:pPr>
            <a:r>
              <a:rPr lang="it-IT" altLang="it-IT" sz="1400" b="1">
                <a:latin typeface="Tahoma" charset="0"/>
              </a:rPr>
              <a:t>casualità</a:t>
            </a:r>
          </a:p>
          <a:p>
            <a:pPr algn="r" eaLnBrk="1" hangingPunct="1">
              <a:spcBef>
                <a:spcPct val="50000"/>
              </a:spcBef>
              <a:buFontTx/>
              <a:buNone/>
            </a:pPr>
            <a:r>
              <a:rPr lang="it-IT" altLang="it-IT" sz="1400" b="1">
                <a:latin typeface="Tahoma" charset="0"/>
              </a:rPr>
              <a:t>finalismo</a:t>
            </a:r>
          </a:p>
          <a:p>
            <a:pPr algn="r" eaLnBrk="1" hangingPunct="1">
              <a:spcBef>
                <a:spcPct val="50000"/>
              </a:spcBef>
              <a:buFontTx/>
              <a:buNone/>
            </a:pPr>
            <a:r>
              <a:rPr lang="it-IT" altLang="it-IT" sz="1400" b="1">
                <a:latin typeface="Tahoma" charset="0"/>
              </a:rPr>
              <a:t>località</a:t>
            </a:r>
          </a:p>
          <a:p>
            <a:pPr algn="r" eaLnBrk="1" hangingPunct="1">
              <a:spcBef>
                <a:spcPct val="50000"/>
              </a:spcBef>
              <a:buFontTx/>
              <a:buNone/>
            </a:pPr>
            <a:r>
              <a:rPr lang="it-IT" altLang="it-IT" sz="1400" b="1">
                <a:latin typeface="Tahoma" charset="0"/>
              </a:rPr>
              <a:t>forma</a:t>
            </a:r>
          </a:p>
        </p:txBody>
      </p:sp>
      <p:sp>
        <p:nvSpPr>
          <p:cNvPr id="107566" name="Text Box 49"/>
          <p:cNvSpPr txBox="1">
            <a:spLocks noChangeArrowheads="1"/>
          </p:cNvSpPr>
          <p:nvPr/>
        </p:nvSpPr>
        <p:spPr bwMode="auto">
          <a:xfrm>
            <a:off x="3657600" y="6384925"/>
            <a:ext cx="525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it-IT" sz="2000">
                <a:latin typeface="Tahoma" charset="0"/>
              </a:rPr>
              <a:t>Gall. </a:t>
            </a:r>
            <a:r>
              <a:rPr lang="ja-JP" altLang="it-IT" sz="2000">
                <a:latin typeface="Tahoma" charset="0"/>
              </a:rPr>
              <a:t>”</a:t>
            </a:r>
            <a:r>
              <a:rPr lang="it-IT" altLang="ja-JP" sz="2000">
                <a:latin typeface="Tahoma" charset="0"/>
              </a:rPr>
              <a:t>Sur les Functions du Cerveau</a:t>
            </a:r>
            <a:r>
              <a:rPr lang="ja-JP" altLang="it-IT" sz="2000">
                <a:latin typeface="Tahoma" charset="0"/>
              </a:rPr>
              <a:t>”</a:t>
            </a:r>
            <a:r>
              <a:rPr lang="it-IT" altLang="ja-JP" sz="2000">
                <a:latin typeface="Tahoma" charset="0"/>
              </a:rPr>
              <a:t> (1822)</a:t>
            </a:r>
            <a:endParaRPr lang="it-IT" altLang="it-IT" sz="2000">
              <a:latin typeface="Tahoma" charset="0"/>
            </a:endParaRPr>
          </a:p>
        </p:txBody>
      </p:sp>
      <p:pic>
        <p:nvPicPr>
          <p:cNvPr id="107567" name="Picture 50" descr="g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23860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68" name="Text Box 4"/>
          <p:cNvSpPr txBox="1">
            <a:spLocks noChangeArrowheads="1"/>
          </p:cNvSpPr>
          <p:nvPr/>
        </p:nvSpPr>
        <p:spPr bwMode="auto">
          <a:xfrm>
            <a:off x="2076450" y="3706813"/>
            <a:ext cx="2617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latin typeface="Tahoma" charset="0"/>
              </a:rPr>
              <a:t>peso  tempo  tono    calcolo</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08" descr="Simp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738" y="0"/>
            <a:ext cx="4843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Phrenology-machine"/>
          <p:cNvPicPr>
            <a:picLocks noChangeAspect="1" noChangeArrowheads="1"/>
          </p:cNvPicPr>
          <p:nvPr/>
        </p:nvPicPr>
        <p:blipFill>
          <a:blip r:embed="rId3">
            <a:extLst>
              <a:ext uri="{28A0092B-C50C-407E-A947-70E740481C1C}">
                <a14:useLocalDpi xmlns:a14="http://schemas.microsoft.com/office/drawing/2010/main" val="0"/>
              </a:ext>
            </a:extLst>
          </a:blip>
          <a:srcRect l="6369" t="3822" r="5733" b="3185"/>
          <a:stretch>
            <a:fillRect/>
          </a:stretch>
        </p:blipFill>
        <p:spPr bwMode="auto">
          <a:xfrm>
            <a:off x="76200" y="457200"/>
            <a:ext cx="5257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3"/>
          <p:cNvSpPr>
            <a:spLocks noChangeArrowheads="1"/>
          </p:cNvSpPr>
          <p:nvPr/>
        </p:nvSpPr>
        <p:spPr bwMode="auto">
          <a:xfrm>
            <a:off x="1143000" y="6324600"/>
            <a:ext cx="32178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Da La Domenica del Corriere del 1931</a:t>
            </a:r>
          </a:p>
        </p:txBody>
      </p:sp>
      <p:sp>
        <p:nvSpPr>
          <p:cNvPr id="111619" name="Text Box 4"/>
          <p:cNvSpPr txBox="1">
            <a:spLocks noChangeArrowheads="1"/>
          </p:cNvSpPr>
          <p:nvPr/>
        </p:nvSpPr>
        <p:spPr bwMode="auto">
          <a:xfrm>
            <a:off x="5486400" y="304800"/>
            <a:ext cx="3521075"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it-IT" sz="1800">
                <a:latin typeface="Tahoma" charset="0"/>
              </a:rPr>
              <a:t>Nel 1931, negli USA, Lavery e White inventarono lo "psicografo". Si trattava di una macchina costituita da 1954 parti all'interno di una sorta di casco metallico collegato ad un contenitore che poteva stampare dei giudizi su 32 facoltà mentali. Le facoltà erano classificate con un punteggio da 1 a 5 (da "mancante" a "molto alto"). Il punteggio veniva ottenuto dal modo in cui 5 punte delle 32 sonde del casco entravano in contatto con le varie superfici del cranio. Per ogni facoltà la macchina stampava il giudizio corrispondente al punteggio e, alla fine, si otteneva una valutazione personalizzata, dovuta alla grande varietà di combinazioni di giudizi.</a:t>
            </a:r>
          </a:p>
        </p:txBody>
      </p:sp>
      <p:pic>
        <p:nvPicPr>
          <p:cNvPr id="111620" name="Picture 5" descr="psicografo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514600"/>
            <a:ext cx="21463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3"/>
          <p:cNvSpPr txBox="1">
            <a:spLocks noChangeArrowheads="1"/>
          </p:cNvSpPr>
          <p:nvPr/>
        </p:nvSpPr>
        <p:spPr bwMode="auto">
          <a:xfrm>
            <a:off x="1981200" y="304800"/>
            <a:ext cx="6629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eaLnBrk="1" hangingPunct="1">
              <a:spcBef>
                <a:spcPct val="50000"/>
              </a:spcBef>
              <a:buFontTx/>
              <a:buNone/>
            </a:pPr>
            <a:r>
              <a:rPr lang="it-IT" altLang="it-IT" sz="2000">
                <a:latin typeface="Tahoma" charset="0"/>
              </a:rPr>
              <a:t>Eduard Hitzig (1838-1907) era un medico tedesco che lavorava in un ospedale militare. Intorno al 1860 condusse alcuni esperimenti su alcuni suoi pazienti che avevano perso una parte del cranio in battaglia: stimolò la superficie esposta del cervello con dei fili collegati ad una batteria, evocando movimenti del corpo. </a:t>
            </a:r>
          </a:p>
        </p:txBody>
      </p:sp>
      <p:pic>
        <p:nvPicPr>
          <p:cNvPr id="113666" name="Picture 5" descr="Hitzig_Edu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1463"/>
            <a:ext cx="182880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67" name="Group 6"/>
          <p:cNvGrpSpPr>
            <a:grpSpLocks/>
          </p:cNvGrpSpPr>
          <p:nvPr/>
        </p:nvGrpSpPr>
        <p:grpSpPr bwMode="auto">
          <a:xfrm>
            <a:off x="304800" y="3048000"/>
            <a:ext cx="8839200" cy="3810000"/>
            <a:chOff x="192" y="1920"/>
            <a:chExt cx="5568" cy="2400"/>
          </a:xfrm>
        </p:grpSpPr>
        <p:sp>
          <p:nvSpPr>
            <p:cNvPr id="113669" name="Text Box 7"/>
            <p:cNvSpPr txBox="1">
              <a:spLocks noChangeArrowheads="1"/>
            </p:cNvSpPr>
            <p:nvPr/>
          </p:nvSpPr>
          <p:spPr bwMode="auto">
            <a:xfrm>
              <a:off x="192" y="3120"/>
              <a:ext cx="388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50000"/>
                </a:spcBef>
                <a:buFontTx/>
                <a:buNone/>
              </a:pPr>
              <a:r>
                <a:rPr lang="it-IT" altLang="x-none" sz="2000">
                  <a:latin typeface="Tahoma" charset="0"/>
                </a:rPr>
                <a:t>Hitzig ed un altro medico, Gustav Frisch (1837-1927), stimolarono poi il cervello di cani vivi. Scoprirono non solo che potevano evocare movimenti diversi, ma anche che regioni diverse controllavano parti diverse del corpo. </a:t>
              </a:r>
            </a:p>
          </p:txBody>
        </p:sp>
        <p:sp>
          <p:nvSpPr>
            <p:cNvPr id="113670" name="Line 8"/>
            <p:cNvSpPr>
              <a:spLocks noChangeShapeType="1"/>
            </p:cNvSpPr>
            <p:nvPr/>
          </p:nvSpPr>
          <p:spPr bwMode="auto">
            <a:xfrm>
              <a:off x="240" y="2976"/>
              <a:ext cx="5376"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113671" name="Picture 9" descr="cover-127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 y="1920"/>
              <a:ext cx="1536"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8" name="Rectangle 10"/>
          <p:cNvSpPr>
            <a:spLocks noChangeArrowheads="1"/>
          </p:cNvSpPr>
          <p:nvPr/>
        </p:nvSpPr>
        <p:spPr bwMode="auto">
          <a:xfrm>
            <a:off x="2133600" y="2590800"/>
            <a:ext cx="4114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eaLnBrk="1" hangingPunct="1">
              <a:spcBef>
                <a:spcPct val="0"/>
              </a:spcBef>
              <a:buFontTx/>
              <a:buNone/>
            </a:pPr>
            <a:r>
              <a:rPr lang="it-IT" altLang="it-IT" sz="2000">
                <a:latin typeface="Tahoma" charset="0"/>
              </a:rPr>
              <a:t>Scoprì così, ad esempio, che leggere scosse elettriche applicate alla parte posteriore del cervello facevano muovere gli occhi.</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1588"/>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CasellaDiTesto 2"/>
          <p:cNvSpPr txBox="1">
            <a:spLocks noChangeArrowheads="1"/>
          </p:cNvSpPr>
          <p:nvPr/>
        </p:nvSpPr>
        <p:spPr bwMode="auto">
          <a:xfrm>
            <a:off x="0" y="44450"/>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400"/>
              <a:t>Ogni cosa dipende da altre e Madre Natura è conservatrice:</a:t>
            </a:r>
          </a:p>
          <a:p>
            <a:pPr algn="ctr">
              <a:spcBef>
                <a:spcPct val="0"/>
              </a:spcBef>
              <a:buFontTx/>
              <a:buNone/>
            </a:pPr>
            <a:r>
              <a:rPr lang="it-IT" altLang="x-none" sz="2400"/>
              <a:t>una interpretazione evolutiva</a:t>
            </a:r>
          </a:p>
        </p:txBody>
      </p:sp>
      <p:sp>
        <p:nvSpPr>
          <p:cNvPr id="23555" name="Ovale 1"/>
          <p:cNvSpPr>
            <a:spLocks noChangeArrowheads="1"/>
          </p:cNvSpPr>
          <p:nvPr/>
        </p:nvSpPr>
        <p:spPr bwMode="auto">
          <a:xfrm>
            <a:off x="5508625" y="1268413"/>
            <a:ext cx="1008063" cy="1008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solidFill>
                <a:srgbClr val="00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
          <p:cNvSpPr txBox="1">
            <a:spLocks noChangeArrowheads="1"/>
          </p:cNvSpPr>
          <p:nvPr/>
        </p:nvSpPr>
        <p:spPr bwMode="auto">
          <a:xfrm>
            <a:off x="3746500" y="457200"/>
            <a:ext cx="52578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eaLnBrk="1" hangingPunct="1">
              <a:spcBef>
                <a:spcPct val="50000"/>
              </a:spcBef>
              <a:buFontTx/>
              <a:buNone/>
            </a:pPr>
            <a:r>
              <a:rPr lang="it-IT" altLang="it-IT" sz="2000">
                <a:latin typeface="Tahoma" charset="0"/>
              </a:rPr>
              <a:t>John Hughlins Jackson (1834-1911) teorizzò compiutamente le osservazioni di Hitzig e Frisch. Sua moglie era epilettica e lui aveva notato che le convulsioni si evolvevano sempre allo stesso modo: cominciavano in una mano e poi si estendevano al polso, alla spalla, alla faccia fino alla gamba dello stesso lato per poi esaurirsi. Jackson si convinse che gli attacchi erano dovuti a scariche elettriche nel cervello della moglie, che iniziavano in un punto e poi si irradiavano a tutti gli altri. </a:t>
            </a:r>
          </a:p>
        </p:txBody>
      </p:sp>
      <p:sp>
        <p:nvSpPr>
          <p:cNvPr id="115714" name="Line 3"/>
          <p:cNvSpPr>
            <a:spLocks noChangeShapeType="1"/>
          </p:cNvSpPr>
          <p:nvPr/>
        </p:nvSpPr>
        <p:spPr bwMode="auto">
          <a:xfrm>
            <a:off x="609600" y="746125"/>
            <a:ext cx="8534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115715" name="Picture 4" descr="epileps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685800"/>
            <a:ext cx="33274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Rectangle 5"/>
          <p:cNvSpPr>
            <a:spLocks noChangeArrowheads="1"/>
          </p:cNvSpPr>
          <p:nvPr/>
        </p:nvSpPr>
        <p:spPr bwMode="auto">
          <a:xfrm>
            <a:off x="241300" y="4708525"/>
            <a:ext cx="87503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eaLnBrk="1" hangingPunct="1">
              <a:spcBef>
                <a:spcPct val="50000"/>
              </a:spcBef>
              <a:buFontTx/>
              <a:buNone/>
            </a:pPr>
            <a:r>
              <a:rPr lang="it-IT" altLang="it-IT" sz="2000">
                <a:latin typeface="Tahoma" charset="0"/>
              </a:rPr>
              <a:t>Il cervello era quindi suddiviso in parti diverse ed ognuna controllava una parte diversa del corpo. Poiché la progressione delle crisi epilettiche era sempre la stessa, in tutti i pazienti che ne soffrivano (epilessia Jacksoniana) anche il cervello doveva essere sempre organizzato allo stesso modo. </a:t>
            </a:r>
          </a:p>
        </p:txBody>
      </p:sp>
      <p:sp>
        <p:nvSpPr>
          <p:cNvPr id="115717" name="AutoShape 6"/>
          <p:cNvSpPr>
            <a:spLocks noChangeArrowheads="1"/>
          </p:cNvSpPr>
          <p:nvPr/>
        </p:nvSpPr>
        <p:spPr bwMode="auto">
          <a:xfrm rot="-2230085">
            <a:off x="1066800" y="1365250"/>
            <a:ext cx="1447800" cy="311150"/>
          </a:xfrm>
          <a:prstGeom prst="curvedDownArrow">
            <a:avLst>
              <a:gd name="adj1" fmla="val 65940"/>
              <a:gd name="adj2" fmla="val 130609"/>
              <a:gd name="adj3" fmla="val 39093"/>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bro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638175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 Box 3"/>
          <p:cNvSpPr txBox="1">
            <a:spLocks noChangeArrowheads="1"/>
          </p:cNvSpPr>
          <p:nvPr/>
        </p:nvSpPr>
        <p:spPr bwMode="auto">
          <a:xfrm>
            <a:off x="319088" y="136525"/>
            <a:ext cx="85963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2000">
                <a:latin typeface="Tahoma" charset="0"/>
              </a:rPr>
              <a:t>Nel frattempo,</a:t>
            </a:r>
          </a:p>
          <a:p>
            <a:pPr algn="ctr" eaLnBrk="1" hangingPunct="1">
              <a:spcBef>
                <a:spcPct val="0"/>
              </a:spcBef>
              <a:buFontTx/>
              <a:buNone/>
            </a:pPr>
            <a:r>
              <a:rPr lang="it-IT" altLang="it-IT" sz="2000">
                <a:latin typeface="Tahoma" charset="0"/>
              </a:rPr>
              <a:t> medici e i neurologi erano diventati sempre più interessati all</a:t>
            </a:r>
            <a:r>
              <a:rPr lang="ja-JP" altLang="it-IT" sz="2000"/>
              <a:t>’</a:t>
            </a:r>
            <a:r>
              <a:rPr lang="it-IT" altLang="ja-JP" sz="2000">
                <a:latin typeface="Tahoma" charset="0"/>
              </a:rPr>
              <a:t>analisi post-mortem dei loro pazienti, al fine di correlare le alterazioni osservate in vita con le lesioni cortico-cerebrali che le avevano determinate</a:t>
            </a:r>
            <a:endParaRPr lang="it-IT" altLang="it-IT" sz="2000">
              <a:latin typeface="Tahoma" charset="0"/>
            </a:endParaRPr>
          </a:p>
        </p:txBody>
      </p:sp>
      <p:sp>
        <p:nvSpPr>
          <p:cNvPr id="117763" name="Text Box 4"/>
          <p:cNvSpPr txBox="1">
            <a:spLocks noChangeArrowheads="1"/>
          </p:cNvSpPr>
          <p:nvPr/>
        </p:nvSpPr>
        <p:spPr bwMode="auto">
          <a:xfrm>
            <a:off x="152400" y="4114800"/>
            <a:ext cx="86264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2000">
                <a:latin typeface="Tahoma" charset="0"/>
              </a:rPr>
              <a:t>Nel 1861 P. Broca mostrò alla Société d</a:t>
            </a:r>
            <a:r>
              <a:rPr lang="ja-JP" altLang="it-IT" sz="2000"/>
              <a:t>’</a:t>
            </a:r>
            <a:r>
              <a:rPr lang="it-IT" altLang="ja-JP" sz="2000">
                <a:latin typeface="Tahoma" charset="0"/>
              </a:rPr>
              <a:t>Anthropologie (Parigi) il cervello di un paziente, il sig. Leborne, morto il giorno prima, sei giorni dopo averlo visitato. Il sig. Leborne soffriva di epilessia, emiplegia e, soprattutto, perdita del linguaggio.</a:t>
            </a:r>
            <a:endParaRPr lang="it-IT" altLang="it-IT" sz="2000">
              <a:latin typeface="Tahoma" charset="0"/>
            </a:endParaRPr>
          </a:p>
        </p:txBody>
      </p:sp>
      <p:sp>
        <p:nvSpPr>
          <p:cNvPr id="117764" name="Text Box 5"/>
          <p:cNvSpPr txBox="1">
            <a:spLocks noChangeArrowheads="1"/>
          </p:cNvSpPr>
          <p:nvPr/>
        </p:nvSpPr>
        <p:spPr bwMode="auto">
          <a:xfrm>
            <a:off x="381000" y="5562600"/>
            <a:ext cx="8305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2000">
                <a:latin typeface="Tahoma" charset="0"/>
              </a:rPr>
              <a:t>La lesione corticale era così netta, che la corrispondente regione è stata chiamata </a:t>
            </a:r>
            <a:r>
              <a:rPr lang="ja-JP" altLang="it-IT" sz="2000"/>
              <a:t>“</a:t>
            </a:r>
            <a:r>
              <a:rPr lang="it-IT" altLang="ja-JP" sz="2000">
                <a:latin typeface="Tahoma" charset="0"/>
              </a:rPr>
              <a:t>area di Broca</a:t>
            </a:r>
            <a:r>
              <a:rPr lang="ja-JP" altLang="it-IT" sz="2000"/>
              <a:t>”</a:t>
            </a:r>
            <a:r>
              <a:rPr lang="it-IT" altLang="ja-JP" sz="2000">
                <a:latin typeface="Tahoma" charset="0"/>
              </a:rPr>
              <a:t>, successivamente classificata come area 44 da Brodmann.</a:t>
            </a:r>
            <a:endParaRPr lang="it-IT" altLang="it-IT" sz="2000">
              <a:latin typeface="Tahoma" charset="0"/>
            </a:endParaRPr>
          </a:p>
        </p:txBody>
      </p:sp>
      <p:sp>
        <p:nvSpPr>
          <p:cNvPr id="117765" name="Line 6"/>
          <p:cNvSpPr>
            <a:spLocks noChangeShapeType="1"/>
          </p:cNvSpPr>
          <p:nvPr/>
        </p:nvSpPr>
        <p:spPr bwMode="auto">
          <a:xfrm flipV="1">
            <a:off x="1905000" y="3200400"/>
            <a:ext cx="304800" cy="2286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7766" name="Oval 7"/>
          <p:cNvSpPr>
            <a:spLocks noChangeArrowheads="1"/>
          </p:cNvSpPr>
          <p:nvPr/>
        </p:nvSpPr>
        <p:spPr bwMode="auto">
          <a:xfrm>
            <a:off x="685800" y="5511800"/>
            <a:ext cx="20574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
        <p:nvSpPr>
          <p:cNvPr id="117767" name="Line 8"/>
          <p:cNvSpPr>
            <a:spLocks noChangeShapeType="1"/>
          </p:cNvSpPr>
          <p:nvPr/>
        </p:nvSpPr>
        <p:spPr bwMode="auto">
          <a:xfrm flipV="1">
            <a:off x="1905000" y="3581400"/>
            <a:ext cx="3581400" cy="1905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bro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4582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3" descr="wernicke_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890838"/>
            <a:ext cx="5715000"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4" descr="3-BrocaWernickeAreas"/>
          <p:cNvPicPr>
            <a:picLocks noChangeAspect="1" noChangeArrowheads="1"/>
          </p:cNvPicPr>
          <p:nvPr/>
        </p:nvPicPr>
        <p:blipFill>
          <a:blip r:embed="rId5">
            <a:extLst>
              <a:ext uri="{28A0092B-C50C-407E-A947-70E740481C1C}">
                <a14:useLocalDpi xmlns:a14="http://schemas.microsoft.com/office/drawing/2010/main" val="0"/>
              </a:ext>
            </a:extLst>
          </a:blip>
          <a:srcRect b="9552"/>
          <a:stretch>
            <a:fillRect/>
          </a:stretch>
        </p:blipFill>
        <p:spPr bwMode="auto">
          <a:xfrm>
            <a:off x="0" y="3276600"/>
            <a:ext cx="342900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0"/>
            <a:ext cx="593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Text Box 3"/>
          <p:cNvSpPr txBox="1">
            <a:spLocks noChangeArrowheads="1"/>
          </p:cNvSpPr>
          <p:nvPr/>
        </p:nvSpPr>
        <p:spPr bwMode="auto">
          <a:xfrm>
            <a:off x="6061075" y="1201738"/>
            <a:ext cx="29035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a:spcBef>
                <a:spcPct val="50000"/>
              </a:spcBef>
              <a:buFontTx/>
              <a:buNone/>
            </a:pPr>
            <a:r>
              <a:rPr lang="it-IT" altLang="x-none" sz="2000">
                <a:latin typeface="Tahoma" charset="0"/>
              </a:rPr>
              <a:t>Nel 1868, M. Harlow e H. Bigelow pubblicarono il caso di Phineas Gage, un operaio che ebbe il cranio attraversato da una sbarra di ferro. </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phin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3805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4116" name="Group 4"/>
          <p:cNvGrpSpPr>
            <a:grpSpLocks/>
          </p:cNvGrpSpPr>
          <p:nvPr/>
        </p:nvGrpSpPr>
        <p:grpSpPr bwMode="auto">
          <a:xfrm>
            <a:off x="4229100" y="1014413"/>
            <a:ext cx="4648200" cy="4791075"/>
            <a:chOff x="2664" y="1046"/>
            <a:chExt cx="2928" cy="3018"/>
          </a:xfrm>
        </p:grpSpPr>
        <p:sp>
          <p:nvSpPr>
            <p:cNvPr id="123907" name="Rectangle 5"/>
            <p:cNvSpPr>
              <a:spLocks noChangeArrowheads="1"/>
            </p:cNvSpPr>
            <p:nvPr/>
          </p:nvSpPr>
          <p:spPr bwMode="auto">
            <a:xfrm>
              <a:off x="2784" y="1046"/>
              <a:ext cx="268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it-IT" sz="2000">
                  <a:latin typeface="Tahoma" charset="0"/>
                </a:rPr>
                <a:t>Gage sopravvisse 12 anni, ma con gravi alterazioni della personalità.</a:t>
              </a:r>
            </a:p>
          </p:txBody>
        </p:sp>
        <p:sp>
          <p:nvSpPr>
            <p:cNvPr id="123908" name="Rectangle 6"/>
            <p:cNvSpPr>
              <a:spLocks noChangeArrowheads="1"/>
            </p:cNvSpPr>
            <p:nvPr/>
          </p:nvSpPr>
          <p:spPr bwMode="auto">
            <a:xfrm>
              <a:off x="2664" y="1702"/>
              <a:ext cx="2928" cy="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just" eaLnBrk="1" hangingPunct="1">
                <a:spcBef>
                  <a:spcPct val="0"/>
                </a:spcBef>
                <a:buFontTx/>
                <a:buNone/>
              </a:pPr>
              <a:r>
                <a:rPr lang="ja-JP" altLang="it-IT" sz="2000">
                  <a:latin typeface="Tahoma" charset="0"/>
                </a:rPr>
                <a:t>“</a:t>
              </a:r>
              <a:r>
                <a:rPr lang="it-IT" altLang="ja-JP" sz="2000">
                  <a:latin typeface="Tahoma" charset="0"/>
                </a:rPr>
                <a:t>Egli è sregolato, irriverente, indulge talvolta nella bestemmia più volgare (che in precedenza non era suo costume), manifestando poco rispetto per i compagni, intollerante verso limitazioni o avvertimenti, quando questi siano in conflitto con i suoi desideri… Progetta molti piani per il futuro, che vengono tuttavia abbandonati, in favore di altri piani che sembrano più facilmente attuabili</a:t>
              </a:r>
              <a:r>
                <a:rPr lang="ja-JP" altLang="it-IT" sz="2000">
                  <a:latin typeface="Tahoma" charset="0"/>
                </a:rPr>
                <a:t>”</a:t>
              </a:r>
              <a:r>
                <a:rPr lang="it-IT" altLang="ja-JP" sz="2000">
                  <a:latin typeface="Tahoma" charset="0"/>
                </a:rPr>
                <a:t>. </a:t>
              </a:r>
              <a:r>
                <a:rPr lang="it-IT" altLang="ja-JP" sz="2000" i="1">
                  <a:latin typeface="Tahoma" charset="0"/>
                </a:rPr>
                <a:t>Harlow, 1868</a:t>
              </a:r>
              <a:r>
                <a:rPr lang="it-IT" altLang="ja-JP" sz="2000">
                  <a:latin typeface="Tahoma" charset="0"/>
                </a:rPr>
                <a:t>.</a:t>
              </a:r>
              <a:endParaRPr lang="it-IT" altLang="it-IT" sz="2000">
                <a:latin typeface="Tahoma"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74116"/>
                                        </p:tgtEl>
                                        <p:attrNameLst>
                                          <p:attrName>style.visibility</p:attrName>
                                        </p:attrNameLst>
                                      </p:cBhvr>
                                      <p:to>
                                        <p:strVal val="visible"/>
                                      </p:to>
                                    </p:set>
                                    <p:animEffect transition="in" filter="fade">
                                      <p:cBhvr>
                                        <p:cTn id="7" dur="2000"/>
                                        <p:tgtEl>
                                          <p:spTgt spid="474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Rectangle 3"/>
          <p:cNvSpPr>
            <a:spLocks noChangeArrowheads="1"/>
          </p:cNvSpPr>
          <p:nvPr/>
        </p:nvSpPr>
        <p:spPr bwMode="auto">
          <a:xfrm>
            <a:off x="228600" y="838200"/>
            <a:ext cx="87630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4000">
                <a:solidFill>
                  <a:schemeClr val="bg1"/>
                </a:solidFill>
                <a:latin typeface="Tahoma" charset="0"/>
              </a:rPr>
              <a:t>Camillo Golgi e Ramon y Cajal</a:t>
            </a:r>
            <a:r>
              <a:rPr lang="it-IT" altLang="it-IT">
                <a:solidFill>
                  <a:schemeClr val="bg1"/>
                </a:solidFill>
                <a:latin typeface="Tahoma" charset="0"/>
              </a:rPr>
              <a:t>:</a:t>
            </a:r>
          </a:p>
          <a:p>
            <a:pPr algn="ctr">
              <a:spcBef>
                <a:spcPct val="0"/>
              </a:spcBef>
              <a:buFontTx/>
              <a:buNone/>
            </a:pPr>
            <a:r>
              <a:rPr lang="it-IT" altLang="it-IT">
                <a:solidFill>
                  <a:schemeClr val="bg1"/>
                </a:solidFill>
                <a:latin typeface="Tahoma" charset="0"/>
              </a:rPr>
              <a:t>La “Teoria del Neurone" e le origini della concezione moderna del cervello</a:t>
            </a:r>
          </a:p>
        </p:txBody>
      </p:sp>
      <p:pic>
        <p:nvPicPr>
          <p:cNvPr id="125955" name="Picture 4" descr="Golgi"/>
          <p:cNvPicPr>
            <a:picLocks noChangeAspect="1" noChangeArrowheads="1"/>
          </p:cNvPicPr>
          <p:nvPr/>
        </p:nvPicPr>
        <p:blipFill>
          <a:blip r:embed="rId4">
            <a:extLst>
              <a:ext uri="{28A0092B-C50C-407E-A947-70E740481C1C}">
                <a14:useLocalDpi xmlns:a14="http://schemas.microsoft.com/office/drawing/2010/main" val="0"/>
              </a:ext>
            </a:extLst>
          </a:blip>
          <a:srcRect l="23901" t="3381" r="23863" b="20132"/>
          <a:stretch>
            <a:fillRect/>
          </a:stretch>
        </p:blipFill>
        <p:spPr bwMode="auto">
          <a:xfrm>
            <a:off x="76200" y="2640013"/>
            <a:ext cx="2133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7" descr="001ramon_cajal"/>
          <p:cNvPicPr>
            <a:picLocks noChangeAspect="1" noChangeArrowheads="1"/>
          </p:cNvPicPr>
          <p:nvPr/>
        </p:nvPicPr>
        <p:blipFill>
          <a:blip r:embed="rId5">
            <a:extLst>
              <a:ext uri="{28A0092B-C50C-407E-A947-70E740481C1C}">
                <a14:useLocalDpi xmlns:a14="http://schemas.microsoft.com/office/drawing/2010/main" val="0"/>
              </a:ext>
            </a:extLst>
          </a:blip>
          <a:srcRect l="17241"/>
          <a:stretch>
            <a:fillRect/>
          </a:stretch>
        </p:blipFill>
        <p:spPr bwMode="auto">
          <a:xfrm>
            <a:off x="6934200" y="2640013"/>
            <a:ext cx="2133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Rectangle 8"/>
          <p:cNvSpPr>
            <a:spLocks noChangeArrowheads="1"/>
          </p:cNvSpPr>
          <p:nvPr/>
        </p:nvSpPr>
        <p:spPr bwMode="auto">
          <a:xfrm>
            <a:off x="228600" y="228600"/>
            <a:ext cx="8763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4000" b="1">
                <a:solidFill>
                  <a:schemeClr val="bg1"/>
                </a:solidFill>
                <a:latin typeface="Tahoma" charset="0"/>
              </a:rPr>
              <a:t>Primi del 1900</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p:cNvSpPr txBox="1">
            <a:spLocks noChangeArrowheads="1"/>
          </p:cNvSpPr>
          <p:nvPr/>
        </p:nvSpPr>
        <p:spPr bwMode="auto">
          <a:xfrm>
            <a:off x="304800" y="152400"/>
            <a:ext cx="8610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2000">
                <a:latin typeface="Tahoma" charset="0"/>
              </a:rPr>
              <a:t>Anche la prima guerra mondiale (1915-18) fu di grande aiuto nel definire la localizzazione delle funzioni corticali, soprattutto da quando si cominciarono a costruire proiettili </a:t>
            </a:r>
            <a:r>
              <a:rPr lang="ja-JP" altLang="it-IT" sz="2000"/>
              <a:t>“</a:t>
            </a:r>
            <a:r>
              <a:rPr lang="it-IT" altLang="ja-JP" sz="2000">
                <a:latin typeface="Tahoma" charset="0"/>
              </a:rPr>
              <a:t>perforanti</a:t>
            </a:r>
            <a:r>
              <a:rPr lang="ja-JP" altLang="it-IT" sz="2000"/>
              <a:t>”</a:t>
            </a:r>
            <a:r>
              <a:rPr lang="it-IT" altLang="ja-JP" sz="2000">
                <a:latin typeface="Tahoma" charset="0"/>
              </a:rPr>
              <a:t>, che attraversavano il cranio lasciando lesioni ristrette e selettive.</a:t>
            </a:r>
            <a:endParaRPr lang="it-IT" altLang="it-IT" sz="2000">
              <a:latin typeface="Tahoma" charset="0"/>
            </a:endParaRPr>
          </a:p>
        </p:txBody>
      </p:sp>
      <p:grpSp>
        <p:nvGrpSpPr>
          <p:cNvPr id="128002" name="Group 3"/>
          <p:cNvGrpSpPr>
            <a:grpSpLocks/>
          </p:cNvGrpSpPr>
          <p:nvPr/>
        </p:nvGrpSpPr>
        <p:grpSpPr bwMode="auto">
          <a:xfrm>
            <a:off x="304800" y="1828800"/>
            <a:ext cx="8531225" cy="2914650"/>
            <a:chOff x="192" y="1152"/>
            <a:chExt cx="5374" cy="1836"/>
          </a:xfrm>
        </p:grpSpPr>
        <p:pic>
          <p:nvPicPr>
            <p:cNvPr id="128006" name="Picture 4" descr="holm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152"/>
              <a:ext cx="1901" cy="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5" descr="holme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 y="1155"/>
              <a:ext cx="1822" cy="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8003" name="Text Box 6"/>
          <p:cNvSpPr txBox="1">
            <a:spLocks noChangeArrowheads="1"/>
          </p:cNvSpPr>
          <p:nvPr/>
        </p:nvSpPr>
        <p:spPr bwMode="auto">
          <a:xfrm>
            <a:off x="88900" y="4648200"/>
            <a:ext cx="891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000">
                <a:latin typeface="Tahoma" charset="0"/>
              </a:rPr>
              <a:t>Gordon  Holmes descrisse molti casi di soldati con ferite cerebrali, associando la sede della lesione al deficit motorio o percettivo da essa detrminato.</a:t>
            </a:r>
          </a:p>
        </p:txBody>
      </p:sp>
      <p:pic>
        <p:nvPicPr>
          <p:cNvPr id="128004" name="Picture 7" descr="holmes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235200"/>
            <a:ext cx="1803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Rectangle 8"/>
          <p:cNvSpPr>
            <a:spLocks noChangeArrowheads="1"/>
          </p:cNvSpPr>
          <p:nvPr/>
        </p:nvSpPr>
        <p:spPr bwMode="auto">
          <a:xfrm>
            <a:off x="228600" y="5470525"/>
            <a:ext cx="8763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2000">
                <a:latin typeface="Tahoma" charset="0"/>
              </a:rPr>
              <a:t>Il caso illustrato è quello del luogotenente H., che il 5 novembre del 1915 fu ferito da un proiettile. Pochi giorni dopo il ferimento, la sua visione era generalmente buona, ma non era in grado di vedere le 4 - 5 righe sottostanti ai caratteri che stava leggendo.</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2"/>
          <p:cNvSpPr txBox="1">
            <a:spLocks noChangeArrowheads="1"/>
          </p:cNvSpPr>
          <p:nvPr/>
        </p:nvSpPr>
        <p:spPr bwMode="auto">
          <a:xfrm>
            <a:off x="152400" y="76200"/>
            <a:ext cx="883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it-IT" sz="1800"/>
              <a:t>Korbinian Brodmann (1909): </a:t>
            </a:r>
            <a:r>
              <a:rPr lang="ja-JP" altLang="it-IT" sz="1800"/>
              <a:t>“</a:t>
            </a:r>
            <a:r>
              <a:rPr lang="it-IT" altLang="ja-JP" sz="1800"/>
              <a:t>La specifica differenziazione istologica delle aree corticali dimostra in modo inconfutabile la loro specifica differenziazione funzionale</a:t>
            </a:r>
            <a:r>
              <a:rPr lang="ja-JP" altLang="it-IT" sz="1800"/>
              <a:t>”</a:t>
            </a:r>
            <a:endParaRPr lang="it-IT" altLang="it-IT" sz="1800"/>
          </a:p>
        </p:txBody>
      </p:sp>
      <p:pic>
        <p:nvPicPr>
          <p:cNvPr id="130050" name="Picture 3" descr="Brodman"/>
          <p:cNvPicPr>
            <a:picLocks noChangeAspect="1" noChangeArrowheads="1"/>
          </p:cNvPicPr>
          <p:nvPr/>
        </p:nvPicPr>
        <p:blipFill>
          <a:blip r:embed="rId3">
            <a:extLst>
              <a:ext uri="{28A0092B-C50C-407E-A947-70E740481C1C}">
                <a14:useLocalDpi xmlns:a14="http://schemas.microsoft.com/office/drawing/2010/main" val="0"/>
              </a:ext>
            </a:extLst>
          </a:blip>
          <a:srcRect l="27322" t="1230" b="51317"/>
          <a:stretch>
            <a:fillRect/>
          </a:stretch>
        </p:blipFill>
        <p:spPr bwMode="auto">
          <a:xfrm>
            <a:off x="533400" y="762000"/>
            <a:ext cx="8305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026" descr="09-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9763"/>
            <a:ext cx="89789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CasellaDiTesto 1"/>
          <p:cNvSpPr txBox="1">
            <a:spLocks noChangeArrowheads="1"/>
          </p:cNvSpPr>
          <p:nvPr/>
        </p:nvSpPr>
        <p:spPr bwMode="auto">
          <a:xfrm>
            <a:off x="0" y="28527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400"/>
              <a:t>TECNICHE DI VISUALIZZAZIONE CEREBRALE</a:t>
            </a:r>
          </a:p>
          <a:p>
            <a:pPr algn="ctr">
              <a:spcBef>
                <a:spcPct val="0"/>
              </a:spcBef>
              <a:buFontTx/>
              <a:buNone/>
            </a:pPr>
            <a:r>
              <a:rPr lang="it-IT" altLang="x-none" sz="2400"/>
              <a:t>(NEUROIMAGING)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2644775" y="127000"/>
            <a:ext cx="41227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2000">
                <a:latin typeface="Tahoma" charset="0"/>
              </a:rPr>
              <a:t>Se fossero le ore 12 dell</a:t>
            </a:r>
            <a:r>
              <a:rPr lang="ja-JP" altLang="it-IT" sz="2000">
                <a:latin typeface="Tahoma" charset="0"/>
              </a:rPr>
              <a:t>’</a:t>
            </a:r>
            <a:r>
              <a:rPr lang="it-IT" altLang="ja-JP" sz="2000">
                <a:latin typeface="Tahoma" charset="0"/>
              </a:rPr>
              <a:t>evoluzione</a:t>
            </a:r>
            <a:endParaRPr lang="it-IT" altLang="it-IT" sz="2000">
              <a:latin typeface="Tahoma" charset="0"/>
            </a:endParaRPr>
          </a:p>
        </p:txBody>
      </p:sp>
      <p:sp>
        <p:nvSpPr>
          <p:cNvPr id="25602" name="Oval 3"/>
          <p:cNvSpPr>
            <a:spLocks noChangeArrowheads="1"/>
          </p:cNvSpPr>
          <p:nvPr/>
        </p:nvSpPr>
        <p:spPr bwMode="auto">
          <a:xfrm>
            <a:off x="3200400" y="2438400"/>
            <a:ext cx="3048000" cy="3048000"/>
          </a:xfrm>
          <a:prstGeom prst="ellipse">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p>
        </p:txBody>
      </p:sp>
      <p:sp>
        <p:nvSpPr>
          <p:cNvPr id="25603" name="Text Box 4"/>
          <p:cNvSpPr txBox="1">
            <a:spLocks noChangeArrowheads="1"/>
          </p:cNvSpPr>
          <p:nvPr/>
        </p:nvSpPr>
        <p:spPr bwMode="auto">
          <a:xfrm>
            <a:off x="76200" y="2057400"/>
            <a:ext cx="2514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Primi organismi multicellulari</a:t>
            </a:r>
          </a:p>
        </p:txBody>
      </p:sp>
      <p:sp>
        <p:nvSpPr>
          <p:cNvPr id="25604" name="Text Box 5"/>
          <p:cNvSpPr txBox="1">
            <a:spLocks noChangeArrowheads="1"/>
          </p:cNvSpPr>
          <p:nvPr/>
        </p:nvSpPr>
        <p:spPr bwMode="auto">
          <a:xfrm>
            <a:off x="468313" y="1524000"/>
            <a:ext cx="2438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Le piante invadono la terra</a:t>
            </a:r>
          </a:p>
        </p:txBody>
      </p:sp>
      <p:sp>
        <p:nvSpPr>
          <p:cNvPr id="25605" name="Text Box 6"/>
          <p:cNvSpPr txBox="1">
            <a:spLocks noChangeArrowheads="1"/>
          </p:cNvSpPr>
          <p:nvPr/>
        </p:nvSpPr>
        <p:spPr bwMode="auto">
          <a:xfrm>
            <a:off x="1600200" y="762000"/>
            <a:ext cx="2971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Gli animali invadono la terra</a:t>
            </a:r>
          </a:p>
        </p:txBody>
      </p:sp>
      <p:sp>
        <p:nvSpPr>
          <p:cNvPr id="25606" name="Text Box 7"/>
          <p:cNvSpPr txBox="1">
            <a:spLocks noChangeArrowheads="1"/>
          </p:cNvSpPr>
          <p:nvPr/>
        </p:nvSpPr>
        <p:spPr bwMode="auto">
          <a:xfrm>
            <a:off x="5508625" y="1539875"/>
            <a:ext cx="2362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Comparsa dell</a:t>
            </a:r>
            <a:r>
              <a:rPr lang="ja-JP" altLang="it-IT" sz="1400"/>
              <a:t>’</a:t>
            </a:r>
            <a:r>
              <a:rPr lang="it-IT" altLang="ja-JP" sz="1400"/>
              <a:t>Uomo</a:t>
            </a:r>
            <a:endParaRPr lang="it-IT" altLang="it-IT" sz="1400"/>
          </a:p>
        </p:txBody>
      </p:sp>
      <p:sp>
        <p:nvSpPr>
          <p:cNvPr id="25607" name="Line 8"/>
          <p:cNvSpPr>
            <a:spLocks noChangeShapeType="1"/>
          </p:cNvSpPr>
          <p:nvPr/>
        </p:nvSpPr>
        <p:spPr bwMode="auto">
          <a:xfrm>
            <a:off x="4737100" y="2463800"/>
            <a:ext cx="0" cy="297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08" name="Line 9"/>
          <p:cNvSpPr>
            <a:spLocks noChangeShapeType="1"/>
          </p:cNvSpPr>
          <p:nvPr/>
        </p:nvSpPr>
        <p:spPr bwMode="auto">
          <a:xfrm flipH="1">
            <a:off x="4000500" y="2667000"/>
            <a:ext cx="1485900" cy="261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09" name="Line 10"/>
          <p:cNvSpPr>
            <a:spLocks noChangeShapeType="1"/>
          </p:cNvSpPr>
          <p:nvPr/>
        </p:nvSpPr>
        <p:spPr bwMode="auto">
          <a:xfrm flipH="1">
            <a:off x="3416300" y="3200400"/>
            <a:ext cx="2603500" cy="1562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10" name="Line 11"/>
          <p:cNvSpPr>
            <a:spLocks noChangeShapeType="1"/>
          </p:cNvSpPr>
          <p:nvPr/>
        </p:nvSpPr>
        <p:spPr bwMode="auto">
          <a:xfrm flipH="1">
            <a:off x="3200400" y="39624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11" name="Line 12"/>
          <p:cNvSpPr>
            <a:spLocks noChangeShapeType="1"/>
          </p:cNvSpPr>
          <p:nvPr/>
        </p:nvSpPr>
        <p:spPr bwMode="auto">
          <a:xfrm flipH="1" flipV="1">
            <a:off x="3416300" y="3200400"/>
            <a:ext cx="260350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5612" name="Line 13"/>
          <p:cNvSpPr>
            <a:spLocks noChangeShapeType="1"/>
          </p:cNvSpPr>
          <p:nvPr/>
        </p:nvSpPr>
        <p:spPr bwMode="auto">
          <a:xfrm>
            <a:off x="3962400" y="2667000"/>
            <a:ext cx="1524000" cy="259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25613" name="Group 14"/>
          <p:cNvGrpSpPr>
            <a:grpSpLocks/>
          </p:cNvGrpSpPr>
          <p:nvPr/>
        </p:nvGrpSpPr>
        <p:grpSpPr bwMode="auto">
          <a:xfrm>
            <a:off x="7670800" y="4191000"/>
            <a:ext cx="1244600" cy="1066800"/>
            <a:chOff x="1279" y="1056"/>
            <a:chExt cx="3201" cy="2208"/>
          </a:xfrm>
        </p:grpSpPr>
        <p:pic>
          <p:nvPicPr>
            <p:cNvPr id="25637" name="Picture 15" descr="procariot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 y="1056"/>
              <a:ext cx="3201"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8" name="Freeform 16"/>
            <p:cNvSpPr>
              <a:spLocks/>
            </p:cNvSpPr>
            <p:nvPr/>
          </p:nvSpPr>
          <p:spPr bwMode="auto">
            <a:xfrm>
              <a:off x="1992" y="1079"/>
              <a:ext cx="2215" cy="1569"/>
            </a:xfrm>
            <a:custGeom>
              <a:avLst/>
              <a:gdLst>
                <a:gd name="T0" fmla="*/ 440 w 2215"/>
                <a:gd name="T1" fmla="*/ 433 h 1569"/>
                <a:gd name="T2" fmla="*/ 304 w 2215"/>
                <a:gd name="T3" fmla="*/ 409 h 1569"/>
                <a:gd name="T4" fmla="*/ 296 w 2215"/>
                <a:gd name="T5" fmla="*/ 377 h 1569"/>
                <a:gd name="T6" fmla="*/ 312 w 2215"/>
                <a:gd name="T7" fmla="*/ 353 h 1569"/>
                <a:gd name="T8" fmla="*/ 208 w 2215"/>
                <a:gd name="T9" fmla="*/ 305 h 1569"/>
                <a:gd name="T10" fmla="*/ 128 w 2215"/>
                <a:gd name="T11" fmla="*/ 273 h 1569"/>
                <a:gd name="T12" fmla="*/ 32 w 2215"/>
                <a:gd name="T13" fmla="*/ 201 h 1569"/>
                <a:gd name="T14" fmla="*/ 0 w 2215"/>
                <a:gd name="T15" fmla="*/ 153 h 1569"/>
                <a:gd name="T16" fmla="*/ 48 w 2215"/>
                <a:gd name="T17" fmla="*/ 89 h 1569"/>
                <a:gd name="T18" fmla="*/ 192 w 2215"/>
                <a:gd name="T19" fmla="*/ 1 h 1569"/>
                <a:gd name="T20" fmla="*/ 400 w 2215"/>
                <a:gd name="T21" fmla="*/ 33 h 1569"/>
                <a:gd name="T22" fmla="*/ 568 w 2215"/>
                <a:gd name="T23" fmla="*/ 65 h 1569"/>
                <a:gd name="T24" fmla="*/ 1496 w 2215"/>
                <a:gd name="T25" fmla="*/ 65 h 1569"/>
                <a:gd name="T26" fmla="*/ 1680 w 2215"/>
                <a:gd name="T27" fmla="*/ 105 h 1569"/>
                <a:gd name="T28" fmla="*/ 1776 w 2215"/>
                <a:gd name="T29" fmla="*/ 169 h 1569"/>
                <a:gd name="T30" fmla="*/ 1832 w 2215"/>
                <a:gd name="T31" fmla="*/ 241 h 1569"/>
                <a:gd name="T32" fmla="*/ 1936 w 2215"/>
                <a:gd name="T33" fmla="*/ 521 h 1569"/>
                <a:gd name="T34" fmla="*/ 2048 w 2215"/>
                <a:gd name="T35" fmla="*/ 689 h 1569"/>
                <a:gd name="T36" fmla="*/ 2184 w 2215"/>
                <a:gd name="T37" fmla="*/ 1065 h 1569"/>
                <a:gd name="T38" fmla="*/ 2184 w 2215"/>
                <a:gd name="T39" fmla="*/ 1241 h 1569"/>
                <a:gd name="T40" fmla="*/ 2152 w 2215"/>
                <a:gd name="T41" fmla="*/ 1249 h 1569"/>
                <a:gd name="T42" fmla="*/ 2032 w 2215"/>
                <a:gd name="T43" fmla="*/ 1257 h 1569"/>
                <a:gd name="T44" fmla="*/ 1944 w 2215"/>
                <a:gd name="T45" fmla="*/ 1289 h 1569"/>
                <a:gd name="T46" fmla="*/ 1896 w 2215"/>
                <a:gd name="T47" fmla="*/ 1321 h 1569"/>
                <a:gd name="T48" fmla="*/ 1776 w 2215"/>
                <a:gd name="T49" fmla="*/ 1377 h 1569"/>
                <a:gd name="T50" fmla="*/ 1688 w 2215"/>
                <a:gd name="T51" fmla="*/ 1409 h 1569"/>
                <a:gd name="T52" fmla="*/ 1616 w 2215"/>
                <a:gd name="T53" fmla="*/ 1449 h 1569"/>
                <a:gd name="T54" fmla="*/ 1584 w 2215"/>
                <a:gd name="T55" fmla="*/ 1481 h 1569"/>
                <a:gd name="T56" fmla="*/ 1560 w 2215"/>
                <a:gd name="T57" fmla="*/ 1505 h 1569"/>
                <a:gd name="T58" fmla="*/ 1440 w 2215"/>
                <a:gd name="T59" fmla="*/ 1561 h 1569"/>
                <a:gd name="T60" fmla="*/ 1320 w 2215"/>
                <a:gd name="T61" fmla="*/ 1513 h 1569"/>
                <a:gd name="T62" fmla="*/ 1264 w 2215"/>
                <a:gd name="T63" fmla="*/ 1009 h 1569"/>
                <a:gd name="T64" fmla="*/ 1256 w 2215"/>
                <a:gd name="T65" fmla="*/ 977 h 1569"/>
                <a:gd name="T66" fmla="*/ 1208 w 2215"/>
                <a:gd name="T67" fmla="*/ 945 h 1569"/>
                <a:gd name="T68" fmla="*/ 1144 w 2215"/>
                <a:gd name="T69" fmla="*/ 889 h 1569"/>
                <a:gd name="T70" fmla="*/ 1120 w 2215"/>
                <a:gd name="T71" fmla="*/ 873 h 1569"/>
                <a:gd name="T72" fmla="*/ 1008 w 2215"/>
                <a:gd name="T73" fmla="*/ 785 h 1569"/>
                <a:gd name="T74" fmla="*/ 952 w 2215"/>
                <a:gd name="T75" fmla="*/ 689 h 1569"/>
                <a:gd name="T76" fmla="*/ 896 w 2215"/>
                <a:gd name="T77" fmla="*/ 681 h 1569"/>
                <a:gd name="T78" fmla="*/ 848 w 2215"/>
                <a:gd name="T79" fmla="*/ 657 h 1569"/>
                <a:gd name="T80" fmla="*/ 736 w 2215"/>
                <a:gd name="T81" fmla="*/ 617 h 1569"/>
                <a:gd name="T82" fmla="*/ 720 w 2215"/>
                <a:gd name="T83" fmla="*/ 593 h 1569"/>
                <a:gd name="T84" fmla="*/ 696 w 2215"/>
                <a:gd name="T85" fmla="*/ 585 h 1569"/>
                <a:gd name="T86" fmla="*/ 688 w 2215"/>
                <a:gd name="T87" fmla="*/ 561 h 1569"/>
                <a:gd name="T88" fmla="*/ 664 w 2215"/>
                <a:gd name="T89" fmla="*/ 545 h 1569"/>
                <a:gd name="T90" fmla="*/ 648 w 2215"/>
                <a:gd name="T91" fmla="*/ 521 h 1569"/>
                <a:gd name="T92" fmla="*/ 552 w 2215"/>
                <a:gd name="T93" fmla="*/ 481 h 1569"/>
                <a:gd name="T94" fmla="*/ 440 w 2215"/>
                <a:gd name="T95" fmla="*/ 433 h 15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215" h="1569">
                  <a:moveTo>
                    <a:pt x="440" y="433"/>
                  </a:moveTo>
                  <a:cubicBezTo>
                    <a:pt x="392" y="425"/>
                    <a:pt x="351" y="414"/>
                    <a:pt x="304" y="409"/>
                  </a:cubicBezTo>
                  <a:cubicBezTo>
                    <a:pt x="301" y="398"/>
                    <a:pt x="294" y="387"/>
                    <a:pt x="296" y="377"/>
                  </a:cubicBezTo>
                  <a:cubicBezTo>
                    <a:pt x="297" y="367"/>
                    <a:pt x="312" y="362"/>
                    <a:pt x="312" y="353"/>
                  </a:cubicBezTo>
                  <a:cubicBezTo>
                    <a:pt x="312" y="308"/>
                    <a:pt x="225" y="307"/>
                    <a:pt x="208" y="305"/>
                  </a:cubicBezTo>
                  <a:cubicBezTo>
                    <a:pt x="180" y="286"/>
                    <a:pt x="159" y="280"/>
                    <a:pt x="128" y="273"/>
                  </a:cubicBezTo>
                  <a:cubicBezTo>
                    <a:pt x="103" y="236"/>
                    <a:pt x="61" y="234"/>
                    <a:pt x="32" y="201"/>
                  </a:cubicBezTo>
                  <a:cubicBezTo>
                    <a:pt x="19" y="186"/>
                    <a:pt x="0" y="153"/>
                    <a:pt x="0" y="153"/>
                  </a:cubicBezTo>
                  <a:cubicBezTo>
                    <a:pt x="17" y="117"/>
                    <a:pt x="11" y="101"/>
                    <a:pt x="48" y="89"/>
                  </a:cubicBezTo>
                  <a:cubicBezTo>
                    <a:pt x="88" y="48"/>
                    <a:pt x="145" y="32"/>
                    <a:pt x="192" y="1"/>
                  </a:cubicBezTo>
                  <a:cubicBezTo>
                    <a:pt x="379" y="10"/>
                    <a:pt x="303" y="0"/>
                    <a:pt x="400" y="33"/>
                  </a:cubicBezTo>
                  <a:cubicBezTo>
                    <a:pt x="424" y="107"/>
                    <a:pt x="493" y="69"/>
                    <a:pt x="568" y="65"/>
                  </a:cubicBezTo>
                  <a:cubicBezTo>
                    <a:pt x="797" y="19"/>
                    <a:pt x="1285" y="61"/>
                    <a:pt x="1496" y="65"/>
                  </a:cubicBezTo>
                  <a:cubicBezTo>
                    <a:pt x="1554" y="94"/>
                    <a:pt x="1618" y="84"/>
                    <a:pt x="1680" y="105"/>
                  </a:cubicBezTo>
                  <a:cubicBezTo>
                    <a:pt x="1711" y="128"/>
                    <a:pt x="1743" y="147"/>
                    <a:pt x="1776" y="169"/>
                  </a:cubicBezTo>
                  <a:cubicBezTo>
                    <a:pt x="1793" y="194"/>
                    <a:pt x="1814" y="215"/>
                    <a:pt x="1832" y="241"/>
                  </a:cubicBezTo>
                  <a:cubicBezTo>
                    <a:pt x="1840" y="348"/>
                    <a:pt x="1862" y="432"/>
                    <a:pt x="1936" y="521"/>
                  </a:cubicBezTo>
                  <a:cubicBezTo>
                    <a:pt x="1978" y="572"/>
                    <a:pt x="2026" y="625"/>
                    <a:pt x="2048" y="689"/>
                  </a:cubicBezTo>
                  <a:cubicBezTo>
                    <a:pt x="2059" y="821"/>
                    <a:pt x="2109" y="953"/>
                    <a:pt x="2184" y="1065"/>
                  </a:cubicBezTo>
                  <a:cubicBezTo>
                    <a:pt x="2197" y="1118"/>
                    <a:pt x="2215" y="1189"/>
                    <a:pt x="2184" y="1241"/>
                  </a:cubicBezTo>
                  <a:cubicBezTo>
                    <a:pt x="2178" y="1250"/>
                    <a:pt x="2162" y="1247"/>
                    <a:pt x="2152" y="1249"/>
                  </a:cubicBezTo>
                  <a:cubicBezTo>
                    <a:pt x="2112" y="1253"/>
                    <a:pt x="2072" y="1254"/>
                    <a:pt x="2032" y="1257"/>
                  </a:cubicBezTo>
                  <a:cubicBezTo>
                    <a:pt x="1990" y="1268"/>
                    <a:pt x="1977" y="1268"/>
                    <a:pt x="1944" y="1289"/>
                  </a:cubicBezTo>
                  <a:cubicBezTo>
                    <a:pt x="1927" y="1298"/>
                    <a:pt x="1896" y="1321"/>
                    <a:pt x="1896" y="1321"/>
                  </a:cubicBezTo>
                  <a:cubicBezTo>
                    <a:pt x="1869" y="1360"/>
                    <a:pt x="1822" y="1369"/>
                    <a:pt x="1776" y="1377"/>
                  </a:cubicBezTo>
                  <a:cubicBezTo>
                    <a:pt x="1745" y="1392"/>
                    <a:pt x="1720" y="1400"/>
                    <a:pt x="1688" y="1409"/>
                  </a:cubicBezTo>
                  <a:cubicBezTo>
                    <a:pt x="1663" y="1425"/>
                    <a:pt x="1640" y="1432"/>
                    <a:pt x="1616" y="1449"/>
                  </a:cubicBezTo>
                  <a:cubicBezTo>
                    <a:pt x="1600" y="1494"/>
                    <a:pt x="1620" y="1456"/>
                    <a:pt x="1584" y="1481"/>
                  </a:cubicBezTo>
                  <a:cubicBezTo>
                    <a:pt x="1574" y="1487"/>
                    <a:pt x="1569" y="1498"/>
                    <a:pt x="1560" y="1505"/>
                  </a:cubicBezTo>
                  <a:cubicBezTo>
                    <a:pt x="1523" y="1529"/>
                    <a:pt x="1477" y="1536"/>
                    <a:pt x="1440" y="1561"/>
                  </a:cubicBezTo>
                  <a:cubicBezTo>
                    <a:pt x="1280" y="1546"/>
                    <a:pt x="1404" y="1569"/>
                    <a:pt x="1320" y="1513"/>
                  </a:cubicBezTo>
                  <a:cubicBezTo>
                    <a:pt x="1278" y="1388"/>
                    <a:pt x="1422" y="1061"/>
                    <a:pt x="1264" y="1009"/>
                  </a:cubicBezTo>
                  <a:cubicBezTo>
                    <a:pt x="1261" y="998"/>
                    <a:pt x="1263" y="985"/>
                    <a:pt x="1256" y="977"/>
                  </a:cubicBezTo>
                  <a:cubicBezTo>
                    <a:pt x="1243" y="962"/>
                    <a:pt x="1208" y="945"/>
                    <a:pt x="1208" y="945"/>
                  </a:cubicBezTo>
                  <a:cubicBezTo>
                    <a:pt x="1181" y="904"/>
                    <a:pt x="1200" y="926"/>
                    <a:pt x="1144" y="889"/>
                  </a:cubicBezTo>
                  <a:cubicBezTo>
                    <a:pt x="1136" y="883"/>
                    <a:pt x="1120" y="873"/>
                    <a:pt x="1120" y="873"/>
                  </a:cubicBezTo>
                  <a:cubicBezTo>
                    <a:pt x="1104" y="826"/>
                    <a:pt x="1042" y="819"/>
                    <a:pt x="1008" y="785"/>
                  </a:cubicBezTo>
                  <a:cubicBezTo>
                    <a:pt x="989" y="766"/>
                    <a:pt x="976" y="692"/>
                    <a:pt x="952" y="689"/>
                  </a:cubicBezTo>
                  <a:cubicBezTo>
                    <a:pt x="933" y="686"/>
                    <a:pt x="914" y="683"/>
                    <a:pt x="896" y="681"/>
                  </a:cubicBezTo>
                  <a:cubicBezTo>
                    <a:pt x="835" y="660"/>
                    <a:pt x="910" y="688"/>
                    <a:pt x="848" y="657"/>
                  </a:cubicBezTo>
                  <a:cubicBezTo>
                    <a:pt x="810" y="638"/>
                    <a:pt x="772" y="641"/>
                    <a:pt x="736" y="617"/>
                  </a:cubicBezTo>
                  <a:cubicBezTo>
                    <a:pt x="730" y="609"/>
                    <a:pt x="727" y="599"/>
                    <a:pt x="720" y="593"/>
                  </a:cubicBezTo>
                  <a:cubicBezTo>
                    <a:pt x="713" y="587"/>
                    <a:pt x="701" y="590"/>
                    <a:pt x="696" y="585"/>
                  </a:cubicBezTo>
                  <a:cubicBezTo>
                    <a:pt x="690" y="579"/>
                    <a:pt x="693" y="567"/>
                    <a:pt x="688" y="561"/>
                  </a:cubicBezTo>
                  <a:cubicBezTo>
                    <a:pt x="681" y="553"/>
                    <a:pt x="672" y="550"/>
                    <a:pt x="664" y="545"/>
                  </a:cubicBezTo>
                  <a:cubicBezTo>
                    <a:pt x="658" y="537"/>
                    <a:pt x="656" y="526"/>
                    <a:pt x="648" y="521"/>
                  </a:cubicBezTo>
                  <a:cubicBezTo>
                    <a:pt x="643" y="518"/>
                    <a:pt x="562" y="484"/>
                    <a:pt x="552" y="481"/>
                  </a:cubicBezTo>
                  <a:cubicBezTo>
                    <a:pt x="515" y="444"/>
                    <a:pt x="493" y="446"/>
                    <a:pt x="440" y="433"/>
                  </a:cubicBezTo>
                  <a:close/>
                </a:path>
              </a:pathLst>
            </a:custGeom>
            <a:solidFill>
              <a:schemeClr val="bg1"/>
            </a:solidFill>
            <a:ln w="9525">
              <a:solidFill>
                <a:schemeClr val="bg1"/>
              </a:solidFill>
              <a:round/>
              <a:headEnd/>
              <a:tailEnd/>
            </a:ln>
          </p:spPr>
          <p:txBody>
            <a:bodyPr wrap="none" anchor="ctr"/>
            <a:lstStyle/>
            <a:p>
              <a:endParaRPr lang="it-IT"/>
            </a:p>
          </p:txBody>
        </p:sp>
        <p:sp>
          <p:nvSpPr>
            <p:cNvPr id="25639" name="Freeform 17"/>
            <p:cNvSpPr>
              <a:spLocks/>
            </p:cNvSpPr>
            <p:nvPr/>
          </p:nvSpPr>
          <p:spPr bwMode="auto">
            <a:xfrm>
              <a:off x="1302" y="2246"/>
              <a:ext cx="2842" cy="834"/>
            </a:xfrm>
            <a:custGeom>
              <a:avLst/>
              <a:gdLst>
                <a:gd name="T0" fmla="*/ 82 w 2842"/>
                <a:gd name="T1" fmla="*/ 482 h 834"/>
                <a:gd name="T2" fmla="*/ 50 w 2842"/>
                <a:gd name="T3" fmla="*/ 394 h 834"/>
                <a:gd name="T4" fmla="*/ 42 w 2842"/>
                <a:gd name="T5" fmla="*/ 354 h 834"/>
                <a:gd name="T6" fmla="*/ 18 w 2842"/>
                <a:gd name="T7" fmla="*/ 338 h 834"/>
                <a:gd name="T8" fmla="*/ 74 w 2842"/>
                <a:gd name="T9" fmla="*/ 58 h 834"/>
                <a:gd name="T10" fmla="*/ 82 w 2842"/>
                <a:gd name="T11" fmla="*/ 34 h 834"/>
                <a:gd name="T12" fmla="*/ 130 w 2842"/>
                <a:gd name="T13" fmla="*/ 2 h 834"/>
                <a:gd name="T14" fmla="*/ 282 w 2842"/>
                <a:gd name="T15" fmla="*/ 10 h 834"/>
                <a:gd name="T16" fmla="*/ 370 w 2842"/>
                <a:gd name="T17" fmla="*/ 90 h 834"/>
                <a:gd name="T18" fmla="*/ 426 w 2842"/>
                <a:gd name="T19" fmla="*/ 122 h 834"/>
                <a:gd name="T20" fmla="*/ 546 w 2842"/>
                <a:gd name="T21" fmla="*/ 242 h 834"/>
                <a:gd name="T22" fmla="*/ 634 w 2842"/>
                <a:gd name="T23" fmla="*/ 250 h 834"/>
                <a:gd name="T24" fmla="*/ 730 w 2842"/>
                <a:gd name="T25" fmla="*/ 306 h 834"/>
                <a:gd name="T26" fmla="*/ 874 w 2842"/>
                <a:gd name="T27" fmla="*/ 362 h 834"/>
                <a:gd name="T28" fmla="*/ 922 w 2842"/>
                <a:gd name="T29" fmla="*/ 378 h 834"/>
                <a:gd name="T30" fmla="*/ 946 w 2842"/>
                <a:gd name="T31" fmla="*/ 386 h 834"/>
                <a:gd name="T32" fmla="*/ 986 w 2842"/>
                <a:gd name="T33" fmla="*/ 426 h 834"/>
                <a:gd name="T34" fmla="*/ 1034 w 2842"/>
                <a:gd name="T35" fmla="*/ 458 h 834"/>
                <a:gd name="T36" fmla="*/ 1114 w 2842"/>
                <a:gd name="T37" fmla="*/ 498 h 834"/>
                <a:gd name="T38" fmla="*/ 1194 w 2842"/>
                <a:gd name="T39" fmla="*/ 578 h 834"/>
                <a:gd name="T40" fmla="*/ 1218 w 2842"/>
                <a:gd name="T41" fmla="*/ 602 h 834"/>
                <a:gd name="T42" fmla="*/ 1394 w 2842"/>
                <a:gd name="T43" fmla="*/ 610 h 834"/>
                <a:gd name="T44" fmla="*/ 1770 w 2842"/>
                <a:gd name="T45" fmla="*/ 618 h 834"/>
                <a:gd name="T46" fmla="*/ 1810 w 2842"/>
                <a:gd name="T47" fmla="*/ 578 h 834"/>
                <a:gd name="T48" fmla="*/ 1946 w 2842"/>
                <a:gd name="T49" fmla="*/ 474 h 834"/>
                <a:gd name="T50" fmla="*/ 2026 w 2842"/>
                <a:gd name="T51" fmla="*/ 482 h 834"/>
                <a:gd name="T52" fmla="*/ 2090 w 2842"/>
                <a:gd name="T53" fmla="*/ 498 h 834"/>
                <a:gd name="T54" fmla="*/ 2298 w 2842"/>
                <a:gd name="T55" fmla="*/ 490 h 834"/>
                <a:gd name="T56" fmla="*/ 2418 w 2842"/>
                <a:gd name="T57" fmla="*/ 418 h 834"/>
                <a:gd name="T58" fmla="*/ 2538 w 2842"/>
                <a:gd name="T59" fmla="*/ 362 h 834"/>
                <a:gd name="T60" fmla="*/ 2650 w 2842"/>
                <a:gd name="T61" fmla="*/ 282 h 834"/>
                <a:gd name="T62" fmla="*/ 2666 w 2842"/>
                <a:gd name="T63" fmla="*/ 258 h 834"/>
                <a:gd name="T64" fmla="*/ 2674 w 2842"/>
                <a:gd name="T65" fmla="*/ 234 h 834"/>
                <a:gd name="T66" fmla="*/ 2722 w 2842"/>
                <a:gd name="T67" fmla="*/ 218 h 834"/>
                <a:gd name="T68" fmla="*/ 2754 w 2842"/>
                <a:gd name="T69" fmla="*/ 226 h 834"/>
                <a:gd name="T70" fmla="*/ 2770 w 2842"/>
                <a:gd name="T71" fmla="*/ 250 h 834"/>
                <a:gd name="T72" fmla="*/ 2826 w 2842"/>
                <a:gd name="T73" fmla="*/ 290 h 834"/>
                <a:gd name="T74" fmla="*/ 2842 w 2842"/>
                <a:gd name="T75" fmla="*/ 314 h 834"/>
                <a:gd name="T76" fmla="*/ 2826 w 2842"/>
                <a:gd name="T77" fmla="*/ 394 h 834"/>
                <a:gd name="T78" fmla="*/ 2818 w 2842"/>
                <a:gd name="T79" fmla="*/ 578 h 834"/>
                <a:gd name="T80" fmla="*/ 2802 w 2842"/>
                <a:gd name="T81" fmla="*/ 602 h 834"/>
                <a:gd name="T82" fmla="*/ 2690 w 2842"/>
                <a:gd name="T83" fmla="*/ 674 h 834"/>
                <a:gd name="T84" fmla="*/ 2578 w 2842"/>
                <a:gd name="T85" fmla="*/ 746 h 834"/>
                <a:gd name="T86" fmla="*/ 2498 w 2842"/>
                <a:gd name="T87" fmla="*/ 762 h 834"/>
                <a:gd name="T88" fmla="*/ 2394 w 2842"/>
                <a:gd name="T89" fmla="*/ 818 h 834"/>
                <a:gd name="T90" fmla="*/ 2346 w 2842"/>
                <a:gd name="T91" fmla="*/ 834 h 834"/>
                <a:gd name="T92" fmla="*/ 2170 w 2842"/>
                <a:gd name="T93" fmla="*/ 826 h 834"/>
                <a:gd name="T94" fmla="*/ 2050 w 2842"/>
                <a:gd name="T95" fmla="*/ 786 h 834"/>
                <a:gd name="T96" fmla="*/ 2026 w 2842"/>
                <a:gd name="T97" fmla="*/ 770 h 834"/>
                <a:gd name="T98" fmla="*/ 1490 w 2842"/>
                <a:gd name="T99" fmla="*/ 738 h 834"/>
                <a:gd name="T100" fmla="*/ 1042 w 2842"/>
                <a:gd name="T101" fmla="*/ 698 h 834"/>
                <a:gd name="T102" fmla="*/ 834 w 2842"/>
                <a:gd name="T103" fmla="*/ 650 h 834"/>
                <a:gd name="T104" fmla="*/ 794 w 2842"/>
                <a:gd name="T105" fmla="*/ 634 h 834"/>
                <a:gd name="T106" fmla="*/ 730 w 2842"/>
                <a:gd name="T107" fmla="*/ 586 h 834"/>
                <a:gd name="T108" fmla="*/ 594 w 2842"/>
                <a:gd name="T109" fmla="*/ 546 h 834"/>
                <a:gd name="T110" fmla="*/ 554 w 2842"/>
                <a:gd name="T111" fmla="*/ 530 h 834"/>
                <a:gd name="T112" fmla="*/ 378 w 2842"/>
                <a:gd name="T113" fmla="*/ 490 h 834"/>
                <a:gd name="T114" fmla="*/ 138 w 2842"/>
                <a:gd name="T115" fmla="*/ 474 h 834"/>
                <a:gd name="T116" fmla="*/ 82 w 2842"/>
                <a:gd name="T117" fmla="*/ 482 h 8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42" h="834">
                  <a:moveTo>
                    <a:pt x="82" y="482"/>
                  </a:moveTo>
                  <a:cubicBezTo>
                    <a:pt x="74" y="446"/>
                    <a:pt x="58" y="427"/>
                    <a:pt x="50" y="394"/>
                  </a:cubicBezTo>
                  <a:cubicBezTo>
                    <a:pt x="46" y="380"/>
                    <a:pt x="48" y="365"/>
                    <a:pt x="42" y="354"/>
                  </a:cubicBezTo>
                  <a:cubicBezTo>
                    <a:pt x="37" y="345"/>
                    <a:pt x="26" y="343"/>
                    <a:pt x="18" y="338"/>
                  </a:cubicBezTo>
                  <a:cubicBezTo>
                    <a:pt x="0" y="235"/>
                    <a:pt x="12" y="139"/>
                    <a:pt x="74" y="58"/>
                  </a:cubicBezTo>
                  <a:cubicBezTo>
                    <a:pt x="76" y="50"/>
                    <a:pt x="76" y="39"/>
                    <a:pt x="82" y="34"/>
                  </a:cubicBezTo>
                  <a:cubicBezTo>
                    <a:pt x="95" y="20"/>
                    <a:pt x="130" y="2"/>
                    <a:pt x="130" y="2"/>
                  </a:cubicBezTo>
                  <a:cubicBezTo>
                    <a:pt x="180" y="4"/>
                    <a:pt x="232" y="0"/>
                    <a:pt x="282" y="10"/>
                  </a:cubicBezTo>
                  <a:cubicBezTo>
                    <a:pt x="324" y="18"/>
                    <a:pt x="343" y="63"/>
                    <a:pt x="370" y="90"/>
                  </a:cubicBezTo>
                  <a:cubicBezTo>
                    <a:pt x="381" y="101"/>
                    <a:pt x="413" y="115"/>
                    <a:pt x="426" y="122"/>
                  </a:cubicBezTo>
                  <a:cubicBezTo>
                    <a:pt x="452" y="161"/>
                    <a:pt x="496" y="234"/>
                    <a:pt x="546" y="242"/>
                  </a:cubicBezTo>
                  <a:cubicBezTo>
                    <a:pt x="575" y="246"/>
                    <a:pt x="604" y="247"/>
                    <a:pt x="634" y="250"/>
                  </a:cubicBezTo>
                  <a:cubicBezTo>
                    <a:pt x="689" y="305"/>
                    <a:pt x="629" y="293"/>
                    <a:pt x="730" y="306"/>
                  </a:cubicBezTo>
                  <a:cubicBezTo>
                    <a:pt x="780" y="322"/>
                    <a:pt x="825" y="342"/>
                    <a:pt x="874" y="362"/>
                  </a:cubicBezTo>
                  <a:cubicBezTo>
                    <a:pt x="889" y="368"/>
                    <a:pt x="906" y="372"/>
                    <a:pt x="922" y="378"/>
                  </a:cubicBezTo>
                  <a:cubicBezTo>
                    <a:pt x="930" y="380"/>
                    <a:pt x="946" y="386"/>
                    <a:pt x="946" y="386"/>
                  </a:cubicBezTo>
                  <a:cubicBezTo>
                    <a:pt x="962" y="434"/>
                    <a:pt x="940" y="387"/>
                    <a:pt x="986" y="426"/>
                  </a:cubicBezTo>
                  <a:cubicBezTo>
                    <a:pt x="1033" y="465"/>
                    <a:pt x="963" y="440"/>
                    <a:pt x="1034" y="458"/>
                  </a:cubicBezTo>
                  <a:cubicBezTo>
                    <a:pt x="1047" y="497"/>
                    <a:pt x="1072" y="491"/>
                    <a:pt x="1114" y="498"/>
                  </a:cubicBezTo>
                  <a:cubicBezTo>
                    <a:pt x="1154" y="518"/>
                    <a:pt x="1160" y="549"/>
                    <a:pt x="1194" y="578"/>
                  </a:cubicBezTo>
                  <a:cubicBezTo>
                    <a:pt x="1202" y="585"/>
                    <a:pt x="1206" y="600"/>
                    <a:pt x="1218" y="602"/>
                  </a:cubicBezTo>
                  <a:cubicBezTo>
                    <a:pt x="1275" y="611"/>
                    <a:pt x="1335" y="607"/>
                    <a:pt x="1394" y="610"/>
                  </a:cubicBezTo>
                  <a:cubicBezTo>
                    <a:pt x="1513" y="689"/>
                    <a:pt x="1439" y="646"/>
                    <a:pt x="1770" y="618"/>
                  </a:cubicBezTo>
                  <a:cubicBezTo>
                    <a:pt x="1788" y="616"/>
                    <a:pt x="1794" y="588"/>
                    <a:pt x="1810" y="578"/>
                  </a:cubicBezTo>
                  <a:cubicBezTo>
                    <a:pt x="1842" y="529"/>
                    <a:pt x="1899" y="504"/>
                    <a:pt x="1946" y="474"/>
                  </a:cubicBezTo>
                  <a:cubicBezTo>
                    <a:pt x="1972" y="476"/>
                    <a:pt x="1999" y="477"/>
                    <a:pt x="2026" y="482"/>
                  </a:cubicBezTo>
                  <a:cubicBezTo>
                    <a:pt x="2047" y="485"/>
                    <a:pt x="2090" y="498"/>
                    <a:pt x="2090" y="498"/>
                  </a:cubicBezTo>
                  <a:cubicBezTo>
                    <a:pt x="2159" y="495"/>
                    <a:pt x="2228" y="496"/>
                    <a:pt x="2298" y="490"/>
                  </a:cubicBezTo>
                  <a:cubicBezTo>
                    <a:pt x="2345" y="485"/>
                    <a:pt x="2381" y="441"/>
                    <a:pt x="2418" y="418"/>
                  </a:cubicBezTo>
                  <a:cubicBezTo>
                    <a:pt x="2453" y="395"/>
                    <a:pt x="2497" y="375"/>
                    <a:pt x="2538" y="362"/>
                  </a:cubicBezTo>
                  <a:cubicBezTo>
                    <a:pt x="2570" y="329"/>
                    <a:pt x="2611" y="307"/>
                    <a:pt x="2650" y="282"/>
                  </a:cubicBezTo>
                  <a:cubicBezTo>
                    <a:pt x="2655" y="274"/>
                    <a:pt x="2661" y="266"/>
                    <a:pt x="2666" y="258"/>
                  </a:cubicBezTo>
                  <a:cubicBezTo>
                    <a:pt x="2669" y="250"/>
                    <a:pt x="2667" y="238"/>
                    <a:pt x="2674" y="234"/>
                  </a:cubicBezTo>
                  <a:cubicBezTo>
                    <a:pt x="2687" y="224"/>
                    <a:pt x="2722" y="218"/>
                    <a:pt x="2722" y="218"/>
                  </a:cubicBezTo>
                  <a:cubicBezTo>
                    <a:pt x="2732" y="220"/>
                    <a:pt x="2744" y="219"/>
                    <a:pt x="2754" y="226"/>
                  </a:cubicBezTo>
                  <a:cubicBezTo>
                    <a:pt x="2762" y="231"/>
                    <a:pt x="2763" y="242"/>
                    <a:pt x="2770" y="250"/>
                  </a:cubicBezTo>
                  <a:cubicBezTo>
                    <a:pt x="2793" y="277"/>
                    <a:pt x="2793" y="273"/>
                    <a:pt x="2826" y="290"/>
                  </a:cubicBezTo>
                  <a:cubicBezTo>
                    <a:pt x="2831" y="298"/>
                    <a:pt x="2842" y="304"/>
                    <a:pt x="2842" y="314"/>
                  </a:cubicBezTo>
                  <a:cubicBezTo>
                    <a:pt x="2842" y="341"/>
                    <a:pt x="2826" y="394"/>
                    <a:pt x="2826" y="394"/>
                  </a:cubicBezTo>
                  <a:cubicBezTo>
                    <a:pt x="2823" y="455"/>
                    <a:pt x="2825" y="517"/>
                    <a:pt x="2818" y="578"/>
                  </a:cubicBezTo>
                  <a:cubicBezTo>
                    <a:pt x="2816" y="587"/>
                    <a:pt x="2806" y="593"/>
                    <a:pt x="2802" y="602"/>
                  </a:cubicBezTo>
                  <a:cubicBezTo>
                    <a:pt x="2769" y="667"/>
                    <a:pt x="2744" y="650"/>
                    <a:pt x="2690" y="674"/>
                  </a:cubicBezTo>
                  <a:cubicBezTo>
                    <a:pt x="2649" y="691"/>
                    <a:pt x="2617" y="732"/>
                    <a:pt x="2578" y="746"/>
                  </a:cubicBezTo>
                  <a:cubicBezTo>
                    <a:pt x="2552" y="754"/>
                    <a:pt x="2524" y="755"/>
                    <a:pt x="2498" y="762"/>
                  </a:cubicBezTo>
                  <a:cubicBezTo>
                    <a:pt x="2463" y="785"/>
                    <a:pt x="2431" y="801"/>
                    <a:pt x="2394" y="818"/>
                  </a:cubicBezTo>
                  <a:cubicBezTo>
                    <a:pt x="2378" y="824"/>
                    <a:pt x="2346" y="834"/>
                    <a:pt x="2346" y="834"/>
                  </a:cubicBezTo>
                  <a:cubicBezTo>
                    <a:pt x="2287" y="831"/>
                    <a:pt x="2228" y="832"/>
                    <a:pt x="2170" y="826"/>
                  </a:cubicBezTo>
                  <a:cubicBezTo>
                    <a:pt x="2130" y="821"/>
                    <a:pt x="2088" y="795"/>
                    <a:pt x="2050" y="786"/>
                  </a:cubicBezTo>
                  <a:cubicBezTo>
                    <a:pt x="2042" y="780"/>
                    <a:pt x="2035" y="770"/>
                    <a:pt x="2026" y="770"/>
                  </a:cubicBezTo>
                  <a:cubicBezTo>
                    <a:pt x="1888" y="757"/>
                    <a:pt x="1625" y="742"/>
                    <a:pt x="1490" y="738"/>
                  </a:cubicBezTo>
                  <a:cubicBezTo>
                    <a:pt x="1348" y="690"/>
                    <a:pt x="1187" y="702"/>
                    <a:pt x="1042" y="698"/>
                  </a:cubicBezTo>
                  <a:cubicBezTo>
                    <a:pt x="969" y="685"/>
                    <a:pt x="901" y="679"/>
                    <a:pt x="834" y="650"/>
                  </a:cubicBezTo>
                  <a:cubicBezTo>
                    <a:pt x="820" y="644"/>
                    <a:pt x="806" y="641"/>
                    <a:pt x="794" y="634"/>
                  </a:cubicBezTo>
                  <a:cubicBezTo>
                    <a:pt x="771" y="620"/>
                    <a:pt x="730" y="586"/>
                    <a:pt x="730" y="586"/>
                  </a:cubicBezTo>
                  <a:cubicBezTo>
                    <a:pt x="694" y="514"/>
                    <a:pt x="731" y="566"/>
                    <a:pt x="594" y="546"/>
                  </a:cubicBezTo>
                  <a:cubicBezTo>
                    <a:pt x="579" y="543"/>
                    <a:pt x="567" y="533"/>
                    <a:pt x="554" y="530"/>
                  </a:cubicBezTo>
                  <a:cubicBezTo>
                    <a:pt x="495" y="514"/>
                    <a:pt x="437" y="498"/>
                    <a:pt x="378" y="490"/>
                  </a:cubicBezTo>
                  <a:cubicBezTo>
                    <a:pt x="278" y="456"/>
                    <a:pt x="422" y="502"/>
                    <a:pt x="138" y="474"/>
                  </a:cubicBezTo>
                  <a:cubicBezTo>
                    <a:pt x="79" y="468"/>
                    <a:pt x="154" y="427"/>
                    <a:pt x="82" y="482"/>
                  </a:cubicBezTo>
                  <a:close/>
                </a:path>
              </a:pathLst>
            </a:custGeom>
            <a:solidFill>
              <a:schemeClr val="bg1"/>
            </a:solidFill>
            <a:ln w="9525">
              <a:solidFill>
                <a:schemeClr val="bg1"/>
              </a:solidFill>
              <a:round/>
              <a:headEnd/>
              <a:tailEnd/>
            </a:ln>
          </p:spPr>
          <p:txBody>
            <a:bodyPr wrap="none" anchor="ctr"/>
            <a:lstStyle/>
            <a:p>
              <a:endParaRPr lang="it-IT"/>
            </a:p>
          </p:txBody>
        </p:sp>
      </p:grpSp>
      <p:grpSp>
        <p:nvGrpSpPr>
          <p:cNvPr id="25614" name="Group 19"/>
          <p:cNvGrpSpPr>
            <a:grpSpLocks/>
          </p:cNvGrpSpPr>
          <p:nvPr/>
        </p:nvGrpSpPr>
        <p:grpSpPr bwMode="auto">
          <a:xfrm>
            <a:off x="3048000" y="2362200"/>
            <a:ext cx="3429000" cy="3265488"/>
            <a:chOff x="1920" y="1680"/>
            <a:chExt cx="2160" cy="2057"/>
          </a:xfrm>
        </p:grpSpPr>
        <p:pic>
          <p:nvPicPr>
            <p:cNvPr id="25635" name="Picture 20" descr="orologio"/>
            <p:cNvPicPr>
              <a:picLocks noChangeAspect="1" noChangeArrowheads="1"/>
            </p:cNvPicPr>
            <p:nvPr/>
          </p:nvPicPr>
          <p:blipFill>
            <a:blip r:embed="rId4">
              <a:extLst>
                <a:ext uri="{28A0092B-C50C-407E-A947-70E740481C1C}">
                  <a14:useLocalDpi xmlns:a14="http://schemas.microsoft.com/office/drawing/2010/main" val="0"/>
                </a:ext>
              </a:extLst>
            </a:blip>
            <a:srcRect l="10571" r="10571"/>
            <a:stretch>
              <a:fillRect/>
            </a:stretch>
          </p:blipFill>
          <p:spPr bwMode="auto">
            <a:xfrm>
              <a:off x="1920" y="1680"/>
              <a:ext cx="2160" cy="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6" name="Freeform 21"/>
            <p:cNvSpPr>
              <a:spLocks/>
            </p:cNvSpPr>
            <p:nvPr/>
          </p:nvSpPr>
          <p:spPr bwMode="auto">
            <a:xfrm>
              <a:off x="2480" y="2281"/>
              <a:ext cx="1065" cy="519"/>
            </a:xfrm>
            <a:custGeom>
              <a:avLst/>
              <a:gdLst>
                <a:gd name="T0" fmla="*/ 0 w 1065"/>
                <a:gd name="T1" fmla="*/ 183 h 519"/>
                <a:gd name="T2" fmla="*/ 16 w 1065"/>
                <a:gd name="T3" fmla="*/ 95 h 519"/>
                <a:gd name="T4" fmla="*/ 64 w 1065"/>
                <a:gd name="T5" fmla="*/ 71 h 519"/>
                <a:gd name="T6" fmla="*/ 200 w 1065"/>
                <a:gd name="T7" fmla="*/ 23 h 519"/>
                <a:gd name="T8" fmla="*/ 240 w 1065"/>
                <a:gd name="T9" fmla="*/ 15 h 519"/>
                <a:gd name="T10" fmla="*/ 544 w 1065"/>
                <a:gd name="T11" fmla="*/ 7 h 519"/>
                <a:gd name="T12" fmla="*/ 1000 w 1065"/>
                <a:gd name="T13" fmla="*/ 23 h 519"/>
                <a:gd name="T14" fmla="*/ 1016 w 1065"/>
                <a:gd name="T15" fmla="*/ 55 h 519"/>
                <a:gd name="T16" fmla="*/ 1040 w 1065"/>
                <a:gd name="T17" fmla="*/ 63 h 519"/>
                <a:gd name="T18" fmla="*/ 1032 w 1065"/>
                <a:gd name="T19" fmla="*/ 175 h 519"/>
                <a:gd name="T20" fmla="*/ 824 w 1065"/>
                <a:gd name="T21" fmla="*/ 311 h 519"/>
                <a:gd name="T22" fmla="*/ 768 w 1065"/>
                <a:gd name="T23" fmla="*/ 367 h 519"/>
                <a:gd name="T24" fmla="*/ 704 w 1065"/>
                <a:gd name="T25" fmla="*/ 431 h 519"/>
                <a:gd name="T26" fmla="*/ 664 w 1065"/>
                <a:gd name="T27" fmla="*/ 463 h 519"/>
                <a:gd name="T28" fmla="*/ 648 w 1065"/>
                <a:gd name="T29" fmla="*/ 487 h 519"/>
                <a:gd name="T30" fmla="*/ 528 w 1065"/>
                <a:gd name="T31" fmla="*/ 519 h 519"/>
                <a:gd name="T32" fmla="*/ 392 w 1065"/>
                <a:gd name="T33" fmla="*/ 503 h 519"/>
                <a:gd name="T34" fmla="*/ 264 w 1065"/>
                <a:gd name="T35" fmla="*/ 431 h 519"/>
                <a:gd name="T36" fmla="*/ 144 w 1065"/>
                <a:gd name="T37" fmla="*/ 351 h 519"/>
                <a:gd name="T38" fmla="*/ 56 w 1065"/>
                <a:gd name="T39" fmla="*/ 239 h 519"/>
                <a:gd name="T40" fmla="*/ 0 w 1065"/>
                <a:gd name="T41" fmla="*/ 183 h 5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5" h="519">
                  <a:moveTo>
                    <a:pt x="0" y="183"/>
                  </a:moveTo>
                  <a:cubicBezTo>
                    <a:pt x="5" y="153"/>
                    <a:pt x="4" y="122"/>
                    <a:pt x="16" y="95"/>
                  </a:cubicBezTo>
                  <a:cubicBezTo>
                    <a:pt x="22" y="78"/>
                    <a:pt x="50" y="82"/>
                    <a:pt x="64" y="71"/>
                  </a:cubicBezTo>
                  <a:cubicBezTo>
                    <a:pt x="111" y="31"/>
                    <a:pt x="139" y="32"/>
                    <a:pt x="200" y="23"/>
                  </a:cubicBezTo>
                  <a:cubicBezTo>
                    <a:pt x="213" y="20"/>
                    <a:pt x="226" y="15"/>
                    <a:pt x="240" y="15"/>
                  </a:cubicBezTo>
                  <a:cubicBezTo>
                    <a:pt x="341" y="10"/>
                    <a:pt x="442" y="9"/>
                    <a:pt x="544" y="7"/>
                  </a:cubicBezTo>
                  <a:cubicBezTo>
                    <a:pt x="695" y="13"/>
                    <a:pt x="849" y="0"/>
                    <a:pt x="1000" y="23"/>
                  </a:cubicBezTo>
                  <a:cubicBezTo>
                    <a:pt x="1011" y="24"/>
                    <a:pt x="1007" y="46"/>
                    <a:pt x="1016" y="55"/>
                  </a:cubicBezTo>
                  <a:cubicBezTo>
                    <a:pt x="1021" y="60"/>
                    <a:pt x="1032" y="60"/>
                    <a:pt x="1040" y="63"/>
                  </a:cubicBezTo>
                  <a:cubicBezTo>
                    <a:pt x="1065" y="100"/>
                    <a:pt x="1051" y="135"/>
                    <a:pt x="1032" y="175"/>
                  </a:cubicBezTo>
                  <a:cubicBezTo>
                    <a:pt x="1000" y="237"/>
                    <a:pt x="886" y="279"/>
                    <a:pt x="824" y="311"/>
                  </a:cubicBezTo>
                  <a:cubicBezTo>
                    <a:pt x="787" y="366"/>
                    <a:pt x="810" y="352"/>
                    <a:pt x="768" y="367"/>
                  </a:cubicBezTo>
                  <a:cubicBezTo>
                    <a:pt x="744" y="390"/>
                    <a:pt x="731" y="412"/>
                    <a:pt x="704" y="431"/>
                  </a:cubicBezTo>
                  <a:cubicBezTo>
                    <a:pt x="658" y="499"/>
                    <a:pt x="719" y="418"/>
                    <a:pt x="664" y="463"/>
                  </a:cubicBezTo>
                  <a:cubicBezTo>
                    <a:pt x="656" y="469"/>
                    <a:pt x="656" y="481"/>
                    <a:pt x="648" y="487"/>
                  </a:cubicBezTo>
                  <a:cubicBezTo>
                    <a:pt x="617" y="506"/>
                    <a:pt x="563" y="513"/>
                    <a:pt x="528" y="519"/>
                  </a:cubicBezTo>
                  <a:cubicBezTo>
                    <a:pt x="518" y="518"/>
                    <a:pt x="424" y="516"/>
                    <a:pt x="392" y="503"/>
                  </a:cubicBezTo>
                  <a:cubicBezTo>
                    <a:pt x="345" y="483"/>
                    <a:pt x="311" y="442"/>
                    <a:pt x="264" y="431"/>
                  </a:cubicBezTo>
                  <a:cubicBezTo>
                    <a:pt x="228" y="395"/>
                    <a:pt x="185" y="378"/>
                    <a:pt x="144" y="351"/>
                  </a:cubicBezTo>
                  <a:cubicBezTo>
                    <a:pt x="121" y="306"/>
                    <a:pt x="105" y="255"/>
                    <a:pt x="56" y="239"/>
                  </a:cubicBezTo>
                  <a:cubicBezTo>
                    <a:pt x="36" y="210"/>
                    <a:pt x="19" y="211"/>
                    <a:pt x="0" y="183"/>
                  </a:cubicBezTo>
                  <a:close/>
                </a:path>
              </a:pathLst>
            </a:custGeom>
            <a:solidFill>
              <a:schemeClr val="bg1"/>
            </a:solidFill>
            <a:ln w="9525">
              <a:solidFill>
                <a:schemeClr val="bg1"/>
              </a:solidFill>
              <a:round/>
              <a:headEnd/>
              <a:tailEnd/>
            </a:ln>
          </p:spPr>
          <p:txBody>
            <a:bodyPr wrap="none" anchor="ctr"/>
            <a:lstStyle/>
            <a:p>
              <a:endParaRPr lang="it-IT"/>
            </a:p>
          </p:txBody>
        </p:sp>
      </p:grpSp>
      <p:sp>
        <p:nvSpPr>
          <p:cNvPr id="25615" name="Text Box 22"/>
          <p:cNvSpPr txBox="1">
            <a:spLocks noChangeArrowheads="1"/>
          </p:cNvSpPr>
          <p:nvPr/>
        </p:nvSpPr>
        <p:spPr bwMode="auto">
          <a:xfrm>
            <a:off x="5546725" y="2198688"/>
            <a:ext cx="35210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b="1"/>
              <a:t>4 miliardi</a:t>
            </a:r>
            <a:r>
              <a:rPr lang="it-IT" altLang="it-IT" sz="1400"/>
              <a:t> di anni: Le rocce più antiche</a:t>
            </a:r>
          </a:p>
        </p:txBody>
      </p:sp>
      <p:sp>
        <p:nvSpPr>
          <p:cNvPr id="25616" name="Text Box 23"/>
          <p:cNvSpPr txBox="1">
            <a:spLocks noChangeArrowheads="1"/>
          </p:cNvSpPr>
          <p:nvPr/>
        </p:nvSpPr>
        <p:spPr bwMode="auto">
          <a:xfrm>
            <a:off x="6448425" y="3987800"/>
            <a:ext cx="21558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Primi fossili procarioti</a:t>
            </a:r>
          </a:p>
        </p:txBody>
      </p:sp>
      <p:sp>
        <p:nvSpPr>
          <p:cNvPr id="25617" name="Text Box 24"/>
          <p:cNvSpPr txBox="1">
            <a:spLocks noChangeArrowheads="1"/>
          </p:cNvSpPr>
          <p:nvPr/>
        </p:nvSpPr>
        <p:spPr bwMode="auto">
          <a:xfrm>
            <a:off x="6227763" y="4637088"/>
            <a:ext cx="17748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b="1"/>
              <a:t>3 miliardi</a:t>
            </a:r>
            <a:r>
              <a:rPr lang="it-IT" altLang="it-IT" sz="1400"/>
              <a:t> di anni</a:t>
            </a:r>
          </a:p>
        </p:txBody>
      </p:sp>
      <p:sp>
        <p:nvSpPr>
          <p:cNvPr id="25618" name="Text Box 25"/>
          <p:cNvSpPr txBox="1">
            <a:spLocks noChangeArrowheads="1"/>
          </p:cNvSpPr>
          <p:nvPr/>
        </p:nvSpPr>
        <p:spPr bwMode="auto">
          <a:xfrm>
            <a:off x="3059113" y="5516563"/>
            <a:ext cx="1752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b="1"/>
              <a:t>2 miliardi</a:t>
            </a:r>
            <a:r>
              <a:rPr lang="it-IT" altLang="it-IT" sz="1400"/>
              <a:t> di anni</a:t>
            </a:r>
          </a:p>
        </p:txBody>
      </p:sp>
      <p:sp>
        <p:nvSpPr>
          <p:cNvPr id="25619" name="Text Box 26"/>
          <p:cNvSpPr txBox="1">
            <a:spLocks noChangeArrowheads="1"/>
          </p:cNvSpPr>
          <p:nvPr/>
        </p:nvSpPr>
        <p:spPr bwMode="auto">
          <a:xfrm>
            <a:off x="1371600" y="4572000"/>
            <a:ext cx="2133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Primi fossili eucarioti</a:t>
            </a:r>
          </a:p>
        </p:txBody>
      </p:sp>
      <p:sp>
        <p:nvSpPr>
          <p:cNvPr id="25620" name="Text Box 27"/>
          <p:cNvSpPr txBox="1">
            <a:spLocks noChangeArrowheads="1"/>
          </p:cNvSpPr>
          <p:nvPr/>
        </p:nvSpPr>
        <p:spPr bwMode="auto">
          <a:xfrm>
            <a:off x="1403350" y="3789363"/>
            <a:ext cx="1752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b="1"/>
              <a:t>1 miliardo</a:t>
            </a:r>
            <a:r>
              <a:rPr lang="it-IT" altLang="it-IT" sz="1400"/>
              <a:t> di anni</a:t>
            </a:r>
          </a:p>
        </p:txBody>
      </p:sp>
      <p:pic>
        <p:nvPicPr>
          <p:cNvPr id="25621" name="Picture 28" descr="cellulona"/>
          <p:cNvPicPr>
            <a:picLocks noChangeAspect="1" noChangeArrowheads="1"/>
          </p:cNvPicPr>
          <p:nvPr/>
        </p:nvPicPr>
        <p:blipFill>
          <a:blip r:embed="rId5">
            <a:extLst>
              <a:ext uri="{28A0092B-C50C-407E-A947-70E740481C1C}">
                <a14:useLocalDpi xmlns:a14="http://schemas.microsoft.com/office/drawing/2010/main" val="0"/>
              </a:ext>
            </a:extLst>
          </a:blip>
          <a:srcRect l="10078" t="5595" r="5594" b="5595"/>
          <a:stretch>
            <a:fillRect/>
          </a:stretch>
        </p:blipFill>
        <p:spPr bwMode="auto">
          <a:xfrm>
            <a:off x="1008063" y="4876800"/>
            <a:ext cx="16589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9" descr="alg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270250"/>
            <a:ext cx="3619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30" descr="images"/>
          <p:cNvPicPr>
            <a:picLocks noChangeAspect="1" noChangeArrowheads="1"/>
          </p:cNvPicPr>
          <p:nvPr/>
        </p:nvPicPr>
        <p:blipFill>
          <a:blip r:embed="rId7">
            <a:extLst>
              <a:ext uri="{28A0092B-C50C-407E-A947-70E740481C1C}">
                <a14:useLocalDpi xmlns:a14="http://schemas.microsoft.com/office/drawing/2010/main" val="0"/>
              </a:ext>
            </a:extLst>
          </a:blip>
          <a:srcRect t="13202" b="29558"/>
          <a:stretch>
            <a:fillRect/>
          </a:stretch>
        </p:blipFill>
        <p:spPr bwMode="auto">
          <a:xfrm>
            <a:off x="2743200" y="2522538"/>
            <a:ext cx="6096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31" descr="BandedIronFormationRockOntarioCanad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514600"/>
            <a:ext cx="155098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25" name="Group 32"/>
          <p:cNvGrpSpPr>
            <a:grpSpLocks/>
          </p:cNvGrpSpPr>
          <p:nvPr/>
        </p:nvGrpSpPr>
        <p:grpSpPr bwMode="auto">
          <a:xfrm>
            <a:off x="7467600" y="5257800"/>
            <a:ext cx="1181100" cy="1190625"/>
            <a:chOff x="1800" y="930"/>
            <a:chExt cx="2160" cy="2460"/>
          </a:xfrm>
        </p:grpSpPr>
        <p:pic>
          <p:nvPicPr>
            <p:cNvPr id="25633" name="Picture 33" descr="chloroplast i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0" y="930"/>
              <a:ext cx="2160" cy="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4" name="Freeform 34"/>
            <p:cNvSpPr>
              <a:spLocks/>
            </p:cNvSpPr>
            <p:nvPr/>
          </p:nvSpPr>
          <p:spPr bwMode="auto">
            <a:xfrm>
              <a:off x="3058" y="2800"/>
              <a:ext cx="886" cy="568"/>
            </a:xfrm>
            <a:custGeom>
              <a:avLst/>
              <a:gdLst>
                <a:gd name="T0" fmla="*/ 22 w 886"/>
                <a:gd name="T1" fmla="*/ 288 h 568"/>
                <a:gd name="T2" fmla="*/ 54 w 886"/>
                <a:gd name="T3" fmla="*/ 232 h 568"/>
                <a:gd name="T4" fmla="*/ 110 w 886"/>
                <a:gd name="T5" fmla="*/ 176 h 568"/>
                <a:gd name="T6" fmla="*/ 158 w 886"/>
                <a:gd name="T7" fmla="*/ 112 h 568"/>
                <a:gd name="T8" fmla="*/ 230 w 886"/>
                <a:gd name="T9" fmla="*/ 40 h 568"/>
                <a:gd name="T10" fmla="*/ 422 w 886"/>
                <a:gd name="T11" fmla="*/ 48 h 568"/>
                <a:gd name="T12" fmla="*/ 542 w 886"/>
                <a:gd name="T13" fmla="*/ 16 h 568"/>
                <a:gd name="T14" fmla="*/ 886 w 886"/>
                <a:gd name="T15" fmla="*/ 56 h 568"/>
                <a:gd name="T16" fmla="*/ 846 w 886"/>
                <a:gd name="T17" fmla="*/ 320 h 568"/>
                <a:gd name="T18" fmla="*/ 838 w 886"/>
                <a:gd name="T19" fmla="*/ 392 h 568"/>
                <a:gd name="T20" fmla="*/ 654 w 886"/>
                <a:gd name="T21" fmla="*/ 512 h 568"/>
                <a:gd name="T22" fmla="*/ 534 w 886"/>
                <a:gd name="T23" fmla="*/ 568 h 568"/>
                <a:gd name="T24" fmla="*/ 142 w 886"/>
                <a:gd name="T25" fmla="*/ 560 h 568"/>
                <a:gd name="T26" fmla="*/ 110 w 886"/>
                <a:gd name="T27" fmla="*/ 552 h 568"/>
                <a:gd name="T28" fmla="*/ 70 w 886"/>
                <a:gd name="T29" fmla="*/ 472 h 568"/>
                <a:gd name="T30" fmla="*/ 38 w 886"/>
                <a:gd name="T31" fmla="*/ 408 h 568"/>
                <a:gd name="T32" fmla="*/ 30 w 886"/>
                <a:gd name="T33" fmla="*/ 312 h 568"/>
                <a:gd name="T34" fmla="*/ 22 w 886"/>
                <a:gd name="T35" fmla="*/ 288 h 5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86" h="568">
                  <a:moveTo>
                    <a:pt x="22" y="288"/>
                  </a:moveTo>
                  <a:cubicBezTo>
                    <a:pt x="32" y="269"/>
                    <a:pt x="40" y="248"/>
                    <a:pt x="54" y="232"/>
                  </a:cubicBezTo>
                  <a:cubicBezTo>
                    <a:pt x="70" y="211"/>
                    <a:pt x="110" y="176"/>
                    <a:pt x="110" y="176"/>
                  </a:cubicBezTo>
                  <a:cubicBezTo>
                    <a:pt x="120" y="144"/>
                    <a:pt x="130" y="130"/>
                    <a:pt x="158" y="112"/>
                  </a:cubicBezTo>
                  <a:cubicBezTo>
                    <a:pt x="178" y="81"/>
                    <a:pt x="200" y="62"/>
                    <a:pt x="230" y="40"/>
                  </a:cubicBezTo>
                  <a:cubicBezTo>
                    <a:pt x="314" y="47"/>
                    <a:pt x="339" y="56"/>
                    <a:pt x="422" y="48"/>
                  </a:cubicBezTo>
                  <a:cubicBezTo>
                    <a:pt x="462" y="37"/>
                    <a:pt x="502" y="29"/>
                    <a:pt x="542" y="16"/>
                  </a:cubicBezTo>
                  <a:cubicBezTo>
                    <a:pt x="626" y="21"/>
                    <a:pt x="849" y="0"/>
                    <a:pt x="886" y="56"/>
                  </a:cubicBezTo>
                  <a:cubicBezTo>
                    <a:pt x="864" y="143"/>
                    <a:pt x="867" y="233"/>
                    <a:pt x="846" y="320"/>
                  </a:cubicBezTo>
                  <a:cubicBezTo>
                    <a:pt x="843" y="344"/>
                    <a:pt x="842" y="368"/>
                    <a:pt x="838" y="392"/>
                  </a:cubicBezTo>
                  <a:cubicBezTo>
                    <a:pt x="814" y="508"/>
                    <a:pt x="770" y="494"/>
                    <a:pt x="654" y="512"/>
                  </a:cubicBezTo>
                  <a:cubicBezTo>
                    <a:pt x="611" y="526"/>
                    <a:pt x="571" y="542"/>
                    <a:pt x="534" y="568"/>
                  </a:cubicBezTo>
                  <a:cubicBezTo>
                    <a:pt x="403" y="565"/>
                    <a:pt x="272" y="564"/>
                    <a:pt x="142" y="560"/>
                  </a:cubicBezTo>
                  <a:cubicBezTo>
                    <a:pt x="131" y="559"/>
                    <a:pt x="119" y="558"/>
                    <a:pt x="110" y="552"/>
                  </a:cubicBezTo>
                  <a:cubicBezTo>
                    <a:pt x="87" y="536"/>
                    <a:pt x="80" y="495"/>
                    <a:pt x="70" y="472"/>
                  </a:cubicBezTo>
                  <a:cubicBezTo>
                    <a:pt x="60" y="450"/>
                    <a:pt x="38" y="408"/>
                    <a:pt x="38" y="408"/>
                  </a:cubicBezTo>
                  <a:cubicBezTo>
                    <a:pt x="35" y="376"/>
                    <a:pt x="36" y="343"/>
                    <a:pt x="30" y="312"/>
                  </a:cubicBezTo>
                  <a:cubicBezTo>
                    <a:pt x="24" y="285"/>
                    <a:pt x="0" y="288"/>
                    <a:pt x="22" y="288"/>
                  </a:cubicBezTo>
                  <a:close/>
                </a:path>
              </a:pathLst>
            </a:custGeom>
            <a:solidFill>
              <a:schemeClr val="bg1"/>
            </a:solidFill>
            <a:ln w="9525">
              <a:solidFill>
                <a:schemeClr val="bg1"/>
              </a:solidFill>
              <a:round/>
              <a:headEnd/>
              <a:tailEnd/>
            </a:ln>
          </p:spPr>
          <p:txBody>
            <a:bodyPr wrap="none" anchor="ctr"/>
            <a:lstStyle/>
            <a:p>
              <a:endParaRPr lang="it-IT"/>
            </a:p>
          </p:txBody>
        </p:sp>
      </p:grpSp>
      <p:sp>
        <p:nvSpPr>
          <p:cNvPr id="25626" name="Text Box 35"/>
          <p:cNvSpPr txBox="1">
            <a:spLocks noChangeArrowheads="1"/>
          </p:cNvSpPr>
          <p:nvPr/>
        </p:nvSpPr>
        <p:spPr bwMode="auto">
          <a:xfrm>
            <a:off x="5387975" y="5486400"/>
            <a:ext cx="28416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a:t>Prima evidenza di fotosintesi</a:t>
            </a:r>
          </a:p>
        </p:txBody>
      </p:sp>
      <p:pic>
        <p:nvPicPr>
          <p:cNvPr id="25627" name="Picture 36" descr="220px-Ginkgo_biloba_SZ1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1905000"/>
            <a:ext cx="4445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7" descr="DinosauroCamarasaurus_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0" y="1803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8" descr="200px-Megazostrod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6238" y="1279525"/>
            <a:ext cx="9398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0" name="Line 39"/>
          <p:cNvSpPr>
            <a:spLocks noChangeShapeType="1"/>
          </p:cNvSpPr>
          <p:nvPr/>
        </p:nvSpPr>
        <p:spPr bwMode="auto">
          <a:xfrm rot="19641526" flipV="1">
            <a:off x="4533900" y="3365500"/>
            <a:ext cx="381000" cy="609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5631" name="Line 40"/>
          <p:cNvSpPr>
            <a:spLocks noChangeShapeType="1"/>
          </p:cNvSpPr>
          <p:nvPr/>
        </p:nvSpPr>
        <p:spPr bwMode="auto">
          <a:xfrm rot="21412873" flipV="1">
            <a:off x="4699000" y="3048000"/>
            <a:ext cx="0" cy="990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pic>
        <p:nvPicPr>
          <p:cNvPr id="25632" name="Immagine 4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08438" y="1116013"/>
            <a:ext cx="13557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6" descr="83377056_1624094"/>
          <p:cNvPicPr>
            <a:picLocks noChangeAspect="1" noChangeArrowheads="1"/>
          </p:cNvPicPr>
          <p:nvPr/>
        </p:nvPicPr>
        <p:blipFill>
          <a:blip r:embed="rId3">
            <a:extLst>
              <a:ext uri="{28A0092B-C50C-407E-A947-70E740481C1C}">
                <a14:useLocalDpi xmlns:a14="http://schemas.microsoft.com/office/drawing/2010/main" val="0"/>
              </a:ext>
            </a:extLst>
          </a:blip>
          <a:srcRect b="8632"/>
          <a:stretch>
            <a:fillRect/>
          </a:stretch>
        </p:blipFill>
        <p:spPr bwMode="auto">
          <a:xfrm>
            <a:off x="6594475" y="762000"/>
            <a:ext cx="22447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19" descr="MacchinaFotograf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133600"/>
            <a:ext cx="254476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3112" name="Group 24"/>
          <p:cNvGrpSpPr>
            <a:grpSpLocks/>
          </p:cNvGrpSpPr>
          <p:nvPr/>
        </p:nvGrpSpPr>
        <p:grpSpPr bwMode="auto">
          <a:xfrm flipH="1">
            <a:off x="457200" y="1447800"/>
            <a:ext cx="2463800" cy="3263900"/>
            <a:chOff x="2144" y="960"/>
            <a:chExt cx="1552" cy="2056"/>
          </a:xfrm>
        </p:grpSpPr>
        <p:sp>
          <p:nvSpPr>
            <p:cNvPr id="138247" name="Rectangle 23"/>
            <p:cNvSpPr>
              <a:spLocks noChangeArrowheads="1"/>
            </p:cNvSpPr>
            <p:nvPr/>
          </p:nvSpPr>
          <p:spPr bwMode="auto">
            <a:xfrm>
              <a:off x="2144" y="960"/>
              <a:ext cx="1552" cy="205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pic>
          <p:nvPicPr>
            <p:cNvPr id="138248" name="Picture 20" descr="homer-simpson-wallpaper-brain-1024"/>
            <p:cNvPicPr>
              <a:picLocks noChangeAspect="1" noChangeArrowheads="1"/>
            </p:cNvPicPr>
            <p:nvPr/>
          </p:nvPicPr>
          <p:blipFill>
            <a:blip r:embed="rId5">
              <a:extLst>
                <a:ext uri="{28A0092B-C50C-407E-A947-70E740481C1C}">
                  <a14:useLocalDpi xmlns:a14="http://schemas.microsoft.com/office/drawing/2010/main" val="0"/>
                </a:ext>
              </a:extLst>
            </a:blip>
            <a:srcRect l="17030" r="20087"/>
            <a:stretch>
              <a:fillRect/>
            </a:stretch>
          </p:blipFill>
          <p:spPr bwMode="auto">
            <a:xfrm>
              <a:off x="2304" y="1056"/>
              <a:ext cx="1392"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8244" name="Picture 25" descr="Sim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0675" y="3741738"/>
            <a:ext cx="2147888"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Text Box 26"/>
          <p:cNvSpPr txBox="1">
            <a:spLocks noChangeArrowheads="1"/>
          </p:cNvSpPr>
          <p:nvPr/>
        </p:nvSpPr>
        <p:spPr bwMode="auto">
          <a:xfrm>
            <a:off x="963613" y="368300"/>
            <a:ext cx="1246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600"/>
              <a:t>ANATOMIA</a:t>
            </a:r>
          </a:p>
        </p:txBody>
      </p:sp>
      <p:sp>
        <p:nvSpPr>
          <p:cNvPr id="138246" name="Text Box 27"/>
          <p:cNvSpPr txBox="1">
            <a:spLocks noChangeArrowheads="1"/>
          </p:cNvSpPr>
          <p:nvPr/>
        </p:nvSpPr>
        <p:spPr bwMode="auto">
          <a:xfrm>
            <a:off x="7083425" y="381000"/>
            <a:ext cx="1222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600"/>
              <a:t>FUNZIONE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2000"/>
                                        <p:tgtEl>
                                          <p:spTgt spid="473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89" name="Group 25"/>
          <p:cNvGrpSpPr>
            <a:grpSpLocks/>
          </p:cNvGrpSpPr>
          <p:nvPr/>
        </p:nvGrpSpPr>
        <p:grpSpPr bwMode="auto">
          <a:xfrm>
            <a:off x="0" y="914400"/>
            <a:ext cx="2209800" cy="2514600"/>
            <a:chOff x="876" y="960"/>
            <a:chExt cx="696" cy="938"/>
          </a:xfrm>
        </p:grpSpPr>
        <p:pic>
          <p:nvPicPr>
            <p:cNvPr id="140309" name="Picture 11" descr="scanner_raggiX"/>
            <p:cNvPicPr>
              <a:picLocks noChangeAspect="1" noChangeArrowheads="1"/>
            </p:cNvPicPr>
            <p:nvPr/>
          </p:nvPicPr>
          <p:blipFill>
            <a:blip r:embed="rId3">
              <a:extLst>
                <a:ext uri="{28A0092B-C50C-407E-A947-70E740481C1C}">
                  <a14:useLocalDpi xmlns:a14="http://schemas.microsoft.com/office/drawing/2010/main" val="0"/>
                </a:ext>
              </a:extLst>
            </a:blip>
            <a:srcRect l="36420" r="33232" b="20911"/>
            <a:stretch>
              <a:fillRect/>
            </a:stretch>
          </p:blipFill>
          <p:spPr bwMode="auto">
            <a:xfrm>
              <a:off x="912" y="960"/>
              <a:ext cx="600" cy="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10" name="Freeform 22"/>
            <p:cNvSpPr>
              <a:spLocks/>
            </p:cNvSpPr>
            <p:nvPr/>
          </p:nvSpPr>
          <p:spPr bwMode="auto">
            <a:xfrm flipH="1">
              <a:off x="1236" y="1185"/>
              <a:ext cx="336" cy="591"/>
            </a:xfrm>
            <a:custGeom>
              <a:avLst/>
              <a:gdLst>
                <a:gd name="T0" fmla="*/ 336 w 336"/>
                <a:gd name="T1" fmla="*/ 0 h 576"/>
                <a:gd name="T2" fmla="*/ 144 w 336"/>
                <a:gd name="T3" fmla="*/ 638 h 576"/>
                <a:gd name="T4" fmla="*/ 0 w 336"/>
                <a:gd name="T5" fmla="*/ 479 h 576"/>
                <a:gd name="T6" fmla="*/ 0 w 336"/>
                <a:gd name="T7" fmla="*/ 212 h 576"/>
                <a:gd name="T8" fmla="*/ 336 w 336"/>
                <a:gd name="T9" fmla="*/ 0 h 5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576">
                  <a:moveTo>
                    <a:pt x="336" y="0"/>
                  </a:moveTo>
                  <a:lnTo>
                    <a:pt x="144" y="576"/>
                  </a:lnTo>
                  <a:lnTo>
                    <a:pt x="0" y="432"/>
                  </a:lnTo>
                  <a:lnTo>
                    <a:pt x="0" y="192"/>
                  </a:lnTo>
                  <a:lnTo>
                    <a:pt x="336" y="0"/>
                  </a:lnTo>
                  <a:close/>
                </a:path>
              </a:pathLst>
            </a:custGeom>
            <a:solidFill>
              <a:schemeClr val="bg1"/>
            </a:solidFill>
            <a:ln w="9525" cap="flat" cmpd="sng">
              <a:solidFill>
                <a:schemeClr val="bg1"/>
              </a:solidFill>
              <a:prstDash val="solid"/>
              <a:round/>
              <a:headEnd/>
              <a:tailEnd/>
            </a:ln>
          </p:spPr>
          <p:txBody>
            <a:bodyPr wrap="none" anchor="ctr"/>
            <a:lstStyle/>
            <a:p>
              <a:endParaRPr lang="it-IT"/>
            </a:p>
          </p:txBody>
        </p:sp>
        <p:sp>
          <p:nvSpPr>
            <p:cNvPr id="140311" name="Freeform 23"/>
            <p:cNvSpPr>
              <a:spLocks/>
            </p:cNvSpPr>
            <p:nvPr/>
          </p:nvSpPr>
          <p:spPr bwMode="auto">
            <a:xfrm>
              <a:off x="876" y="1176"/>
              <a:ext cx="336" cy="591"/>
            </a:xfrm>
            <a:custGeom>
              <a:avLst/>
              <a:gdLst>
                <a:gd name="T0" fmla="*/ 336 w 336"/>
                <a:gd name="T1" fmla="*/ 0 h 576"/>
                <a:gd name="T2" fmla="*/ 144 w 336"/>
                <a:gd name="T3" fmla="*/ 638 h 576"/>
                <a:gd name="T4" fmla="*/ 0 w 336"/>
                <a:gd name="T5" fmla="*/ 479 h 576"/>
                <a:gd name="T6" fmla="*/ 0 w 336"/>
                <a:gd name="T7" fmla="*/ 212 h 576"/>
                <a:gd name="T8" fmla="*/ 336 w 336"/>
                <a:gd name="T9" fmla="*/ 0 h 5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576">
                  <a:moveTo>
                    <a:pt x="336" y="0"/>
                  </a:moveTo>
                  <a:lnTo>
                    <a:pt x="144" y="576"/>
                  </a:lnTo>
                  <a:lnTo>
                    <a:pt x="0" y="432"/>
                  </a:lnTo>
                  <a:lnTo>
                    <a:pt x="0" y="192"/>
                  </a:lnTo>
                  <a:lnTo>
                    <a:pt x="336" y="0"/>
                  </a:lnTo>
                  <a:close/>
                </a:path>
              </a:pathLst>
            </a:custGeom>
            <a:solidFill>
              <a:schemeClr val="bg1"/>
            </a:solidFill>
            <a:ln w="9525" cap="flat" cmpd="sng">
              <a:solidFill>
                <a:schemeClr val="bg1"/>
              </a:solidFill>
              <a:prstDash val="solid"/>
              <a:round/>
              <a:headEnd/>
              <a:tailEnd/>
            </a:ln>
          </p:spPr>
          <p:txBody>
            <a:bodyPr wrap="none" anchor="ctr"/>
            <a:lstStyle/>
            <a:p>
              <a:endParaRPr lang="it-IT"/>
            </a:p>
          </p:txBody>
        </p:sp>
        <p:sp>
          <p:nvSpPr>
            <p:cNvPr id="140312" name="Rectangle 24"/>
            <p:cNvSpPr>
              <a:spLocks noChangeArrowheads="1"/>
            </p:cNvSpPr>
            <p:nvPr/>
          </p:nvSpPr>
          <p:spPr bwMode="auto">
            <a:xfrm>
              <a:off x="1344" y="1008"/>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grpSp>
      <p:sp>
        <p:nvSpPr>
          <p:cNvPr id="140290" name="Text Box 7"/>
          <p:cNvSpPr txBox="1">
            <a:spLocks noChangeArrowheads="1"/>
          </p:cNvSpPr>
          <p:nvPr/>
        </p:nvSpPr>
        <p:spPr bwMode="auto">
          <a:xfrm>
            <a:off x="1524000" y="914400"/>
            <a:ext cx="15240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600" dirty="0"/>
              <a:t>EMETTITORE DI RAGGI X</a:t>
            </a:r>
          </a:p>
        </p:txBody>
      </p:sp>
      <p:sp>
        <p:nvSpPr>
          <p:cNvPr id="140291" name="Text Box 27"/>
          <p:cNvSpPr txBox="1">
            <a:spLocks noChangeArrowheads="1"/>
          </p:cNvSpPr>
          <p:nvPr/>
        </p:nvSpPr>
        <p:spPr bwMode="auto">
          <a:xfrm>
            <a:off x="1676400" y="1539875"/>
            <a:ext cx="15240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600" dirty="0"/>
              <a:t>FASCIO</a:t>
            </a:r>
          </a:p>
          <a:p>
            <a:pPr>
              <a:spcBef>
                <a:spcPct val="0"/>
              </a:spcBef>
              <a:buFontTx/>
              <a:buNone/>
            </a:pPr>
            <a:r>
              <a:rPr lang="it-IT" altLang="x-none" sz="1600" dirty="0"/>
              <a:t>DI RAGGI X</a:t>
            </a:r>
          </a:p>
        </p:txBody>
      </p:sp>
      <p:sp>
        <p:nvSpPr>
          <p:cNvPr id="140292" name="Text Box 28"/>
          <p:cNvSpPr txBox="1">
            <a:spLocks noChangeArrowheads="1"/>
          </p:cNvSpPr>
          <p:nvPr/>
        </p:nvSpPr>
        <p:spPr bwMode="auto">
          <a:xfrm>
            <a:off x="1676400" y="2273300"/>
            <a:ext cx="15240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600" dirty="0"/>
              <a:t>SOGGETTO</a:t>
            </a:r>
          </a:p>
        </p:txBody>
      </p:sp>
      <p:sp>
        <p:nvSpPr>
          <p:cNvPr id="140293" name="Text Box 29"/>
          <p:cNvSpPr txBox="1">
            <a:spLocks noChangeArrowheads="1"/>
          </p:cNvSpPr>
          <p:nvPr/>
        </p:nvSpPr>
        <p:spPr bwMode="auto">
          <a:xfrm>
            <a:off x="2057400" y="2971800"/>
            <a:ext cx="10668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600"/>
              <a:t>LASTRA</a:t>
            </a:r>
          </a:p>
        </p:txBody>
      </p:sp>
      <p:pic>
        <p:nvPicPr>
          <p:cNvPr id="373792" name="Picture 32" descr="142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28600"/>
            <a:ext cx="16144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5" name="Text Box 35"/>
          <p:cNvSpPr txBox="1">
            <a:spLocks noChangeArrowheads="1"/>
          </p:cNvSpPr>
          <p:nvPr/>
        </p:nvSpPr>
        <p:spPr bwMode="auto">
          <a:xfrm>
            <a:off x="180975" y="60325"/>
            <a:ext cx="1066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5000"/>
              <a:t>RX</a:t>
            </a:r>
            <a:endParaRPr lang="it-IT" altLang="x-none" sz="2400" u="sng"/>
          </a:p>
        </p:txBody>
      </p:sp>
      <p:pic>
        <p:nvPicPr>
          <p:cNvPr id="140301" name="Picture 5" descr="page15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714875"/>
            <a:ext cx="185578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6" name="Picture 3" descr="nic_k4_2_d-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5788" y="1143000"/>
            <a:ext cx="3478213"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7" name="Rectangle 9"/>
          <p:cNvSpPr>
            <a:spLocks noChangeArrowheads="1"/>
          </p:cNvSpPr>
          <p:nvPr/>
        </p:nvSpPr>
        <p:spPr bwMode="auto">
          <a:xfrm>
            <a:off x="7112001" y="2514600"/>
            <a:ext cx="4572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1600"/>
          </a:p>
        </p:txBody>
      </p:sp>
      <p:sp>
        <p:nvSpPr>
          <p:cNvPr id="140308" name="Text Box 8"/>
          <p:cNvSpPr txBox="1">
            <a:spLocks noChangeArrowheads="1"/>
          </p:cNvSpPr>
          <p:nvPr/>
        </p:nvSpPr>
        <p:spPr bwMode="auto">
          <a:xfrm>
            <a:off x="6876256" y="2476500"/>
            <a:ext cx="9589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600"/>
              <a:t>paziente</a:t>
            </a:r>
          </a:p>
        </p:txBody>
      </p:sp>
      <p:sp>
        <p:nvSpPr>
          <p:cNvPr id="140303" name="Text Box 10"/>
          <p:cNvSpPr txBox="1">
            <a:spLocks noChangeArrowheads="1"/>
          </p:cNvSpPr>
          <p:nvPr/>
        </p:nvSpPr>
        <p:spPr bwMode="auto">
          <a:xfrm>
            <a:off x="7613650" y="60325"/>
            <a:ext cx="14541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5000"/>
              <a:t>TAC</a:t>
            </a:r>
            <a:endParaRPr lang="it-IT" altLang="x-none" sz="2400" u="sng"/>
          </a:p>
        </p:txBody>
      </p:sp>
      <p:sp>
        <p:nvSpPr>
          <p:cNvPr id="140304" name="Text Box 6"/>
          <p:cNvSpPr txBox="1">
            <a:spLocks noChangeArrowheads="1"/>
          </p:cNvSpPr>
          <p:nvPr/>
        </p:nvSpPr>
        <p:spPr bwMode="auto">
          <a:xfrm>
            <a:off x="7543800" y="990600"/>
            <a:ext cx="1501821"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600" dirty="0"/>
              <a:t>EMETTITORE</a:t>
            </a:r>
          </a:p>
          <a:p>
            <a:pPr>
              <a:spcBef>
                <a:spcPct val="0"/>
              </a:spcBef>
              <a:buFontTx/>
              <a:buNone/>
            </a:pPr>
            <a:r>
              <a:rPr lang="it-IT" altLang="x-none" sz="1600" dirty="0"/>
              <a:t>DI RAGGI X</a:t>
            </a:r>
          </a:p>
        </p:txBody>
      </p:sp>
      <p:pic>
        <p:nvPicPr>
          <p:cNvPr id="140305" name="Picture 4" descr="ECAT-Exact-HR--PET-Scanne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3998913"/>
            <a:ext cx="38100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0" name="Text Box 34"/>
          <p:cNvSpPr txBox="1">
            <a:spLocks noChangeArrowheads="1"/>
          </p:cNvSpPr>
          <p:nvPr/>
        </p:nvSpPr>
        <p:spPr bwMode="auto">
          <a:xfrm>
            <a:off x="6629400" y="4292600"/>
            <a:ext cx="13716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it-IT" altLang="x-none" sz="1600" dirty="0"/>
              <a:t>RILEVATORI</a:t>
            </a:r>
          </a:p>
        </p:txBody>
      </p:sp>
      <p:sp>
        <p:nvSpPr>
          <p:cNvPr id="140298" name="Line 33"/>
          <p:cNvSpPr>
            <a:spLocks noChangeShapeType="1"/>
          </p:cNvSpPr>
          <p:nvPr/>
        </p:nvSpPr>
        <p:spPr bwMode="auto">
          <a:xfrm rot="6488581">
            <a:off x="298450" y="-298450"/>
            <a:ext cx="7112000" cy="5727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3792"/>
                                        </p:tgtEl>
                                        <p:attrNameLst>
                                          <p:attrName>style.visibility</p:attrName>
                                        </p:attrNameLst>
                                      </p:cBhvr>
                                      <p:to>
                                        <p:strVal val="visible"/>
                                      </p:to>
                                    </p:set>
                                    <p:animEffect transition="in" filter="fade">
                                      <p:cBhvr>
                                        <p:cTn id="7" dur="2000"/>
                                        <p:tgtEl>
                                          <p:spTgt spid="373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6" descr="mri-sc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
            <a:ext cx="632460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ext Box 2"/>
          <p:cNvSpPr txBox="1">
            <a:spLocks noChangeArrowheads="1"/>
          </p:cNvSpPr>
          <p:nvPr/>
        </p:nvSpPr>
        <p:spPr bwMode="auto">
          <a:xfrm>
            <a:off x="180975" y="136525"/>
            <a:ext cx="134778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5000"/>
              <a:t>MRI</a:t>
            </a:r>
            <a:endParaRPr lang="it-IT" altLang="x-none" sz="2400" u="sng"/>
          </a:p>
        </p:txBody>
      </p:sp>
      <p:sp>
        <p:nvSpPr>
          <p:cNvPr id="142339" name="Rectangle 8"/>
          <p:cNvSpPr>
            <a:spLocks noChangeArrowheads="1"/>
          </p:cNvSpPr>
          <p:nvPr/>
        </p:nvSpPr>
        <p:spPr bwMode="auto">
          <a:xfrm>
            <a:off x="4305300" y="152400"/>
            <a:ext cx="2438400" cy="3048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
        <p:nvSpPr>
          <p:cNvPr id="142340" name="Text Box 9"/>
          <p:cNvSpPr txBox="1">
            <a:spLocks noChangeArrowheads="1"/>
          </p:cNvSpPr>
          <p:nvPr/>
        </p:nvSpPr>
        <p:spPr bwMode="auto">
          <a:xfrm>
            <a:off x="6159500" y="1319213"/>
            <a:ext cx="928688"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PAZIENTE</a:t>
            </a:r>
          </a:p>
        </p:txBody>
      </p:sp>
      <p:sp>
        <p:nvSpPr>
          <p:cNvPr id="142341" name="Text Box 10"/>
          <p:cNvSpPr txBox="1">
            <a:spLocks noChangeArrowheads="1"/>
          </p:cNvSpPr>
          <p:nvPr/>
        </p:nvSpPr>
        <p:spPr bwMode="auto">
          <a:xfrm>
            <a:off x="6407150" y="2324100"/>
            <a:ext cx="984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x-none" sz="1200"/>
          </a:p>
          <a:p>
            <a:pPr>
              <a:spcBef>
                <a:spcPct val="0"/>
              </a:spcBef>
              <a:buFontTx/>
              <a:buNone/>
            </a:pPr>
            <a:r>
              <a:rPr lang="it-IT" altLang="x-none" sz="1200"/>
              <a:t>TAVOLA  </a:t>
            </a:r>
          </a:p>
        </p:txBody>
      </p:sp>
      <p:sp>
        <p:nvSpPr>
          <p:cNvPr id="142342" name="Text Box 11"/>
          <p:cNvSpPr txBox="1">
            <a:spLocks noChangeArrowheads="1"/>
          </p:cNvSpPr>
          <p:nvPr/>
        </p:nvSpPr>
        <p:spPr bwMode="auto">
          <a:xfrm>
            <a:off x="2743200" y="4392613"/>
            <a:ext cx="928688"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SCANNER</a:t>
            </a:r>
          </a:p>
        </p:txBody>
      </p:sp>
      <p:sp>
        <p:nvSpPr>
          <p:cNvPr id="142343" name="Text Box 12"/>
          <p:cNvSpPr txBox="1">
            <a:spLocks noChangeArrowheads="1"/>
          </p:cNvSpPr>
          <p:nvPr/>
        </p:nvSpPr>
        <p:spPr bwMode="auto">
          <a:xfrm>
            <a:off x="1663700" y="3910013"/>
            <a:ext cx="938213"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MAGNETE</a:t>
            </a:r>
          </a:p>
        </p:txBody>
      </p:sp>
      <p:sp>
        <p:nvSpPr>
          <p:cNvPr id="142344" name="Text Box 13"/>
          <p:cNvSpPr txBox="1">
            <a:spLocks noChangeArrowheads="1"/>
          </p:cNvSpPr>
          <p:nvPr/>
        </p:nvSpPr>
        <p:spPr bwMode="auto">
          <a:xfrm>
            <a:off x="990600" y="3148013"/>
            <a:ext cx="126841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GENERATORE</a:t>
            </a:r>
          </a:p>
          <a:p>
            <a:pPr>
              <a:spcBef>
                <a:spcPct val="0"/>
              </a:spcBef>
              <a:buFontTx/>
              <a:buNone/>
            </a:pPr>
            <a:r>
              <a:rPr lang="it-IT" altLang="x-none" sz="1200"/>
              <a:t>DI GRADIENTE</a:t>
            </a:r>
          </a:p>
        </p:txBody>
      </p:sp>
      <p:sp>
        <p:nvSpPr>
          <p:cNvPr id="142345" name="Rectangle 15"/>
          <p:cNvSpPr>
            <a:spLocks noChangeArrowheads="1"/>
          </p:cNvSpPr>
          <p:nvPr/>
        </p:nvSpPr>
        <p:spPr bwMode="auto">
          <a:xfrm>
            <a:off x="1130300" y="1371600"/>
            <a:ext cx="1041400" cy="6858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
        <p:nvSpPr>
          <p:cNvPr id="142346" name="Text Box 14"/>
          <p:cNvSpPr txBox="1">
            <a:spLocks noChangeArrowheads="1"/>
          </p:cNvSpPr>
          <p:nvPr/>
        </p:nvSpPr>
        <p:spPr bwMode="auto">
          <a:xfrm>
            <a:off x="1042988" y="1290638"/>
            <a:ext cx="125253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it-IT" altLang="x-none" sz="1200"/>
              <a:t>GENERATORE</a:t>
            </a:r>
          </a:p>
          <a:p>
            <a:pPr algn="r">
              <a:spcBef>
                <a:spcPct val="0"/>
              </a:spcBef>
              <a:buFontTx/>
              <a:buNone/>
            </a:pPr>
            <a:r>
              <a:rPr lang="it-IT" altLang="x-none" sz="1200"/>
              <a:t>DI RADIO-</a:t>
            </a:r>
          </a:p>
          <a:p>
            <a:pPr algn="r">
              <a:spcBef>
                <a:spcPct val="0"/>
              </a:spcBef>
              <a:buFontTx/>
              <a:buNone/>
            </a:pPr>
            <a:r>
              <a:rPr lang="it-IT" altLang="x-none" sz="1200"/>
              <a:t>FREQUENZA</a:t>
            </a:r>
          </a:p>
        </p:txBody>
      </p:sp>
      <p:pic>
        <p:nvPicPr>
          <p:cNvPr id="142347" name="Picture 3" descr="MRI_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48200"/>
            <a:ext cx="20796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8" name="Picture 4" descr="800px-Modern_3T_MR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572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1052" descr="195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41325"/>
            <a:ext cx="75438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Text Box 1053"/>
          <p:cNvSpPr txBox="1">
            <a:spLocks noChangeArrowheads="1"/>
          </p:cNvSpPr>
          <p:nvPr/>
        </p:nvSpPr>
        <p:spPr bwMode="auto">
          <a:xfrm>
            <a:off x="669925" y="2482850"/>
            <a:ext cx="1692275"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400"/>
              <a:t>Globulo rosso</a:t>
            </a:r>
          </a:p>
        </p:txBody>
      </p:sp>
      <p:sp>
        <p:nvSpPr>
          <p:cNvPr id="166915" name="Rectangle 1055"/>
          <p:cNvSpPr>
            <a:spLocks noChangeArrowheads="1"/>
          </p:cNvSpPr>
          <p:nvPr/>
        </p:nvSpPr>
        <p:spPr bwMode="auto">
          <a:xfrm>
            <a:off x="533400" y="3657600"/>
            <a:ext cx="1828800" cy="609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
        <p:nvSpPr>
          <p:cNvPr id="166916" name="Text Box 1054"/>
          <p:cNvSpPr txBox="1">
            <a:spLocks noChangeArrowheads="1"/>
          </p:cNvSpPr>
          <p:nvPr/>
        </p:nvSpPr>
        <p:spPr bwMode="auto">
          <a:xfrm>
            <a:off x="762000" y="4102100"/>
            <a:ext cx="2895600" cy="191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I globuli rossi contengono centinaia di migliaia di molecole di emoglobina</a:t>
            </a:r>
          </a:p>
        </p:txBody>
      </p:sp>
      <p:sp>
        <p:nvSpPr>
          <p:cNvPr id="166917" name="Text Box 1056"/>
          <p:cNvSpPr txBox="1">
            <a:spLocks noChangeArrowheads="1"/>
          </p:cNvSpPr>
          <p:nvPr/>
        </p:nvSpPr>
        <p:spPr bwMode="auto">
          <a:xfrm>
            <a:off x="4419600" y="838200"/>
            <a:ext cx="3657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400"/>
              <a:t>Molecola di emoglobina</a:t>
            </a:r>
          </a:p>
        </p:txBody>
      </p:sp>
      <p:sp>
        <p:nvSpPr>
          <p:cNvPr id="166918" name="Rectangle 1058"/>
          <p:cNvSpPr>
            <a:spLocks noChangeArrowheads="1"/>
          </p:cNvSpPr>
          <p:nvPr/>
        </p:nvSpPr>
        <p:spPr bwMode="auto">
          <a:xfrm>
            <a:off x="6629400" y="6019800"/>
            <a:ext cx="1828800" cy="533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
        <p:nvSpPr>
          <p:cNvPr id="166919" name="Text Box 1057"/>
          <p:cNvSpPr txBox="1">
            <a:spLocks noChangeArrowheads="1"/>
          </p:cNvSpPr>
          <p:nvPr/>
        </p:nvSpPr>
        <p:spPr bwMode="auto">
          <a:xfrm>
            <a:off x="4267200" y="5334000"/>
            <a:ext cx="4054475" cy="1187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400"/>
              <a:t>L'ossigeno si lega al gruppo eme della emoglobina, che contiene FERRO</a:t>
            </a:r>
          </a:p>
        </p:txBody>
      </p:sp>
      <p:sp>
        <p:nvSpPr>
          <p:cNvPr id="166920" name="Text Box 1059"/>
          <p:cNvSpPr txBox="1">
            <a:spLocks noChangeArrowheads="1"/>
          </p:cNvSpPr>
          <p:nvPr/>
        </p:nvSpPr>
        <p:spPr bwMode="auto">
          <a:xfrm>
            <a:off x="7467600" y="2184400"/>
            <a:ext cx="990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400"/>
              <a:t>Eme</a:t>
            </a: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11200"/>
            <a:ext cx="4478338"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2"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8100" y="4191000"/>
            <a:ext cx="5248275"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ext Box 1030"/>
          <p:cNvSpPr txBox="1">
            <a:spLocks noChangeArrowheads="1"/>
          </p:cNvSpPr>
          <p:nvPr/>
        </p:nvSpPr>
        <p:spPr bwMode="auto">
          <a:xfrm>
            <a:off x="5205413" y="3886200"/>
            <a:ext cx="3481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x-none" sz="1600" b="1">
                <a:solidFill>
                  <a:schemeClr val="hlink"/>
                </a:solidFill>
                <a:latin typeface="Arial Rounded MT Bold" charset="0"/>
              </a:rPr>
              <a:t>Elevata attività: vasodilatazione</a:t>
            </a:r>
          </a:p>
        </p:txBody>
      </p:sp>
      <p:sp>
        <p:nvSpPr>
          <p:cNvPr id="168964" name="Text Box 1031"/>
          <p:cNvSpPr txBox="1">
            <a:spLocks noChangeArrowheads="1"/>
          </p:cNvSpPr>
          <p:nvPr/>
        </p:nvSpPr>
        <p:spPr bwMode="auto">
          <a:xfrm>
            <a:off x="5295900" y="152400"/>
            <a:ext cx="3467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it-IT" altLang="x-none" sz="1600" b="1">
                <a:solidFill>
                  <a:schemeClr val="hlink"/>
                </a:solidFill>
                <a:latin typeface="Arial Rounded MT Bold" charset="0"/>
              </a:rPr>
              <a:t>Poca attività: vasocostrizione</a:t>
            </a:r>
          </a:p>
        </p:txBody>
      </p:sp>
      <p:sp>
        <p:nvSpPr>
          <p:cNvPr id="168965" name="Text Box 1034"/>
          <p:cNvSpPr txBox="1">
            <a:spLocks noChangeArrowheads="1"/>
          </p:cNvSpPr>
          <p:nvPr/>
        </p:nvSpPr>
        <p:spPr bwMode="auto">
          <a:xfrm>
            <a:off x="5503863" y="698500"/>
            <a:ext cx="303053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Gli sfinteri precapillari si costringono</a:t>
            </a:r>
          </a:p>
        </p:txBody>
      </p:sp>
      <p:sp>
        <p:nvSpPr>
          <p:cNvPr id="168966" name="Text Box 1036"/>
          <p:cNvSpPr txBox="1">
            <a:spLocks noChangeArrowheads="1"/>
          </p:cNvSpPr>
          <p:nvPr/>
        </p:nvSpPr>
        <p:spPr bwMode="auto">
          <a:xfrm>
            <a:off x="4487863" y="4419600"/>
            <a:ext cx="84613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Arteriola</a:t>
            </a:r>
          </a:p>
        </p:txBody>
      </p:sp>
      <p:sp>
        <p:nvSpPr>
          <p:cNvPr id="168967" name="Text Box 1037"/>
          <p:cNvSpPr txBox="1">
            <a:spLocks noChangeArrowheads="1"/>
          </p:cNvSpPr>
          <p:nvPr/>
        </p:nvSpPr>
        <p:spPr bwMode="auto">
          <a:xfrm>
            <a:off x="8297863" y="4495800"/>
            <a:ext cx="73818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Venula</a:t>
            </a:r>
          </a:p>
        </p:txBody>
      </p:sp>
      <p:sp>
        <p:nvSpPr>
          <p:cNvPr id="168968" name="Text Box 1038"/>
          <p:cNvSpPr txBox="1">
            <a:spLocks noChangeArrowheads="1"/>
          </p:cNvSpPr>
          <p:nvPr/>
        </p:nvSpPr>
        <p:spPr bwMode="auto">
          <a:xfrm>
            <a:off x="7874000" y="5918200"/>
            <a:ext cx="925513"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Capillari  </a:t>
            </a:r>
          </a:p>
        </p:txBody>
      </p:sp>
      <p:grpSp>
        <p:nvGrpSpPr>
          <p:cNvPr id="168969" name="Group 1053"/>
          <p:cNvGrpSpPr>
            <a:grpSpLocks/>
          </p:cNvGrpSpPr>
          <p:nvPr/>
        </p:nvGrpSpPr>
        <p:grpSpPr bwMode="auto">
          <a:xfrm>
            <a:off x="23813" y="1058863"/>
            <a:ext cx="4652962" cy="4960937"/>
            <a:chOff x="15" y="667"/>
            <a:chExt cx="2931" cy="3125"/>
          </a:xfrm>
        </p:grpSpPr>
        <p:grpSp>
          <p:nvGrpSpPr>
            <p:cNvPr id="168972" name="Group 1051"/>
            <p:cNvGrpSpPr>
              <a:grpSpLocks/>
            </p:cNvGrpSpPr>
            <p:nvPr/>
          </p:nvGrpSpPr>
          <p:grpSpPr bwMode="auto">
            <a:xfrm>
              <a:off x="15" y="667"/>
              <a:ext cx="2931" cy="3125"/>
              <a:chOff x="15" y="667"/>
              <a:chExt cx="2931" cy="3125"/>
            </a:xfrm>
          </p:grpSpPr>
          <p:pic>
            <p:nvPicPr>
              <p:cNvPr id="168974" name="Picture 1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 y="667"/>
                <a:ext cx="2931" cy="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75" name="Text Box 1039"/>
              <p:cNvSpPr txBox="1">
                <a:spLocks noChangeArrowheads="1"/>
              </p:cNvSpPr>
              <p:nvPr/>
            </p:nvSpPr>
            <p:spPr bwMode="auto">
              <a:xfrm>
                <a:off x="1200" y="831"/>
                <a:ext cx="399"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Arteria</a:t>
                </a:r>
              </a:p>
            </p:txBody>
          </p:sp>
          <p:sp>
            <p:nvSpPr>
              <p:cNvPr id="168976" name="Text Box 1040"/>
              <p:cNvSpPr txBox="1">
                <a:spLocks noChangeArrowheads="1"/>
              </p:cNvSpPr>
              <p:nvPr/>
            </p:nvSpPr>
            <p:spPr bwMode="auto">
              <a:xfrm>
                <a:off x="2016" y="768"/>
                <a:ext cx="340"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Vena</a:t>
                </a:r>
              </a:p>
            </p:txBody>
          </p:sp>
          <p:sp>
            <p:nvSpPr>
              <p:cNvPr id="168977" name="Text Box 1041"/>
              <p:cNvSpPr txBox="1">
                <a:spLocks noChangeArrowheads="1"/>
              </p:cNvSpPr>
              <p:nvPr/>
            </p:nvSpPr>
            <p:spPr bwMode="auto">
              <a:xfrm>
                <a:off x="1968" y="1248"/>
                <a:ext cx="415"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Venula</a:t>
                </a:r>
              </a:p>
            </p:txBody>
          </p:sp>
          <p:sp>
            <p:nvSpPr>
              <p:cNvPr id="168978" name="Text Box 1042"/>
              <p:cNvSpPr txBox="1">
                <a:spLocks noChangeArrowheads="1"/>
              </p:cNvSpPr>
              <p:nvPr/>
            </p:nvSpPr>
            <p:spPr bwMode="auto">
              <a:xfrm>
                <a:off x="192" y="1536"/>
                <a:ext cx="473"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Arteriola</a:t>
                </a:r>
              </a:p>
            </p:txBody>
          </p:sp>
          <p:sp>
            <p:nvSpPr>
              <p:cNvPr id="168979" name="Text Box 1043"/>
              <p:cNvSpPr txBox="1">
                <a:spLocks noChangeArrowheads="1"/>
              </p:cNvSpPr>
              <p:nvPr/>
            </p:nvSpPr>
            <p:spPr bwMode="auto">
              <a:xfrm>
                <a:off x="1632" y="1584"/>
                <a:ext cx="623"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Metarteriola</a:t>
                </a:r>
              </a:p>
            </p:txBody>
          </p:sp>
          <p:sp>
            <p:nvSpPr>
              <p:cNvPr id="168980" name="Text Box 1044"/>
              <p:cNvSpPr txBox="1">
                <a:spLocks noChangeArrowheads="1"/>
              </p:cNvSpPr>
              <p:nvPr/>
            </p:nvSpPr>
            <p:spPr bwMode="auto">
              <a:xfrm>
                <a:off x="960" y="1392"/>
                <a:ext cx="58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1200"/>
                  <a:t>Sfinteri</a:t>
                </a:r>
              </a:p>
              <a:p>
                <a:pPr algn="ctr">
                  <a:spcBef>
                    <a:spcPct val="0"/>
                  </a:spcBef>
                  <a:buFontTx/>
                  <a:buNone/>
                </a:pPr>
                <a:r>
                  <a:rPr lang="it-IT" altLang="x-none" sz="1200"/>
                  <a:t>precapillari</a:t>
                </a:r>
              </a:p>
            </p:txBody>
          </p:sp>
          <p:sp>
            <p:nvSpPr>
              <p:cNvPr id="168981" name="Text Box 1045"/>
              <p:cNvSpPr txBox="1">
                <a:spLocks noChangeArrowheads="1"/>
              </p:cNvSpPr>
              <p:nvPr/>
            </p:nvSpPr>
            <p:spPr bwMode="auto">
              <a:xfrm>
                <a:off x="1968" y="1776"/>
                <a:ext cx="463"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Capillari</a:t>
                </a:r>
              </a:p>
            </p:txBody>
          </p:sp>
          <p:sp>
            <p:nvSpPr>
              <p:cNvPr id="168982" name="Rectangle 1047"/>
              <p:cNvSpPr>
                <a:spLocks noChangeArrowheads="1"/>
              </p:cNvSpPr>
              <p:nvPr/>
            </p:nvSpPr>
            <p:spPr bwMode="auto">
              <a:xfrm>
                <a:off x="1440" y="3264"/>
                <a:ext cx="43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
            <p:nvSpPr>
              <p:cNvPr id="168983" name="Text Box 1046"/>
              <p:cNvSpPr txBox="1">
                <a:spLocks noChangeArrowheads="1"/>
              </p:cNvSpPr>
              <p:nvPr/>
            </p:nvSpPr>
            <p:spPr bwMode="auto">
              <a:xfrm>
                <a:off x="1344" y="3216"/>
                <a:ext cx="5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1200"/>
                  <a:t>Sfinteri</a:t>
                </a:r>
              </a:p>
              <a:p>
                <a:pPr algn="ctr">
                  <a:spcBef>
                    <a:spcPct val="0"/>
                  </a:spcBef>
                  <a:buFontTx/>
                  <a:buNone/>
                </a:pPr>
                <a:r>
                  <a:rPr lang="it-IT" altLang="x-none" sz="1200"/>
                  <a:t>precapillari</a:t>
                </a:r>
              </a:p>
            </p:txBody>
          </p:sp>
          <p:sp>
            <p:nvSpPr>
              <p:cNvPr id="168984" name="Freeform 1049"/>
              <p:cNvSpPr>
                <a:spLocks/>
              </p:cNvSpPr>
              <p:nvPr/>
            </p:nvSpPr>
            <p:spPr bwMode="auto">
              <a:xfrm>
                <a:off x="530" y="3130"/>
                <a:ext cx="559" cy="199"/>
              </a:xfrm>
              <a:custGeom>
                <a:avLst/>
                <a:gdLst>
                  <a:gd name="T0" fmla="*/ 6 w 559"/>
                  <a:gd name="T1" fmla="*/ 14 h 199"/>
                  <a:gd name="T2" fmla="*/ 110 w 559"/>
                  <a:gd name="T3" fmla="*/ 30 h 199"/>
                  <a:gd name="T4" fmla="*/ 550 w 559"/>
                  <a:gd name="T5" fmla="*/ 22 h 199"/>
                  <a:gd name="T6" fmla="*/ 558 w 559"/>
                  <a:gd name="T7" fmla="*/ 46 h 199"/>
                  <a:gd name="T8" fmla="*/ 422 w 559"/>
                  <a:gd name="T9" fmla="*/ 190 h 199"/>
                  <a:gd name="T10" fmla="*/ 150 w 559"/>
                  <a:gd name="T11" fmla="*/ 182 h 199"/>
                  <a:gd name="T12" fmla="*/ 142 w 559"/>
                  <a:gd name="T13" fmla="*/ 150 h 199"/>
                  <a:gd name="T14" fmla="*/ 62 w 559"/>
                  <a:gd name="T15" fmla="*/ 118 h 199"/>
                  <a:gd name="T16" fmla="*/ 14 w 559"/>
                  <a:gd name="T17" fmla="*/ 94 h 199"/>
                  <a:gd name="T18" fmla="*/ 6 w 559"/>
                  <a:gd name="T19" fmla="*/ 14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9" h="199">
                    <a:moveTo>
                      <a:pt x="6" y="14"/>
                    </a:moveTo>
                    <a:cubicBezTo>
                      <a:pt x="45" y="0"/>
                      <a:pt x="74" y="12"/>
                      <a:pt x="110" y="30"/>
                    </a:cubicBezTo>
                    <a:cubicBezTo>
                      <a:pt x="270" y="21"/>
                      <a:pt x="381" y="16"/>
                      <a:pt x="550" y="22"/>
                    </a:cubicBezTo>
                    <a:cubicBezTo>
                      <a:pt x="552" y="30"/>
                      <a:pt x="558" y="37"/>
                      <a:pt x="558" y="46"/>
                    </a:cubicBezTo>
                    <a:cubicBezTo>
                      <a:pt x="558" y="199"/>
                      <a:pt x="559" y="179"/>
                      <a:pt x="422" y="190"/>
                    </a:cubicBezTo>
                    <a:cubicBezTo>
                      <a:pt x="331" y="187"/>
                      <a:pt x="239" y="194"/>
                      <a:pt x="150" y="182"/>
                    </a:cubicBezTo>
                    <a:cubicBezTo>
                      <a:pt x="139" y="180"/>
                      <a:pt x="148" y="159"/>
                      <a:pt x="142" y="150"/>
                    </a:cubicBezTo>
                    <a:cubicBezTo>
                      <a:pt x="127" y="128"/>
                      <a:pt x="83" y="123"/>
                      <a:pt x="62" y="118"/>
                    </a:cubicBezTo>
                    <a:cubicBezTo>
                      <a:pt x="47" y="108"/>
                      <a:pt x="26" y="106"/>
                      <a:pt x="14" y="94"/>
                    </a:cubicBezTo>
                    <a:cubicBezTo>
                      <a:pt x="0" y="80"/>
                      <a:pt x="6" y="16"/>
                      <a:pt x="6" y="14"/>
                    </a:cubicBezTo>
                    <a:close/>
                  </a:path>
                </a:pathLst>
              </a:custGeom>
              <a:solidFill>
                <a:schemeClr val="bg1"/>
              </a:solidFill>
              <a:ln w="9525" cap="flat" cmpd="sng">
                <a:solidFill>
                  <a:schemeClr val="bg1"/>
                </a:solidFill>
                <a:prstDash val="solid"/>
                <a:round/>
                <a:headEnd/>
                <a:tailEnd/>
              </a:ln>
            </p:spPr>
            <p:txBody>
              <a:bodyPr wrap="none" anchor="ctr"/>
              <a:lstStyle/>
              <a:p>
                <a:endParaRPr lang="it-IT"/>
              </a:p>
            </p:txBody>
          </p:sp>
          <p:sp>
            <p:nvSpPr>
              <p:cNvPr id="168985" name="Text Box 1048"/>
              <p:cNvSpPr txBox="1">
                <a:spLocks noChangeArrowheads="1"/>
              </p:cNvSpPr>
              <p:nvPr/>
            </p:nvSpPr>
            <p:spPr bwMode="auto">
              <a:xfrm>
                <a:off x="576" y="3024"/>
                <a:ext cx="6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1200"/>
                  <a:t>Bypass</a:t>
                </a:r>
              </a:p>
              <a:p>
                <a:pPr algn="ctr">
                  <a:spcBef>
                    <a:spcPct val="0"/>
                  </a:spcBef>
                  <a:buFontTx/>
                  <a:buNone/>
                </a:pPr>
                <a:r>
                  <a:rPr lang="it-IT" altLang="x-none" sz="1200"/>
                  <a:t>arterovenoso</a:t>
                </a:r>
              </a:p>
            </p:txBody>
          </p:sp>
          <p:sp>
            <p:nvSpPr>
              <p:cNvPr id="168986" name="Text Box 1050"/>
              <p:cNvSpPr txBox="1">
                <a:spLocks noChangeArrowheads="1"/>
              </p:cNvSpPr>
              <p:nvPr/>
            </p:nvSpPr>
            <p:spPr bwMode="auto">
              <a:xfrm>
                <a:off x="2513" y="2592"/>
                <a:ext cx="415"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200"/>
                  <a:t>Venula</a:t>
                </a:r>
              </a:p>
            </p:txBody>
          </p:sp>
        </p:grpSp>
        <p:sp>
          <p:nvSpPr>
            <p:cNvPr id="168973" name="Rectangle 1052"/>
            <p:cNvSpPr>
              <a:spLocks noChangeArrowheads="1"/>
            </p:cNvSpPr>
            <p:nvPr/>
          </p:nvSpPr>
          <p:spPr bwMode="auto">
            <a:xfrm>
              <a:off x="2448" y="2736"/>
              <a:ext cx="288" cy="96"/>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grpSp>
      <p:sp>
        <p:nvSpPr>
          <p:cNvPr id="168970" name="Text Box 1035"/>
          <p:cNvSpPr txBox="1">
            <a:spLocks noChangeArrowheads="1"/>
          </p:cNvSpPr>
          <p:nvPr/>
        </p:nvSpPr>
        <p:spPr bwMode="auto">
          <a:xfrm>
            <a:off x="3429000" y="5486400"/>
            <a:ext cx="1447800" cy="730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it-IT" altLang="x-none" sz="2400"/>
              <a:t>Gli sfinteri precapillari si dilatano</a:t>
            </a:r>
          </a:p>
        </p:txBody>
      </p:sp>
      <p:sp>
        <p:nvSpPr>
          <p:cNvPr id="168971" name="Text Box 1054"/>
          <p:cNvSpPr txBox="1">
            <a:spLocks noChangeArrowheads="1"/>
          </p:cNvSpPr>
          <p:nvPr/>
        </p:nvSpPr>
        <p:spPr bwMode="auto">
          <a:xfrm>
            <a:off x="152400" y="152400"/>
            <a:ext cx="2930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800"/>
              <a:t>Microcircolazione</a:t>
            </a:r>
            <a:endParaRPr lang="it-IT" altLang="x-none" sz="2800" u="sng"/>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0" descr="Hemoglobin_t-r_state_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25" y="2079625"/>
            <a:ext cx="3586163"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0" name="Text Box 11"/>
          <p:cNvSpPr txBox="1">
            <a:spLocks noChangeArrowheads="1"/>
          </p:cNvSpPr>
          <p:nvPr/>
        </p:nvSpPr>
        <p:spPr bwMode="auto">
          <a:xfrm>
            <a:off x="976313" y="688975"/>
            <a:ext cx="7100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x-none" sz="2000">
                <a:latin typeface="Arial Unicode MS" charset="0"/>
              </a:rPr>
              <a:t>Quando l'emoglobina lega l'ossigeno, cambia le sue proprietà</a:t>
            </a:r>
          </a:p>
        </p:txBody>
      </p:sp>
      <p:sp>
        <p:nvSpPr>
          <p:cNvPr id="171011" name="Text Box 12"/>
          <p:cNvSpPr txBox="1">
            <a:spLocks noChangeArrowheads="1"/>
          </p:cNvSpPr>
          <p:nvPr/>
        </p:nvSpPr>
        <p:spPr bwMode="auto">
          <a:xfrm>
            <a:off x="2743200" y="1295400"/>
            <a:ext cx="3333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x-none" sz="2000">
                <a:latin typeface="Arial Unicode MS" charset="0"/>
              </a:rPr>
              <a:t>… anche quelle magnetiche</a:t>
            </a:r>
          </a:p>
        </p:txBody>
      </p:sp>
      <p:sp>
        <p:nvSpPr>
          <p:cNvPr id="171012" name="Text Box 13"/>
          <p:cNvSpPr txBox="1">
            <a:spLocks noChangeArrowheads="1"/>
          </p:cNvSpPr>
          <p:nvPr/>
        </p:nvSpPr>
        <p:spPr bwMode="auto">
          <a:xfrm>
            <a:off x="685800" y="5181600"/>
            <a:ext cx="7924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x-none" sz="2000">
                <a:latin typeface="Arial Unicode MS" charset="0"/>
              </a:rPr>
              <a:t>Quindi il sangue con molta emoglobina ossigenata avrà proprietà magnetiche diverse da quelle del sangue con poca emoglobina ossigenata</a:t>
            </a:r>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8"/>
          <p:cNvSpPr txBox="1">
            <a:spLocks noChangeArrowheads="1"/>
          </p:cNvSpPr>
          <p:nvPr/>
        </p:nvSpPr>
        <p:spPr bwMode="auto">
          <a:xfrm>
            <a:off x="76200" y="76200"/>
            <a:ext cx="1524000" cy="854075"/>
          </a:xfrm>
          <a:prstGeom prst="rect">
            <a:avLst/>
          </a:prstGeom>
          <a:noFill/>
          <a:ln>
            <a:noFill/>
          </a:ln>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5000" dirty="0" err="1"/>
              <a:t>fMRI</a:t>
            </a:r>
            <a:endParaRPr lang="it-IT" altLang="x-none" sz="2400" u="sng" dirty="0"/>
          </a:p>
        </p:txBody>
      </p:sp>
      <p:sp>
        <p:nvSpPr>
          <p:cNvPr id="173059" name="Rectangle 9"/>
          <p:cNvSpPr>
            <a:spLocks noChangeArrowheads="1"/>
          </p:cNvSpPr>
          <p:nvPr/>
        </p:nvSpPr>
        <p:spPr bwMode="auto">
          <a:xfrm>
            <a:off x="2414588" y="4191000"/>
            <a:ext cx="4430712" cy="406400"/>
          </a:xfrm>
          <a:prstGeom prst="rect">
            <a:avLst/>
          </a:prstGeom>
          <a:noFill/>
          <a:ln w="9525">
            <a:solidFill>
              <a:schemeClr val="bg1"/>
            </a:solidFill>
            <a:miter lim="800000"/>
            <a:headEnd/>
            <a:tailEnd/>
          </a:ln>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000" dirty="0" err="1"/>
              <a:t>BOLD</a:t>
            </a:r>
            <a:r>
              <a:rPr lang="it-IT" altLang="x-none" sz="2000" dirty="0"/>
              <a:t>: Blood </a:t>
            </a:r>
            <a:r>
              <a:rPr lang="it-IT" altLang="x-none" sz="2000" dirty="0" err="1"/>
              <a:t>oxygen</a:t>
            </a:r>
            <a:r>
              <a:rPr lang="it-IT" altLang="x-none" sz="2000" dirty="0"/>
              <a:t> </a:t>
            </a:r>
            <a:r>
              <a:rPr lang="it-IT" altLang="x-none" sz="2000" dirty="0" err="1"/>
              <a:t>level</a:t>
            </a:r>
            <a:r>
              <a:rPr lang="it-IT" altLang="x-none" sz="2000" dirty="0"/>
              <a:t> </a:t>
            </a:r>
            <a:r>
              <a:rPr lang="it-IT" altLang="x-none" sz="2000" dirty="0" err="1"/>
              <a:t>dependent</a:t>
            </a:r>
            <a:endParaRPr lang="it-IT" altLang="x-none" sz="2000" dirty="0"/>
          </a:p>
        </p:txBody>
      </p:sp>
      <p:sp>
        <p:nvSpPr>
          <p:cNvPr id="173060" name="Text Box 10"/>
          <p:cNvSpPr txBox="1">
            <a:spLocks noChangeArrowheads="1"/>
          </p:cNvSpPr>
          <p:nvPr/>
        </p:nvSpPr>
        <p:spPr bwMode="auto">
          <a:xfrm>
            <a:off x="457200" y="1828800"/>
            <a:ext cx="81692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0"/>
              </a:spcBef>
              <a:buFontTx/>
              <a:buNone/>
            </a:pPr>
            <a:r>
              <a:rPr lang="it-IT" altLang="x-none" sz="2000" b="1" dirty="0">
                <a:latin typeface="Arial Unicode MS" charset="0"/>
              </a:rPr>
              <a:t>E</a:t>
            </a:r>
            <a:r>
              <a:rPr lang="ja-JP" altLang="it-IT" sz="2000" b="1" dirty="0"/>
              <a:t>’</a:t>
            </a:r>
            <a:r>
              <a:rPr lang="it-IT" altLang="ja-JP" sz="2000" b="1" dirty="0">
                <a:latin typeface="Arial Unicode MS" charset="0"/>
              </a:rPr>
              <a:t> possibile rilevare la differente concentrazione dei due tipi di emoglobina ed avere, così un segnale DIPENDENTE DAL LIVELLO DI OSSIGENO NEL SANGUE:</a:t>
            </a:r>
            <a:endParaRPr lang="it-IT" altLang="x-none" sz="2000" b="1" dirty="0">
              <a:latin typeface="Arial Unicode MS" charset="0"/>
            </a:endParaRPr>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5105" name="Picture 4" descr="fm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6" name="Picture 5" descr="fmri_bli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54488"/>
            <a:ext cx="281940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6" descr="kedarekdne-1140456268-cf5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50" y="4048125"/>
            <a:ext cx="28384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8" name="Picture 8" descr="mb_giu02"/>
          <p:cNvPicPr>
            <a:picLocks noChangeAspect="1" noChangeArrowheads="1"/>
          </p:cNvPicPr>
          <p:nvPr/>
        </p:nvPicPr>
        <p:blipFill>
          <a:blip r:embed="rId6">
            <a:extLst>
              <a:ext uri="{28A0092B-C50C-407E-A947-70E740481C1C}">
                <a14:useLocalDpi xmlns:a14="http://schemas.microsoft.com/office/drawing/2010/main" val="0"/>
              </a:ext>
            </a:extLst>
          </a:blip>
          <a:srcRect l="2661" r="4066" b="1819"/>
          <a:stretch>
            <a:fillRect/>
          </a:stretch>
        </p:blipFill>
        <p:spPr bwMode="auto">
          <a:xfrm>
            <a:off x="5089525" y="0"/>
            <a:ext cx="405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3" name="Picture 9" descr="FIG11DI"/>
          <p:cNvPicPr>
            <a:picLocks noChangeAspect="1" noChangeArrowheads="1"/>
          </p:cNvPicPr>
          <p:nvPr/>
        </p:nvPicPr>
        <p:blipFill>
          <a:blip r:embed="rId7">
            <a:extLst>
              <a:ext uri="{28A0092B-C50C-407E-A947-70E740481C1C}">
                <a14:useLocalDpi xmlns:a14="http://schemas.microsoft.com/office/drawing/2010/main" val="0"/>
              </a:ext>
            </a:extLst>
          </a:blip>
          <a:srcRect b="10216"/>
          <a:stretch>
            <a:fillRect/>
          </a:stretch>
        </p:blipFill>
        <p:spPr bwMode="auto">
          <a:xfrm>
            <a:off x="2667000" y="4495800"/>
            <a:ext cx="37941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Rectangle 11"/>
          <p:cNvSpPr>
            <a:spLocks noChangeArrowheads="1"/>
          </p:cNvSpPr>
          <p:nvPr/>
        </p:nvSpPr>
        <p:spPr bwMode="auto">
          <a:xfrm>
            <a:off x="0" y="0"/>
            <a:ext cx="1371600" cy="1219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
        <p:nvSpPr>
          <p:cNvPr id="175111" name="Text Box 10"/>
          <p:cNvSpPr txBox="1">
            <a:spLocks noChangeArrowheads="1"/>
          </p:cNvSpPr>
          <p:nvPr/>
        </p:nvSpPr>
        <p:spPr bwMode="auto">
          <a:xfrm>
            <a:off x="76200" y="76200"/>
            <a:ext cx="1524000" cy="854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5000"/>
              <a:t>fMRI</a:t>
            </a:r>
            <a:endParaRPr lang="it-IT" altLang="x-none" sz="2400" u="sng"/>
          </a:p>
        </p:txBody>
      </p:sp>
      <p:sp>
        <p:nvSpPr>
          <p:cNvPr id="175112" name="Rectangle 12"/>
          <p:cNvSpPr>
            <a:spLocks noChangeArrowheads="1"/>
          </p:cNvSpPr>
          <p:nvPr/>
        </p:nvSpPr>
        <p:spPr bwMode="auto">
          <a:xfrm>
            <a:off x="2414588" y="6461125"/>
            <a:ext cx="4529137" cy="406400"/>
          </a:xfrm>
          <a:prstGeom prst="rect">
            <a:avLst/>
          </a:prstGeom>
          <a:solidFill>
            <a:schemeClr val="tx1"/>
          </a:solidFill>
          <a:ln w="9525">
            <a:solidFill>
              <a:schemeClr val="bg1"/>
            </a:solidFill>
            <a:miter lim="800000"/>
            <a:headEnd/>
            <a:tailEnd/>
          </a:ln>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000">
                <a:solidFill>
                  <a:schemeClr val="bg1"/>
                </a:solidFill>
              </a:rPr>
              <a:t>Blood oxygen level dependent (BOLD)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79913"/>
                                        </p:tgtEl>
                                        <p:attrNameLst>
                                          <p:attrName>style.visibility</p:attrName>
                                        </p:attrNameLst>
                                      </p:cBhvr>
                                      <p:to>
                                        <p:strVal val="visible"/>
                                      </p:to>
                                    </p:set>
                                    <p:animEffect transition="in" filter="dissolve">
                                      <p:cBhvr>
                                        <p:cTn id="7" dur="500"/>
                                        <p:tgtEl>
                                          <p:spTgt spid="379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15"/>
          <p:cNvGrpSpPr>
            <a:grpSpLocks/>
          </p:cNvGrpSpPr>
          <p:nvPr/>
        </p:nvGrpSpPr>
        <p:grpSpPr bwMode="auto">
          <a:xfrm>
            <a:off x="152400" y="76200"/>
            <a:ext cx="3200400" cy="6207125"/>
            <a:chOff x="96" y="48"/>
            <a:chExt cx="2016" cy="3910"/>
          </a:xfrm>
        </p:grpSpPr>
        <p:pic>
          <p:nvPicPr>
            <p:cNvPr id="177162" name="Picture 3" descr="300_2695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2724"/>
              <a:ext cx="1536" cy="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3" name="Picture 6" descr="sports_girl_healthy_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612"/>
              <a:ext cx="2016"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4" name="Text Box 10"/>
            <p:cNvSpPr txBox="1">
              <a:spLocks noChangeArrowheads="1"/>
            </p:cNvSpPr>
            <p:nvPr/>
          </p:nvSpPr>
          <p:spPr bwMode="auto">
            <a:xfrm>
              <a:off x="101" y="48"/>
              <a:ext cx="200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800"/>
                <a:t>Consumiamo sempre energia</a:t>
              </a:r>
            </a:p>
          </p:txBody>
        </p:sp>
      </p:grpSp>
      <p:grpSp>
        <p:nvGrpSpPr>
          <p:cNvPr id="463886" name="Group 14"/>
          <p:cNvGrpSpPr>
            <a:grpSpLocks/>
          </p:cNvGrpSpPr>
          <p:nvPr/>
        </p:nvGrpSpPr>
        <p:grpSpPr bwMode="auto">
          <a:xfrm>
            <a:off x="2862263" y="395288"/>
            <a:ext cx="3360737" cy="5910262"/>
            <a:chOff x="1803" y="249"/>
            <a:chExt cx="2117" cy="3723"/>
          </a:xfrm>
        </p:grpSpPr>
        <p:pic>
          <p:nvPicPr>
            <p:cNvPr id="177159" name="Picture 4" descr="images"/>
            <p:cNvPicPr>
              <a:picLocks noChangeAspect="1" noChangeArrowheads="1"/>
            </p:cNvPicPr>
            <p:nvPr/>
          </p:nvPicPr>
          <p:blipFill>
            <a:blip r:embed="rId5">
              <a:extLst>
                <a:ext uri="{28A0092B-C50C-407E-A947-70E740481C1C}">
                  <a14:useLocalDpi xmlns:a14="http://schemas.microsoft.com/office/drawing/2010/main" val="0"/>
                </a:ext>
              </a:extLst>
            </a:blip>
            <a:srcRect b="3999"/>
            <a:stretch>
              <a:fillRect/>
            </a:stretch>
          </p:blipFill>
          <p:spPr bwMode="auto">
            <a:xfrm>
              <a:off x="2143" y="2724"/>
              <a:ext cx="1437"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0" name="Picture 5" descr="sport_n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1" y="660"/>
              <a:ext cx="1580"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1" name="Text Box 11"/>
            <p:cNvSpPr txBox="1">
              <a:spLocks noChangeArrowheads="1"/>
            </p:cNvSpPr>
            <p:nvPr/>
          </p:nvSpPr>
          <p:spPr bwMode="auto">
            <a:xfrm>
              <a:off x="1803" y="249"/>
              <a:ext cx="211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x-none" sz="1800" b="1">
                  <a:latin typeface="Arial Unicode MS" charset="0"/>
                </a:rPr>
                <a:t>Più lavoriamo, più consumiamo</a:t>
              </a:r>
            </a:p>
          </p:txBody>
        </p:sp>
      </p:grpSp>
      <p:grpSp>
        <p:nvGrpSpPr>
          <p:cNvPr id="463885" name="Group 13"/>
          <p:cNvGrpSpPr>
            <a:grpSpLocks/>
          </p:cNvGrpSpPr>
          <p:nvPr/>
        </p:nvGrpSpPr>
        <p:grpSpPr bwMode="auto">
          <a:xfrm>
            <a:off x="5816600" y="806450"/>
            <a:ext cx="3233738" cy="5518150"/>
            <a:chOff x="3664" y="508"/>
            <a:chExt cx="2037" cy="3476"/>
          </a:xfrm>
        </p:grpSpPr>
        <p:pic>
          <p:nvPicPr>
            <p:cNvPr id="177156" name="Picture 8" descr="brain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4" y="1113"/>
              <a:ext cx="1776" cy="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9" descr="dolci_modicani-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2" y="2724"/>
              <a:ext cx="168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Text Box 12"/>
            <p:cNvSpPr txBox="1">
              <a:spLocks noChangeArrowheads="1"/>
            </p:cNvSpPr>
            <p:nvPr/>
          </p:nvSpPr>
          <p:spPr bwMode="auto">
            <a:xfrm>
              <a:off x="3664" y="508"/>
              <a:ext cx="203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1800"/>
                <a:t>Il cervello mangia GLUCOSIO</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3886"/>
                                        </p:tgtEl>
                                        <p:attrNameLst>
                                          <p:attrName>style.visibility</p:attrName>
                                        </p:attrNameLst>
                                      </p:cBhvr>
                                      <p:to>
                                        <p:strVal val="visible"/>
                                      </p:to>
                                    </p:set>
                                    <p:animEffect transition="in" filter="fade">
                                      <p:cBhvr>
                                        <p:cTn id="7" dur="2000"/>
                                        <p:tgtEl>
                                          <p:spTgt spid="4638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63885"/>
                                        </p:tgtEl>
                                        <p:attrNameLst>
                                          <p:attrName>style.visibility</p:attrName>
                                        </p:attrNameLst>
                                      </p:cBhvr>
                                      <p:to>
                                        <p:strVal val="visible"/>
                                      </p:to>
                                    </p:set>
                                    <p:animEffect transition="in" filter="fade">
                                      <p:cBhvr>
                                        <p:cTn id="12" dur="2000"/>
                                        <p:tgtEl>
                                          <p:spTgt spid="463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Oval 8"/>
          <p:cNvSpPr>
            <a:spLocks noChangeArrowheads="1"/>
          </p:cNvSpPr>
          <p:nvPr/>
        </p:nvSpPr>
        <p:spPr bwMode="auto">
          <a:xfrm>
            <a:off x="990600" y="1981200"/>
            <a:ext cx="7010400" cy="4191000"/>
          </a:xfrm>
          <a:prstGeom prst="ellipse">
            <a:avLst/>
          </a:prstGeom>
          <a:solidFill>
            <a:srgbClr val="FFFF00"/>
          </a:solidFill>
          <a:ln w="57150">
            <a:solidFill>
              <a:schemeClr val="tx1"/>
            </a:solidFill>
            <a:round/>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
        <p:nvSpPr>
          <p:cNvPr id="179202" name="Text Box 11"/>
          <p:cNvSpPr txBox="1">
            <a:spLocks noChangeArrowheads="1"/>
          </p:cNvSpPr>
          <p:nvPr/>
        </p:nvSpPr>
        <p:spPr bwMode="auto">
          <a:xfrm>
            <a:off x="1981200" y="2762250"/>
            <a:ext cx="198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800"/>
              <a:t>glucosio-6-fosfato</a:t>
            </a:r>
          </a:p>
        </p:txBody>
      </p:sp>
      <p:sp>
        <p:nvSpPr>
          <p:cNvPr id="179203" name="Text Box 12"/>
          <p:cNvSpPr txBox="1">
            <a:spLocks noChangeArrowheads="1"/>
          </p:cNvSpPr>
          <p:nvPr/>
        </p:nvSpPr>
        <p:spPr bwMode="auto">
          <a:xfrm>
            <a:off x="3810000" y="4514850"/>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800"/>
              <a:t>ENERGIA</a:t>
            </a:r>
          </a:p>
        </p:txBody>
      </p:sp>
      <p:sp>
        <p:nvSpPr>
          <p:cNvPr id="179204" name="Line 13"/>
          <p:cNvSpPr>
            <a:spLocks noChangeShapeType="1"/>
          </p:cNvSpPr>
          <p:nvPr/>
        </p:nvSpPr>
        <p:spPr bwMode="auto">
          <a:xfrm>
            <a:off x="3200400" y="3219450"/>
            <a:ext cx="91440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467996" name="Group 28"/>
          <p:cNvGrpSpPr>
            <a:grpSpLocks/>
          </p:cNvGrpSpPr>
          <p:nvPr/>
        </p:nvGrpSpPr>
        <p:grpSpPr bwMode="auto">
          <a:xfrm>
            <a:off x="4724400" y="3219450"/>
            <a:ext cx="914400" cy="1219200"/>
            <a:chOff x="2976" y="2028"/>
            <a:chExt cx="576" cy="768"/>
          </a:xfrm>
        </p:grpSpPr>
        <p:sp>
          <p:nvSpPr>
            <p:cNvPr id="179219" name="Line 21"/>
            <p:cNvSpPr>
              <a:spLocks noChangeShapeType="1"/>
            </p:cNvSpPr>
            <p:nvPr/>
          </p:nvSpPr>
          <p:spPr bwMode="auto">
            <a:xfrm flipH="1">
              <a:off x="2976" y="2028"/>
              <a:ext cx="576" cy="76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79220" name="AutoShape 22"/>
            <p:cNvSpPr>
              <a:spLocks noChangeArrowheads="1"/>
            </p:cNvSpPr>
            <p:nvPr/>
          </p:nvSpPr>
          <p:spPr bwMode="auto">
            <a:xfrm rot="-2598493">
              <a:off x="3120" y="2220"/>
              <a:ext cx="336" cy="336"/>
            </a:xfrm>
            <a:prstGeom prst="plus">
              <a:avLst>
                <a:gd name="adj" fmla="val 40477"/>
              </a:avLst>
            </a:prstGeom>
            <a:solidFill>
              <a:srgbClr val="FF0000"/>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grpSp>
      <p:sp>
        <p:nvSpPr>
          <p:cNvPr id="467991" name="Text Box 23"/>
          <p:cNvSpPr txBox="1">
            <a:spLocks noChangeArrowheads="1"/>
          </p:cNvSpPr>
          <p:nvPr/>
        </p:nvSpPr>
        <p:spPr bwMode="auto">
          <a:xfrm rot="492609">
            <a:off x="4876800" y="3429000"/>
            <a:ext cx="2840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800"/>
              <a:t>desossi-glucosio-6-fosfato</a:t>
            </a:r>
          </a:p>
        </p:txBody>
      </p:sp>
      <p:sp>
        <p:nvSpPr>
          <p:cNvPr id="467992" name="Text Box 24"/>
          <p:cNvSpPr txBox="1">
            <a:spLocks noChangeArrowheads="1"/>
          </p:cNvSpPr>
          <p:nvPr/>
        </p:nvSpPr>
        <p:spPr bwMode="auto">
          <a:xfrm rot="-600564">
            <a:off x="4953000" y="4114800"/>
            <a:ext cx="2840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800"/>
              <a:t>desossi-glucosio-6-fosfato</a:t>
            </a:r>
          </a:p>
        </p:txBody>
      </p:sp>
      <p:sp>
        <p:nvSpPr>
          <p:cNvPr id="467993" name="Text Box 25"/>
          <p:cNvSpPr txBox="1">
            <a:spLocks noChangeArrowheads="1"/>
          </p:cNvSpPr>
          <p:nvPr/>
        </p:nvSpPr>
        <p:spPr bwMode="auto">
          <a:xfrm rot="559789">
            <a:off x="2057400" y="5105400"/>
            <a:ext cx="2840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800"/>
              <a:t>desossi-glucosio-6-fosfato</a:t>
            </a:r>
          </a:p>
        </p:txBody>
      </p:sp>
      <p:sp>
        <p:nvSpPr>
          <p:cNvPr id="467994" name="Text Box 26"/>
          <p:cNvSpPr txBox="1">
            <a:spLocks noChangeArrowheads="1"/>
          </p:cNvSpPr>
          <p:nvPr/>
        </p:nvSpPr>
        <p:spPr bwMode="auto">
          <a:xfrm rot="-2398122">
            <a:off x="4648200" y="4662488"/>
            <a:ext cx="28400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800"/>
              <a:t>desossi-glucosio-6-fosfato</a:t>
            </a:r>
          </a:p>
        </p:txBody>
      </p:sp>
      <p:sp>
        <p:nvSpPr>
          <p:cNvPr id="179210" name="AutoShape 29"/>
          <p:cNvSpPr>
            <a:spLocks noChangeArrowheads="1"/>
          </p:cNvSpPr>
          <p:nvPr/>
        </p:nvSpPr>
        <p:spPr bwMode="auto">
          <a:xfrm rot="-5400000">
            <a:off x="3924300" y="-3009900"/>
            <a:ext cx="1219200" cy="8305800"/>
          </a:xfrm>
          <a:prstGeom prst="can">
            <a:avLst>
              <a:gd name="adj" fmla="val 48886"/>
            </a:avLst>
          </a:prstGeom>
          <a:solidFill>
            <a:srgbClr val="FF0000"/>
          </a:solidFill>
          <a:ln w="28575">
            <a:solidFill>
              <a:schemeClr val="tx1"/>
            </a:solidFill>
            <a:round/>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
        <p:nvSpPr>
          <p:cNvPr id="179211" name="Text Box 30"/>
          <p:cNvSpPr txBox="1">
            <a:spLocks noChangeArrowheads="1"/>
          </p:cNvSpPr>
          <p:nvPr/>
        </p:nvSpPr>
        <p:spPr bwMode="auto">
          <a:xfrm>
            <a:off x="3941763" y="762000"/>
            <a:ext cx="935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solidFill>
                  <a:schemeClr val="bg2"/>
                </a:solidFill>
              </a:rPr>
              <a:t>SANGUE</a:t>
            </a:r>
          </a:p>
        </p:txBody>
      </p:sp>
      <p:sp>
        <p:nvSpPr>
          <p:cNvPr id="179212" name="Text Box 31"/>
          <p:cNvSpPr txBox="1">
            <a:spLocks noChangeArrowheads="1"/>
          </p:cNvSpPr>
          <p:nvPr/>
        </p:nvSpPr>
        <p:spPr bwMode="auto">
          <a:xfrm>
            <a:off x="3962400" y="2133600"/>
            <a:ext cx="974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solidFill>
                  <a:schemeClr val="bg2"/>
                </a:solidFill>
              </a:rPr>
              <a:t>CELLULA</a:t>
            </a:r>
          </a:p>
        </p:txBody>
      </p:sp>
      <p:sp>
        <p:nvSpPr>
          <p:cNvPr id="179213" name="Text Box 9"/>
          <p:cNvSpPr txBox="1">
            <a:spLocks noChangeArrowheads="1"/>
          </p:cNvSpPr>
          <p:nvPr/>
        </p:nvSpPr>
        <p:spPr bwMode="auto">
          <a:xfrm>
            <a:off x="1035050" y="990600"/>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800"/>
              <a:t>glucosio</a:t>
            </a:r>
          </a:p>
        </p:txBody>
      </p:sp>
      <p:sp>
        <p:nvSpPr>
          <p:cNvPr id="179214" name="Line 10"/>
          <p:cNvSpPr>
            <a:spLocks noChangeShapeType="1"/>
          </p:cNvSpPr>
          <p:nvPr/>
        </p:nvSpPr>
        <p:spPr bwMode="auto">
          <a:xfrm>
            <a:off x="1600200" y="1466850"/>
            <a:ext cx="12954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467995" name="Group 27"/>
          <p:cNvGrpSpPr>
            <a:grpSpLocks/>
          </p:cNvGrpSpPr>
          <p:nvPr/>
        </p:nvGrpSpPr>
        <p:grpSpPr bwMode="auto">
          <a:xfrm>
            <a:off x="4343400" y="1466850"/>
            <a:ext cx="2895600" cy="1662113"/>
            <a:chOff x="2736" y="924"/>
            <a:chExt cx="1824" cy="1047"/>
          </a:xfrm>
        </p:grpSpPr>
        <p:sp>
          <p:nvSpPr>
            <p:cNvPr id="179217" name="Text Box 17"/>
            <p:cNvSpPr txBox="1">
              <a:spLocks noChangeArrowheads="1"/>
            </p:cNvSpPr>
            <p:nvPr/>
          </p:nvSpPr>
          <p:spPr bwMode="auto">
            <a:xfrm>
              <a:off x="2736" y="1740"/>
              <a:ext cx="178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800"/>
                <a:t>desossi-glucosio-6-fosfato</a:t>
              </a:r>
            </a:p>
          </p:txBody>
        </p:sp>
        <p:sp>
          <p:nvSpPr>
            <p:cNvPr id="179218" name="Line 20"/>
            <p:cNvSpPr>
              <a:spLocks noChangeShapeType="1"/>
            </p:cNvSpPr>
            <p:nvPr/>
          </p:nvSpPr>
          <p:spPr bwMode="auto">
            <a:xfrm flipH="1">
              <a:off x="3744" y="924"/>
              <a:ext cx="816" cy="86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467984" name="Text Box 16"/>
          <p:cNvSpPr txBox="1">
            <a:spLocks noChangeArrowheads="1"/>
          </p:cNvSpPr>
          <p:nvPr/>
        </p:nvSpPr>
        <p:spPr bwMode="auto">
          <a:xfrm>
            <a:off x="6629400" y="992188"/>
            <a:ext cx="1874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800"/>
              <a:t>desossi-glucosio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7984"/>
                                        </p:tgtEl>
                                        <p:attrNameLst>
                                          <p:attrName>style.visibility</p:attrName>
                                        </p:attrNameLst>
                                      </p:cBhvr>
                                      <p:to>
                                        <p:strVal val="visible"/>
                                      </p:to>
                                    </p:set>
                                    <p:animEffect transition="in" filter="fade">
                                      <p:cBhvr>
                                        <p:cTn id="7" dur="2000"/>
                                        <p:tgtEl>
                                          <p:spTgt spid="4679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67995"/>
                                        </p:tgtEl>
                                        <p:attrNameLst>
                                          <p:attrName>style.visibility</p:attrName>
                                        </p:attrNameLst>
                                      </p:cBhvr>
                                      <p:to>
                                        <p:strVal val="visible"/>
                                      </p:to>
                                    </p:set>
                                    <p:animEffect transition="in" filter="fade">
                                      <p:cBhvr>
                                        <p:cTn id="12" dur="2000"/>
                                        <p:tgtEl>
                                          <p:spTgt spid="4679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67996"/>
                                        </p:tgtEl>
                                        <p:attrNameLst>
                                          <p:attrName>style.visibility</p:attrName>
                                        </p:attrNameLst>
                                      </p:cBhvr>
                                      <p:to>
                                        <p:strVal val="visible"/>
                                      </p:to>
                                    </p:set>
                                    <p:animEffect transition="in" filter="fade">
                                      <p:cBhvr>
                                        <p:cTn id="17" dur="2000"/>
                                        <p:tgtEl>
                                          <p:spTgt spid="4679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7991"/>
                                        </p:tgtEl>
                                        <p:attrNameLst>
                                          <p:attrName>style.visibility</p:attrName>
                                        </p:attrNameLst>
                                      </p:cBhvr>
                                      <p:to>
                                        <p:strVal val="visible"/>
                                      </p:to>
                                    </p:set>
                                    <p:animEffect transition="in" filter="fade">
                                      <p:cBhvr>
                                        <p:cTn id="22" dur="2000"/>
                                        <p:tgtEl>
                                          <p:spTgt spid="467991"/>
                                        </p:tgtEl>
                                      </p:cBhvr>
                                    </p:animEffect>
                                  </p:childTnLst>
                                </p:cTn>
                              </p:par>
                            </p:childTnLst>
                          </p:cTn>
                        </p:par>
                        <p:par>
                          <p:cTn id="23" fill="hold" nodeType="afterGroup">
                            <p:stCondLst>
                              <p:cond delay="2000"/>
                            </p:stCondLst>
                            <p:childTnLst>
                              <p:par>
                                <p:cTn id="24" presetID="10" presetClass="entr" presetSubtype="0" fill="hold" grpId="0" nodeType="afterEffect">
                                  <p:stCondLst>
                                    <p:cond delay="1000"/>
                                  </p:stCondLst>
                                  <p:childTnLst>
                                    <p:set>
                                      <p:cBhvr>
                                        <p:cTn id="25" dur="1" fill="hold">
                                          <p:stCondLst>
                                            <p:cond delay="0"/>
                                          </p:stCondLst>
                                        </p:cTn>
                                        <p:tgtEl>
                                          <p:spTgt spid="467992"/>
                                        </p:tgtEl>
                                        <p:attrNameLst>
                                          <p:attrName>style.visibility</p:attrName>
                                        </p:attrNameLst>
                                      </p:cBhvr>
                                      <p:to>
                                        <p:strVal val="visible"/>
                                      </p:to>
                                    </p:set>
                                    <p:animEffect transition="in" filter="fade">
                                      <p:cBhvr>
                                        <p:cTn id="26" dur="2000"/>
                                        <p:tgtEl>
                                          <p:spTgt spid="467992"/>
                                        </p:tgtEl>
                                      </p:cBhvr>
                                    </p:animEffect>
                                  </p:childTnLst>
                                </p:cTn>
                              </p:par>
                            </p:childTnLst>
                          </p:cTn>
                        </p:par>
                        <p:par>
                          <p:cTn id="27" fill="hold" nodeType="afterGroup">
                            <p:stCondLst>
                              <p:cond delay="5000"/>
                            </p:stCondLst>
                            <p:childTnLst>
                              <p:par>
                                <p:cTn id="28" presetID="10" presetClass="entr" presetSubtype="0" fill="hold" grpId="0" nodeType="afterEffect">
                                  <p:stCondLst>
                                    <p:cond delay="1000"/>
                                  </p:stCondLst>
                                  <p:childTnLst>
                                    <p:set>
                                      <p:cBhvr>
                                        <p:cTn id="29" dur="1" fill="hold">
                                          <p:stCondLst>
                                            <p:cond delay="0"/>
                                          </p:stCondLst>
                                        </p:cTn>
                                        <p:tgtEl>
                                          <p:spTgt spid="467993"/>
                                        </p:tgtEl>
                                        <p:attrNameLst>
                                          <p:attrName>style.visibility</p:attrName>
                                        </p:attrNameLst>
                                      </p:cBhvr>
                                      <p:to>
                                        <p:strVal val="visible"/>
                                      </p:to>
                                    </p:set>
                                    <p:animEffect transition="in" filter="fade">
                                      <p:cBhvr>
                                        <p:cTn id="30" dur="2000"/>
                                        <p:tgtEl>
                                          <p:spTgt spid="467993"/>
                                        </p:tgtEl>
                                      </p:cBhvr>
                                    </p:animEffect>
                                  </p:childTnLst>
                                </p:cTn>
                              </p:par>
                            </p:childTnLst>
                          </p:cTn>
                        </p:par>
                        <p:par>
                          <p:cTn id="31" fill="hold" nodeType="afterGroup">
                            <p:stCondLst>
                              <p:cond delay="8000"/>
                            </p:stCondLst>
                            <p:childTnLst>
                              <p:par>
                                <p:cTn id="32" presetID="10" presetClass="entr" presetSubtype="0" fill="hold" grpId="0" nodeType="afterEffect">
                                  <p:stCondLst>
                                    <p:cond delay="1000"/>
                                  </p:stCondLst>
                                  <p:childTnLst>
                                    <p:set>
                                      <p:cBhvr>
                                        <p:cTn id="33" dur="1" fill="hold">
                                          <p:stCondLst>
                                            <p:cond delay="0"/>
                                          </p:stCondLst>
                                        </p:cTn>
                                        <p:tgtEl>
                                          <p:spTgt spid="467994"/>
                                        </p:tgtEl>
                                        <p:attrNameLst>
                                          <p:attrName>style.visibility</p:attrName>
                                        </p:attrNameLst>
                                      </p:cBhvr>
                                      <p:to>
                                        <p:strVal val="visible"/>
                                      </p:to>
                                    </p:set>
                                    <p:animEffect transition="in" filter="fade">
                                      <p:cBhvr>
                                        <p:cTn id="34" dur="2000"/>
                                        <p:tgtEl>
                                          <p:spTgt spid="467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91" grpId="0"/>
      <p:bldP spid="467992" grpId="0"/>
      <p:bldP spid="467993" grpId="0"/>
      <p:bldP spid="467994" grpId="0"/>
      <p:bldP spid="46798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3048000" y="2362200"/>
            <a:ext cx="3429000" cy="3265488"/>
            <a:chOff x="1920" y="1680"/>
            <a:chExt cx="2160" cy="2057"/>
          </a:xfrm>
        </p:grpSpPr>
        <p:pic>
          <p:nvPicPr>
            <p:cNvPr id="27654" name="Picture 3" descr="orologio"/>
            <p:cNvPicPr>
              <a:picLocks noChangeAspect="1" noChangeArrowheads="1"/>
            </p:cNvPicPr>
            <p:nvPr/>
          </p:nvPicPr>
          <p:blipFill>
            <a:blip r:embed="rId3">
              <a:extLst>
                <a:ext uri="{28A0092B-C50C-407E-A947-70E740481C1C}">
                  <a14:useLocalDpi xmlns:a14="http://schemas.microsoft.com/office/drawing/2010/main" val="0"/>
                </a:ext>
              </a:extLst>
            </a:blip>
            <a:srcRect l="10571" r="10571"/>
            <a:stretch>
              <a:fillRect/>
            </a:stretch>
          </p:blipFill>
          <p:spPr bwMode="auto">
            <a:xfrm>
              <a:off x="1920" y="1680"/>
              <a:ext cx="2160" cy="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Freeform 4"/>
            <p:cNvSpPr>
              <a:spLocks/>
            </p:cNvSpPr>
            <p:nvPr/>
          </p:nvSpPr>
          <p:spPr bwMode="auto">
            <a:xfrm>
              <a:off x="2480" y="2281"/>
              <a:ext cx="1065" cy="519"/>
            </a:xfrm>
            <a:custGeom>
              <a:avLst/>
              <a:gdLst>
                <a:gd name="T0" fmla="*/ 0 w 1065"/>
                <a:gd name="T1" fmla="*/ 183 h 519"/>
                <a:gd name="T2" fmla="*/ 16 w 1065"/>
                <a:gd name="T3" fmla="*/ 95 h 519"/>
                <a:gd name="T4" fmla="*/ 64 w 1065"/>
                <a:gd name="T5" fmla="*/ 71 h 519"/>
                <a:gd name="T6" fmla="*/ 200 w 1065"/>
                <a:gd name="T7" fmla="*/ 23 h 519"/>
                <a:gd name="T8" fmla="*/ 240 w 1065"/>
                <a:gd name="T9" fmla="*/ 15 h 519"/>
                <a:gd name="T10" fmla="*/ 544 w 1065"/>
                <a:gd name="T11" fmla="*/ 7 h 519"/>
                <a:gd name="T12" fmla="*/ 1000 w 1065"/>
                <a:gd name="T13" fmla="*/ 23 h 519"/>
                <a:gd name="T14" fmla="*/ 1016 w 1065"/>
                <a:gd name="T15" fmla="*/ 55 h 519"/>
                <a:gd name="T16" fmla="*/ 1040 w 1065"/>
                <a:gd name="T17" fmla="*/ 63 h 519"/>
                <a:gd name="T18" fmla="*/ 1032 w 1065"/>
                <a:gd name="T19" fmla="*/ 175 h 519"/>
                <a:gd name="T20" fmla="*/ 824 w 1065"/>
                <a:gd name="T21" fmla="*/ 311 h 519"/>
                <a:gd name="T22" fmla="*/ 768 w 1065"/>
                <a:gd name="T23" fmla="*/ 367 h 519"/>
                <a:gd name="T24" fmla="*/ 704 w 1065"/>
                <a:gd name="T25" fmla="*/ 431 h 519"/>
                <a:gd name="T26" fmla="*/ 664 w 1065"/>
                <a:gd name="T27" fmla="*/ 463 h 519"/>
                <a:gd name="T28" fmla="*/ 648 w 1065"/>
                <a:gd name="T29" fmla="*/ 487 h 519"/>
                <a:gd name="T30" fmla="*/ 528 w 1065"/>
                <a:gd name="T31" fmla="*/ 519 h 519"/>
                <a:gd name="T32" fmla="*/ 392 w 1065"/>
                <a:gd name="T33" fmla="*/ 503 h 519"/>
                <a:gd name="T34" fmla="*/ 264 w 1065"/>
                <a:gd name="T35" fmla="*/ 431 h 519"/>
                <a:gd name="T36" fmla="*/ 144 w 1065"/>
                <a:gd name="T37" fmla="*/ 351 h 519"/>
                <a:gd name="T38" fmla="*/ 56 w 1065"/>
                <a:gd name="T39" fmla="*/ 239 h 519"/>
                <a:gd name="T40" fmla="*/ 0 w 1065"/>
                <a:gd name="T41" fmla="*/ 183 h 5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5" h="519">
                  <a:moveTo>
                    <a:pt x="0" y="183"/>
                  </a:moveTo>
                  <a:cubicBezTo>
                    <a:pt x="5" y="153"/>
                    <a:pt x="4" y="122"/>
                    <a:pt x="16" y="95"/>
                  </a:cubicBezTo>
                  <a:cubicBezTo>
                    <a:pt x="22" y="78"/>
                    <a:pt x="50" y="82"/>
                    <a:pt x="64" y="71"/>
                  </a:cubicBezTo>
                  <a:cubicBezTo>
                    <a:pt x="111" y="31"/>
                    <a:pt x="139" y="32"/>
                    <a:pt x="200" y="23"/>
                  </a:cubicBezTo>
                  <a:cubicBezTo>
                    <a:pt x="213" y="20"/>
                    <a:pt x="226" y="15"/>
                    <a:pt x="240" y="15"/>
                  </a:cubicBezTo>
                  <a:cubicBezTo>
                    <a:pt x="341" y="10"/>
                    <a:pt x="442" y="9"/>
                    <a:pt x="544" y="7"/>
                  </a:cubicBezTo>
                  <a:cubicBezTo>
                    <a:pt x="695" y="13"/>
                    <a:pt x="849" y="0"/>
                    <a:pt x="1000" y="23"/>
                  </a:cubicBezTo>
                  <a:cubicBezTo>
                    <a:pt x="1011" y="24"/>
                    <a:pt x="1007" y="46"/>
                    <a:pt x="1016" y="55"/>
                  </a:cubicBezTo>
                  <a:cubicBezTo>
                    <a:pt x="1021" y="60"/>
                    <a:pt x="1032" y="60"/>
                    <a:pt x="1040" y="63"/>
                  </a:cubicBezTo>
                  <a:cubicBezTo>
                    <a:pt x="1065" y="100"/>
                    <a:pt x="1051" y="135"/>
                    <a:pt x="1032" y="175"/>
                  </a:cubicBezTo>
                  <a:cubicBezTo>
                    <a:pt x="1000" y="237"/>
                    <a:pt x="886" y="279"/>
                    <a:pt x="824" y="311"/>
                  </a:cubicBezTo>
                  <a:cubicBezTo>
                    <a:pt x="787" y="366"/>
                    <a:pt x="810" y="352"/>
                    <a:pt x="768" y="367"/>
                  </a:cubicBezTo>
                  <a:cubicBezTo>
                    <a:pt x="744" y="390"/>
                    <a:pt x="731" y="412"/>
                    <a:pt x="704" y="431"/>
                  </a:cubicBezTo>
                  <a:cubicBezTo>
                    <a:pt x="658" y="499"/>
                    <a:pt x="719" y="418"/>
                    <a:pt x="664" y="463"/>
                  </a:cubicBezTo>
                  <a:cubicBezTo>
                    <a:pt x="656" y="469"/>
                    <a:pt x="656" y="481"/>
                    <a:pt x="648" y="487"/>
                  </a:cubicBezTo>
                  <a:cubicBezTo>
                    <a:pt x="617" y="506"/>
                    <a:pt x="563" y="513"/>
                    <a:pt x="528" y="519"/>
                  </a:cubicBezTo>
                  <a:cubicBezTo>
                    <a:pt x="518" y="518"/>
                    <a:pt x="424" y="516"/>
                    <a:pt x="392" y="503"/>
                  </a:cubicBezTo>
                  <a:cubicBezTo>
                    <a:pt x="345" y="483"/>
                    <a:pt x="311" y="442"/>
                    <a:pt x="264" y="431"/>
                  </a:cubicBezTo>
                  <a:cubicBezTo>
                    <a:pt x="228" y="395"/>
                    <a:pt x="185" y="378"/>
                    <a:pt x="144" y="351"/>
                  </a:cubicBezTo>
                  <a:cubicBezTo>
                    <a:pt x="121" y="306"/>
                    <a:pt x="105" y="255"/>
                    <a:pt x="56" y="239"/>
                  </a:cubicBezTo>
                  <a:cubicBezTo>
                    <a:pt x="36" y="210"/>
                    <a:pt x="19" y="211"/>
                    <a:pt x="0" y="183"/>
                  </a:cubicBezTo>
                  <a:close/>
                </a:path>
              </a:pathLst>
            </a:custGeom>
            <a:solidFill>
              <a:schemeClr val="bg1"/>
            </a:solidFill>
            <a:ln w="9525">
              <a:solidFill>
                <a:schemeClr val="bg1"/>
              </a:solidFill>
              <a:round/>
              <a:headEnd/>
              <a:tailEnd/>
            </a:ln>
          </p:spPr>
          <p:txBody>
            <a:bodyPr wrap="none" anchor="ctr"/>
            <a:lstStyle/>
            <a:p>
              <a:endParaRPr lang="it-IT"/>
            </a:p>
          </p:txBody>
        </p:sp>
      </p:grpSp>
      <p:sp>
        <p:nvSpPr>
          <p:cNvPr id="27650" name="Line 5"/>
          <p:cNvSpPr>
            <a:spLocks noChangeShapeType="1"/>
          </p:cNvSpPr>
          <p:nvPr/>
        </p:nvSpPr>
        <p:spPr bwMode="auto">
          <a:xfrm rot="19694821" flipV="1">
            <a:off x="4533900" y="3352800"/>
            <a:ext cx="381000" cy="609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7651" name="Line 6"/>
          <p:cNvSpPr>
            <a:spLocks noChangeShapeType="1"/>
          </p:cNvSpPr>
          <p:nvPr/>
        </p:nvSpPr>
        <p:spPr bwMode="auto">
          <a:xfrm flipV="1">
            <a:off x="4724400" y="3048000"/>
            <a:ext cx="0" cy="990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7652" name="Text Box 7"/>
          <p:cNvSpPr txBox="1">
            <a:spLocks noChangeArrowheads="1"/>
          </p:cNvSpPr>
          <p:nvPr/>
        </p:nvSpPr>
        <p:spPr bwMode="auto">
          <a:xfrm>
            <a:off x="5546725" y="2198688"/>
            <a:ext cx="35210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400" b="1"/>
              <a:t>4 miliardi</a:t>
            </a:r>
            <a:r>
              <a:rPr lang="it-IT" altLang="it-IT" sz="1400"/>
              <a:t> di anni: Le rocce più antiche</a:t>
            </a:r>
          </a:p>
        </p:txBody>
      </p:sp>
      <p:pic>
        <p:nvPicPr>
          <p:cNvPr id="27653" name="Picture 8" descr="BandedIronFormationRockOntarioCanad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514600"/>
            <a:ext cx="155098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800px-PET-schema"/>
          <p:cNvPicPr>
            <a:picLocks noChangeAspect="1" noChangeArrowheads="1"/>
          </p:cNvPicPr>
          <p:nvPr/>
        </p:nvPicPr>
        <p:blipFill>
          <a:blip r:embed="rId3">
            <a:extLst>
              <a:ext uri="{28A0092B-C50C-407E-A947-70E740481C1C}">
                <a14:useLocalDpi xmlns:a14="http://schemas.microsoft.com/office/drawing/2010/main" val="0"/>
              </a:ext>
            </a:extLst>
          </a:blip>
          <a:srcRect r="11699"/>
          <a:stretch>
            <a:fillRect/>
          </a:stretch>
        </p:blipFill>
        <p:spPr bwMode="auto">
          <a:xfrm>
            <a:off x="1092200" y="25400"/>
            <a:ext cx="8051800" cy="66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0" name="Rectangle 4"/>
          <p:cNvSpPr>
            <a:spLocks noChangeArrowheads="1"/>
          </p:cNvSpPr>
          <p:nvPr/>
        </p:nvSpPr>
        <p:spPr bwMode="auto">
          <a:xfrm>
            <a:off x="5054600" y="3657600"/>
            <a:ext cx="2590800" cy="31242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
        <p:nvSpPr>
          <p:cNvPr id="181251" name="Rectangle 6"/>
          <p:cNvSpPr>
            <a:spLocks noChangeArrowheads="1"/>
          </p:cNvSpPr>
          <p:nvPr/>
        </p:nvSpPr>
        <p:spPr bwMode="auto">
          <a:xfrm>
            <a:off x="6350000" y="609600"/>
            <a:ext cx="1752600" cy="609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
        <p:nvSpPr>
          <p:cNvPr id="181252" name="Rectangle 8"/>
          <p:cNvSpPr>
            <a:spLocks noChangeArrowheads="1"/>
          </p:cNvSpPr>
          <p:nvPr/>
        </p:nvSpPr>
        <p:spPr bwMode="auto">
          <a:xfrm>
            <a:off x="1930400" y="6438900"/>
            <a:ext cx="1295400" cy="3048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sp>
        <p:nvSpPr>
          <p:cNvPr id="181253" name="Rectangle 7"/>
          <p:cNvSpPr>
            <a:spLocks noChangeArrowheads="1"/>
          </p:cNvSpPr>
          <p:nvPr/>
        </p:nvSpPr>
        <p:spPr bwMode="auto">
          <a:xfrm>
            <a:off x="8369300" y="2819400"/>
            <a:ext cx="762000" cy="6858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pic>
        <p:nvPicPr>
          <p:cNvPr id="181254" name="Picture 5" descr="cyclotr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5" y="4140200"/>
            <a:ext cx="360997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5" name="Text Box 12"/>
          <p:cNvSpPr txBox="1">
            <a:spLocks noChangeArrowheads="1"/>
          </p:cNvSpPr>
          <p:nvPr/>
        </p:nvSpPr>
        <p:spPr bwMode="auto">
          <a:xfrm>
            <a:off x="6473825" y="762000"/>
            <a:ext cx="1527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ANALIZZATORE</a:t>
            </a:r>
          </a:p>
        </p:txBody>
      </p:sp>
      <p:sp>
        <p:nvSpPr>
          <p:cNvPr id="181256" name="Text Box 13"/>
          <p:cNvSpPr txBox="1">
            <a:spLocks noChangeArrowheads="1"/>
          </p:cNvSpPr>
          <p:nvPr/>
        </p:nvSpPr>
        <p:spPr bwMode="auto">
          <a:xfrm>
            <a:off x="3048000" y="1143000"/>
            <a:ext cx="1054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SCANNER</a:t>
            </a:r>
          </a:p>
        </p:txBody>
      </p:sp>
      <p:sp>
        <p:nvSpPr>
          <p:cNvPr id="181257" name="Text Box 14"/>
          <p:cNvSpPr txBox="1">
            <a:spLocks noChangeArrowheads="1"/>
          </p:cNvSpPr>
          <p:nvPr/>
        </p:nvSpPr>
        <p:spPr bwMode="auto">
          <a:xfrm>
            <a:off x="4822825" y="3733800"/>
            <a:ext cx="1349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CICLOTRONE</a:t>
            </a:r>
          </a:p>
        </p:txBody>
      </p:sp>
      <p:sp>
        <p:nvSpPr>
          <p:cNvPr id="181258" name="Text Box 15"/>
          <p:cNvSpPr txBox="1">
            <a:spLocks noChangeArrowheads="1"/>
          </p:cNvSpPr>
          <p:nvPr/>
        </p:nvSpPr>
        <p:spPr bwMode="auto">
          <a:xfrm>
            <a:off x="152400" y="4419600"/>
            <a:ext cx="1884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fluorodesossiglucosio</a:t>
            </a:r>
            <a:endParaRPr lang="it-IT" altLang="x-none" sz="2400" u="sng"/>
          </a:p>
        </p:txBody>
      </p:sp>
      <p:sp>
        <p:nvSpPr>
          <p:cNvPr id="181259" name="Text Box 16"/>
          <p:cNvSpPr txBox="1">
            <a:spLocks noChangeArrowheads="1"/>
          </p:cNvSpPr>
          <p:nvPr/>
        </p:nvSpPr>
        <p:spPr bwMode="auto">
          <a:xfrm>
            <a:off x="322263" y="5975350"/>
            <a:ext cx="19939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r">
              <a:spcBef>
                <a:spcPct val="0"/>
              </a:spcBef>
              <a:buFontTx/>
              <a:buNone/>
            </a:pPr>
            <a:r>
              <a:rPr lang="it-IT" altLang="x-none" sz="2400"/>
              <a:t>Emissione del protone,</a:t>
            </a:r>
          </a:p>
          <a:p>
            <a:pPr algn="r">
              <a:spcBef>
                <a:spcPct val="0"/>
              </a:spcBef>
              <a:buFontTx/>
              <a:buNone/>
            </a:pPr>
            <a:r>
              <a:rPr lang="it-IT" altLang="x-none" sz="2400"/>
              <a:t>Annichilamento,</a:t>
            </a:r>
          </a:p>
          <a:p>
            <a:pPr algn="r">
              <a:spcBef>
                <a:spcPct val="0"/>
              </a:spcBef>
              <a:buFontTx/>
              <a:buNone/>
            </a:pPr>
            <a:r>
              <a:rPr lang="it-IT" altLang="x-none" sz="2400"/>
              <a:t>Emissione dei fotoni</a:t>
            </a:r>
          </a:p>
        </p:txBody>
      </p:sp>
      <p:sp>
        <p:nvSpPr>
          <p:cNvPr id="181260" name="Rectangle 17"/>
          <p:cNvSpPr>
            <a:spLocks noChangeArrowheads="1"/>
          </p:cNvSpPr>
          <p:nvPr/>
        </p:nvSpPr>
        <p:spPr bwMode="auto">
          <a:xfrm>
            <a:off x="7620000" y="6019800"/>
            <a:ext cx="762000" cy="6858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p>
        </p:txBody>
      </p:sp>
      <p:pic>
        <p:nvPicPr>
          <p:cNvPr id="181261" name="Picture 3" descr="PET-image"/>
          <p:cNvPicPr>
            <a:picLocks noChangeAspect="1" noChangeArrowheads="1"/>
          </p:cNvPicPr>
          <p:nvPr/>
        </p:nvPicPr>
        <p:blipFill>
          <a:blip r:embed="rId5">
            <a:extLst>
              <a:ext uri="{28A0092B-C50C-407E-A947-70E740481C1C}">
                <a14:useLocalDpi xmlns:a14="http://schemas.microsoft.com/office/drawing/2010/main" val="0"/>
              </a:ext>
            </a:extLst>
          </a:blip>
          <a:srcRect l="11153" t="9750" r="9113" b="8395"/>
          <a:stretch>
            <a:fillRect/>
          </a:stretch>
        </p:blipFill>
        <p:spPr bwMode="auto">
          <a:xfrm>
            <a:off x="7091363" y="4114800"/>
            <a:ext cx="20526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62" name="Text Box 18"/>
          <p:cNvSpPr txBox="1">
            <a:spLocks noChangeArrowheads="1"/>
          </p:cNvSpPr>
          <p:nvPr/>
        </p:nvSpPr>
        <p:spPr bwMode="auto">
          <a:xfrm>
            <a:off x="180975" y="136525"/>
            <a:ext cx="14192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5000"/>
              <a:t>PET</a:t>
            </a:r>
            <a:endParaRPr lang="it-IT" altLang="x-none" sz="2400" u="sng"/>
          </a:p>
        </p:txBody>
      </p:sp>
      <p:sp>
        <p:nvSpPr>
          <p:cNvPr id="181263" name="Text Box 19"/>
          <p:cNvSpPr txBox="1">
            <a:spLocks noChangeArrowheads="1"/>
          </p:cNvSpPr>
          <p:nvPr/>
        </p:nvSpPr>
        <p:spPr bwMode="auto">
          <a:xfrm>
            <a:off x="7543800" y="6477000"/>
            <a:ext cx="1082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2400"/>
              <a:t>IMMAGINE</a:t>
            </a: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3" descr="09"/>
          <p:cNvPicPr>
            <a:picLocks noChangeAspect="1" noChangeArrowheads="1"/>
          </p:cNvPicPr>
          <p:nvPr/>
        </p:nvPicPr>
        <p:blipFill>
          <a:blip r:embed="rId3">
            <a:extLst>
              <a:ext uri="{28A0092B-C50C-407E-A947-70E740481C1C}">
                <a14:useLocalDpi xmlns:a14="http://schemas.microsoft.com/office/drawing/2010/main" val="0"/>
              </a:ext>
            </a:extLst>
          </a:blip>
          <a:srcRect l="9500" t="11000" r="9500" b="1058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CasellaDiTesto 1"/>
          <p:cNvSpPr txBox="1">
            <a:spLocks noChangeArrowheads="1"/>
          </p:cNvSpPr>
          <p:nvPr/>
        </p:nvSpPr>
        <p:spPr bwMode="auto">
          <a:xfrm>
            <a:off x="0" y="28527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x-none" sz="2400"/>
              <a:t>CENNI DI NEUROANATOMIA FUNZIONALE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neu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963"/>
            <a:ext cx="9144000"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5" descr="neuron_ty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654425"/>
            <a:ext cx="51816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4" name="Picture 6" descr="tipi_neuro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3886200"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7" descr="PyramidalCell_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5563" y="228600"/>
            <a:ext cx="225583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3" descr="fluorescent_neuron[1]"/>
          <p:cNvPicPr>
            <a:picLocks noChangeAspect="1" noChangeArrowheads="1"/>
          </p:cNvPicPr>
          <p:nvPr/>
        </p:nvPicPr>
        <p:blipFill>
          <a:blip r:embed="rId3">
            <a:extLst>
              <a:ext uri="{28A0092B-C50C-407E-A947-70E740481C1C}">
                <a14:useLocalDpi xmlns:a14="http://schemas.microsoft.com/office/drawing/2010/main" val="0"/>
              </a:ext>
            </a:extLst>
          </a:blip>
          <a:srcRect b="17392"/>
          <a:stretch>
            <a:fillRect/>
          </a:stretch>
        </p:blipFill>
        <p:spPr bwMode="auto">
          <a:xfrm>
            <a:off x="-19050" y="0"/>
            <a:ext cx="481965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2" name="Picture 4" descr="schwann_mye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0288"/>
            <a:ext cx="4800600"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3" name="Picture 5" descr="mye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57800"/>
            <a:ext cx="4800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4" name="Picture 2" descr="SerotoninNeuron"/>
          <p:cNvPicPr>
            <a:picLocks noChangeAspect="1" noChangeArrowheads="1"/>
          </p:cNvPicPr>
          <p:nvPr/>
        </p:nvPicPr>
        <p:blipFill>
          <a:blip r:embed="rId6">
            <a:extLst>
              <a:ext uri="{28A0092B-C50C-407E-A947-70E740481C1C}">
                <a14:useLocalDpi xmlns:a14="http://schemas.microsoft.com/office/drawing/2010/main" val="0"/>
              </a:ext>
            </a:extLst>
          </a:blip>
          <a:srcRect b="9297"/>
          <a:stretch>
            <a:fillRect/>
          </a:stretch>
        </p:blipFill>
        <p:spPr bwMode="auto">
          <a:xfrm>
            <a:off x="4772025" y="3884613"/>
            <a:ext cx="4371975"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5" name="Picture 6" descr="glia1bt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1388" y="0"/>
            <a:ext cx="4392612"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354263"/>
            <a:ext cx="5791200"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0"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44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1" name="Picture 1028"/>
          <p:cNvPicPr>
            <a:picLocks noChangeAspect="1" noChangeArrowheads="1"/>
          </p:cNvPicPr>
          <p:nvPr/>
        </p:nvPicPr>
        <p:blipFill>
          <a:blip r:embed="rId5">
            <a:extLst>
              <a:ext uri="{28A0092B-C50C-407E-A947-70E740481C1C}">
                <a14:useLocalDpi xmlns:a14="http://schemas.microsoft.com/office/drawing/2010/main" val="0"/>
              </a:ext>
            </a:extLst>
          </a:blip>
          <a:srcRect l="780"/>
          <a:stretch>
            <a:fillRect/>
          </a:stretch>
        </p:blipFill>
        <p:spPr bwMode="auto">
          <a:xfrm>
            <a:off x="3200400" y="0"/>
            <a:ext cx="310038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4" descr="Spinal-Cord-vertebra-Tingling-in-arms-and-hands"/>
          <p:cNvPicPr>
            <a:picLocks noChangeAspect="1" noChangeArrowheads="1"/>
          </p:cNvPicPr>
          <p:nvPr/>
        </p:nvPicPr>
        <p:blipFill>
          <a:blip r:embed="rId6">
            <a:extLst>
              <a:ext uri="{28A0092B-C50C-407E-A947-70E740481C1C}">
                <a14:useLocalDpi xmlns:a14="http://schemas.microsoft.com/office/drawing/2010/main" val="0"/>
              </a:ext>
            </a:extLst>
          </a:blip>
          <a:srcRect l="5814" r="7201"/>
          <a:stretch>
            <a:fillRect/>
          </a:stretch>
        </p:blipFill>
        <p:spPr bwMode="auto">
          <a:xfrm>
            <a:off x="6227763" y="44450"/>
            <a:ext cx="29162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3" descr="KAN_0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8"/>
            <a:ext cx="3305175"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38" name="Picture 2" descr="KAN_000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5475" y="1047750"/>
            <a:ext cx="5978525"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 Box 4"/>
          <p:cNvSpPr txBox="1">
            <a:spLocks noChangeArrowheads="1"/>
          </p:cNvSpPr>
          <p:nvPr/>
        </p:nvSpPr>
        <p:spPr bwMode="auto">
          <a:xfrm>
            <a:off x="4135438" y="161925"/>
            <a:ext cx="1963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GB" altLang="x-none" sz="2400"/>
              <a:t>Dermatomeri</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5715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6" descr="Immagin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8" name="Group 14"/>
          <p:cNvGrpSpPr>
            <a:grpSpLocks/>
          </p:cNvGrpSpPr>
          <p:nvPr/>
        </p:nvGrpSpPr>
        <p:grpSpPr bwMode="auto">
          <a:xfrm>
            <a:off x="1828800" y="381000"/>
            <a:ext cx="4572000" cy="1905000"/>
            <a:chOff x="1152" y="240"/>
            <a:chExt cx="2880" cy="1200"/>
          </a:xfrm>
        </p:grpSpPr>
        <p:sp>
          <p:nvSpPr>
            <p:cNvPr id="197635" name="Rectangle 7"/>
            <p:cNvSpPr>
              <a:spLocks noChangeArrowheads="1"/>
            </p:cNvSpPr>
            <p:nvPr/>
          </p:nvSpPr>
          <p:spPr bwMode="auto">
            <a:xfrm>
              <a:off x="1152" y="24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p>
          </p:txBody>
        </p:sp>
        <p:sp>
          <p:nvSpPr>
            <p:cNvPr id="197636" name="Rectangle 8"/>
            <p:cNvSpPr>
              <a:spLocks noChangeArrowheads="1"/>
            </p:cNvSpPr>
            <p:nvPr/>
          </p:nvSpPr>
          <p:spPr bwMode="auto">
            <a:xfrm>
              <a:off x="2400" y="24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p>
          </p:txBody>
        </p:sp>
        <p:sp>
          <p:nvSpPr>
            <p:cNvPr id="197637" name="Rectangle 9"/>
            <p:cNvSpPr>
              <a:spLocks noChangeArrowheads="1"/>
            </p:cNvSpPr>
            <p:nvPr/>
          </p:nvSpPr>
          <p:spPr bwMode="auto">
            <a:xfrm>
              <a:off x="3456" y="24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p>
          </p:txBody>
        </p:sp>
        <p:sp>
          <p:nvSpPr>
            <p:cNvPr id="197638" name="Rectangle 10"/>
            <p:cNvSpPr>
              <a:spLocks noChangeArrowheads="1"/>
            </p:cNvSpPr>
            <p:nvPr/>
          </p:nvSpPr>
          <p:spPr bwMode="auto">
            <a:xfrm>
              <a:off x="1152" y="1056"/>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p>
          </p:txBody>
        </p:sp>
        <p:sp>
          <p:nvSpPr>
            <p:cNvPr id="197639" name="Rectangle 11"/>
            <p:cNvSpPr>
              <a:spLocks noChangeArrowheads="1"/>
            </p:cNvSpPr>
            <p:nvPr/>
          </p:nvSpPr>
          <p:spPr bwMode="auto">
            <a:xfrm>
              <a:off x="2064" y="1056"/>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p>
          </p:txBody>
        </p:sp>
        <p:sp>
          <p:nvSpPr>
            <p:cNvPr id="197640" name="Rectangle 12"/>
            <p:cNvSpPr>
              <a:spLocks noChangeArrowheads="1"/>
            </p:cNvSpPr>
            <p:nvPr/>
          </p:nvSpPr>
          <p:spPr bwMode="auto">
            <a:xfrm>
              <a:off x="3120" y="1152"/>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p>
          </p:txBody>
        </p:sp>
        <p:sp>
          <p:nvSpPr>
            <p:cNvPr id="197641" name="Rectangle 13"/>
            <p:cNvSpPr>
              <a:spLocks noChangeArrowheads="1"/>
            </p:cNvSpPr>
            <p:nvPr/>
          </p:nvSpPr>
          <p:spPr bwMode="auto">
            <a:xfrm>
              <a:off x="3840" y="1296"/>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78"/>
                                        </p:tgtEl>
                                        <p:attrNameLst>
                                          <p:attrName>style.visibility</p:attrName>
                                        </p:attrNameLst>
                                      </p:cBhvr>
                                      <p:to>
                                        <p:strVal val="visible"/>
                                      </p:to>
                                    </p:set>
                                    <p:animEffect transition="in" filter="fade">
                                      <p:cBhvr>
                                        <p:cTn id="7" dur="3000"/>
                                        <p:tgtEl>
                                          <p:spTgt spid="1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a883c511b7edce7d3b337f2c6839fcb01-411x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026" descr="f029-007-P374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76200"/>
            <a:ext cx="6564313" cy="670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Text Box 1027"/>
          <p:cNvSpPr txBox="1">
            <a:spLocks noChangeArrowheads="1"/>
          </p:cNvSpPr>
          <p:nvPr/>
        </p:nvSpPr>
        <p:spPr bwMode="auto">
          <a:xfrm>
            <a:off x="6862763" y="60325"/>
            <a:ext cx="2281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x-none" sz="1000" i="1"/>
              <a:t>Fundamental Neuroscience, Pearson</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HomerSimpson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6" descr="Immagin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4" descr="108 tronco cerebrale"/>
          <p:cNvPicPr>
            <a:picLocks noChangeAspect="1" noChangeArrowheads="1"/>
          </p:cNvPicPr>
          <p:nvPr/>
        </p:nvPicPr>
        <p:blipFill>
          <a:blip r:embed="rId3">
            <a:extLst>
              <a:ext uri="{28A0092B-C50C-407E-A947-70E740481C1C}">
                <a14:useLocalDpi xmlns:a14="http://schemas.microsoft.com/office/drawing/2010/main" val="0"/>
              </a:ext>
            </a:extLst>
          </a:blip>
          <a:srcRect t="6427"/>
          <a:stretch>
            <a:fillRect/>
          </a:stretch>
        </p:blipFill>
        <p:spPr bwMode="auto">
          <a:xfrm>
            <a:off x="1949450" y="0"/>
            <a:ext cx="5468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6" descr="Immagin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8" descr="Immagin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7" descr="Immagin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Immagine 3" descr="ch1f16.jpg"/>
          <p:cNvPicPr>
            <a:picLocks noChangeAspect="1"/>
          </p:cNvPicPr>
          <p:nvPr/>
        </p:nvPicPr>
        <p:blipFill>
          <a:blip r:embed="rId3">
            <a:extLst>
              <a:ext uri="{28A0092B-C50C-407E-A947-70E740481C1C}">
                <a14:useLocalDpi xmlns:a14="http://schemas.microsoft.com/office/drawing/2010/main" val="0"/>
              </a:ext>
            </a:extLst>
          </a:blip>
          <a:srcRect l="3735" b="6111"/>
          <a:stretch>
            <a:fillRect/>
          </a:stretch>
        </p:blipFill>
        <p:spPr bwMode="auto">
          <a:xfrm>
            <a:off x="107950" y="0"/>
            <a:ext cx="8208963"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18" name="Immagine 4" descr="Stroke Coronal Section drawing.png"/>
          <p:cNvPicPr>
            <a:picLocks noChangeAspect="1"/>
          </p:cNvPicPr>
          <p:nvPr/>
        </p:nvPicPr>
        <p:blipFill>
          <a:blip r:embed="rId4">
            <a:extLst>
              <a:ext uri="{28A0092B-C50C-407E-A947-70E740481C1C}">
                <a14:useLocalDpi xmlns:a14="http://schemas.microsoft.com/office/drawing/2010/main" val="0"/>
              </a:ext>
            </a:extLst>
          </a:blip>
          <a:srcRect l="15022" r="16084"/>
          <a:stretch>
            <a:fillRect/>
          </a:stretch>
        </p:blipFill>
        <p:spPr bwMode="auto">
          <a:xfrm>
            <a:off x="5592763" y="4005263"/>
            <a:ext cx="3294062"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Rettangolo arrotondato 5"/>
          <p:cNvSpPr>
            <a:spLocks noChangeArrowheads="1"/>
          </p:cNvSpPr>
          <p:nvPr/>
        </p:nvSpPr>
        <p:spPr bwMode="auto">
          <a:xfrm>
            <a:off x="5508625" y="3933825"/>
            <a:ext cx="3455988" cy="2663825"/>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it-IT" altLang="it-IT" sz="2400">
              <a:solidFill>
                <a:srgbClr val="00000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7" descr="Immagin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1026" descr="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50925"/>
            <a:ext cx="5867400"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abio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325" y="609600"/>
            <a:ext cx="59086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 Box 4"/>
          <p:cNvSpPr txBox="1">
            <a:spLocks noChangeArrowheads="1"/>
          </p:cNvSpPr>
          <p:nvPr/>
        </p:nvSpPr>
        <p:spPr bwMode="auto">
          <a:xfrm>
            <a:off x="228600" y="4365625"/>
            <a:ext cx="260667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it-IT" altLang="it-IT" sz="1200" b="1"/>
              <a:t>Stanley Lloyd Miller (1930 – 2007)</a:t>
            </a:r>
          </a:p>
        </p:txBody>
      </p:sp>
      <p:pic>
        <p:nvPicPr>
          <p:cNvPr id="31747" name="Picture 2" descr="I11-40-SMiller"/>
          <p:cNvPicPr>
            <a:picLocks noChangeAspect="1" noChangeArrowheads="1"/>
          </p:cNvPicPr>
          <p:nvPr/>
        </p:nvPicPr>
        <p:blipFill>
          <a:blip r:embed="rId4">
            <a:extLst>
              <a:ext uri="{28A0092B-C50C-407E-A947-70E740481C1C}">
                <a14:useLocalDpi xmlns:a14="http://schemas.microsoft.com/office/drawing/2010/main" val="0"/>
              </a:ext>
            </a:extLst>
          </a:blip>
          <a:srcRect l="4242"/>
          <a:stretch>
            <a:fillRect/>
          </a:stretch>
        </p:blipFill>
        <p:spPr bwMode="auto">
          <a:xfrm>
            <a:off x="34925" y="333375"/>
            <a:ext cx="39608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5"/>
          <p:cNvSpPr txBox="1">
            <a:spLocks noChangeArrowheads="1"/>
          </p:cNvSpPr>
          <p:nvPr/>
        </p:nvSpPr>
        <p:spPr bwMode="auto">
          <a:xfrm>
            <a:off x="0" y="-26988"/>
            <a:ext cx="9144000" cy="39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000">
                <a:latin typeface="Tahoma" charset="0"/>
              </a:rPr>
              <a:t>Primi composti biologici?</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6" descr="Immagin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6" descr="Immagin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1026" descr="09-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9763"/>
            <a:ext cx="89789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1041</TotalTime>
  <Words>2835</Words>
  <Application>Microsoft Macintosh PowerPoint</Application>
  <PresentationFormat>Presentazione su schermo (4:3)</PresentationFormat>
  <Paragraphs>402</Paragraphs>
  <Slides>93</Slides>
  <Notes>93</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93</vt:i4>
      </vt:variant>
    </vt:vector>
  </HeadingPairs>
  <TitlesOfParts>
    <vt:vector size="101" baseType="lpstr">
      <vt:lpstr>Arial</vt:lpstr>
      <vt:lpstr>ＭＳ Ｐゴシック</vt:lpstr>
      <vt:lpstr>Arial Rounded MT Bold</vt:lpstr>
      <vt:lpstr>Tahoma</vt:lpstr>
      <vt:lpstr>ヒラギノ角ゴ Pro W3</vt:lpstr>
      <vt:lpstr>Lucida Grande</vt:lpstr>
      <vt:lpstr>Arial Unicode MS</vt:lpstr>
      <vt:lpstr>Presentazione vuota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Nel 1800 è ormai definitivamente assodato che le funzioni intellettive risiedono nel cervello e che parti diverse di esso svolgono funzioni diverse. Se ne conosce l’anatomia macroscopica e si è convinti che alla base del suo funzionamento risiedano variazioni di cariche elettriche. E’ il tempo della FRENOLOGIA, fondata da FRANZ JOSEPH GALL (1758 -1828)</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P. Paolo Battaglini</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 Paolo Battaglini</dc:creator>
  <cp:lastModifiedBy>P. Paolo Battaglini</cp:lastModifiedBy>
  <cp:revision>79</cp:revision>
  <cp:lastPrinted>2013-09-18T10:57:45Z</cp:lastPrinted>
  <dcterms:created xsi:type="dcterms:W3CDTF">2011-09-29T19:52:50Z</dcterms:created>
  <dcterms:modified xsi:type="dcterms:W3CDTF">2018-10-01T15:30:49Z</dcterms:modified>
</cp:coreProperties>
</file>