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Default Extension="wmf" ContentType="image/x-w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media/audio1.bin" ContentType="audio/unknown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5916" r:id="rId1"/>
  </p:sldMasterIdLst>
  <p:notesMasterIdLst>
    <p:notesMasterId r:id="rId18"/>
  </p:notesMasterIdLst>
  <p:sldIdLst>
    <p:sldId id="256" r:id="rId2"/>
    <p:sldId id="278" r:id="rId3"/>
    <p:sldId id="441" r:id="rId4"/>
    <p:sldId id="367" r:id="rId5"/>
    <p:sldId id="258" r:id="rId6"/>
    <p:sldId id="368" r:id="rId7"/>
    <p:sldId id="461" r:id="rId8"/>
    <p:sldId id="276" r:id="rId9"/>
    <p:sldId id="435" r:id="rId10"/>
    <p:sldId id="462" r:id="rId11"/>
    <p:sldId id="463" r:id="rId12"/>
    <p:sldId id="364" r:id="rId13"/>
    <p:sldId id="444" r:id="rId14"/>
    <p:sldId id="443" r:id="rId15"/>
    <p:sldId id="464" r:id="rId16"/>
    <p:sldId id="540" r:id="rId17"/>
  </p:sldIdLst>
  <p:sldSz cx="9144000" cy="6858000" type="screen4x3"/>
  <p:notesSz cx="6858000" cy="9144000"/>
  <p:defaultTextStyle>
    <a:defPPr>
      <a:defRPr lang="it-IT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5F05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69" d="100"/>
          <a:sy n="69" d="100"/>
        </p:scale>
        <p:origin x="-176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presProps" Target="presProps.xml"/><Relationship Id="rId21" Type="http://schemas.openxmlformats.org/officeDocument/2006/relationships/viewProps" Target="viewProps.xml"/><Relationship Id="rId22" Type="http://schemas.openxmlformats.org/officeDocument/2006/relationships/theme" Target="theme/theme1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notesMaster" Target="notesMasters/notesMaster1.xml"/><Relationship Id="rId19" Type="http://schemas.openxmlformats.org/officeDocument/2006/relationships/printerSettings" Target="printerSettings/printerSettings1.bin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051733E-42B7-3849-A5E9-95D84C21C16E}" type="doc">
      <dgm:prSet loTypeId="urn:microsoft.com/office/officeart/2005/8/layout/bProcess4" loCatId="process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7816AD8B-3B55-1C41-B504-D7BBF3DA00BE}">
      <dgm:prSet phldrT="[Testo]"/>
      <dgm:spPr/>
      <dgm:t>
        <a:bodyPr/>
        <a:lstStyle/>
        <a:p>
          <a:r>
            <a:rPr lang="it-IT" dirty="0" smtClean="0">
              <a:solidFill>
                <a:schemeClr val="tx1"/>
              </a:solidFill>
            </a:rPr>
            <a:t>Multi/inter/culturalismo</a:t>
          </a:r>
        </a:p>
      </dgm:t>
    </dgm:pt>
    <dgm:pt modelId="{7D9064A5-23E0-8547-8350-119151179056}" type="parTrans" cxnId="{9FA2FE4A-7B18-4047-B1DC-43D9579E9E75}">
      <dgm:prSet/>
      <dgm:spPr/>
      <dgm:t>
        <a:bodyPr/>
        <a:lstStyle/>
        <a:p>
          <a:endParaRPr lang="it-IT"/>
        </a:p>
      </dgm:t>
    </dgm:pt>
    <dgm:pt modelId="{F497EAF2-9684-0F45-97F7-27A4E9762F59}" type="sibTrans" cxnId="{9FA2FE4A-7B18-4047-B1DC-43D9579E9E75}">
      <dgm:prSet/>
      <dgm:spPr/>
      <dgm:t>
        <a:bodyPr/>
        <a:lstStyle/>
        <a:p>
          <a:endParaRPr lang="it-IT"/>
        </a:p>
      </dgm:t>
    </dgm:pt>
    <dgm:pt modelId="{6217F5EB-5C78-364F-A47A-3A72D5820A61}">
      <dgm:prSet phldrT="[Testo]"/>
      <dgm:spPr/>
      <dgm:t>
        <a:bodyPr/>
        <a:lstStyle/>
        <a:p>
          <a:r>
            <a:rPr lang="it-IT" dirty="0" smtClean="0">
              <a:solidFill>
                <a:schemeClr val="tx1"/>
              </a:solidFill>
            </a:rPr>
            <a:t>Transnazionalismo/diaspora</a:t>
          </a:r>
          <a:endParaRPr lang="it-IT" dirty="0">
            <a:solidFill>
              <a:schemeClr val="tx1"/>
            </a:solidFill>
          </a:endParaRPr>
        </a:p>
      </dgm:t>
    </dgm:pt>
    <dgm:pt modelId="{C6DCC481-357F-8E4D-AFB1-CD77AFD2A270}" type="parTrans" cxnId="{B2B07ADE-D4B7-E149-B45D-C68ECC8F693C}">
      <dgm:prSet/>
      <dgm:spPr/>
      <dgm:t>
        <a:bodyPr/>
        <a:lstStyle/>
        <a:p>
          <a:endParaRPr lang="it-IT"/>
        </a:p>
      </dgm:t>
    </dgm:pt>
    <dgm:pt modelId="{288F17A4-362E-884B-88F8-0432FFDE4413}" type="sibTrans" cxnId="{B2B07ADE-D4B7-E149-B45D-C68ECC8F693C}">
      <dgm:prSet/>
      <dgm:spPr/>
      <dgm:t>
        <a:bodyPr/>
        <a:lstStyle/>
        <a:p>
          <a:endParaRPr lang="it-IT"/>
        </a:p>
      </dgm:t>
    </dgm:pt>
    <dgm:pt modelId="{80D94EDD-2009-E249-B4C9-6423B6811E06}">
      <dgm:prSet phldrT="[Testo]"/>
      <dgm:spPr/>
      <dgm:t>
        <a:bodyPr/>
        <a:lstStyle/>
        <a:p>
          <a:r>
            <a:rPr lang="it-IT" dirty="0" smtClean="0">
              <a:solidFill>
                <a:schemeClr val="tx1"/>
              </a:solidFill>
            </a:rPr>
            <a:t>Rifugiati/asilo</a:t>
          </a:r>
          <a:endParaRPr lang="it-IT" dirty="0">
            <a:solidFill>
              <a:schemeClr val="tx1"/>
            </a:solidFill>
          </a:endParaRPr>
        </a:p>
      </dgm:t>
    </dgm:pt>
    <dgm:pt modelId="{B55D93A6-89BA-F54C-BD74-77A3635CB354}" type="parTrans" cxnId="{5C998824-0267-D441-BE25-08AE2F204F5E}">
      <dgm:prSet/>
      <dgm:spPr/>
      <dgm:t>
        <a:bodyPr/>
        <a:lstStyle/>
        <a:p>
          <a:endParaRPr lang="it-IT"/>
        </a:p>
      </dgm:t>
    </dgm:pt>
    <dgm:pt modelId="{771D273E-FAA4-1C42-989E-A93E6D1E46D8}" type="sibTrans" cxnId="{5C998824-0267-D441-BE25-08AE2F204F5E}">
      <dgm:prSet/>
      <dgm:spPr/>
      <dgm:t>
        <a:bodyPr/>
        <a:lstStyle/>
        <a:p>
          <a:endParaRPr lang="it-IT"/>
        </a:p>
      </dgm:t>
    </dgm:pt>
    <dgm:pt modelId="{717A9E87-EE14-5349-9730-E6D48ECAB499}">
      <dgm:prSet phldrT="[Testo]"/>
      <dgm:spPr/>
      <dgm:t>
        <a:bodyPr/>
        <a:lstStyle/>
        <a:p>
          <a:r>
            <a:rPr lang="it-IT" dirty="0" smtClean="0">
              <a:solidFill>
                <a:schemeClr val="tx1"/>
              </a:solidFill>
            </a:rPr>
            <a:t>Etnografia</a:t>
          </a:r>
          <a:r>
            <a:rPr lang="it-IT" baseline="0" dirty="0" smtClean="0">
              <a:solidFill>
                <a:schemeClr val="tx1"/>
              </a:solidFill>
            </a:rPr>
            <a:t> </a:t>
          </a:r>
          <a:r>
            <a:rPr lang="it-IT" baseline="0" dirty="0" err="1" smtClean="0">
              <a:solidFill>
                <a:schemeClr val="tx1"/>
              </a:solidFill>
            </a:rPr>
            <a:t>multisituata</a:t>
          </a:r>
          <a:endParaRPr lang="it-IT" dirty="0">
            <a:solidFill>
              <a:schemeClr val="tx1"/>
            </a:solidFill>
          </a:endParaRPr>
        </a:p>
      </dgm:t>
    </dgm:pt>
    <dgm:pt modelId="{10A52048-856C-514B-BA66-25B2E4E8EB35}" type="parTrans" cxnId="{6D6C4757-365C-8E42-9806-AA6A1C62ABD8}">
      <dgm:prSet/>
      <dgm:spPr/>
      <dgm:t>
        <a:bodyPr/>
        <a:lstStyle/>
        <a:p>
          <a:endParaRPr lang="it-IT"/>
        </a:p>
      </dgm:t>
    </dgm:pt>
    <dgm:pt modelId="{3144721B-5BE2-C94C-A5B3-2D9A6260985E}" type="sibTrans" cxnId="{6D6C4757-365C-8E42-9806-AA6A1C62ABD8}">
      <dgm:prSet/>
      <dgm:spPr/>
      <dgm:t>
        <a:bodyPr/>
        <a:lstStyle/>
        <a:p>
          <a:endParaRPr lang="it-IT"/>
        </a:p>
      </dgm:t>
    </dgm:pt>
    <dgm:pt modelId="{1158D5FE-17D6-8246-AC82-76E58C0FB32D}">
      <dgm:prSet phldrT="[Testo]"/>
      <dgm:spPr/>
      <dgm:t>
        <a:bodyPr/>
        <a:lstStyle/>
        <a:p>
          <a:r>
            <a:rPr lang="it-IT" dirty="0" smtClean="0">
              <a:solidFill>
                <a:schemeClr val="tx1"/>
              </a:solidFill>
            </a:rPr>
            <a:t>Confini/frontiere</a:t>
          </a:r>
          <a:endParaRPr lang="it-IT" dirty="0">
            <a:solidFill>
              <a:schemeClr val="tx1"/>
            </a:solidFill>
          </a:endParaRPr>
        </a:p>
      </dgm:t>
    </dgm:pt>
    <dgm:pt modelId="{08D9F028-4079-7C4F-94EE-3C234F5BCD1E}" type="parTrans" cxnId="{A5C7F53E-D230-2941-8419-78C9ABD55760}">
      <dgm:prSet/>
      <dgm:spPr/>
      <dgm:t>
        <a:bodyPr/>
        <a:lstStyle/>
        <a:p>
          <a:endParaRPr lang="it-IT"/>
        </a:p>
      </dgm:t>
    </dgm:pt>
    <dgm:pt modelId="{24FF049B-B858-1247-95EB-2C321D122E60}" type="sibTrans" cxnId="{A5C7F53E-D230-2941-8419-78C9ABD55760}">
      <dgm:prSet/>
      <dgm:spPr/>
      <dgm:t>
        <a:bodyPr/>
        <a:lstStyle/>
        <a:p>
          <a:endParaRPr lang="it-IT"/>
        </a:p>
      </dgm:t>
    </dgm:pt>
    <dgm:pt modelId="{591F31BF-4F34-D541-B099-B690C3564C38}">
      <dgm:prSet phldrT="[Testo]"/>
      <dgm:spPr/>
      <dgm:t>
        <a:bodyPr/>
        <a:lstStyle/>
        <a:p>
          <a:r>
            <a:rPr lang="it-IT" dirty="0" smtClean="0">
              <a:solidFill>
                <a:schemeClr val="tx1"/>
              </a:solidFill>
            </a:rPr>
            <a:t>Etnicità/</a:t>
          </a:r>
          <a:r>
            <a:rPr lang="it-IT" dirty="0" err="1" smtClean="0">
              <a:solidFill>
                <a:schemeClr val="tx1"/>
              </a:solidFill>
            </a:rPr>
            <a:t>superdiversità</a:t>
          </a:r>
          <a:endParaRPr lang="it-IT" dirty="0">
            <a:solidFill>
              <a:schemeClr val="tx1"/>
            </a:solidFill>
          </a:endParaRPr>
        </a:p>
      </dgm:t>
    </dgm:pt>
    <dgm:pt modelId="{895C0160-403B-7B43-8CC2-0990B039F8F9}" type="parTrans" cxnId="{46305C8E-44A5-FC4C-A01F-4BFFB8FC1E61}">
      <dgm:prSet/>
      <dgm:spPr/>
      <dgm:t>
        <a:bodyPr/>
        <a:lstStyle/>
        <a:p>
          <a:endParaRPr lang="it-IT"/>
        </a:p>
      </dgm:t>
    </dgm:pt>
    <dgm:pt modelId="{19D7313C-0456-0F44-A5CA-7EA5FB67EB83}" type="sibTrans" cxnId="{46305C8E-44A5-FC4C-A01F-4BFFB8FC1E61}">
      <dgm:prSet/>
      <dgm:spPr/>
      <dgm:t>
        <a:bodyPr/>
        <a:lstStyle/>
        <a:p>
          <a:endParaRPr lang="it-IT"/>
        </a:p>
      </dgm:t>
    </dgm:pt>
    <dgm:pt modelId="{F2AAA462-BDE7-E440-A275-F5B60F1C5759}">
      <dgm:prSet phldrT="[Testo]"/>
      <dgm:spPr/>
      <dgm:t>
        <a:bodyPr/>
        <a:lstStyle/>
        <a:p>
          <a:r>
            <a:rPr lang="it-IT" dirty="0" smtClean="0">
              <a:solidFill>
                <a:schemeClr val="tx1"/>
              </a:solidFill>
            </a:rPr>
            <a:t>Etnopsichiatria/salute</a:t>
          </a:r>
          <a:endParaRPr lang="it-IT" dirty="0">
            <a:solidFill>
              <a:schemeClr val="tx1"/>
            </a:solidFill>
          </a:endParaRPr>
        </a:p>
      </dgm:t>
    </dgm:pt>
    <dgm:pt modelId="{1161B0E0-26F7-8D4F-A0C2-3A60807A7F80}" type="parTrans" cxnId="{3F3DF2B8-7272-4749-B0CA-3983E4306A31}">
      <dgm:prSet/>
      <dgm:spPr/>
      <dgm:t>
        <a:bodyPr/>
        <a:lstStyle/>
        <a:p>
          <a:endParaRPr lang="it-IT"/>
        </a:p>
      </dgm:t>
    </dgm:pt>
    <dgm:pt modelId="{4900116F-F1DF-7E4F-8EEA-22A3892A5F4B}" type="sibTrans" cxnId="{3F3DF2B8-7272-4749-B0CA-3983E4306A31}">
      <dgm:prSet/>
      <dgm:spPr/>
      <dgm:t>
        <a:bodyPr/>
        <a:lstStyle/>
        <a:p>
          <a:endParaRPr lang="it-IT"/>
        </a:p>
      </dgm:t>
    </dgm:pt>
    <dgm:pt modelId="{1A5DA7CC-0AB1-A745-B048-89E06968100E}">
      <dgm:prSet phldrT="[Testo]"/>
      <dgm:spPr/>
      <dgm:t>
        <a:bodyPr/>
        <a:lstStyle/>
        <a:p>
          <a:r>
            <a:rPr lang="it-IT" dirty="0" smtClean="0">
              <a:solidFill>
                <a:schemeClr val="tx1"/>
              </a:solidFill>
            </a:rPr>
            <a:t>Transito, ritorno,</a:t>
          </a:r>
        </a:p>
        <a:p>
          <a:r>
            <a:rPr lang="it-IT" dirty="0" err="1" smtClean="0">
              <a:solidFill>
                <a:schemeClr val="tx1"/>
              </a:solidFill>
            </a:rPr>
            <a:t>cosviluppo</a:t>
          </a:r>
          <a:endParaRPr lang="it-IT" dirty="0">
            <a:solidFill>
              <a:schemeClr val="tx1"/>
            </a:solidFill>
          </a:endParaRPr>
        </a:p>
      </dgm:t>
    </dgm:pt>
    <dgm:pt modelId="{643BED26-C4C4-0448-96CE-FCB918506770}" type="parTrans" cxnId="{7DF06D81-6A5F-CC43-9EE1-24D477D9938A}">
      <dgm:prSet/>
      <dgm:spPr/>
      <dgm:t>
        <a:bodyPr/>
        <a:lstStyle/>
        <a:p>
          <a:endParaRPr lang="it-IT"/>
        </a:p>
      </dgm:t>
    </dgm:pt>
    <dgm:pt modelId="{DD3D5F71-5378-A249-BA52-42C9F56CB6E4}" type="sibTrans" cxnId="{7DF06D81-6A5F-CC43-9EE1-24D477D9938A}">
      <dgm:prSet/>
      <dgm:spPr/>
      <dgm:t>
        <a:bodyPr/>
        <a:lstStyle/>
        <a:p>
          <a:endParaRPr lang="it-IT"/>
        </a:p>
      </dgm:t>
    </dgm:pt>
    <dgm:pt modelId="{FF587F57-26D4-7A45-A4B5-B9BC60F57714}">
      <dgm:prSet phldrT="[Testo]"/>
      <dgm:spPr/>
      <dgm:t>
        <a:bodyPr/>
        <a:lstStyle/>
        <a:p>
          <a:r>
            <a:rPr lang="it-IT" dirty="0" smtClean="0">
              <a:solidFill>
                <a:schemeClr val="tx1"/>
              </a:solidFill>
            </a:rPr>
            <a:t>Cittadinanza</a:t>
          </a:r>
        </a:p>
        <a:p>
          <a:r>
            <a:rPr lang="it-IT" dirty="0" smtClean="0">
              <a:solidFill>
                <a:schemeClr val="tx1"/>
              </a:solidFill>
            </a:rPr>
            <a:t>(gender&amp;</a:t>
          </a:r>
        </a:p>
        <a:p>
          <a:r>
            <a:rPr lang="it-IT" dirty="0" smtClean="0">
              <a:solidFill>
                <a:schemeClr val="tx1"/>
              </a:solidFill>
            </a:rPr>
            <a:t>2 generazioni)</a:t>
          </a:r>
          <a:endParaRPr lang="it-IT" dirty="0">
            <a:solidFill>
              <a:schemeClr val="tx1"/>
            </a:solidFill>
          </a:endParaRPr>
        </a:p>
      </dgm:t>
    </dgm:pt>
    <dgm:pt modelId="{B15A477C-17F7-624D-899C-AC374C9980C8}" type="parTrans" cxnId="{7B646C16-9AED-E54D-B18A-BADB1BDB4B17}">
      <dgm:prSet/>
      <dgm:spPr/>
      <dgm:t>
        <a:bodyPr/>
        <a:lstStyle/>
        <a:p>
          <a:endParaRPr lang="it-IT"/>
        </a:p>
      </dgm:t>
    </dgm:pt>
    <dgm:pt modelId="{CDB2A361-85F3-FA45-8BE0-FE8F93F0188C}" type="sibTrans" cxnId="{7B646C16-9AED-E54D-B18A-BADB1BDB4B17}">
      <dgm:prSet/>
      <dgm:spPr/>
      <dgm:t>
        <a:bodyPr/>
        <a:lstStyle/>
        <a:p>
          <a:endParaRPr lang="it-IT"/>
        </a:p>
      </dgm:t>
    </dgm:pt>
    <dgm:pt modelId="{50978931-EE88-824D-9121-A1EEEAB7790E}" type="pres">
      <dgm:prSet presAssocID="{2051733E-42B7-3849-A5E9-95D84C21C16E}" presName="Name0" presStyleCnt="0">
        <dgm:presLayoutVars>
          <dgm:dir/>
          <dgm:resizeHandles/>
        </dgm:presLayoutVars>
      </dgm:prSet>
      <dgm:spPr/>
      <dgm:t>
        <a:bodyPr/>
        <a:lstStyle/>
        <a:p>
          <a:endParaRPr lang="it-IT"/>
        </a:p>
      </dgm:t>
    </dgm:pt>
    <dgm:pt modelId="{769CE5A1-9D80-A741-A646-B69DEB24EE7F}" type="pres">
      <dgm:prSet presAssocID="{7816AD8B-3B55-1C41-B504-D7BBF3DA00BE}" presName="compNode" presStyleCnt="0"/>
      <dgm:spPr/>
    </dgm:pt>
    <dgm:pt modelId="{37A8ABE3-E26F-E744-A55B-388BAEDBBDF0}" type="pres">
      <dgm:prSet presAssocID="{7816AD8B-3B55-1C41-B504-D7BBF3DA00BE}" presName="dummyConnPt" presStyleCnt="0"/>
      <dgm:spPr/>
    </dgm:pt>
    <dgm:pt modelId="{E1F3D7E8-579E-FD4D-8B5A-7AA3B6541DB2}" type="pres">
      <dgm:prSet presAssocID="{7816AD8B-3B55-1C41-B504-D7BBF3DA00BE}" presName="node" presStyleLbl="node1" presStyleIdx="0" presStyleCnt="9" custLinFactNeighborX="0" custLinFactNeighborY="-108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D17ADC4D-B3BA-7A42-BDEE-E5A319E42596}" type="pres">
      <dgm:prSet presAssocID="{F497EAF2-9684-0F45-97F7-27A4E9762F59}" presName="sibTrans" presStyleLbl="bgSibTrans2D1" presStyleIdx="0" presStyleCnt="8"/>
      <dgm:spPr/>
      <dgm:t>
        <a:bodyPr/>
        <a:lstStyle/>
        <a:p>
          <a:endParaRPr lang="it-IT"/>
        </a:p>
      </dgm:t>
    </dgm:pt>
    <dgm:pt modelId="{A592B03D-2696-0449-BA2D-A1BE5419470F}" type="pres">
      <dgm:prSet presAssocID="{6217F5EB-5C78-364F-A47A-3A72D5820A61}" presName="compNode" presStyleCnt="0"/>
      <dgm:spPr/>
    </dgm:pt>
    <dgm:pt modelId="{D691AD11-8970-D24C-9540-5F43508F0F4E}" type="pres">
      <dgm:prSet presAssocID="{6217F5EB-5C78-364F-A47A-3A72D5820A61}" presName="dummyConnPt" presStyleCnt="0"/>
      <dgm:spPr/>
    </dgm:pt>
    <dgm:pt modelId="{F1342765-77A5-E643-B588-06C611CD2C8D}" type="pres">
      <dgm:prSet presAssocID="{6217F5EB-5C78-364F-A47A-3A72D5820A61}" presName="node" presStyleLbl="node1" presStyleIdx="1" presStyleCnt="9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0EB0F510-5BC1-454F-98EC-855E5967637F}" type="pres">
      <dgm:prSet presAssocID="{288F17A4-362E-884B-88F8-0432FFDE4413}" presName="sibTrans" presStyleLbl="bgSibTrans2D1" presStyleIdx="1" presStyleCnt="8"/>
      <dgm:spPr/>
      <dgm:t>
        <a:bodyPr/>
        <a:lstStyle/>
        <a:p>
          <a:endParaRPr lang="it-IT"/>
        </a:p>
      </dgm:t>
    </dgm:pt>
    <dgm:pt modelId="{DFA65450-0EAC-7946-A835-85DA9625A472}" type="pres">
      <dgm:prSet presAssocID="{80D94EDD-2009-E249-B4C9-6423B6811E06}" presName="compNode" presStyleCnt="0"/>
      <dgm:spPr/>
    </dgm:pt>
    <dgm:pt modelId="{CC21B18B-5539-7D4C-9666-0332E2053051}" type="pres">
      <dgm:prSet presAssocID="{80D94EDD-2009-E249-B4C9-6423B6811E06}" presName="dummyConnPt" presStyleCnt="0"/>
      <dgm:spPr/>
    </dgm:pt>
    <dgm:pt modelId="{54ED2678-E4D1-7747-BCDE-1F187BC4AC5B}" type="pres">
      <dgm:prSet presAssocID="{80D94EDD-2009-E249-B4C9-6423B6811E06}" presName="node" presStyleLbl="node1" presStyleIdx="2" presStyleCnt="9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F544083D-D85B-8E4B-B0B1-235E8ECBF5F8}" type="pres">
      <dgm:prSet presAssocID="{771D273E-FAA4-1C42-989E-A93E6D1E46D8}" presName="sibTrans" presStyleLbl="bgSibTrans2D1" presStyleIdx="2" presStyleCnt="8"/>
      <dgm:spPr/>
      <dgm:t>
        <a:bodyPr/>
        <a:lstStyle/>
        <a:p>
          <a:endParaRPr lang="it-IT"/>
        </a:p>
      </dgm:t>
    </dgm:pt>
    <dgm:pt modelId="{EBC6E2FC-4718-254A-AFDC-FAF88C535391}" type="pres">
      <dgm:prSet presAssocID="{717A9E87-EE14-5349-9730-E6D48ECAB499}" presName="compNode" presStyleCnt="0"/>
      <dgm:spPr/>
    </dgm:pt>
    <dgm:pt modelId="{A903DEDA-6C13-E04F-A930-2447C4000337}" type="pres">
      <dgm:prSet presAssocID="{717A9E87-EE14-5349-9730-E6D48ECAB499}" presName="dummyConnPt" presStyleCnt="0"/>
      <dgm:spPr/>
    </dgm:pt>
    <dgm:pt modelId="{B21A218F-1E2F-334C-894C-C62786138A6E}" type="pres">
      <dgm:prSet presAssocID="{717A9E87-EE14-5349-9730-E6D48ECAB499}" presName="node" presStyleLbl="node1" presStyleIdx="3" presStyleCnt="9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2E8215DA-84DF-FC48-9F26-3BE9D788A5D3}" type="pres">
      <dgm:prSet presAssocID="{3144721B-5BE2-C94C-A5B3-2D9A6260985E}" presName="sibTrans" presStyleLbl="bgSibTrans2D1" presStyleIdx="3" presStyleCnt="8"/>
      <dgm:spPr/>
      <dgm:t>
        <a:bodyPr/>
        <a:lstStyle/>
        <a:p>
          <a:endParaRPr lang="it-IT"/>
        </a:p>
      </dgm:t>
    </dgm:pt>
    <dgm:pt modelId="{631F05D0-7275-344A-8882-9FC1C291745E}" type="pres">
      <dgm:prSet presAssocID="{1158D5FE-17D6-8246-AC82-76E58C0FB32D}" presName="compNode" presStyleCnt="0"/>
      <dgm:spPr/>
    </dgm:pt>
    <dgm:pt modelId="{A21DF07D-9497-CC40-8EEA-26A8A172F5C2}" type="pres">
      <dgm:prSet presAssocID="{1158D5FE-17D6-8246-AC82-76E58C0FB32D}" presName="dummyConnPt" presStyleCnt="0"/>
      <dgm:spPr/>
    </dgm:pt>
    <dgm:pt modelId="{3E9909E2-E252-114C-AA91-C8B9A51034B9}" type="pres">
      <dgm:prSet presAssocID="{1158D5FE-17D6-8246-AC82-76E58C0FB32D}" presName="node" presStyleLbl="node1" presStyleIdx="4" presStyleCnt="9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8E140681-ADA7-3541-A6BD-7A2AC0E6D01C}" type="pres">
      <dgm:prSet presAssocID="{24FF049B-B858-1247-95EB-2C321D122E60}" presName="sibTrans" presStyleLbl="bgSibTrans2D1" presStyleIdx="4" presStyleCnt="8"/>
      <dgm:spPr/>
      <dgm:t>
        <a:bodyPr/>
        <a:lstStyle/>
        <a:p>
          <a:endParaRPr lang="it-IT"/>
        </a:p>
      </dgm:t>
    </dgm:pt>
    <dgm:pt modelId="{942B3742-1921-864D-8C05-5484245855C3}" type="pres">
      <dgm:prSet presAssocID="{591F31BF-4F34-D541-B099-B690C3564C38}" presName="compNode" presStyleCnt="0"/>
      <dgm:spPr/>
    </dgm:pt>
    <dgm:pt modelId="{6970FCF6-E1E1-2947-87D9-439B27EDC797}" type="pres">
      <dgm:prSet presAssocID="{591F31BF-4F34-D541-B099-B690C3564C38}" presName="dummyConnPt" presStyleCnt="0"/>
      <dgm:spPr/>
    </dgm:pt>
    <dgm:pt modelId="{89D34F75-2296-3149-B703-B1B3E8248D60}" type="pres">
      <dgm:prSet presAssocID="{591F31BF-4F34-D541-B099-B690C3564C38}" presName="node" presStyleLbl="node1" presStyleIdx="5" presStyleCnt="9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7B6D7175-2433-E74C-9C06-D9101118CACD}" type="pres">
      <dgm:prSet presAssocID="{19D7313C-0456-0F44-A5CA-7EA5FB67EB83}" presName="sibTrans" presStyleLbl="bgSibTrans2D1" presStyleIdx="5" presStyleCnt="8"/>
      <dgm:spPr/>
      <dgm:t>
        <a:bodyPr/>
        <a:lstStyle/>
        <a:p>
          <a:endParaRPr lang="it-IT"/>
        </a:p>
      </dgm:t>
    </dgm:pt>
    <dgm:pt modelId="{5904E430-A222-EA48-BDB2-C71880704E39}" type="pres">
      <dgm:prSet presAssocID="{F2AAA462-BDE7-E440-A275-F5B60F1C5759}" presName="compNode" presStyleCnt="0"/>
      <dgm:spPr/>
    </dgm:pt>
    <dgm:pt modelId="{DF1CBC22-E304-CE47-AE22-C1E9EB7F9498}" type="pres">
      <dgm:prSet presAssocID="{F2AAA462-BDE7-E440-A275-F5B60F1C5759}" presName="dummyConnPt" presStyleCnt="0"/>
      <dgm:spPr/>
    </dgm:pt>
    <dgm:pt modelId="{71A7074C-0AF3-2A46-A838-F9366659DF88}" type="pres">
      <dgm:prSet presAssocID="{F2AAA462-BDE7-E440-A275-F5B60F1C5759}" presName="node" presStyleLbl="node1" presStyleIdx="6" presStyleCnt="9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6FB6E513-9D96-9B41-A42B-5C95A5BBCF66}" type="pres">
      <dgm:prSet presAssocID="{4900116F-F1DF-7E4F-8EEA-22A3892A5F4B}" presName="sibTrans" presStyleLbl="bgSibTrans2D1" presStyleIdx="6" presStyleCnt="8"/>
      <dgm:spPr/>
      <dgm:t>
        <a:bodyPr/>
        <a:lstStyle/>
        <a:p>
          <a:endParaRPr lang="it-IT"/>
        </a:p>
      </dgm:t>
    </dgm:pt>
    <dgm:pt modelId="{082EBC90-D3D2-D940-A8B5-B6A3869C44AC}" type="pres">
      <dgm:prSet presAssocID="{1A5DA7CC-0AB1-A745-B048-89E06968100E}" presName="compNode" presStyleCnt="0"/>
      <dgm:spPr/>
    </dgm:pt>
    <dgm:pt modelId="{1C101AC2-A4EA-604C-B789-976F11D16AF7}" type="pres">
      <dgm:prSet presAssocID="{1A5DA7CC-0AB1-A745-B048-89E06968100E}" presName="dummyConnPt" presStyleCnt="0"/>
      <dgm:spPr/>
    </dgm:pt>
    <dgm:pt modelId="{C8F7DA7E-F5A4-B346-9712-85DD05E390B9}" type="pres">
      <dgm:prSet presAssocID="{1A5DA7CC-0AB1-A745-B048-89E06968100E}" presName="node" presStyleLbl="node1" presStyleIdx="7" presStyleCnt="9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B7C11F71-AF37-2F4F-98F9-034DFB8E904D}" type="pres">
      <dgm:prSet presAssocID="{DD3D5F71-5378-A249-BA52-42C9F56CB6E4}" presName="sibTrans" presStyleLbl="bgSibTrans2D1" presStyleIdx="7" presStyleCnt="8"/>
      <dgm:spPr/>
      <dgm:t>
        <a:bodyPr/>
        <a:lstStyle/>
        <a:p>
          <a:endParaRPr lang="it-IT"/>
        </a:p>
      </dgm:t>
    </dgm:pt>
    <dgm:pt modelId="{6F916510-06F5-804A-9454-BB299F83087C}" type="pres">
      <dgm:prSet presAssocID="{FF587F57-26D4-7A45-A4B5-B9BC60F57714}" presName="compNode" presStyleCnt="0"/>
      <dgm:spPr/>
    </dgm:pt>
    <dgm:pt modelId="{867BFB8A-2F83-1044-B0DB-3012F9DD9755}" type="pres">
      <dgm:prSet presAssocID="{FF587F57-26D4-7A45-A4B5-B9BC60F57714}" presName="dummyConnPt" presStyleCnt="0"/>
      <dgm:spPr/>
    </dgm:pt>
    <dgm:pt modelId="{E22A754E-C028-F34A-8A84-5694A6691B63}" type="pres">
      <dgm:prSet presAssocID="{FF587F57-26D4-7A45-A4B5-B9BC60F57714}" presName="node" presStyleLbl="node1" presStyleIdx="8" presStyleCnt="9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944305A2-3CA1-FD40-81BC-03E58028B204}" type="presOf" srcId="{3144721B-5BE2-C94C-A5B3-2D9A6260985E}" destId="{2E8215DA-84DF-FC48-9F26-3BE9D788A5D3}" srcOrd="0" destOrd="0" presId="urn:microsoft.com/office/officeart/2005/8/layout/bProcess4"/>
    <dgm:cxn modelId="{7DF06D81-6A5F-CC43-9EE1-24D477D9938A}" srcId="{2051733E-42B7-3849-A5E9-95D84C21C16E}" destId="{1A5DA7CC-0AB1-A745-B048-89E06968100E}" srcOrd="7" destOrd="0" parTransId="{643BED26-C4C4-0448-96CE-FCB918506770}" sibTransId="{DD3D5F71-5378-A249-BA52-42C9F56CB6E4}"/>
    <dgm:cxn modelId="{073B829B-6114-1343-9448-FB509416181C}" type="presOf" srcId="{F2AAA462-BDE7-E440-A275-F5B60F1C5759}" destId="{71A7074C-0AF3-2A46-A838-F9366659DF88}" srcOrd="0" destOrd="0" presId="urn:microsoft.com/office/officeart/2005/8/layout/bProcess4"/>
    <dgm:cxn modelId="{A4B960E5-9DB9-3C4B-A8D5-02EC1025A389}" type="presOf" srcId="{80D94EDD-2009-E249-B4C9-6423B6811E06}" destId="{54ED2678-E4D1-7747-BCDE-1F187BC4AC5B}" srcOrd="0" destOrd="0" presId="urn:microsoft.com/office/officeart/2005/8/layout/bProcess4"/>
    <dgm:cxn modelId="{1874F0EA-14C5-4E4A-ACA1-64B94B9146BE}" type="presOf" srcId="{717A9E87-EE14-5349-9730-E6D48ECAB499}" destId="{B21A218F-1E2F-334C-894C-C62786138A6E}" srcOrd="0" destOrd="0" presId="urn:microsoft.com/office/officeart/2005/8/layout/bProcess4"/>
    <dgm:cxn modelId="{3F3DF2B8-7272-4749-B0CA-3983E4306A31}" srcId="{2051733E-42B7-3849-A5E9-95D84C21C16E}" destId="{F2AAA462-BDE7-E440-A275-F5B60F1C5759}" srcOrd="6" destOrd="0" parTransId="{1161B0E0-26F7-8D4F-A0C2-3A60807A7F80}" sibTransId="{4900116F-F1DF-7E4F-8EEA-22A3892A5F4B}"/>
    <dgm:cxn modelId="{C2B5170D-B643-1745-9AE2-5E0A8AEE9A04}" type="presOf" srcId="{1A5DA7CC-0AB1-A745-B048-89E06968100E}" destId="{C8F7DA7E-F5A4-B346-9712-85DD05E390B9}" srcOrd="0" destOrd="0" presId="urn:microsoft.com/office/officeart/2005/8/layout/bProcess4"/>
    <dgm:cxn modelId="{5DF21829-DA35-394E-BBDA-48B6FBF1D9BB}" type="presOf" srcId="{2051733E-42B7-3849-A5E9-95D84C21C16E}" destId="{50978931-EE88-824D-9121-A1EEEAB7790E}" srcOrd="0" destOrd="0" presId="urn:microsoft.com/office/officeart/2005/8/layout/bProcess4"/>
    <dgm:cxn modelId="{F930D893-6979-F74B-9FAF-DA4A8B8EFB6A}" type="presOf" srcId="{7816AD8B-3B55-1C41-B504-D7BBF3DA00BE}" destId="{E1F3D7E8-579E-FD4D-8B5A-7AA3B6541DB2}" srcOrd="0" destOrd="0" presId="urn:microsoft.com/office/officeart/2005/8/layout/bProcess4"/>
    <dgm:cxn modelId="{E7AB5355-F9D9-954F-B731-DD354DCE04D5}" type="presOf" srcId="{F497EAF2-9684-0F45-97F7-27A4E9762F59}" destId="{D17ADC4D-B3BA-7A42-BDEE-E5A319E42596}" srcOrd="0" destOrd="0" presId="urn:microsoft.com/office/officeart/2005/8/layout/bProcess4"/>
    <dgm:cxn modelId="{013E5AAF-EED8-EF4E-9806-FC9252CCD014}" type="presOf" srcId="{6217F5EB-5C78-364F-A47A-3A72D5820A61}" destId="{F1342765-77A5-E643-B588-06C611CD2C8D}" srcOrd="0" destOrd="0" presId="urn:microsoft.com/office/officeart/2005/8/layout/bProcess4"/>
    <dgm:cxn modelId="{7B646C16-9AED-E54D-B18A-BADB1BDB4B17}" srcId="{2051733E-42B7-3849-A5E9-95D84C21C16E}" destId="{FF587F57-26D4-7A45-A4B5-B9BC60F57714}" srcOrd="8" destOrd="0" parTransId="{B15A477C-17F7-624D-899C-AC374C9980C8}" sibTransId="{CDB2A361-85F3-FA45-8BE0-FE8F93F0188C}"/>
    <dgm:cxn modelId="{A5C7F53E-D230-2941-8419-78C9ABD55760}" srcId="{2051733E-42B7-3849-A5E9-95D84C21C16E}" destId="{1158D5FE-17D6-8246-AC82-76E58C0FB32D}" srcOrd="4" destOrd="0" parTransId="{08D9F028-4079-7C4F-94EE-3C234F5BCD1E}" sibTransId="{24FF049B-B858-1247-95EB-2C321D122E60}"/>
    <dgm:cxn modelId="{34306E1A-0A29-294A-9550-464D5B449AF2}" type="presOf" srcId="{591F31BF-4F34-D541-B099-B690C3564C38}" destId="{89D34F75-2296-3149-B703-B1B3E8248D60}" srcOrd="0" destOrd="0" presId="urn:microsoft.com/office/officeart/2005/8/layout/bProcess4"/>
    <dgm:cxn modelId="{5C998824-0267-D441-BE25-08AE2F204F5E}" srcId="{2051733E-42B7-3849-A5E9-95D84C21C16E}" destId="{80D94EDD-2009-E249-B4C9-6423B6811E06}" srcOrd="2" destOrd="0" parTransId="{B55D93A6-89BA-F54C-BD74-77A3635CB354}" sibTransId="{771D273E-FAA4-1C42-989E-A93E6D1E46D8}"/>
    <dgm:cxn modelId="{490C6A54-9416-0B40-9A26-2E4F5646F1A6}" type="presOf" srcId="{771D273E-FAA4-1C42-989E-A93E6D1E46D8}" destId="{F544083D-D85B-8E4B-B0B1-235E8ECBF5F8}" srcOrd="0" destOrd="0" presId="urn:microsoft.com/office/officeart/2005/8/layout/bProcess4"/>
    <dgm:cxn modelId="{77ED534A-49AA-8649-B2A6-979337D532CC}" type="presOf" srcId="{288F17A4-362E-884B-88F8-0432FFDE4413}" destId="{0EB0F510-5BC1-454F-98EC-855E5967637F}" srcOrd="0" destOrd="0" presId="urn:microsoft.com/office/officeart/2005/8/layout/bProcess4"/>
    <dgm:cxn modelId="{DA8ACFEA-ED2B-B444-BCAB-BB5D282998CC}" type="presOf" srcId="{24FF049B-B858-1247-95EB-2C321D122E60}" destId="{8E140681-ADA7-3541-A6BD-7A2AC0E6D01C}" srcOrd="0" destOrd="0" presId="urn:microsoft.com/office/officeart/2005/8/layout/bProcess4"/>
    <dgm:cxn modelId="{9FA2FE4A-7B18-4047-B1DC-43D9579E9E75}" srcId="{2051733E-42B7-3849-A5E9-95D84C21C16E}" destId="{7816AD8B-3B55-1C41-B504-D7BBF3DA00BE}" srcOrd="0" destOrd="0" parTransId="{7D9064A5-23E0-8547-8350-119151179056}" sibTransId="{F497EAF2-9684-0F45-97F7-27A4E9762F59}"/>
    <dgm:cxn modelId="{993A4D6E-BB51-954C-B355-F31F059999FF}" type="presOf" srcId="{19D7313C-0456-0F44-A5CA-7EA5FB67EB83}" destId="{7B6D7175-2433-E74C-9C06-D9101118CACD}" srcOrd="0" destOrd="0" presId="urn:microsoft.com/office/officeart/2005/8/layout/bProcess4"/>
    <dgm:cxn modelId="{9B6FB1E1-02D6-6447-85EF-B0CE80CA8C8B}" type="presOf" srcId="{FF587F57-26D4-7A45-A4B5-B9BC60F57714}" destId="{E22A754E-C028-F34A-8A84-5694A6691B63}" srcOrd="0" destOrd="0" presId="urn:microsoft.com/office/officeart/2005/8/layout/bProcess4"/>
    <dgm:cxn modelId="{FB5BDBA4-F80B-5C43-A22A-8BA509ADC7D7}" type="presOf" srcId="{DD3D5F71-5378-A249-BA52-42C9F56CB6E4}" destId="{B7C11F71-AF37-2F4F-98F9-034DFB8E904D}" srcOrd="0" destOrd="0" presId="urn:microsoft.com/office/officeart/2005/8/layout/bProcess4"/>
    <dgm:cxn modelId="{6D6C4757-365C-8E42-9806-AA6A1C62ABD8}" srcId="{2051733E-42B7-3849-A5E9-95D84C21C16E}" destId="{717A9E87-EE14-5349-9730-E6D48ECAB499}" srcOrd="3" destOrd="0" parTransId="{10A52048-856C-514B-BA66-25B2E4E8EB35}" sibTransId="{3144721B-5BE2-C94C-A5B3-2D9A6260985E}"/>
    <dgm:cxn modelId="{B2B07ADE-D4B7-E149-B45D-C68ECC8F693C}" srcId="{2051733E-42B7-3849-A5E9-95D84C21C16E}" destId="{6217F5EB-5C78-364F-A47A-3A72D5820A61}" srcOrd="1" destOrd="0" parTransId="{C6DCC481-357F-8E4D-AFB1-CD77AFD2A270}" sibTransId="{288F17A4-362E-884B-88F8-0432FFDE4413}"/>
    <dgm:cxn modelId="{4E04F52D-CB66-6347-B0E3-B88BD6C5E1DA}" type="presOf" srcId="{1158D5FE-17D6-8246-AC82-76E58C0FB32D}" destId="{3E9909E2-E252-114C-AA91-C8B9A51034B9}" srcOrd="0" destOrd="0" presId="urn:microsoft.com/office/officeart/2005/8/layout/bProcess4"/>
    <dgm:cxn modelId="{46305C8E-44A5-FC4C-A01F-4BFFB8FC1E61}" srcId="{2051733E-42B7-3849-A5E9-95D84C21C16E}" destId="{591F31BF-4F34-D541-B099-B690C3564C38}" srcOrd="5" destOrd="0" parTransId="{895C0160-403B-7B43-8CC2-0990B039F8F9}" sibTransId="{19D7313C-0456-0F44-A5CA-7EA5FB67EB83}"/>
    <dgm:cxn modelId="{6337E974-E936-CA4F-ABA8-37D082D760FE}" type="presOf" srcId="{4900116F-F1DF-7E4F-8EEA-22A3892A5F4B}" destId="{6FB6E513-9D96-9B41-A42B-5C95A5BBCF66}" srcOrd="0" destOrd="0" presId="urn:microsoft.com/office/officeart/2005/8/layout/bProcess4"/>
    <dgm:cxn modelId="{2B4F3C85-A858-EE41-909A-5A80A2A47689}" type="presParOf" srcId="{50978931-EE88-824D-9121-A1EEEAB7790E}" destId="{769CE5A1-9D80-A741-A646-B69DEB24EE7F}" srcOrd="0" destOrd="0" presId="urn:microsoft.com/office/officeart/2005/8/layout/bProcess4"/>
    <dgm:cxn modelId="{DB2BAD75-2E63-A044-B1E0-8B0C95F480EE}" type="presParOf" srcId="{769CE5A1-9D80-A741-A646-B69DEB24EE7F}" destId="{37A8ABE3-E26F-E744-A55B-388BAEDBBDF0}" srcOrd="0" destOrd="0" presId="urn:microsoft.com/office/officeart/2005/8/layout/bProcess4"/>
    <dgm:cxn modelId="{72F2820E-85BF-B24A-8DF7-05BB917CF27E}" type="presParOf" srcId="{769CE5A1-9D80-A741-A646-B69DEB24EE7F}" destId="{E1F3D7E8-579E-FD4D-8B5A-7AA3B6541DB2}" srcOrd="1" destOrd="0" presId="urn:microsoft.com/office/officeart/2005/8/layout/bProcess4"/>
    <dgm:cxn modelId="{F8CE4EDC-253E-024F-8D89-B25704C1F6D1}" type="presParOf" srcId="{50978931-EE88-824D-9121-A1EEEAB7790E}" destId="{D17ADC4D-B3BA-7A42-BDEE-E5A319E42596}" srcOrd="1" destOrd="0" presId="urn:microsoft.com/office/officeart/2005/8/layout/bProcess4"/>
    <dgm:cxn modelId="{259D423C-8A71-6048-A1E1-6A1DF229EB3B}" type="presParOf" srcId="{50978931-EE88-824D-9121-A1EEEAB7790E}" destId="{A592B03D-2696-0449-BA2D-A1BE5419470F}" srcOrd="2" destOrd="0" presId="urn:microsoft.com/office/officeart/2005/8/layout/bProcess4"/>
    <dgm:cxn modelId="{5D4A69FB-82F5-1A4A-93A3-8D4F4CE925AA}" type="presParOf" srcId="{A592B03D-2696-0449-BA2D-A1BE5419470F}" destId="{D691AD11-8970-D24C-9540-5F43508F0F4E}" srcOrd="0" destOrd="0" presId="urn:microsoft.com/office/officeart/2005/8/layout/bProcess4"/>
    <dgm:cxn modelId="{95AA867A-1357-3D4F-B9E9-F87D75A9A66D}" type="presParOf" srcId="{A592B03D-2696-0449-BA2D-A1BE5419470F}" destId="{F1342765-77A5-E643-B588-06C611CD2C8D}" srcOrd="1" destOrd="0" presId="urn:microsoft.com/office/officeart/2005/8/layout/bProcess4"/>
    <dgm:cxn modelId="{CA1F9EB1-CE7E-1A43-BDC8-74DD079F8371}" type="presParOf" srcId="{50978931-EE88-824D-9121-A1EEEAB7790E}" destId="{0EB0F510-5BC1-454F-98EC-855E5967637F}" srcOrd="3" destOrd="0" presId="urn:microsoft.com/office/officeart/2005/8/layout/bProcess4"/>
    <dgm:cxn modelId="{47452F4F-05EA-B448-8323-F59ECA7654EF}" type="presParOf" srcId="{50978931-EE88-824D-9121-A1EEEAB7790E}" destId="{DFA65450-0EAC-7946-A835-85DA9625A472}" srcOrd="4" destOrd="0" presId="urn:microsoft.com/office/officeart/2005/8/layout/bProcess4"/>
    <dgm:cxn modelId="{7372E30F-8889-C240-ABB2-21309993930A}" type="presParOf" srcId="{DFA65450-0EAC-7946-A835-85DA9625A472}" destId="{CC21B18B-5539-7D4C-9666-0332E2053051}" srcOrd="0" destOrd="0" presId="urn:microsoft.com/office/officeart/2005/8/layout/bProcess4"/>
    <dgm:cxn modelId="{B29E7E26-DFEC-BD42-BDC7-841E87CAD8D1}" type="presParOf" srcId="{DFA65450-0EAC-7946-A835-85DA9625A472}" destId="{54ED2678-E4D1-7747-BCDE-1F187BC4AC5B}" srcOrd="1" destOrd="0" presId="urn:microsoft.com/office/officeart/2005/8/layout/bProcess4"/>
    <dgm:cxn modelId="{D853E94D-7CF5-4444-885D-0B668EF7946F}" type="presParOf" srcId="{50978931-EE88-824D-9121-A1EEEAB7790E}" destId="{F544083D-D85B-8E4B-B0B1-235E8ECBF5F8}" srcOrd="5" destOrd="0" presId="urn:microsoft.com/office/officeart/2005/8/layout/bProcess4"/>
    <dgm:cxn modelId="{0A069664-8278-7B46-9EB9-1A8EBA08F159}" type="presParOf" srcId="{50978931-EE88-824D-9121-A1EEEAB7790E}" destId="{EBC6E2FC-4718-254A-AFDC-FAF88C535391}" srcOrd="6" destOrd="0" presId="urn:microsoft.com/office/officeart/2005/8/layout/bProcess4"/>
    <dgm:cxn modelId="{FF5E057D-2BDC-B248-94D5-47FF8C31D13E}" type="presParOf" srcId="{EBC6E2FC-4718-254A-AFDC-FAF88C535391}" destId="{A903DEDA-6C13-E04F-A930-2447C4000337}" srcOrd="0" destOrd="0" presId="urn:microsoft.com/office/officeart/2005/8/layout/bProcess4"/>
    <dgm:cxn modelId="{27D5980F-4962-784F-A8C7-1C17FCFC7561}" type="presParOf" srcId="{EBC6E2FC-4718-254A-AFDC-FAF88C535391}" destId="{B21A218F-1E2F-334C-894C-C62786138A6E}" srcOrd="1" destOrd="0" presId="urn:microsoft.com/office/officeart/2005/8/layout/bProcess4"/>
    <dgm:cxn modelId="{B9B85BD7-E55A-2541-B25D-03AF3661E0A7}" type="presParOf" srcId="{50978931-EE88-824D-9121-A1EEEAB7790E}" destId="{2E8215DA-84DF-FC48-9F26-3BE9D788A5D3}" srcOrd="7" destOrd="0" presId="urn:microsoft.com/office/officeart/2005/8/layout/bProcess4"/>
    <dgm:cxn modelId="{AE5DF200-D1FC-7F44-BF72-2FA96B8B6F85}" type="presParOf" srcId="{50978931-EE88-824D-9121-A1EEEAB7790E}" destId="{631F05D0-7275-344A-8882-9FC1C291745E}" srcOrd="8" destOrd="0" presId="urn:microsoft.com/office/officeart/2005/8/layout/bProcess4"/>
    <dgm:cxn modelId="{DBE2374F-BEA0-8344-96CF-16BE86DB6101}" type="presParOf" srcId="{631F05D0-7275-344A-8882-9FC1C291745E}" destId="{A21DF07D-9497-CC40-8EEA-26A8A172F5C2}" srcOrd="0" destOrd="0" presId="urn:microsoft.com/office/officeart/2005/8/layout/bProcess4"/>
    <dgm:cxn modelId="{07061BB0-A506-364A-94EE-790D5E24CCBC}" type="presParOf" srcId="{631F05D0-7275-344A-8882-9FC1C291745E}" destId="{3E9909E2-E252-114C-AA91-C8B9A51034B9}" srcOrd="1" destOrd="0" presId="urn:microsoft.com/office/officeart/2005/8/layout/bProcess4"/>
    <dgm:cxn modelId="{93036612-1081-BF44-923F-E868F15F0F71}" type="presParOf" srcId="{50978931-EE88-824D-9121-A1EEEAB7790E}" destId="{8E140681-ADA7-3541-A6BD-7A2AC0E6D01C}" srcOrd="9" destOrd="0" presId="urn:microsoft.com/office/officeart/2005/8/layout/bProcess4"/>
    <dgm:cxn modelId="{813C6839-9725-154A-B173-E04A58EEF6BD}" type="presParOf" srcId="{50978931-EE88-824D-9121-A1EEEAB7790E}" destId="{942B3742-1921-864D-8C05-5484245855C3}" srcOrd="10" destOrd="0" presId="urn:microsoft.com/office/officeart/2005/8/layout/bProcess4"/>
    <dgm:cxn modelId="{1D38F8FF-AF7A-AA44-912B-DFBE14873188}" type="presParOf" srcId="{942B3742-1921-864D-8C05-5484245855C3}" destId="{6970FCF6-E1E1-2947-87D9-439B27EDC797}" srcOrd="0" destOrd="0" presId="urn:microsoft.com/office/officeart/2005/8/layout/bProcess4"/>
    <dgm:cxn modelId="{1CE97BB5-BD92-9143-9F8E-DAA3810E88D7}" type="presParOf" srcId="{942B3742-1921-864D-8C05-5484245855C3}" destId="{89D34F75-2296-3149-B703-B1B3E8248D60}" srcOrd="1" destOrd="0" presId="urn:microsoft.com/office/officeart/2005/8/layout/bProcess4"/>
    <dgm:cxn modelId="{C99D385C-97BF-D541-95FB-ACB71071D0BD}" type="presParOf" srcId="{50978931-EE88-824D-9121-A1EEEAB7790E}" destId="{7B6D7175-2433-E74C-9C06-D9101118CACD}" srcOrd="11" destOrd="0" presId="urn:microsoft.com/office/officeart/2005/8/layout/bProcess4"/>
    <dgm:cxn modelId="{C37888DB-F42A-AE41-B410-513E05372600}" type="presParOf" srcId="{50978931-EE88-824D-9121-A1EEEAB7790E}" destId="{5904E430-A222-EA48-BDB2-C71880704E39}" srcOrd="12" destOrd="0" presId="urn:microsoft.com/office/officeart/2005/8/layout/bProcess4"/>
    <dgm:cxn modelId="{F0AB83D0-D030-F640-A24E-F51C679DD22D}" type="presParOf" srcId="{5904E430-A222-EA48-BDB2-C71880704E39}" destId="{DF1CBC22-E304-CE47-AE22-C1E9EB7F9498}" srcOrd="0" destOrd="0" presId="urn:microsoft.com/office/officeart/2005/8/layout/bProcess4"/>
    <dgm:cxn modelId="{48A946AC-6671-2C45-8C5F-9D36A143082F}" type="presParOf" srcId="{5904E430-A222-EA48-BDB2-C71880704E39}" destId="{71A7074C-0AF3-2A46-A838-F9366659DF88}" srcOrd="1" destOrd="0" presId="urn:microsoft.com/office/officeart/2005/8/layout/bProcess4"/>
    <dgm:cxn modelId="{98BE19D0-EE8A-5F4B-9E61-A0BAD26405A0}" type="presParOf" srcId="{50978931-EE88-824D-9121-A1EEEAB7790E}" destId="{6FB6E513-9D96-9B41-A42B-5C95A5BBCF66}" srcOrd="13" destOrd="0" presId="urn:microsoft.com/office/officeart/2005/8/layout/bProcess4"/>
    <dgm:cxn modelId="{4EB4BCAB-2DD7-CF4C-9330-1437C70A20AD}" type="presParOf" srcId="{50978931-EE88-824D-9121-A1EEEAB7790E}" destId="{082EBC90-D3D2-D940-A8B5-B6A3869C44AC}" srcOrd="14" destOrd="0" presId="urn:microsoft.com/office/officeart/2005/8/layout/bProcess4"/>
    <dgm:cxn modelId="{51BCB6DD-6209-5448-9A6A-27826C4DDB3A}" type="presParOf" srcId="{082EBC90-D3D2-D940-A8B5-B6A3869C44AC}" destId="{1C101AC2-A4EA-604C-B789-976F11D16AF7}" srcOrd="0" destOrd="0" presId="urn:microsoft.com/office/officeart/2005/8/layout/bProcess4"/>
    <dgm:cxn modelId="{B9362847-8843-E54F-B94C-D42B5E9DA6FB}" type="presParOf" srcId="{082EBC90-D3D2-D940-A8B5-B6A3869C44AC}" destId="{C8F7DA7E-F5A4-B346-9712-85DD05E390B9}" srcOrd="1" destOrd="0" presId="urn:microsoft.com/office/officeart/2005/8/layout/bProcess4"/>
    <dgm:cxn modelId="{91F46A77-8019-DC45-97D3-3731105C6E40}" type="presParOf" srcId="{50978931-EE88-824D-9121-A1EEEAB7790E}" destId="{B7C11F71-AF37-2F4F-98F9-034DFB8E904D}" srcOrd="15" destOrd="0" presId="urn:microsoft.com/office/officeart/2005/8/layout/bProcess4"/>
    <dgm:cxn modelId="{463E7E53-F282-C042-8E3D-CE1C4E3FA175}" type="presParOf" srcId="{50978931-EE88-824D-9121-A1EEEAB7790E}" destId="{6F916510-06F5-804A-9454-BB299F83087C}" srcOrd="16" destOrd="0" presId="urn:microsoft.com/office/officeart/2005/8/layout/bProcess4"/>
    <dgm:cxn modelId="{91148AC0-A53B-844C-8B6D-7C08D8934FF3}" type="presParOf" srcId="{6F916510-06F5-804A-9454-BB299F83087C}" destId="{867BFB8A-2F83-1044-B0DB-3012F9DD9755}" srcOrd="0" destOrd="0" presId="urn:microsoft.com/office/officeart/2005/8/layout/bProcess4"/>
    <dgm:cxn modelId="{95C1AADD-7CD1-C742-B359-4EBC9720EE42}" type="presParOf" srcId="{6F916510-06F5-804A-9454-BB299F83087C}" destId="{E22A754E-C028-F34A-8A84-5694A6691B63}" srcOrd="1" destOrd="0" presId="urn:microsoft.com/office/officeart/2005/8/layout/b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17ADC4D-B3BA-7A42-BDEE-E5A319E42596}">
      <dsp:nvSpPr>
        <dsp:cNvPr id="0" name=""/>
        <dsp:cNvSpPr/>
      </dsp:nvSpPr>
      <dsp:spPr>
        <a:xfrm rot="5400000">
          <a:off x="-10510" y="1010962"/>
          <a:ext cx="1580407" cy="190566"/>
        </a:xfrm>
        <a:prstGeom prst="rect">
          <a:avLst/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63000"/>
              </a:schemeClr>
            </a:gs>
            <a:gs pos="30000">
              <a:schemeClr val="accent1">
                <a:tint val="60000"/>
                <a:hueOff val="0"/>
                <a:satOff val="0"/>
                <a:lumOff val="0"/>
                <a:alphaOff val="0"/>
                <a:shade val="90000"/>
                <a:satMod val="110000"/>
              </a:schemeClr>
            </a:gs>
            <a:gs pos="45000">
              <a:schemeClr val="accent1">
                <a:tint val="60000"/>
                <a:hueOff val="0"/>
                <a:satOff val="0"/>
                <a:lumOff val="0"/>
                <a:alphaOff val="0"/>
                <a:shade val="100000"/>
                <a:satMod val="118000"/>
              </a:schemeClr>
            </a:gs>
            <a:gs pos="55000">
              <a:schemeClr val="accent1">
                <a:tint val="60000"/>
                <a:hueOff val="0"/>
                <a:satOff val="0"/>
                <a:lumOff val="0"/>
                <a:alphaOff val="0"/>
                <a:shade val="100000"/>
                <a:satMod val="118000"/>
              </a:schemeClr>
            </a:gs>
            <a:gs pos="73000">
              <a:schemeClr val="accent1">
                <a:tint val="60000"/>
                <a:hueOff val="0"/>
                <a:satOff val="0"/>
                <a:lumOff val="0"/>
                <a:alphaOff val="0"/>
                <a:shade val="90000"/>
                <a:satMod val="11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63000"/>
              </a:schemeClr>
            </a:gs>
          </a:gsLst>
          <a:lin ang="950000" scaled="1"/>
        </a:gradFill>
        <a:ln>
          <a:noFill/>
        </a:ln>
        <a:effectLst>
          <a:outerShdw blurRad="50800" dist="41909" dir="5400000" rotWithShape="0">
            <a:srgbClr val="000000">
              <a:alpha val="4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E1F3D7E8-579E-FD4D-8B5A-7AA3B6541DB2}">
      <dsp:nvSpPr>
        <dsp:cNvPr id="0" name=""/>
        <dsp:cNvSpPr/>
      </dsp:nvSpPr>
      <dsp:spPr>
        <a:xfrm>
          <a:off x="351703" y="0"/>
          <a:ext cx="2117405" cy="127044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63000"/>
              </a:schemeClr>
            </a:gs>
            <a:gs pos="30000">
              <a:schemeClr val="accent1">
                <a:hueOff val="0"/>
                <a:satOff val="0"/>
                <a:lumOff val="0"/>
                <a:alphaOff val="0"/>
                <a:shade val="90000"/>
                <a:satMod val="110000"/>
              </a:schemeClr>
            </a:gs>
            <a:gs pos="45000">
              <a:schemeClr val="accent1">
                <a:hueOff val="0"/>
                <a:satOff val="0"/>
                <a:lumOff val="0"/>
                <a:alphaOff val="0"/>
                <a:shade val="100000"/>
                <a:satMod val="118000"/>
              </a:schemeClr>
            </a:gs>
            <a:gs pos="55000">
              <a:schemeClr val="accent1">
                <a:hueOff val="0"/>
                <a:satOff val="0"/>
                <a:lumOff val="0"/>
                <a:alphaOff val="0"/>
                <a:shade val="100000"/>
                <a:satMod val="118000"/>
              </a:schemeClr>
            </a:gs>
            <a:gs pos="73000">
              <a:schemeClr val="accent1">
                <a:hueOff val="0"/>
                <a:satOff val="0"/>
                <a:lumOff val="0"/>
                <a:alphaOff val="0"/>
                <a:shade val="90000"/>
                <a:satMod val="11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63000"/>
              </a:schemeClr>
            </a:gs>
          </a:gsLst>
          <a:lin ang="950000" scaled="1"/>
        </a:gradFill>
        <a:ln>
          <a:noFill/>
        </a:ln>
        <a:effectLst>
          <a:outerShdw blurRad="50800" dist="41909" dir="5400000" rotWithShape="0">
            <a:srgbClr val="000000">
              <a:alpha val="4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900" kern="1200" dirty="0" smtClean="0">
              <a:solidFill>
                <a:schemeClr val="tx1"/>
              </a:solidFill>
            </a:rPr>
            <a:t>Multi/inter/culturalismo</a:t>
          </a:r>
        </a:p>
      </dsp:txBody>
      <dsp:txXfrm>
        <a:off x="388913" y="37210"/>
        <a:ext cx="2042985" cy="1196023"/>
      </dsp:txXfrm>
    </dsp:sp>
    <dsp:sp modelId="{0EB0F510-5BC1-454F-98EC-855E5967637F}">
      <dsp:nvSpPr>
        <dsp:cNvPr id="0" name=""/>
        <dsp:cNvSpPr/>
      </dsp:nvSpPr>
      <dsp:spPr>
        <a:xfrm rot="5400000">
          <a:off x="-9824" y="2599701"/>
          <a:ext cx="1579036" cy="190566"/>
        </a:xfrm>
        <a:prstGeom prst="rect">
          <a:avLst/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63000"/>
              </a:schemeClr>
            </a:gs>
            <a:gs pos="30000">
              <a:schemeClr val="accent1">
                <a:tint val="60000"/>
                <a:hueOff val="0"/>
                <a:satOff val="0"/>
                <a:lumOff val="0"/>
                <a:alphaOff val="0"/>
                <a:shade val="90000"/>
                <a:satMod val="110000"/>
              </a:schemeClr>
            </a:gs>
            <a:gs pos="45000">
              <a:schemeClr val="accent1">
                <a:tint val="60000"/>
                <a:hueOff val="0"/>
                <a:satOff val="0"/>
                <a:lumOff val="0"/>
                <a:alphaOff val="0"/>
                <a:shade val="100000"/>
                <a:satMod val="118000"/>
              </a:schemeClr>
            </a:gs>
            <a:gs pos="55000">
              <a:schemeClr val="accent1">
                <a:tint val="60000"/>
                <a:hueOff val="0"/>
                <a:satOff val="0"/>
                <a:lumOff val="0"/>
                <a:alphaOff val="0"/>
                <a:shade val="100000"/>
                <a:satMod val="118000"/>
              </a:schemeClr>
            </a:gs>
            <a:gs pos="73000">
              <a:schemeClr val="accent1">
                <a:tint val="60000"/>
                <a:hueOff val="0"/>
                <a:satOff val="0"/>
                <a:lumOff val="0"/>
                <a:alphaOff val="0"/>
                <a:shade val="90000"/>
                <a:satMod val="11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63000"/>
              </a:schemeClr>
            </a:gs>
          </a:gsLst>
          <a:lin ang="950000" scaled="1"/>
        </a:gradFill>
        <a:ln>
          <a:noFill/>
        </a:ln>
        <a:effectLst>
          <a:outerShdw blurRad="50800" dist="41909" dir="5400000" rotWithShape="0">
            <a:srgbClr val="000000">
              <a:alpha val="4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F1342765-77A5-E643-B588-06C611CD2C8D}">
      <dsp:nvSpPr>
        <dsp:cNvPr id="0" name=""/>
        <dsp:cNvSpPr/>
      </dsp:nvSpPr>
      <dsp:spPr>
        <a:xfrm>
          <a:off x="351703" y="1589425"/>
          <a:ext cx="2117405" cy="127044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63000"/>
              </a:schemeClr>
            </a:gs>
            <a:gs pos="30000">
              <a:schemeClr val="accent1">
                <a:hueOff val="0"/>
                <a:satOff val="0"/>
                <a:lumOff val="0"/>
                <a:alphaOff val="0"/>
                <a:shade val="90000"/>
                <a:satMod val="110000"/>
              </a:schemeClr>
            </a:gs>
            <a:gs pos="45000">
              <a:schemeClr val="accent1">
                <a:hueOff val="0"/>
                <a:satOff val="0"/>
                <a:lumOff val="0"/>
                <a:alphaOff val="0"/>
                <a:shade val="100000"/>
                <a:satMod val="118000"/>
              </a:schemeClr>
            </a:gs>
            <a:gs pos="55000">
              <a:schemeClr val="accent1">
                <a:hueOff val="0"/>
                <a:satOff val="0"/>
                <a:lumOff val="0"/>
                <a:alphaOff val="0"/>
                <a:shade val="100000"/>
                <a:satMod val="118000"/>
              </a:schemeClr>
            </a:gs>
            <a:gs pos="73000">
              <a:schemeClr val="accent1">
                <a:hueOff val="0"/>
                <a:satOff val="0"/>
                <a:lumOff val="0"/>
                <a:alphaOff val="0"/>
                <a:shade val="90000"/>
                <a:satMod val="11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63000"/>
              </a:schemeClr>
            </a:gs>
          </a:gsLst>
          <a:lin ang="950000" scaled="1"/>
        </a:gradFill>
        <a:ln>
          <a:noFill/>
        </a:ln>
        <a:effectLst>
          <a:outerShdw blurRad="50800" dist="41909" dir="5400000" rotWithShape="0">
            <a:srgbClr val="000000">
              <a:alpha val="4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900" kern="1200" dirty="0" smtClean="0">
              <a:solidFill>
                <a:schemeClr val="tx1"/>
              </a:solidFill>
            </a:rPr>
            <a:t>Transnazionalismo/diaspora</a:t>
          </a:r>
          <a:endParaRPr lang="it-IT" sz="1900" kern="1200" dirty="0">
            <a:solidFill>
              <a:schemeClr val="tx1"/>
            </a:solidFill>
          </a:endParaRPr>
        </a:p>
      </dsp:txBody>
      <dsp:txXfrm>
        <a:off x="388913" y="1626635"/>
        <a:ext cx="2042985" cy="1196023"/>
      </dsp:txXfrm>
    </dsp:sp>
    <dsp:sp modelId="{F544083D-D85B-8E4B-B0B1-235E8ECBF5F8}">
      <dsp:nvSpPr>
        <dsp:cNvPr id="0" name=""/>
        <dsp:cNvSpPr/>
      </dsp:nvSpPr>
      <dsp:spPr>
        <a:xfrm>
          <a:off x="784202" y="3393728"/>
          <a:ext cx="2807131" cy="190566"/>
        </a:xfrm>
        <a:prstGeom prst="rect">
          <a:avLst/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63000"/>
              </a:schemeClr>
            </a:gs>
            <a:gs pos="30000">
              <a:schemeClr val="accent1">
                <a:tint val="60000"/>
                <a:hueOff val="0"/>
                <a:satOff val="0"/>
                <a:lumOff val="0"/>
                <a:alphaOff val="0"/>
                <a:shade val="90000"/>
                <a:satMod val="110000"/>
              </a:schemeClr>
            </a:gs>
            <a:gs pos="45000">
              <a:schemeClr val="accent1">
                <a:tint val="60000"/>
                <a:hueOff val="0"/>
                <a:satOff val="0"/>
                <a:lumOff val="0"/>
                <a:alphaOff val="0"/>
                <a:shade val="100000"/>
                <a:satMod val="118000"/>
              </a:schemeClr>
            </a:gs>
            <a:gs pos="55000">
              <a:schemeClr val="accent1">
                <a:tint val="60000"/>
                <a:hueOff val="0"/>
                <a:satOff val="0"/>
                <a:lumOff val="0"/>
                <a:alphaOff val="0"/>
                <a:shade val="100000"/>
                <a:satMod val="118000"/>
              </a:schemeClr>
            </a:gs>
            <a:gs pos="73000">
              <a:schemeClr val="accent1">
                <a:tint val="60000"/>
                <a:hueOff val="0"/>
                <a:satOff val="0"/>
                <a:lumOff val="0"/>
                <a:alphaOff val="0"/>
                <a:shade val="90000"/>
                <a:satMod val="11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63000"/>
              </a:schemeClr>
            </a:gs>
          </a:gsLst>
          <a:lin ang="950000" scaled="1"/>
        </a:gradFill>
        <a:ln>
          <a:noFill/>
        </a:ln>
        <a:effectLst>
          <a:outerShdw blurRad="50800" dist="41909" dir="5400000" rotWithShape="0">
            <a:srgbClr val="000000">
              <a:alpha val="4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54ED2678-E4D1-7747-BCDE-1F187BC4AC5B}">
      <dsp:nvSpPr>
        <dsp:cNvPr id="0" name=""/>
        <dsp:cNvSpPr/>
      </dsp:nvSpPr>
      <dsp:spPr>
        <a:xfrm>
          <a:off x="351703" y="3177479"/>
          <a:ext cx="2117405" cy="127044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63000"/>
              </a:schemeClr>
            </a:gs>
            <a:gs pos="30000">
              <a:schemeClr val="accent1">
                <a:hueOff val="0"/>
                <a:satOff val="0"/>
                <a:lumOff val="0"/>
                <a:alphaOff val="0"/>
                <a:shade val="90000"/>
                <a:satMod val="110000"/>
              </a:schemeClr>
            </a:gs>
            <a:gs pos="45000">
              <a:schemeClr val="accent1">
                <a:hueOff val="0"/>
                <a:satOff val="0"/>
                <a:lumOff val="0"/>
                <a:alphaOff val="0"/>
                <a:shade val="100000"/>
                <a:satMod val="118000"/>
              </a:schemeClr>
            </a:gs>
            <a:gs pos="55000">
              <a:schemeClr val="accent1">
                <a:hueOff val="0"/>
                <a:satOff val="0"/>
                <a:lumOff val="0"/>
                <a:alphaOff val="0"/>
                <a:shade val="100000"/>
                <a:satMod val="118000"/>
              </a:schemeClr>
            </a:gs>
            <a:gs pos="73000">
              <a:schemeClr val="accent1">
                <a:hueOff val="0"/>
                <a:satOff val="0"/>
                <a:lumOff val="0"/>
                <a:alphaOff val="0"/>
                <a:shade val="90000"/>
                <a:satMod val="11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63000"/>
              </a:schemeClr>
            </a:gs>
          </a:gsLst>
          <a:lin ang="950000" scaled="1"/>
        </a:gradFill>
        <a:ln>
          <a:noFill/>
        </a:ln>
        <a:effectLst>
          <a:outerShdw blurRad="50800" dist="41909" dir="5400000" rotWithShape="0">
            <a:srgbClr val="000000">
              <a:alpha val="4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900" kern="1200" dirty="0" smtClean="0">
              <a:solidFill>
                <a:schemeClr val="tx1"/>
              </a:solidFill>
            </a:rPr>
            <a:t>Rifugiati/asilo</a:t>
          </a:r>
          <a:endParaRPr lang="it-IT" sz="1900" kern="1200" dirty="0">
            <a:solidFill>
              <a:schemeClr val="tx1"/>
            </a:solidFill>
          </a:endParaRPr>
        </a:p>
      </dsp:txBody>
      <dsp:txXfrm>
        <a:off x="388913" y="3214689"/>
        <a:ext cx="2042985" cy="1196023"/>
      </dsp:txXfrm>
    </dsp:sp>
    <dsp:sp modelId="{2E8215DA-84DF-FC48-9F26-3BE9D788A5D3}">
      <dsp:nvSpPr>
        <dsp:cNvPr id="0" name=""/>
        <dsp:cNvSpPr/>
      </dsp:nvSpPr>
      <dsp:spPr>
        <a:xfrm rot="16200000">
          <a:off x="2806324" y="2599701"/>
          <a:ext cx="1579036" cy="190566"/>
        </a:xfrm>
        <a:prstGeom prst="rect">
          <a:avLst/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63000"/>
              </a:schemeClr>
            </a:gs>
            <a:gs pos="30000">
              <a:schemeClr val="accent1">
                <a:tint val="60000"/>
                <a:hueOff val="0"/>
                <a:satOff val="0"/>
                <a:lumOff val="0"/>
                <a:alphaOff val="0"/>
                <a:shade val="90000"/>
                <a:satMod val="110000"/>
              </a:schemeClr>
            </a:gs>
            <a:gs pos="45000">
              <a:schemeClr val="accent1">
                <a:tint val="60000"/>
                <a:hueOff val="0"/>
                <a:satOff val="0"/>
                <a:lumOff val="0"/>
                <a:alphaOff val="0"/>
                <a:shade val="100000"/>
                <a:satMod val="118000"/>
              </a:schemeClr>
            </a:gs>
            <a:gs pos="55000">
              <a:schemeClr val="accent1">
                <a:tint val="60000"/>
                <a:hueOff val="0"/>
                <a:satOff val="0"/>
                <a:lumOff val="0"/>
                <a:alphaOff val="0"/>
                <a:shade val="100000"/>
                <a:satMod val="118000"/>
              </a:schemeClr>
            </a:gs>
            <a:gs pos="73000">
              <a:schemeClr val="accent1">
                <a:tint val="60000"/>
                <a:hueOff val="0"/>
                <a:satOff val="0"/>
                <a:lumOff val="0"/>
                <a:alphaOff val="0"/>
                <a:shade val="90000"/>
                <a:satMod val="11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63000"/>
              </a:schemeClr>
            </a:gs>
          </a:gsLst>
          <a:lin ang="950000" scaled="1"/>
        </a:gradFill>
        <a:ln>
          <a:noFill/>
        </a:ln>
        <a:effectLst>
          <a:outerShdw blurRad="50800" dist="41909" dir="5400000" rotWithShape="0">
            <a:srgbClr val="000000">
              <a:alpha val="4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B21A218F-1E2F-334C-894C-C62786138A6E}">
      <dsp:nvSpPr>
        <dsp:cNvPr id="0" name=""/>
        <dsp:cNvSpPr/>
      </dsp:nvSpPr>
      <dsp:spPr>
        <a:xfrm>
          <a:off x="3167852" y="3177479"/>
          <a:ext cx="2117405" cy="127044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63000"/>
              </a:schemeClr>
            </a:gs>
            <a:gs pos="30000">
              <a:schemeClr val="accent1">
                <a:hueOff val="0"/>
                <a:satOff val="0"/>
                <a:lumOff val="0"/>
                <a:alphaOff val="0"/>
                <a:shade val="90000"/>
                <a:satMod val="110000"/>
              </a:schemeClr>
            </a:gs>
            <a:gs pos="45000">
              <a:schemeClr val="accent1">
                <a:hueOff val="0"/>
                <a:satOff val="0"/>
                <a:lumOff val="0"/>
                <a:alphaOff val="0"/>
                <a:shade val="100000"/>
                <a:satMod val="118000"/>
              </a:schemeClr>
            </a:gs>
            <a:gs pos="55000">
              <a:schemeClr val="accent1">
                <a:hueOff val="0"/>
                <a:satOff val="0"/>
                <a:lumOff val="0"/>
                <a:alphaOff val="0"/>
                <a:shade val="100000"/>
                <a:satMod val="118000"/>
              </a:schemeClr>
            </a:gs>
            <a:gs pos="73000">
              <a:schemeClr val="accent1">
                <a:hueOff val="0"/>
                <a:satOff val="0"/>
                <a:lumOff val="0"/>
                <a:alphaOff val="0"/>
                <a:shade val="90000"/>
                <a:satMod val="11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63000"/>
              </a:schemeClr>
            </a:gs>
          </a:gsLst>
          <a:lin ang="950000" scaled="1"/>
        </a:gradFill>
        <a:ln>
          <a:noFill/>
        </a:ln>
        <a:effectLst>
          <a:outerShdw blurRad="50800" dist="41909" dir="5400000" rotWithShape="0">
            <a:srgbClr val="000000">
              <a:alpha val="4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900" kern="1200" dirty="0" smtClean="0">
              <a:solidFill>
                <a:schemeClr val="tx1"/>
              </a:solidFill>
            </a:rPr>
            <a:t>Etnografia</a:t>
          </a:r>
          <a:r>
            <a:rPr lang="it-IT" sz="1900" kern="1200" baseline="0" dirty="0" smtClean="0">
              <a:solidFill>
                <a:schemeClr val="tx1"/>
              </a:solidFill>
            </a:rPr>
            <a:t> </a:t>
          </a:r>
          <a:r>
            <a:rPr lang="it-IT" sz="1900" kern="1200" baseline="0" dirty="0" err="1" smtClean="0">
              <a:solidFill>
                <a:schemeClr val="tx1"/>
              </a:solidFill>
            </a:rPr>
            <a:t>multisituata</a:t>
          </a:r>
          <a:endParaRPr lang="it-IT" sz="1900" kern="1200" dirty="0">
            <a:solidFill>
              <a:schemeClr val="tx1"/>
            </a:solidFill>
          </a:endParaRPr>
        </a:p>
      </dsp:txBody>
      <dsp:txXfrm>
        <a:off x="3205062" y="3214689"/>
        <a:ext cx="2042985" cy="1196023"/>
      </dsp:txXfrm>
    </dsp:sp>
    <dsp:sp modelId="{8E140681-ADA7-3541-A6BD-7A2AC0E6D01C}">
      <dsp:nvSpPr>
        <dsp:cNvPr id="0" name=""/>
        <dsp:cNvSpPr/>
      </dsp:nvSpPr>
      <dsp:spPr>
        <a:xfrm rot="16200000">
          <a:off x="2806324" y="1011647"/>
          <a:ext cx="1579036" cy="190566"/>
        </a:xfrm>
        <a:prstGeom prst="rect">
          <a:avLst/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63000"/>
              </a:schemeClr>
            </a:gs>
            <a:gs pos="30000">
              <a:schemeClr val="accent1">
                <a:tint val="60000"/>
                <a:hueOff val="0"/>
                <a:satOff val="0"/>
                <a:lumOff val="0"/>
                <a:alphaOff val="0"/>
                <a:shade val="90000"/>
                <a:satMod val="110000"/>
              </a:schemeClr>
            </a:gs>
            <a:gs pos="45000">
              <a:schemeClr val="accent1">
                <a:tint val="60000"/>
                <a:hueOff val="0"/>
                <a:satOff val="0"/>
                <a:lumOff val="0"/>
                <a:alphaOff val="0"/>
                <a:shade val="100000"/>
                <a:satMod val="118000"/>
              </a:schemeClr>
            </a:gs>
            <a:gs pos="55000">
              <a:schemeClr val="accent1">
                <a:tint val="60000"/>
                <a:hueOff val="0"/>
                <a:satOff val="0"/>
                <a:lumOff val="0"/>
                <a:alphaOff val="0"/>
                <a:shade val="100000"/>
                <a:satMod val="118000"/>
              </a:schemeClr>
            </a:gs>
            <a:gs pos="73000">
              <a:schemeClr val="accent1">
                <a:tint val="60000"/>
                <a:hueOff val="0"/>
                <a:satOff val="0"/>
                <a:lumOff val="0"/>
                <a:alphaOff val="0"/>
                <a:shade val="90000"/>
                <a:satMod val="11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63000"/>
              </a:schemeClr>
            </a:gs>
          </a:gsLst>
          <a:lin ang="950000" scaled="1"/>
        </a:gradFill>
        <a:ln>
          <a:noFill/>
        </a:ln>
        <a:effectLst>
          <a:outerShdw blurRad="50800" dist="41909" dir="5400000" rotWithShape="0">
            <a:srgbClr val="000000">
              <a:alpha val="4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3E9909E2-E252-114C-AA91-C8B9A51034B9}">
      <dsp:nvSpPr>
        <dsp:cNvPr id="0" name=""/>
        <dsp:cNvSpPr/>
      </dsp:nvSpPr>
      <dsp:spPr>
        <a:xfrm>
          <a:off x="3167852" y="1589425"/>
          <a:ext cx="2117405" cy="127044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63000"/>
              </a:schemeClr>
            </a:gs>
            <a:gs pos="30000">
              <a:schemeClr val="accent1">
                <a:hueOff val="0"/>
                <a:satOff val="0"/>
                <a:lumOff val="0"/>
                <a:alphaOff val="0"/>
                <a:shade val="90000"/>
                <a:satMod val="110000"/>
              </a:schemeClr>
            </a:gs>
            <a:gs pos="45000">
              <a:schemeClr val="accent1">
                <a:hueOff val="0"/>
                <a:satOff val="0"/>
                <a:lumOff val="0"/>
                <a:alphaOff val="0"/>
                <a:shade val="100000"/>
                <a:satMod val="118000"/>
              </a:schemeClr>
            </a:gs>
            <a:gs pos="55000">
              <a:schemeClr val="accent1">
                <a:hueOff val="0"/>
                <a:satOff val="0"/>
                <a:lumOff val="0"/>
                <a:alphaOff val="0"/>
                <a:shade val="100000"/>
                <a:satMod val="118000"/>
              </a:schemeClr>
            </a:gs>
            <a:gs pos="73000">
              <a:schemeClr val="accent1">
                <a:hueOff val="0"/>
                <a:satOff val="0"/>
                <a:lumOff val="0"/>
                <a:alphaOff val="0"/>
                <a:shade val="90000"/>
                <a:satMod val="11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63000"/>
              </a:schemeClr>
            </a:gs>
          </a:gsLst>
          <a:lin ang="950000" scaled="1"/>
        </a:gradFill>
        <a:ln>
          <a:noFill/>
        </a:ln>
        <a:effectLst>
          <a:outerShdw blurRad="50800" dist="41909" dir="5400000" rotWithShape="0">
            <a:srgbClr val="000000">
              <a:alpha val="4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900" kern="1200" dirty="0" smtClean="0">
              <a:solidFill>
                <a:schemeClr val="tx1"/>
              </a:solidFill>
            </a:rPr>
            <a:t>Confini/frontiere</a:t>
          </a:r>
          <a:endParaRPr lang="it-IT" sz="1900" kern="1200" dirty="0">
            <a:solidFill>
              <a:schemeClr val="tx1"/>
            </a:solidFill>
          </a:endParaRPr>
        </a:p>
      </dsp:txBody>
      <dsp:txXfrm>
        <a:off x="3205062" y="1626635"/>
        <a:ext cx="2042985" cy="1196023"/>
      </dsp:txXfrm>
    </dsp:sp>
    <dsp:sp modelId="{7B6D7175-2433-E74C-9C06-D9101118CACD}">
      <dsp:nvSpPr>
        <dsp:cNvPr id="0" name=""/>
        <dsp:cNvSpPr/>
      </dsp:nvSpPr>
      <dsp:spPr>
        <a:xfrm>
          <a:off x="3600351" y="217620"/>
          <a:ext cx="2807131" cy="190566"/>
        </a:xfrm>
        <a:prstGeom prst="rect">
          <a:avLst/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63000"/>
              </a:schemeClr>
            </a:gs>
            <a:gs pos="30000">
              <a:schemeClr val="accent1">
                <a:tint val="60000"/>
                <a:hueOff val="0"/>
                <a:satOff val="0"/>
                <a:lumOff val="0"/>
                <a:alphaOff val="0"/>
                <a:shade val="90000"/>
                <a:satMod val="110000"/>
              </a:schemeClr>
            </a:gs>
            <a:gs pos="45000">
              <a:schemeClr val="accent1">
                <a:tint val="60000"/>
                <a:hueOff val="0"/>
                <a:satOff val="0"/>
                <a:lumOff val="0"/>
                <a:alphaOff val="0"/>
                <a:shade val="100000"/>
                <a:satMod val="118000"/>
              </a:schemeClr>
            </a:gs>
            <a:gs pos="55000">
              <a:schemeClr val="accent1">
                <a:tint val="60000"/>
                <a:hueOff val="0"/>
                <a:satOff val="0"/>
                <a:lumOff val="0"/>
                <a:alphaOff val="0"/>
                <a:shade val="100000"/>
                <a:satMod val="118000"/>
              </a:schemeClr>
            </a:gs>
            <a:gs pos="73000">
              <a:schemeClr val="accent1">
                <a:tint val="60000"/>
                <a:hueOff val="0"/>
                <a:satOff val="0"/>
                <a:lumOff val="0"/>
                <a:alphaOff val="0"/>
                <a:shade val="90000"/>
                <a:satMod val="11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63000"/>
              </a:schemeClr>
            </a:gs>
          </a:gsLst>
          <a:lin ang="950000" scaled="1"/>
        </a:gradFill>
        <a:ln>
          <a:noFill/>
        </a:ln>
        <a:effectLst>
          <a:outerShdw blurRad="50800" dist="41909" dir="5400000" rotWithShape="0">
            <a:srgbClr val="000000">
              <a:alpha val="4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89D34F75-2296-3149-B703-B1B3E8248D60}">
      <dsp:nvSpPr>
        <dsp:cNvPr id="0" name=""/>
        <dsp:cNvSpPr/>
      </dsp:nvSpPr>
      <dsp:spPr>
        <a:xfrm>
          <a:off x="3167852" y="1371"/>
          <a:ext cx="2117405" cy="127044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63000"/>
              </a:schemeClr>
            </a:gs>
            <a:gs pos="30000">
              <a:schemeClr val="accent1">
                <a:hueOff val="0"/>
                <a:satOff val="0"/>
                <a:lumOff val="0"/>
                <a:alphaOff val="0"/>
                <a:shade val="90000"/>
                <a:satMod val="110000"/>
              </a:schemeClr>
            </a:gs>
            <a:gs pos="45000">
              <a:schemeClr val="accent1">
                <a:hueOff val="0"/>
                <a:satOff val="0"/>
                <a:lumOff val="0"/>
                <a:alphaOff val="0"/>
                <a:shade val="100000"/>
                <a:satMod val="118000"/>
              </a:schemeClr>
            </a:gs>
            <a:gs pos="55000">
              <a:schemeClr val="accent1">
                <a:hueOff val="0"/>
                <a:satOff val="0"/>
                <a:lumOff val="0"/>
                <a:alphaOff val="0"/>
                <a:shade val="100000"/>
                <a:satMod val="118000"/>
              </a:schemeClr>
            </a:gs>
            <a:gs pos="73000">
              <a:schemeClr val="accent1">
                <a:hueOff val="0"/>
                <a:satOff val="0"/>
                <a:lumOff val="0"/>
                <a:alphaOff val="0"/>
                <a:shade val="90000"/>
                <a:satMod val="11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63000"/>
              </a:schemeClr>
            </a:gs>
          </a:gsLst>
          <a:lin ang="950000" scaled="1"/>
        </a:gradFill>
        <a:ln>
          <a:noFill/>
        </a:ln>
        <a:effectLst>
          <a:outerShdw blurRad="50800" dist="41909" dir="5400000" rotWithShape="0">
            <a:srgbClr val="000000">
              <a:alpha val="4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900" kern="1200" dirty="0" smtClean="0">
              <a:solidFill>
                <a:schemeClr val="tx1"/>
              </a:solidFill>
            </a:rPr>
            <a:t>Etnicità/</a:t>
          </a:r>
          <a:r>
            <a:rPr lang="it-IT" sz="1900" kern="1200" dirty="0" err="1" smtClean="0">
              <a:solidFill>
                <a:schemeClr val="tx1"/>
              </a:solidFill>
            </a:rPr>
            <a:t>superdiversità</a:t>
          </a:r>
          <a:endParaRPr lang="it-IT" sz="1900" kern="1200" dirty="0">
            <a:solidFill>
              <a:schemeClr val="tx1"/>
            </a:solidFill>
          </a:endParaRPr>
        </a:p>
      </dsp:txBody>
      <dsp:txXfrm>
        <a:off x="3205062" y="38581"/>
        <a:ext cx="2042985" cy="1196023"/>
      </dsp:txXfrm>
    </dsp:sp>
    <dsp:sp modelId="{6FB6E513-9D96-9B41-A42B-5C95A5BBCF66}">
      <dsp:nvSpPr>
        <dsp:cNvPr id="0" name=""/>
        <dsp:cNvSpPr/>
      </dsp:nvSpPr>
      <dsp:spPr>
        <a:xfrm rot="5400000">
          <a:off x="5622473" y="1011647"/>
          <a:ext cx="1579036" cy="190566"/>
        </a:xfrm>
        <a:prstGeom prst="rect">
          <a:avLst/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63000"/>
              </a:schemeClr>
            </a:gs>
            <a:gs pos="30000">
              <a:schemeClr val="accent1">
                <a:tint val="60000"/>
                <a:hueOff val="0"/>
                <a:satOff val="0"/>
                <a:lumOff val="0"/>
                <a:alphaOff val="0"/>
                <a:shade val="90000"/>
                <a:satMod val="110000"/>
              </a:schemeClr>
            </a:gs>
            <a:gs pos="45000">
              <a:schemeClr val="accent1">
                <a:tint val="60000"/>
                <a:hueOff val="0"/>
                <a:satOff val="0"/>
                <a:lumOff val="0"/>
                <a:alphaOff val="0"/>
                <a:shade val="100000"/>
                <a:satMod val="118000"/>
              </a:schemeClr>
            </a:gs>
            <a:gs pos="55000">
              <a:schemeClr val="accent1">
                <a:tint val="60000"/>
                <a:hueOff val="0"/>
                <a:satOff val="0"/>
                <a:lumOff val="0"/>
                <a:alphaOff val="0"/>
                <a:shade val="100000"/>
                <a:satMod val="118000"/>
              </a:schemeClr>
            </a:gs>
            <a:gs pos="73000">
              <a:schemeClr val="accent1">
                <a:tint val="60000"/>
                <a:hueOff val="0"/>
                <a:satOff val="0"/>
                <a:lumOff val="0"/>
                <a:alphaOff val="0"/>
                <a:shade val="90000"/>
                <a:satMod val="11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63000"/>
              </a:schemeClr>
            </a:gs>
          </a:gsLst>
          <a:lin ang="950000" scaled="1"/>
        </a:gradFill>
        <a:ln>
          <a:noFill/>
        </a:ln>
        <a:effectLst>
          <a:outerShdw blurRad="50800" dist="41909" dir="5400000" rotWithShape="0">
            <a:srgbClr val="000000">
              <a:alpha val="4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71A7074C-0AF3-2A46-A838-F9366659DF88}">
      <dsp:nvSpPr>
        <dsp:cNvPr id="0" name=""/>
        <dsp:cNvSpPr/>
      </dsp:nvSpPr>
      <dsp:spPr>
        <a:xfrm>
          <a:off x="5984001" y="1371"/>
          <a:ext cx="2117405" cy="127044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63000"/>
              </a:schemeClr>
            </a:gs>
            <a:gs pos="30000">
              <a:schemeClr val="accent1">
                <a:hueOff val="0"/>
                <a:satOff val="0"/>
                <a:lumOff val="0"/>
                <a:alphaOff val="0"/>
                <a:shade val="90000"/>
                <a:satMod val="110000"/>
              </a:schemeClr>
            </a:gs>
            <a:gs pos="45000">
              <a:schemeClr val="accent1">
                <a:hueOff val="0"/>
                <a:satOff val="0"/>
                <a:lumOff val="0"/>
                <a:alphaOff val="0"/>
                <a:shade val="100000"/>
                <a:satMod val="118000"/>
              </a:schemeClr>
            </a:gs>
            <a:gs pos="55000">
              <a:schemeClr val="accent1">
                <a:hueOff val="0"/>
                <a:satOff val="0"/>
                <a:lumOff val="0"/>
                <a:alphaOff val="0"/>
                <a:shade val="100000"/>
                <a:satMod val="118000"/>
              </a:schemeClr>
            </a:gs>
            <a:gs pos="73000">
              <a:schemeClr val="accent1">
                <a:hueOff val="0"/>
                <a:satOff val="0"/>
                <a:lumOff val="0"/>
                <a:alphaOff val="0"/>
                <a:shade val="90000"/>
                <a:satMod val="11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63000"/>
              </a:schemeClr>
            </a:gs>
          </a:gsLst>
          <a:lin ang="950000" scaled="1"/>
        </a:gradFill>
        <a:ln>
          <a:noFill/>
        </a:ln>
        <a:effectLst>
          <a:outerShdw blurRad="50800" dist="41909" dir="5400000" rotWithShape="0">
            <a:srgbClr val="000000">
              <a:alpha val="4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900" kern="1200" dirty="0" smtClean="0">
              <a:solidFill>
                <a:schemeClr val="tx1"/>
              </a:solidFill>
            </a:rPr>
            <a:t>Etnopsichiatria/salute</a:t>
          </a:r>
          <a:endParaRPr lang="it-IT" sz="1900" kern="1200" dirty="0">
            <a:solidFill>
              <a:schemeClr val="tx1"/>
            </a:solidFill>
          </a:endParaRPr>
        </a:p>
      </dsp:txBody>
      <dsp:txXfrm>
        <a:off x="6021211" y="38581"/>
        <a:ext cx="2042985" cy="1196023"/>
      </dsp:txXfrm>
    </dsp:sp>
    <dsp:sp modelId="{B7C11F71-AF37-2F4F-98F9-034DFB8E904D}">
      <dsp:nvSpPr>
        <dsp:cNvPr id="0" name=""/>
        <dsp:cNvSpPr/>
      </dsp:nvSpPr>
      <dsp:spPr>
        <a:xfrm rot="5400000">
          <a:off x="5622473" y="2599701"/>
          <a:ext cx="1579036" cy="190566"/>
        </a:xfrm>
        <a:prstGeom prst="rect">
          <a:avLst/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63000"/>
              </a:schemeClr>
            </a:gs>
            <a:gs pos="30000">
              <a:schemeClr val="accent1">
                <a:tint val="60000"/>
                <a:hueOff val="0"/>
                <a:satOff val="0"/>
                <a:lumOff val="0"/>
                <a:alphaOff val="0"/>
                <a:shade val="90000"/>
                <a:satMod val="110000"/>
              </a:schemeClr>
            </a:gs>
            <a:gs pos="45000">
              <a:schemeClr val="accent1">
                <a:tint val="60000"/>
                <a:hueOff val="0"/>
                <a:satOff val="0"/>
                <a:lumOff val="0"/>
                <a:alphaOff val="0"/>
                <a:shade val="100000"/>
                <a:satMod val="118000"/>
              </a:schemeClr>
            </a:gs>
            <a:gs pos="55000">
              <a:schemeClr val="accent1">
                <a:tint val="60000"/>
                <a:hueOff val="0"/>
                <a:satOff val="0"/>
                <a:lumOff val="0"/>
                <a:alphaOff val="0"/>
                <a:shade val="100000"/>
                <a:satMod val="118000"/>
              </a:schemeClr>
            </a:gs>
            <a:gs pos="73000">
              <a:schemeClr val="accent1">
                <a:tint val="60000"/>
                <a:hueOff val="0"/>
                <a:satOff val="0"/>
                <a:lumOff val="0"/>
                <a:alphaOff val="0"/>
                <a:shade val="90000"/>
                <a:satMod val="11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63000"/>
              </a:schemeClr>
            </a:gs>
          </a:gsLst>
          <a:lin ang="950000" scaled="1"/>
        </a:gradFill>
        <a:ln>
          <a:noFill/>
        </a:ln>
        <a:effectLst>
          <a:outerShdw blurRad="50800" dist="41909" dir="5400000" rotWithShape="0">
            <a:srgbClr val="000000">
              <a:alpha val="4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C8F7DA7E-F5A4-B346-9712-85DD05E390B9}">
      <dsp:nvSpPr>
        <dsp:cNvPr id="0" name=""/>
        <dsp:cNvSpPr/>
      </dsp:nvSpPr>
      <dsp:spPr>
        <a:xfrm>
          <a:off x="5984001" y="1589425"/>
          <a:ext cx="2117405" cy="127044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63000"/>
              </a:schemeClr>
            </a:gs>
            <a:gs pos="30000">
              <a:schemeClr val="accent1">
                <a:hueOff val="0"/>
                <a:satOff val="0"/>
                <a:lumOff val="0"/>
                <a:alphaOff val="0"/>
                <a:shade val="90000"/>
                <a:satMod val="110000"/>
              </a:schemeClr>
            </a:gs>
            <a:gs pos="45000">
              <a:schemeClr val="accent1">
                <a:hueOff val="0"/>
                <a:satOff val="0"/>
                <a:lumOff val="0"/>
                <a:alphaOff val="0"/>
                <a:shade val="100000"/>
                <a:satMod val="118000"/>
              </a:schemeClr>
            </a:gs>
            <a:gs pos="55000">
              <a:schemeClr val="accent1">
                <a:hueOff val="0"/>
                <a:satOff val="0"/>
                <a:lumOff val="0"/>
                <a:alphaOff val="0"/>
                <a:shade val="100000"/>
                <a:satMod val="118000"/>
              </a:schemeClr>
            </a:gs>
            <a:gs pos="73000">
              <a:schemeClr val="accent1">
                <a:hueOff val="0"/>
                <a:satOff val="0"/>
                <a:lumOff val="0"/>
                <a:alphaOff val="0"/>
                <a:shade val="90000"/>
                <a:satMod val="11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63000"/>
              </a:schemeClr>
            </a:gs>
          </a:gsLst>
          <a:lin ang="950000" scaled="1"/>
        </a:gradFill>
        <a:ln>
          <a:noFill/>
        </a:ln>
        <a:effectLst>
          <a:outerShdw blurRad="50800" dist="41909" dir="5400000" rotWithShape="0">
            <a:srgbClr val="000000">
              <a:alpha val="4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900" kern="1200" dirty="0" smtClean="0">
              <a:solidFill>
                <a:schemeClr val="tx1"/>
              </a:solidFill>
            </a:rPr>
            <a:t>Transito, ritorno,</a:t>
          </a:r>
        </a:p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900" kern="1200" dirty="0" err="1" smtClean="0">
              <a:solidFill>
                <a:schemeClr val="tx1"/>
              </a:solidFill>
            </a:rPr>
            <a:t>cosviluppo</a:t>
          </a:r>
          <a:endParaRPr lang="it-IT" sz="1900" kern="1200" dirty="0">
            <a:solidFill>
              <a:schemeClr val="tx1"/>
            </a:solidFill>
          </a:endParaRPr>
        </a:p>
      </dsp:txBody>
      <dsp:txXfrm>
        <a:off x="6021211" y="1626635"/>
        <a:ext cx="2042985" cy="1196023"/>
      </dsp:txXfrm>
    </dsp:sp>
    <dsp:sp modelId="{E22A754E-C028-F34A-8A84-5694A6691B63}">
      <dsp:nvSpPr>
        <dsp:cNvPr id="0" name=""/>
        <dsp:cNvSpPr/>
      </dsp:nvSpPr>
      <dsp:spPr>
        <a:xfrm>
          <a:off x="5984001" y="3177479"/>
          <a:ext cx="2117405" cy="127044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63000"/>
              </a:schemeClr>
            </a:gs>
            <a:gs pos="30000">
              <a:schemeClr val="accent1">
                <a:hueOff val="0"/>
                <a:satOff val="0"/>
                <a:lumOff val="0"/>
                <a:alphaOff val="0"/>
                <a:shade val="90000"/>
                <a:satMod val="110000"/>
              </a:schemeClr>
            </a:gs>
            <a:gs pos="45000">
              <a:schemeClr val="accent1">
                <a:hueOff val="0"/>
                <a:satOff val="0"/>
                <a:lumOff val="0"/>
                <a:alphaOff val="0"/>
                <a:shade val="100000"/>
                <a:satMod val="118000"/>
              </a:schemeClr>
            </a:gs>
            <a:gs pos="55000">
              <a:schemeClr val="accent1">
                <a:hueOff val="0"/>
                <a:satOff val="0"/>
                <a:lumOff val="0"/>
                <a:alphaOff val="0"/>
                <a:shade val="100000"/>
                <a:satMod val="118000"/>
              </a:schemeClr>
            </a:gs>
            <a:gs pos="73000">
              <a:schemeClr val="accent1">
                <a:hueOff val="0"/>
                <a:satOff val="0"/>
                <a:lumOff val="0"/>
                <a:alphaOff val="0"/>
                <a:shade val="90000"/>
                <a:satMod val="11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63000"/>
              </a:schemeClr>
            </a:gs>
          </a:gsLst>
          <a:lin ang="950000" scaled="1"/>
        </a:gradFill>
        <a:ln>
          <a:noFill/>
        </a:ln>
        <a:effectLst>
          <a:outerShdw blurRad="50800" dist="41909" dir="5400000" rotWithShape="0">
            <a:srgbClr val="000000">
              <a:alpha val="4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900" kern="1200" dirty="0" smtClean="0">
              <a:solidFill>
                <a:schemeClr val="tx1"/>
              </a:solidFill>
            </a:rPr>
            <a:t>Cittadinanza</a:t>
          </a:r>
        </a:p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900" kern="1200" dirty="0" smtClean="0">
              <a:solidFill>
                <a:schemeClr val="tx1"/>
              </a:solidFill>
            </a:rPr>
            <a:t>(gender&amp;</a:t>
          </a:r>
        </a:p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900" kern="1200" dirty="0" smtClean="0">
              <a:solidFill>
                <a:schemeClr val="tx1"/>
              </a:solidFill>
            </a:rPr>
            <a:t>2 generazioni)</a:t>
          </a:r>
          <a:endParaRPr lang="it-IT" sz="1900" kern="1200" dirty="0">
            <a:solidFill>
              <a:schemeClr val="tx1"/>
            </a:solidFill>
          </a:endParaRPr>
        </a:p>
      </dsp:txBody>
      <dsp:txXfrm>
        <a:off x="6021211" y="3214689"/>
        <a:ext cx="2042985" cy="119602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bProcess4">
  <dgm:title val=""/>
  <dgm:desc val=""/>
  <dgm:catLst>
    <dgm:cat type="process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  <dgm:pt modelId="7">
          <dgm:prSet phldr="1"/>
        </dgm:pt>
        <dgm:pt modelId="8">
          <dgm:prSet phldr="1"/>
        </dgm:pt>
        <dgm:pt modelId="9">
          <dgm:prSet phldr="1"/>
        </dgm:pt>
      </dgm:ptLst>
      <dgm:cxnLst>
        <dgm:cxn modelId="10" srcId="0" destId="1" srcOrd="0" destOrd="0"/>
        <dgm:cxn modelId="11" srcId="0" destId="2" srcOrd="1" destOrd="0"/>
        <dgm:cxn modelId="12" srcId="0" destId="3" srcOrd="2" destOrd="0"/>
        <dgm:cxn modelId="13" srcId="0" destId="4" srcOrd="3" destOrd="0"/>
        <dgm:cxn modelId="14" srcId="0" destId="5" srcOrd="4" destOrd="0"/>
        <dgm:cxn modelId="15" srcId="0" destId="6" srcOrd="5" destOrd="0"/>
        <dgm:cxn modelId="16" srcId="0" destId="7" srcOrd="6" destOrd="0"/>
        <dgm:cxn modelId="17" srcId="0" destId="8" srcOrd="7" destOrd="0"/>
        <dgm:cxn modelId="18" srcId="0" destId="9" srcOrd="8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/>
    </dgm:varLst>
    <dgm:choose name="Name1">
      <dgm:if name="Name2" func="var" arg="dir" op="equ" val="norm">
        <dgm:alg type="snake">
          <dgm:param type="grDir" val="tL"/>
          <dgm:param type="flowDir" val="col"/>
          <dgm:param type="contDir" val="revDir"/>
          <dgm:param type="bkpt" val="bal"/>
        </dgm:alg>
      </dgm:if>
      <dgm:else name="Name3">
        <dgm:alg type="snake">
          <dgm:param type="grDir" val="tR"/>
          <dgm:param type="flowDir" val="col"/>
          <dgm:param type="contDir" val="revDir"/>
          <dgm:param type="bkpt" val="bal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w" fact="0.6"/>
      <dgm:constr type="h" for="ch" forName="sibTrans" refType="h" refFor="ch" refForName="compNode" op="equ" fact="0.25"/>
      <dgm:constr type="sp" refType="w" fact="0.33"/>
      <dgm:constr type="primFontSz" for="des" forName="node" op="equ" val="65"/>
    </dgm:constrLst>
    <dgm:ruleLst/>
    <dgm:forEach name="nodes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axis="self" func="var" arg="dir" op="equ" val="norm">
            <dgm:constrLst>
              <dgm:constr type="l" for="ch" forName="dummyConnPt" refType="w" fact="0.2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if>
          <dgm:else name="Name6">
            <dgm:constrLst>
              <dgm:constr type="l" for="ch" forName="dummyConnPt" refType="w" fact="0.8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else>
        </dgm:choose>
        <dgm:ruleLst/>
        <dgm:layoutNode name="dummyConnPt" styleLbl="node1" moveWith="node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node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  <dgm:constr type="primFontSz" val="65"/>
          </dgm:constrLst>
          <dgm:ruleLst>
            <dgm:rule type="primFontSz" val="5" fact="NaN" max="NaN"/>
          </dgm:ruleLst>
        </dgm:layoutNode>
      </dgm:layoutNode>
      <dgm:forEach name="sibTransForEach" axis="followSib" cnt="1">
        <dgm:layoutNode name="sibTrans" styleLbl="bgSibTrans2D1">
          <dgm:choose name="Name7">
            <dgm:if name="Name8" axis="self" func="var" arg="dir" op="equ" val="norm">
              <dgm:alg type="conn">
                <dgm:param type="srcNode" val="dummyConnPt"/>
                <dgm:param type="dstNode" val="dummyConnPt"/>
                <dgm:param type="begPts" val="bCtr, midR, tCtr"/>
                <dgm:param type="endPts" val="tCtr, midL, bCtr"/>
                <dgm:param type="begSty" val="noArr"/>
                <dgm:param type="endSty" val="noArr"/>
              </dgm:alg>
            </dgm:if>
            <dgm:else name="Name9">
              <dgm:alg type="conn">
                <dgm:param type="srcNode" val="dummyConnPt"/>
                <dgm:param type="dstNode" val="dummyConnPt"/>
                <dgm:param type="begPts" val="bCtr, midL, tCtr"/>
                <dgm:param type="endPts" val="tCtr, midR, bCtr"/>
                <dgm:param type="begSty" val="noArr"/>
                <dgm:param type="endSty" val="noAr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/>
            <dgm:constr type="endPad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05AA03B-A885-A04C-9B2F-50E081FC756A}" type="datetimeFigureOut">
              <a:rPr lang="it-IT" smtClean="0"/>
              <a:pPr/>
              <a:t>05/10/18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05CF40E-2B44-0746-A6EE-593ABF7D98A5}" type="slidenum">
              <a:rPr lang="it-IT" smtClean="0"/>
              <a:pPr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489475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9"/>
          <p:cNvSpPr>
            <a:spLocks noGrp="1" noChangeArrowheads="1"/>
          </p:cNvSpPr>
          <p:nvPr>
            <p:ph type="sldNum" sz="quarter"/>
          </p:nvPr>
        </p:nvSpPr>
        <p:spPr/>
        <p:txBody>
          <a:bodyPr/>
          <a:lstStyle/>
          <a:p>
            <a:pPr>
              <a:defRPr/>
            </a:pPr>
            <a:fld id="{83F06F04-C169-584D-A08C-085185CB9012}" type="slidenum">
              <a:rPr lang="it-IT"/>
              <a:pPr>
                <a:defRPr/>
              </a:pPr>
              <a:t>13</a:t>
            </a:fld>
            <a:endParaRPr lang="it-IT"/>
          </a:p>
        </p:txBody>
      </p:sp>
      <p:sp>
        <p:nvSpPr>
          <p:cNvPr id="30721" name="Text Box 1"/>
          <p:cNvSpPr txBox="1">
            <a:spLocks noChangeArrowheads="1"/>
          </p:cNvSpPr>
          <p:nvPr/>
        </p:nvSpPr>
        <p:spPr bwMode="auto">
          <a:xfrm>
            <a:off x="3884814" y="8684509"/>
            <a:ext cx="2973186" cy="4565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 b="1" i="1">
                <a:solidFill>
                  <a:srgbClr val="000000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 b="1" i="1">
                <a:solidFill>
                  <a:srgbClr val="000000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 b="1" i="1">
                <a:solidFill>
                  <a:srgbClr val="000000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 b="1" i="1">
                <a:solidFill>
                  <a:srgbClr val="000000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 b="1" i="1">
                <a:solidFill>
                  <a:srgbClr val="000000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 b="1" i="1">
                <a:solidFill>
                  <a:srgbClr val="000000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 b="1" i="1">
                <a:solidFill>
                  <a:srgbClr val="000000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 b="1" i="1">
                <a:solidFill>
                  <a:srgbClr val="000000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 b="1" i="1">
                <a:solidFill>
                  <a:srgbClr val="000000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9pPr>
          </a:lstStyle>
          <a:p>
            <a:pPr algn="r" eaLnBrk="1" hangingPunct="1">
              <a:buClrTx/>
              <a:buFontTx/>
              <a:buNone/>
              <a:defRPr/>
            </a:pPr>
            <a:fld id="{897657F5-61A6-E84F-BDEE-E5E83C109980}" type="slidenum">
              <a:rPr lang="it-IT" sz="1200" b="0" i="0" smtClean="0"/>
              <a:pPr algn="r" eaLnBrk="1" hangingPunct="1">
                <a:buClrTx/>
                <a:buFontTx/>
                <a:buNone/>
                <a:defRPr/>
              </a:pPr>
              <a:t>13</a:t>
            </a:fld>
            <a:endParaRPr lang="it-IT" sz="1200" b="0" i="0" smtClean="0"/>
          </a:p>
        </p:txBody>
      </p:sp>
      <p:sp>
        <p:nvSpPr>
          <p:cNvPr id="30722" name="Text Box 2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1143000" y="685800"/>
            <a:ext cx="4573588" cy="3429000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30723" name="Text Box 3"/>
          <p:cNvSpPr txBox="1">
            <a:spLocks noGrp="1" noChangeArrowheads="1"/>
          </p:cNvSpPr>
          <p:nvPr>
            <p:ph type="body" idx="1"/>
          </p:nvPr>
        </p:nvSpPr>
        <p:spPr>
          <a:xfrm>
            <a:off x="686120" y="4342256"/>
            <a:ext cx="5487359" cy="4114725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it-IT" smtClean="0">
              <a:cs typeface="+mn-cs"/>
            </a:endParaRPr>
          </a:p>
        </p:txBody>
      </p:sp>
      <p:sp>
        <p:nvSpPr>
          <p:cNvPr id="30724" name="Text Box 4"/>
          <p:cNvSpPr txBox="1">
            <a:spLocks noChangeArrowheads="1"/>
          </p:cNvSpPr>
          <p:nvPr/>
        </p:nvSpPr>
        <p:spPr bwMode="auto">
          <a:xfrm>
            <a:off x="0" y="8684509"/>
            <a:ext cx="2973187" cy="4565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it-IT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9"/>
          <p:cNvSpPr>
            <a:spLocks noGrp="1" noChangeArrowheads="1"/>
          </p:cNvSpPr>
          <p:nvPr>
            <p:ph type="sldNum" sz="quarter"/>
          </p:nvPr>
        </p:nvSpPr>
        <p:spPr/>
        <p:txBody>
          <a:bodyPr/>
          <a:lstStyle/>
          <a:p>
            <a:pPr>
              <a:defRPr/>
            </a:pPr>
            <a:fld id="{CCB0DE10-DC51-3645-9632-090BB6D83D53}" type="slidenum">
              <a:rPr lang="it-IT"/>
              <a:pPr>
                <a:defRPr/>
              </a:pPr>
              <a:t>14</a:t>
            </a:fld>
            <a:endParaRPr lang="it-IT"/>
          </a:p>
        </p:txBody>
      </p:sp>
      <p:sp>
        <p:nvSpPr>
          <p:cNvPr id="29697" name="Text Box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1144588" y="685800"/>
            <a:ext cx="4568825" cy="3427413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29698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686121" y="4342255"/>
            <a:ext cx="5485760" cy="4113248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it-IT" smtClean="0">
              <a:cs typeface="+mn-cs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76" y="5293518"/>
            <a:ext cx="9144093" cy="1443038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355114 w 9144000"/>
              <a:gd name="connsiteY0" fmla="*/ 0 h 1562100"/>
              <a:gd name="connsiteX1" fmla="*/ 9144000 w 9144000"/>
              <a:gd name="connsiteY1" fmla="*/ 104775 h 1562100"/>
              <a:gd name="connsiteX2" fmla="*/ 9144000 w 9144000"/>
              <a:gd name="connsiteY2" fmla="*/ 361950 h 1562100"/>
              <a:gd name="connsiteX3" fmla="*/ 6334125 w 9144000"/>
              <a:gd name="connsiteY3" fmla="*/ 1562100 h 1562100"/>
              <a:gd name="connsiteX4" fmla="*/ 0 w 9144000"/>
              <a:gd name="connsiteY4" fmla="*/ 495300 h 1562100"/>
              <a:gd name="connsiteX5" fmla="*/ 355114 w 9144000"/>
              <a:gd name="connsiteY5" fmla="*/ 0 h 1562100"/>
              <a:gd name="connsiteX0" fmla="*/ 411923 w 9144000"/>
              <a:gd name="connsiteY0" fmla="*/ 83344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411923 w 9144000"/>
              <a:gd name="connsiteY5" fmla="*/ 83344 h 1457325"/>
              <a:gd name="connsiteX0" fmla="*/ 28462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8462 w 9144000"/>
              <a:gd name="connsiteY5" fmla="*/ 9525 h 1457325"/>
              <a:gd name="connsiteX0" fmla="*/ 108942 w 9144000"/>
              <a:gd name="connsiteY0" fmla="*/ 10477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108942 w 9144000"/>
              <a:gd name="connsiteY5" fmla="*/ 104775 h 1457325"/>
              <a:gd name="connsiteX0" fmla="*/ 26095 w 9144000"/>
              <a:gd name="connsiteY0" fmla="*/ 14288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6095 w 9144000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12977 w 9117905"/>
              <a:gd name="connsiteY4" fmla="*/ 311944 h 1457325"/>
              <a:gd name="connsiteX5" fmla="*/ 0 w 9117905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310 w 9117905"/>
              <a:gd name="connsiteY4" fmla="*/ 376237 h 1457325"/>
              <a:gd name="connsiteX5" fmla="*/ 0 w 9117905"/>
              <a:gd name="connsiteY5" fmla="*/ 14288 h 1457325"/>
              <a:gd name="connsiteX0" fmla="*/ 0 w 9117905"/>
              <a:gd name="connsiteY0" fmla="*/ 14288 h 1531144"/>
              <a:gd name="connsiteX1" fmla="*/ 9117905 w 9117905"/>
              <a:gd name="connsiteY1" fmla="*/ 0 h 1531144"/>
              <a:gd name="connsiteX2" fmla="*/ 9117905 w 9117905"/>
              <a:gd name="connsiteY2" fmla="*/ 257175 h 1531144"/>
              <a:gd name="connsiteX3" fmla="*/ 6308030 w 9117905"/>
              <a:gd name="connsiteY3" fmla="*/ 1531144 h 1531144"/>
              <a:gd name="connsiteX4" fmla="*/ 2310 w 9117905"/>
              <a:gd name="connsiteY4" fmla="*/ 376237 h 1531144"/>
              <a:gd name="connsiteX5" fmla="*/ 0 w 9117905"/>
              <a:gd name="connsiteY5" fmla="*/ 14288 h 1531144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17905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8994819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06070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06070"/>
              <a:gd name="connsiteY0" fmla="*/ 0 h 1435893"/>
              <a:gd name="connsiteX1" fmla="*/ 9013755 w 9106070"/>
              <a:gd name="connsiteY1" fmla="*/ 97630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2 h 1435895"/>
              <a:gd name="connsiteX1" fmla="*/ 9096602 w 9106070"/>
              <a:gd name="connsiteY1" fmla="*/ 0 h 1435895"/>
              <a:gd name="connsiteX2" fmla="*/ 9106070 w 9106070"/>
              <a:gd name="connsiteY2" fmla="*/ 242889 h 1435895"/>
              <a:gd name="connsiteX3" fmla="*/ 6260689 w 9106070"/>
              <a:gd name="connsiteY3" fmla="*/ 1435895 h 1435895"/>
              <a:gd name="connsiteX4" fmla="*/ 2310 w 9106070"/>
              <a:gd name="connsiteY4" fmla="*/ 361951 h 1435895"/>
              <a:gd name="connsiteX5" fmla="*/ 0 w 9106070"/>
              <a:gd name="connsiteY5" fmla="*/ 2 h 1435895"/>
              <a:gd name="connsiteX0" fmla="*/ 0 w 9106070"/>
              <a:gd name="connsiteY0" fmla="*/ 0 h 1435893"/>
              <a:gd name="connsiteX1" fmla="*/ 8973515 w 9106070"/>
              <a:gd name="connsiteY1" fmla="*/ 123823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7145 h 1443038"/>
              <a:gd name="connsiteX1" fmla="*/ 9089499 w 9106070"/>
              <a:gd name="connsiteY1" fmla="*/ 0 h 1443038"/>
              <a:gd name="connsiteX2" fmla="*/ 9106070 w 9106070"/>
              <a:gd name="connsiteY2" fmla="*/ 250032 h 1443038"/>
              <a:gd name="connsiteX3" fmla="*/ 6260689 w 9106070"/>
              <a:gd name="connsiteY3" fmla="*/ 1443038 h 1443038"/>
              <a:gd name="connsiteX4" fmla="*/ 2310 w 9106070"/>
              <a:gd name="connsiteY4" fmla="*/ 369094 h 1443038"/>
              <a:gd name="connsiteX5" fmla="*/ 0 w 9106070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23808 w 9089499"/>
              <a:gd name="connsiteY2" fmla="*/ 197644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4767 w 9089499"/>
              <a:gd name="connsiteY2" fmla="*/ 247650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82984 w 9089499"/>
              <a:gd name="connsiteY2" fmla="*/ 202406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130131 w 9089499"/>
              <a:gd name="connsiteY4" fmla="*/ 266700 h 1443038"/>
              <a:gd name="connsiteX5" fmla="*/ 0 w 9089499"/>
              <a:gd name="connsiteY5" fmla="*/ 7145 h 1443038"/>
              <a:gd name="connsiteX0" fmla="*/ 57 w 9089556"/>
              <a:gd name="connsiteY0" fmla="*/ 7145 h 1443038"/>
              <a:gd name="connsiteX1" fmla="*/ 9089556 w 9089556"/>
              <a:gd name="connsiteY1" fmla="*/ 0 h 1443038"/>
              <a:gd name="connsiteX2" fmla="*/ 9087191 w 9089556"/>
              <a:gd name="connsiteY2" fmla="*/ 254793 h 1443038"/>
              <a:gd name="connsiteX3" fmla="*/ 6260746 w 9089556"/>
              <a:gd name="connsiteY3" fmla="*/ 1443038 h 1443038"/>
              <a:gd name="connsiteX4" fmla="*/ 0 w 9089556"/>
              <a:gd name="connsiteY4" fmla="*/ 366713 h 1443038"/>
              <a:gd name="connsiteX5" fmla="*/ 57 w 9089556"/>
              <a:gd name="connsiteY5" fmla="*/ 7145 h 1443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89556" h="1443038">
                <a:moveTo>
                  <a:pt x="57" y="7145"/>
                </a:moveTo>
                <a:lnTo>
                  <a:pt x="9089556" y="0"/>
                </a:lnTo>
                <a:cubicBezTo>
                  <a:pt x="9087979" y="82550"/>
                  <a:pt x="9088768" y="172243"/>
                  <a:pt x="9087191" y="254793"/>
                </a:cubicBezTo>
                <a:lnTo>
                  <a:pt x="6260746" y="1443038"/>
                </a:lnTo>
                <a:lnTo>
                  <a:pt x="0" y="366713"/>
                </a:lnTo>
                <a:lnTo>
                  <a:pt x="57" y="7145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14000">
                <a:schemeClr val="accent1">
                  <a:lumMod val="60000"/>
                  <a:lumOff val="40000"/>
                </a:schemeClr>
              </a:gs>
              <a:gs pos="83000">
                <a:schemeClr val="accent1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b="1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/>
          <p:nvPr/>
        </p:nvSpPr>
        <p:spPr>
          <a:xfrm>
            <a:off x="-76" y="5293518"/>
            <a:ext cx="9144093" cy="1443038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355114 w 9144000"/>
              <a:gd name="connsiteY0" fmla="*/ 0 h 1562100"/>
              <a:gd name="connsiteX1" fmla="*/ 9144000 w 9144000"/>
              <a:gd name="connsiteY1" fmla="*/ 104775 h 1562100"/>
              <a:gd name="connsiteX2" fmla="*/ 9144000 w 9144000"/>
              <a:gd name="connsiteY2" fmla="*/ 361950 h 1562100"/>
              <a:gd name="connsiteX3" fmla="*/ 6334125 w 9144000"/>
              <a:gd name="connsiteY3" fmla="*/ 1562100 h 1562100"/>
              <a:gd name="connsiteX4" fmla="*/ 0 w 9144000"/>
              <a:gd name="connsiteY4" fmla="*/ 495300 h 1562100"/>
              <a:gd name="connsiteX5" fmla="*/ 355114 w 9144000"/>
              <a:gd name="connsiteY5" fmla="*/ 0 h 1562100"/>
              <a:gd name="connsiteX0" fmla="*/ 411923 w 9144000"/>
              <a:gd name="connsiteY0" fmla="*/ 83344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411923 w 9144000"/>
              <a:gd name="connsiteY5" fmla="*/ 83344 h 1457325"/>
              <a:gd name="connsiteX0" fmla="*/ 28462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8462 w 9144000"/>
              <a:gd name="connsiteY5" fmla="*/ 9525 h 1457325"/>
              <a:gd name="connsiteX0" fmla="*/ 108942 w 9144000"/>
              <a:gd name="connsiteY0" fmla="*/ 10477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108942 w 9144000"/>
              <a:gd name="connsiteY5" fmla="*/ 104775 h 1457325"/>
              <a:gd name="connsiteX0" fmla="*/ 26095 w 9144000"/>
              <a:gd name="connsiteY0" fmla="*/ 14288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6095 w 9144000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12977 w 9117905"/>
              <a:gd name="connsiteY4" fmla="*/ 311944 h 1457325"/>
              <a:gd name="connsiteX5" fmla="*/ 0 w 9117905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310 w 9117905"/>
              <a:gd name="connsiteY4" fmla="*/ 376237 h 1457325"/>
              <a:gd name="connsiteX5" fmla="*/ 0 w 9117905"/>
              <a:gd name="connsiteY5" fmla="*/ 14288 h 1457325"/>
              <a:gd name="connsiteX0" fmla="*/ 0 w 9117905"/>
              <a:gd name="connsiteY0" fmla="*/ 14288 h 1531144"/>
              <a:gd name="connsiteX1" fmla="*/ 9117905 w 9117905"/>
              <a:gd name="connsiteY1" fmla="*/ 0 h 1531144"/>
              <a:gd name="connsiteX2" fmla="*/ 9117905 w 9117905"/>
              <a:gd name="connsiteY2" fmla="*/ 257175 h 1531144"/>
              <a:gd name="connsiteX3" fmla="*/ 6308030 w 9117905"/>
              <a:gd name="connsiteY3" fmla="*/ 1531144 h 1531144"/>
              <a:gd name="connsiteX4" fmla="*/ 2310 w 9117905"/>
              <a:gd name="connsiteY4" fmla="*/ 376237 h 1531144"/>
              <a:gd name="connsiteX5" fmla="*/ 0 w 9117905"/>
              <a:gd name="connsiteY5" fmla="*/ 14288 h 1531144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17905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8994819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06070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06070"/>
              <a:gd name="connsiteY0" fmla="*/ 0 h 1435893"/>
              <a:gd name="connsiteX1" fmla="*/ 9013755 w 9106070"/>
              <a:gd name="connsiteY1" fmla="*/ 97630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2 h 1435895"/>
              <a:gd name="connsiteX1" fmla="*/ 9096602 w 9106070"/>
              <a:gd name="connsiteY1" fmla="*/ 0 h 1435895"/>
              <a:gd name="connsiteX2" fmla="*/ 9106070 w 9106070"/>
              <a:gd name="connsiteY2" fmla="*/ 242889 h 1435895"/>
              <a:gd name="connsiteX3" fmla="*/ 6260689 w 9106070"/>
              <a:gd name="connsiteY3" fmla="*/ 1435895 h 1435895"/>
              <a:gd name="connsiteX4" fmla="*/ 2310 w 9106070"/>
              <a:gd name="connsiteY4" fmla="*/ 361951 h 1435895"/>
              <a:gd name="connsiteX5" fmla="*/ 0 w 9106070"/>
              <a:gd name="connsiteY5" fmla="*/ 2 h 1435895"/>
              <a:gd name="connsiteX0" fmla="*/ 0 w 9106070"/>
              <a:gd name="connsiteY0" fmla="*/ 0 h 1435893"/>
              <a:gd name="connsiteX1" fmla="*/ 8973515 w 9106070"/>
              <a:gd name="connsiteY1" fmla="*/ 123823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7145 h 1443038"/>
              <a:gd name="connsiteX1" fmla="*/ 9089499 w 9106070"/>
              <a:gd name="connsiteY1" fmla="*/ 0 h 1443038"/>
              <a:gd name="connsiteX2" fmla="*/ 9106070 w 9106070"/>
              <a:gd name="connsiteY2" fmla="*/ 250032 h 1443038"/>
              <a:gd name="connsiteX3" fmla="*/ 6260689 w 9106070"/>
              <a:gd name="connsiteY3" fmla="*/ 1443038 h 1443038"/>
              <a:gd name="connsiteX4" fmla="*/ 2310 w 9106070"/>
              <a:gd name="connsiteY4" fmla="*/ 369094 h 1443038"/>
              <a:gd name="connsiteX5" fmla="*/ 0 w 9106070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23808 w 9089499"/>
              <a:gd name="connsiteY2" fmla="*/ 197644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4767 w 9089499"/>
              <a:gd name="connsiteY2" fmla="*/ 247650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82984 w 9089499"/>
              <a:gd name="connsiteY2" fmla="*/ 202406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130131 w 9089499"/>
              <a:gd name="connsiteY4" fmla="*/ 266700 h 1443038"/>
              <a:gd name="connsiteX5" fmla="*/ 0 w 9089499"/>
              <a:gd name="connsiteY5" fmla="*/ 7145 h 1443038"/>
              <a:gd name="connsiteX0" fmla="*/ 57 w 9089556"/>
              <a:gd name="connsiteY0" fmla="*/ 7145 h 1443038"/>
              <a:gd name="connsiteX1" fmla="*/ 9089556 w 9089556"/>
              <a:gd name="connsiteY1" fmla="*/ 0 h 1443038"/>
              <a:gd name="connsiteX2" fmla="*/ 9087191 w 9089556"/>
              <a:gd name="connsiteY2" fmla="*/ 254793 h 1443038"/>
              <a:gd name="connsiteX3" fmla="*/ 6260746 w 9089556"/>
              <a:gd name="connsiteY3" fmla="*/ 1443038 h 1443038"/>
              <a:gd name="connsiteX4" fmla="*/ 0 w 9089556"/>
              <a:gd name="connsiteY4" fmla="*/ 366713 h 1443038"/>
              <a:gd name="connsiteX5" fmla="*/ 57 w 9089556"/>
              <a:gd name="connsiteY5" fmla="*/ 7145 h 1443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89556" h="1443038">
                <a:moveTo>
                  <a:pt x="57" y="7145"/>
                </a:moveTo>
                <a:lnTo>
                  <a:pt x="9089556" y="0"/>
                </a:lnTo>
                <a:cubicBezTo>
                  <a:pt x="9087979" y="82550"/>
                  <a:pt x="9088768" y="172243"/>
                  <a:pt x="9087191" y="254793"/>
                </a:cubicBezTo>
                <a:lnTo>
                  <a:pt x="6260746" y="1443038"/>
                </a:lnTo>
                <a:lnTo>
                  <a:pt x="0" y="366713"/>
                </a:lnTo>
                <a:lnTo>
                  <a:pt x="57" y="7145"/>
                </a:lnTo>
                <a:close/>
              </a:path>
            </a:pathLst>
          </a:custGeom>
          <a:gradFill>
            <a:gsLst>
              <a:gs pos="41000">
                <a:schemeClr val="accent1">
                  <a:alpha val="0"/>
                </a:schemeClr>
              </a:gs>
              <a:gs pos="57000">
                <a:schemeClr val="accent1">
                  <a:lumMod val="40000"/>
                  <a:lumOff val="60000"/>
                </a:schemeClr>
              </a:gs>
              <a:gs pos="100000">
                <a:schemeClr val="accent1">
                  <a:alpha val="0"/>
                </a:schemeClr>
              </a:gs>
            </a:gsLst>
            <a:lin ang="6000000" scaled="0"/>
          </a:gradFill>
          <a:ln>
            <a:noFill/>
          </a:ln>
          <a:effectLst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b="1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Freeform 8"/>
          <p:cNvSpPr/>
          <p:nvPr/>
        </p:nvSpPr>
        <p:spPr>
          <a:xfrm>
            <a:off x="0" y="5545932"/>
            <a:ext cx="9146383" cy="1314449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33337 h 1214437"/>
              <a:gd name="connsiteX1" fmla="*/ 6305550 w 9134475"/>
              <a:gd name="connsiteY1" fmla="*/ 1100137 h 1214437"/>
              <a:gd name="connsiteX2" fmla="*/ 9044270 w 9134475"/>
              <a:gd name="connsiteY2" fmla="*/ 0 h 1214437"/>
              <a:gd name="connsiteX3" fmla="*/ 9134475 w 9134475"/>
              <a:gd name="connsiteY3" fmla="*/ 1214437 h 1214437"/>
              <a:gd name="connsiteX4" fmla="*/ 0 w 9134475"/>
              <a:gd name="connsiteY4" fmla="*/ 1214437 h 1214437"/>
              <a:gd name="connsiteX5" fmla="*/ 0 w 9134475"/>
              <a:gd name="connsiteY5" fmla="*/ 33337 h 1214437"/>
              <a:gd name="connsiteX0" fmla="*/ 0 w 9134475"/>
              <a:gd name="connsiteY0" fmla="*/ 130968 h 1312068"/>
              <a:gd name="connsiteX1" fmla="*/ 6305550 w 9134475"/>
              <a:gd name="connsiteY1" fmla="*/ 1197768 h 1312068"/>
              <a:gd name="connsiteX2" fmla="*/ 9113111 w 9134475"/>
              <a:gd name="connsiteY2" fmla="*/ 0 h 1312068"/>
              <a:gd name="connsiteX3" fmla="*/ 9134475 w 9134475"/>
              <a:gd name="connsiteY3" fmla="*/ 1312068 h 1312068"/>
              <a:gd name="connsiteX4" fmla="*/ 0 w 9134475"/>
              <a:gd name="connsiteY4" fmla="*/ 1312068 h 1312068"/>
              <a:gd name="connsiteX5" fmla="*/ 0 w 9134475"/>
              <a:gd name="connsiteY5" fmla="*/ 130968 h 1312068"/>
              <a:gd name="connsiteX0" fmla="*/ 0 w 9113111"/>
              <a:gd name="connsiteY0" fmla="*/ 130968 h 1312068"/>
              <a:gd name="connsiteX1" fmla="*/ 6305550 w 9113111"/>
              <a:gd name="connsiteY1" fmla="*/ 1197768 h 1312068"/>
              <a:gd name="connsiteX2" fmla="*/ 9113111 w 9113111"/>
              <a:gd name="connsiteY2" fmla="*/ 0 h 1312068"/>
              <a:gd name="connsiteX3" fmla="*/ 8958813 w 9113111"/>
              <a:gd name="connsiteY3" fmla="*/ 1009649 h 1312068"/>
              <a:gd name="connsiteX4" fmla="*/ 0 w 9113111"/>
              <a:gd name="connsiteY4" fmla="*/ 1312068 h 1312068"/>
              <a:gd name="connsiteX5" fmla="*/ 0 w 9113111"/>
              <a:gd name="connsiteY5" fmla="*/ 130968 h 1312068"/>
              <a:gd name="connsiteX0" fmla="*/ 0 w 9117860"/>
              <a:gd name="connsiteY0" fmla="*/ 130968 h 1314449"/>
              <a:gd name="connsiteX1" fmla="*/ 6305550 w 9117860"/>
              <a:gd name="connsiteY1" fmla="*/ 1197768 h 1314449"/>
              <a:gd name="connsiteX2" fmla="*/ 9113111 w 9117860"/>
              <a:gd name="connsiteY2" fmla="*/ 0 h 1314449"/>
              <a:gd name="connsiteX3" fmla="*/ 9117860 w 9117860"/>
              <a:gd name="connsiteY3" fmla="*/ 1314449 h 1314449"/>
              <a:gd name="connsiteX4" fmla="*/ 0 w 9117860"/>
              <a:gd name="connsiteY4" fmla="*/ 1312068 h 1314449"/>
              <a:gd name="connsiteX5" fmla="*/ 0 w 9117860"/>
              <a:gd name="connsiteY5" fmla="*/ 130968 h 13144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117860" h="1314449">
                <a:moveTo>
                  <a:pt x="0" y="130968"/>
                </a:moveTo>
                <a:lnTo>
                  <a:pt x="6305550" y="1197768"/>
                </a:lnTo>
                <a:lnTo>
                  <a:pt x="9113111" y="0"/>
                </a:lnTo>
                <a:lnTo>
                  <a:pt x="9117860" y="1314449"/>
                </a:lnTo>
                <a:lnTo>
                  <a:pt x="0" y="1312068"/>
                </a:lnTo>
                <a:lnTo>
                  <a:pt x="0" y="130968"/>
                </a:lnTo>
                <a:close/>
              </a:path>
            </a:pathLst>
          </a:custGeom>
          <a:gradFill>
            <a:gsLst>
              <a:gs pos="0">
                <a:schemeClr val="accent3">
                  <a:lumMod val="40000"/>
                  <a:lumOff val="60000"/>
                </a:schemeClr>
              </a:gs>
              <a:gs pos="50000">
                <a:schemeClr val="accent3"/>
              </a:gs>
              <a:gs pos="100000">
                <a:schemeClr val="accent3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00000"/>
              </a:lnSpc>
            </a:pPr>
            <a:endParaRPr lang="en-US" b="1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0" y="1676400"/>
            <a:ext cx="3886200" cy="1524000"/>
          </a:xfrm>
        </p:spPr>
        <p:txBody>
          <a:bodyPr anchor="b" anchorCtr="0"/>
          <a:lstStyle>
            <a:lvl1pPr algn="l">
              <a:defRPr/>
            </a:lvl1pPr>
          </a:lstStyle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0" y="3203574"/>
            <a:ext cx="3886200" cy="1825625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5262465"/>
            <a:ext cx="9144000" cy="74645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130" y="5502670"/>
            <a:ext cx="9144066" cy="1271150"/>
          </a:xfrm>
          <a:custGeom>
            <a:avLst/>
            <a:gdLst>
              <a:gd name="connsiteX0" fmla="*/ 9331 w 9144000"/>
              <a:gd name="connsiteY0" fmla="*/ 111968 h 1278294"/>
              <a:gd name="connsiteX1" fmla="*/ 6288833 w 9144000"/>
              <a:gd name="connsiteY1" fmla="*/ 1194319 h 1278294"/>
              <a:gd name="connsiteX2" fmla="*/ 9144000 w 9144000"/>
              <a:gd name="connsiteY2" fmla="*/ 0 h 1278294"/>
              <a:gd name="connsiteX3" fmla="*/ 9144000 w 9144000"/>
              <a:gd name="connsiteY3" fmla="*/ 83976 h 1278294"/>
              <a:gd name="connsiteX4" fmla="*/ 6279502 w 9144000"/>
              <a:gd name="connsiteY4" fmla="*/ 1278294 h 1278294"/>
              <a:gd name="connsiteX5" fmla="*/ 0 w 9144000"/>
              <a:gd name="connsiteY5" fmla="*/ 195943 h 1278294"/>
              <a:gd name="connsiteX6" fmla="*/ 9331 w 9144000"/>
              <a:gd name="connsiteY6" fmla="*/ 111968 h 1278294"/>
              <a:gd name="connsiteX0" fmla="*/ 0 w 9134669"/>
              <a:gd name="connsiteY0" fmla="*/ 111968 h 1278294"/>
              <a:gd name="connsiteX1" fmla="*/ 6279502 w 9134669"/>
              <a:gd name="connsiteY1" fmla="*/ 1194319 h 1278294"/>
              <a:gd name="connsiteX2" fmla="*/ 9134669 w 9134669"/>
              <a:gd name="connsiteY2" fmla="*/ 0 h 1278294"/>
              <a:gd name="connsiteX3" fmla="*/ 9134669 w 9134669"/>
              <a:gd name="connsiteY3" fmla="*/ 83976 h 1278294"/>
              <a:gd name="connsiteX4" fmla="*/ 6270171 w 9134669"/>
              <a:gd name="connsiteY4" fmla="*/ 1278294 h 1278294"/>
              <a:gd name="connsiteX5" fmla="*/ 171644 w 9134669"/>
              <a:gd name="connsiteY5" fmla="*/ 388824 h 1278294"/>
              <a:gd name="connsiteX6" fmla="*/ 0 w 9134669"/>
              <a:gd name="connsiteY6" fmla="*/ 111968 h 1278294"/>
              <a:gd name="connsiteX0" fmla="*/ 0 w 9134669"/>
              <a:gd name="connsiteY0" fmla="*/ 111968 h 1278294"/>
              <a:gd name="connsiteX1" fmla="*/ 6279502 w 9134669"/>
              <a:gd name="connsiteY1" fmla="*/ 1194319 h 1278294"/>
              <a:gd name="connsiteX2" fmla="*/ 9134669 w 9134669"/>
              <a:gd name="connsiteY2" fmla="*/ 0 h 1278294"/>
              <a:gd name="connsiteX3" fmla="*/ 9134669 w 9134669"/>
              <a:gd name="connsiteY3" fmla="*/ 83976 h 1278294"/>
              <a:gd name="connsiteX4" fmla="*/ 6270171 w 9134669"/>
              <a:gd name="connsiteY4" fmla="*/ 1278294 h 1278294"/>
              <a:gd name="connsiteX5" fmla="*/ 194 w 9134669"/>
              <a:gd name="connsiteY5" fmla="*/ 195943 h 1278294"/>
              <a:gd name="connsiteX6" fmla="*/ 0 w 9134669"/>
              <a:gd name="connsiteY6" fmla="*/ 111968 h 1278294"/>
              <a:gd name="connsiteX0" fmla="*/ 49877 w 9134540"/>
              <a:gd name="connsiteY0" fmla="*/ 42912 h 1278294"/>
              <a:gd name="connsiteX1" fmla="*/ 6279373 w 9134540"/>
              <a:gd name="connsiteY1" fmla="*/ 1194319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49877 w 9134540"/>
              <a:gd name="connsiteY6" fmla="*/ 42912 h 1278294"/>
              <a:gd name="connsiteX0" fmla="*/ 2252 w 9134540"/>
              <a:gd name="connsiteY0" fmla="*/ 116731 h 1278294"/>
              <a:gd name="connsiteX1" fmla="*/ 6279373 w 9134540"/>
              <a:gd name="connsiteY1" fmla="*/ 1194319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78294"/>
              <a:gd name="connsiteX1" fmla="*/ 6279373 w 9134540"/>
              <a:gd name="connsiteY1" fmla="*/ 1234801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78294"/>
              <a:gd name="connsiteX1" fmla="*/ 6307948 w 9134540"/>
              <a:gd name="connsiteY1" fmla="*/ 1189558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28287"/>
              <a:gd name="connsiteX1" fmla="*/ 6307948 w 9134540"/>
              <a:gd name="connsiteY1" fmla="*/ 1189558 h 1228287"/>
              <a:gd name="connsiteX2" fmla="*/ 9134540 w 9134540"/>
              <a:gd name="connsiteY2" fmla="*/ 0 h 1228287"/>
              <a:gd name="connsiteX3" fmla="*/ 9134540 w 9134540"/>
              <a:gd name="connsiteY3" fmla="*/ 83976 h 1228287"/>
              <a:gd name="connsiteX4" fmla="*/ 6270042 w 9134540"/>
              <a:gd name="connsiteY4" fmla="*/ 1228287 h 1228287"/>
              <a:gd name="connsiteX5" fmla="*/ 65 w 9134540"/>
              <a:gd name="connsiteY5" fmla="*/ 195943 h 1228287"/>
              <a:gd name="connsiteX6" fmla="*/ 2252 w 9134540"/>
              <a:gd name="connsiteY6" fmla="*/ 116731 h 1228287"/>
              <a:gd name="connsiteX0" fmla="*/ 2252 w 9134540"/>
              <a:gd name="connsiteY0" fmla="*/ 116731 h 1266387"/>
              <a:gd name="connsiteX1" fmla="*/ 6307948 w 9134540"/>
              <a:gd name="connsiteY1" fmla="*/ 1189558 h 1266387"/>
              <a:gd name="connsiteX2" fmla="*/ 9134540 w 9134540"/>
              <a:gd name="connsiteY2" fmla="*/ 0 h 1266387"/>
              <a:gd name="connsiteX3" fmla="*/ 9134540 w 9134540"/>
              <a:gd name="connsiteY3" fmla="*/ 83976 h 1266387"/>
              <a:gd name="connsiteX4" fmla="*/ 6315286 w 9134540"/>
              <a:gd name="connsiteY4" fmla="*/ 1266387 h 1266387"/>
              <a:gd name="connsiteX5" fmla="*/ 65 w 9134540"/>
              <a:gd name="connsiteY5" fmla="*/ 195943 h 1266387"/>
              <a:gd name="connsiteX6" fmla="*/ 2252 w 9134540"/>
              <a:gd name="connsiteY6" fmla="*/ 116731 h 1266387"/>
              <a:gd name="connsiteX0" fmla="*/ 2252 w 9134540"/>
              <a:gd name="connsiteY0" fmla="*/ 152450 h 1302106"/>
              <a:gd name="connsiteX1" fmla="*/ 6307948 w 9134540"/>
              <a:gd name="connsiteY1" fmla="*/ 1225277 h 1302106"/>
              <a:gd name="connsiteX2" fmla="*/ 8932134 w 9134540"/>
              <a:gd name="connsiteY2" fmla="*/ 0 h 1302106"/>
              <a:gd name="connsiteX3" fmla="*/ 9134540 w 9134540"/>
              <a:gd name="connsiteY3" fmla="*/ 119695 h 1302106"/>
              <a:gd name="connsiteX4" fmla="*/ 6315286 w 9134540"/>
              <a:gd name="connsiteY4" fmla="*/ 1302106 h 1302106"/>
              <a:gd name="connsiteX5" fmla="*/ 65 w 9134540"/>
              <a:gd name="connsiteY5" fmla="*/ 231662 h 1302106"/>
              <a:gd name="connsiteX6" fmla="*/ 2252 w 9134540"/>
              <a:gd name="connsiteY6" fmla="*/ 152450 h 1302106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134540 w 9144066"/>
              <a:gd name="connsiteY3" fmla="*/ 88739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051196 w 9144066"/>
              <a:gd name="connsiteY3" fmla="*/ 236376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141683 w 9144066"/>
              <a:gd name="connsiteY3" fmla="*/ 79214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144066" h="1271150">
                <a:moveTo>
                  <a:pt x="2252" y="121494"/>
                </a:moveTo>
                <a:lnTo>
                  <a:pt x="6307948" y="1194321"/>
                </a:lnTo>
                <a:lnTo>
                  <a:pt x="9144066" y="0"/>
                </a:lnTo>
                <a:cubicBezTo>
                  <a:pt x="9143272" y="26405"/>
                  <a:pt x="9142477" y="52809"/>
                  <a:pt x="9141683" y="79214"/>
                </a:cubicBezTo>
                <a:lnTo>
                  <a:pt x="6315286" y="1271150"/>
                </a:lnTo>
                <a:lnTo>
                  <a:pt x="65" y="200706"/>
                </a:lnTo>
                <a:cubicBezTo>
                  <a:pt x="0" y="172714"/>
                  <a:pt x="2317" y="149486"/>
                  <a:pt x="2252" y="121494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1D778-B565-4D7E-94D7-64010A445B68}" type="datetimeFigureOut">
              <a:rPr lang="en-US" smtClean="0"/>
              <a:pPr/>
              <a:t>05/10/18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5744759D-0EFF-4FB2-9CCE-04E00944F0FE}" type="slidenum">
              <a:rPr lang="en-US" smtClean="0"/>
              <a:pPr/>
              <a:t>‹n.›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52000">
                <a:schemeClr val="accent1">
                  <a:lumMod val="40000"/>
                  <a:lumOff val="60000"/>
                </a:schemeClr>
              </a:gs>
              <a:gs pos="66000">
                <a:schemeClr val="accent1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3"/>
              </a:gs>
              <a:gs pos="40000">
                <a:schemeClr val="accent3">
                  <a:lumMod val="40000"/>
                  <a:lumOff val="60000"/>
                </a:schemeClr>
              </a:gs>
              <a:gs pos="4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44D24-5464-0F4D-A1D2-9F315B12D67A}" type="datetimeFigureOut">
              <a:rPr lang="it-IT" smtClean="0"/>
              <a:pPr/>
              <a:t>05/10/18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D3A9B-7A68-F74E-BEE6-5A09CDDDE415}" type="slidenum">
              <a:rPr lang="it-IT" smtClean="0"/>
              <a:pPr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52000">
                <a:schemeClr val="accent1">
                  <a:lumMod val="40000"/>
                  <a:lumOff val="60000"/>
                </a:schemeClr>
              </a:gs>
              <a:gs pos="66000">
                <a:schemeClr val="accent1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3"/>
              </a:gs>
              <a:gs pos="40000">
                <a:schemeClr val="accent3">
                  <a:lumMod val="40000"/>
                  <a:lumOff val="60000"/>
                </a:schemeClr>
              </a:gs>
              <a:gs pos="4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stile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44D24-5464-0F4D-A1D2-9F315B12D67A}" type="datetimeFigureOut">
              <a:rPr lang="it-IT" smtClean="0"/>
              <a:pPr/>
              <a:t>05/10/18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D3A9B-7A68-F74E-BEE6-5A09CDDDE415}" type="slidenum">
              <a:rPr lang="it-IT" smtClean="0"/>
              <a:pPr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8095" y="2286000"/>
            <a:ext cx="3566160" cy="402336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1990" y="2286000"/>
            <a:ext cx="3566160" cy="402336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460215-0E3A-41E0-BD0A-8FA80EDCB084}" type="datetimeFigureOut">
              <a:rPr lang="it-IT" smtClean="0"/>
              <a:t>05/10/18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ECC857-5320-4843-8F40-37224859FD4D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484371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52000">
                <a:schemeClr val="accent1">
                  <a:lumMod val="40000"/>
                  <a:lumOff val="60000"/>
                </a:schemeClr>
              </a:gs>
              <a:gs pos="66000">
                <a:schemeClr val="accent1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3"/>
              </a:gs>
              <a:gs pos="40000">
                <a:schemeClr val="accent3">
                  <a:lumMod val="40000"/>
                  <a:lumOff val="60000"/>
                </a:schemeClr>
              </a:gs>
              <a:gs pos="4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1"/>
            <a:ext cx="7772400" cy="3733800"/>
          </a:xfrm>
        </p:spPr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44D24-5464-0F4D-A1D2-9F315B12D67A}" type="datetimeFigureOut">
              <a:rPr lang="it-IT" smtClean="0"/>
              <a:pPr/>
              <a:t>05/10/18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D3A9B-7A68-F74E-BEE6-5A09CDDDE415}" type="slidenum">
              <a:rPr lang="it-IT" smtClean="0"/>
              <a:pPr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0" y="5545932"/>
            <a:ext cx="9146383" cy="1314449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33337 h 1214437"/>
              <a:gd name="connsiteX1" fmla="*/ 6305550 w 9134475"/>
              <a:gd name="connsiteY1" fmla="*/ 1100137 h 1214437"/>
              <a:gd name="connsiteX2" fmla="*/ 9044270 w 9134475"/>
              <a:gd name="connsiteY2" fmla="*/ 0 h 1214437"/>
              <a:gd name="connsiteX3" fmla="*/ 9134475 w 9134475"/>
              <a:gd name="connsiteY3" fmla="*/ 1214437 h 1214437"/>
              <a:gd name="connsiteX4" fmla="*/ 0 w 9134475"/>
              <a:gd name="connsiteY4" fmla="*/ 1214437 h 1214437"/>
              <a:gd name="connsiteX5" fmla="*/ 0 w 9134475"/>
              <a:gd name="connsiteY5" fmla="*/ 33337 h 1214437"/>
              <a:gd name="connsiteX0" fmla="*/ 0 w 9134475"/>
              <a:gd name="connsiteY0" fmla="*/ 130968 h 1312068"/>
              <a:gd name="connsiteX1" fmla="*/ 6305550 w 9134475"/>
              <a:gd name="connsiteY1" fmla="*/ 1197768 h 1312068"/>
              <a:gd name="connsiteX2" fmla="*/ 9113111 w 9134475"/>
              <a:gd name="connsiteY2" fmla="*/ 0 h 1312068"/>
              <a:gd name="connsiteX3" fmla="*/ 9134475 w 9134475"/>
              <a:gd name="connsiteY3" fmla="*/ 1312068 h 1312068"/>
              <a:gd name="connsiteX4" fmla="*/ 0 w 9134475"/>
              <a:gd name="connsiteY4" fmla="*/ 1312068 h 1312068"/>
              <a:gd name="connsiteX5" fmla="*/ 0 w 9134475"/>
              <a:gd name="connsiteY5" fmla="*/ 130968 h 1312068"/>
              <a:gd name="connsiteX0" fmla="*/ 0 w 9113111"/>
              <a:gd name="connsiteY0" fmla="*/ 130968 h 1312068"/>
              <a:gd name="connsiteX1" fmla="*/ 6305550 w 9113111"/>
              <a:gd name="connsiteY1" fmla="*/ 1197768 h 1312068"/>
              <a:gd name="connsiteX2" fmla="*/ 9113111 w 9113111"/>
              <a:gd name="connsiteY2" fmla="*/ 0 h 1312068"/>
              <a:gd name="connsiteX3" fmla="*/ 8958813 w 9113111"/>
              <a:gd name="connsiteY3" fmla="*/ 1009649 h 1312068"/>
              <a:gd name="connsiteX4" fmla="*/ 0 w 9113111"/>
              <a:gd name="connsiteY4" fmla="*/ 1312068 h 1312068"/>
              <a:gd name="connsiteX5" fmla="*/ 0 w 9113111"/>
              <a:gd name="connsiteY5" fmla="*/ 130968 h 1312068"/>
              <a:gd name="connsiteX0" fmla="*/ 0 w 9117860"/>
              <a:gd name="connsiteY0" fmla="*/ 130968 h 1314449"/>
              <a:gd name="connsiteX1" fmla="*/ 6305550 w 9117860"/>
              <a:gd name="connsiteY1" fmla="*/ 1197768 h 1314449"/>
              <a:gd name="connsiteX2" fmla="*/ 9113111 w 9117860"/>
              <a:gd name="connsiteY2" fmla="*/ 0 h 1314449"/>
              <a:gd name="connsiteX3" fmla="*/ 9117860 w 9117860"/>
              <a:gd name="connsiteY3" fmla="*/ 1314449 h 1314449"/>
              <a:gd name="connsiteX4" fmla="*/ 0 w 9117860"/>
              <a:gd name="connsiteY4" fmla="*/ 1312068 h 1314449"/>
              <a:gd name="connsiteX5" fmla="*/ 0 w 9117860"/>
              <a:gd name="connsiteY5" fmla="*/ 130968 h 13144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117860" h="1314449">
                <a:moveTo>
                  <a:pt x="0" y="130968"/>
                </a:moveTo>
                <a:lnTo>
                  <a:pt x="6305550" y="1197768"/>
                </a:lnTo>
                <a:lnTo>
                  <a:pt x="9113111" y="0"/>
                </a:lnTo>
                <a:lnTo>
                  <a:pt x="9117860" y="1314449"/>
                </a:lnTo>
                <a:lnTo>
                  <a:pt x="0" y="1312068"/>
                </a:lnTo>
                <a:lnTo>
                  <a:pt x="0" y="130968"/>
                </a:lnTo>
                <a:close/>
              </a:path>
            </a:pathLst>
          </a:custGeom>
          <a:gradFill>
            <a:gsLst>
              <a:gs pos="0">
                <a:schemeClr val="accent1">
                  <a:lumMod val="40000"/>
                  <a:lumOff val="60000"/>
                </a:schemeClr>
              </a:gs>
              <a:gs pos="50000">
                <a:schemeClr val="accent1"/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/>
          <p:nvPr/>
        </p:nvSpPr>
        <p:spPr>
          <a:xfrm>
            <a:off x="-76" y="5293518"/>
            <a:ext cx="9144093" cy="1443038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355114 w 9144000"/>
              <a:gd name="connsiteY0" fmla="*/ 0 h 1562100"/>
              <a:gd name="connsiteX1" fmla="*/ 9144000 w 9144000"/>
              <a:gd name="connsiteY1" fmla="*/ 104775 h 1562100"/>
              <a:gd name="connsiteX2" fmla="*/ 9144000 w 9144000"/>
              <a:gd name="connsiteY2" fmla="*/ 361950 h 1562100"/>
              <a:gd name="connsiteX3" fmla="*/ 6334125 w 9144000"/>
              <a:gd name="connsiteY3" fmla="*/ 1562100 h 1562100"/>
              <a:gd name="connsiteX4" fmla="*/ 0 w 9144000"/>
              <a:gd name="connsiteY4" fmla="*/ 495300 h 1562100"/>
              <a:gd name="connsiteX5" fmla="*/ 355114 w 9144000"/>
              <a:gd name="connsiteY5" fmla="*/ 0 h 1562100"/>
              <a:gd name="connsiteX0" fmla="*/ 411923 w 9144000"/>
              <a:gd name="connsiteY0" fmla="*/ 83344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411923 w 9144000"/>
              <a:gd name="connsiteY5" fmla="*/ 83344 h 1457325"/>
              <a:gd name="connsiteX0" fmla="*/ 28462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8462 w 9144000"/>
              <a:gd name="connsiteY5" fmla="*/ 9525 h 1457325"/>
              <a:gd name="connsiteX0" fmla="*/ 108942 w 9144000"/>
              <a:gd name="connsiteY0" fmla="*/ 10477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108942 w 9144000"/>
              <a:gd name="connsiteY5" fmla="*/ 104775 h 1457325"/>
              <a:gd name="connsiteX0" fmla="*/ 26095 w 9144000"/>
              <a:gd name="connsiteY0" fmla="*/ 14288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6095 w 9144000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12977 w 9117905"/>
              <a:gd name="connsiteY4" fmla="*/ 311944 h 1457325"/>
              <a:gd name="connsiteX5" fmla="*/ 0 w 9117905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310 w 9117905"/>
              <a:gd name="connsiteY4" fmla="*/ 376237 h 1457325"/>
              <a:gd name="connsiteX5" fmla="*/ 0 w 9117905"/>
              <a:gd name="connsiteY5" fmla="*/ 14288 h 1457325"/>
              <a:gd name="connsiteX0" fmla="*/ 0 w 9117905"/>
              <a:gd name="connsiteY0" fmla="*/ 14288 h 1531144"/>
              <a:gd name="connsiteX1" fmla="*/ 9117905 w 9117905"/>
              <a:gd name="connsiteY1" fmla="*/ 0 h 1531144"/>
              <a:gd name="connsiteX2" fmla="*/ 9117905 w 9117905"/>
              <a:gd name="connsiteY2" fmla="*/ 257175 h 1531144"/>
              <a:gd name="connsiteX3" fmla="*/ 6308030 w 9117905"/>
              <a:gd name="connsiteY3" fmla="*/ 1531144 h 1531144"/>
              <a:gd name="connsiteX4" fmla="*/ 2310 w 9117905"/>
              <a:gd name="connsiteY4" fmla="*/ 376237 h 1531144"/>
              <a:gd name="connsiteX5" fmla="*/ 0 w 9117905"/>
              <a:gd name="connsiteY5" fmla="*/ 14288 h 1531144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17905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8994819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06070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06070"/>
              <a:gd name="connsiteY0" fmla="*/ 0 h 1435893"/>
              <a:gd name="connsiteX1" fmla="*/ 9013755 w 9106070"/>
              <a:gd name="connsiteY1" fmla="*/ 97630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2 h 1435895"/>
              <a:gd name="connsiteX1" fmla="*/ 9096602 w 9106070"/>
              <a:gd name="connsiteY1" fmla="*/ 0 h 1435895"/>
              <a:gd name="connsiteX2" fmla="*/ 9106070 w 9106070"/>
              <a:gd name="connsiteY2" fmla="*/ 242889 h 1435895"/>
              <a:gd name="connsiteX3" fmla="*/ 6260689 w 9106070"/>
              <a:gd name="connsiteY3" fmla="*/ 1435895 h 1435895"/>
              <a:gd name="connsiteX4" fmla="*/ 2310 w 9106070"/>
              <a:gd name="connsiteY4" fmla="*/ 361951 h 1435895"/>
              <a:gd name="connsiteX5" fmla="*/ 0 w 9106070"/>
              <a:gd name="connsiteY5" fmla="*/ 2 h 1435895"/>
              <a:gd name="connsiteX0" fmla="*/ 0 w 9106070"/>
              <a:gd name="connsiteY0" fmla="*/ 0 h 1435893"/>
              <a:gd name="connsiteX1" fmla="*/ 8973515 w 9106070"/>
              <a:gd name="connsiteY1" fmla="*/ 123823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7145 h 1443038"/>
              <a:gd name="connsiteX1" fmla="*/ 9089499 w 9106070"/>
              <a:gd name="connsiteY1" fmla="*/ 0 h 1443038"/>
              <a:gd name="connsiteX2" fmla="*/ 9106070 w 9106070"/>
              <a:gd name="connsiteY2" fmla="*/ 250032 h 1443038"/>
              <a:gd name="connsiteX3" fmla="*/ 6260689 w 9106070"/>
              <a:gd name="connsiteY3" fmla="*/ 1443038 h 1443038"/>
              <a:gd name="connsiteX4" fmla="*/ 2310 w 9106070"/>
              <a:gd name="connsiteY4" fmla="*/ 369094 h 1443038"/>
              <a:gd name="connsiteX5" fmla="*/ 0 w 9106070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23808 w 9089499"/>
              <a:gd name="connsiteY2" fmla="*/ 197644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4767 w 9089499"/>
              <a:gd name="connsiteY2" fmla="*/ 247650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82984 w 9089499"/>
              <a:gd name="connsiteY2" fmla="*/ 202406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130131 w 9089499"/>
              <a:gd name="connsiteY4" fmla="*/ 266700 h 1443038"/>
              <a:gd name="connsiteX5" fmla="*/ 0 w 9089499"/>
              <a:gd name="connsiteY5" fmla="*/ 7145 h 1443038"/>
              <a:gd name="connsiteX0" fmla="*/ 57 w 9089556"/>
              <a:gd name="connsiteY0" fmla="*/ 7145 h 1443038"/>
              <a:gd name="connsiteX1" fmla="*/ 9089556 w 9089556"/>
              <a:gd name="connsiteY1" fmla="*/ 0 h 1443038"/>
              <a:gd name="connsiteX2" fmla="*/ 9087191 w 9089556"/>
              <a:gd name="connsiteY2" fmla="*/ 254793 h 1443038"/>
              <a:gd name="connsiteX3" fmla="*/ 6260746 w 9089556"/>
              <a:gd name="connsiteY3" fmla="*/ 1443038 h 1443038"/>
              <a:gd name="connsiteX4" fmla="*/ 0 w 9089556"/>
              <a:gd name="connsiteY4" fmla="*/ 366713 h 1443038"/>
              <a:gd name="connsiteX5" fmla="*/ 57 w 9089556"/>
              <a:gd name="connsiteY5" fmla="*/ 7145 h 1443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89556" h="1443038">
                <a:moveTo>
                  <a:pt x="57" y="7145"/>
                </a:moveTo>
                <a:lnTo>
                  <a:pt x="9089556" y="0"/>
                </a:lnTo>
                <a:cubicBezTo>
                  <a:pt x="9087979" y="82550"/>
                  <a:pt x="9088768" y="172243"/>
                  <a:pt x="9087191" y="254793"/>
                </a:cubicBezTo>
                <a:lnTo>
                  <a:pt x="6260746" y="1443038"/>
                </a:lnTo>
                <a:lnTo>
                  <a:pt x="0" y="366713"/>
                </a:lnTo>
                <a:lnTo>
                  <a:pt x="57" y="7145"/>
                </a:lnTo>
                <a:close/>
              </a:path>
            </a:pathLst>
          </a:custGeom>
          <a:gradFill>
            <a:gsLst>
              <a:gs pos="0">
                <a:srgbClr val="000000"/>
              </a:gs>
              <a:gs pos="14000">
                <a:srgbClr val="333333"/>
              </a:gs>
              <a:gs pos="83000">
                <a:srgbClr val="0000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Freeform 8"/>
          <p:cNvSpPr/>
          <p:nvPr/>
        </p:nvSpPr>
        <p:spPr>
          <a:xfrm>
            <a:off x="-76" y="5293518"/>
            <a:ext cx="9144093" cy="1443038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355114 w 9144000"/>
              <a:gd name="connsiteY0" fmla="*/ 0 h 1562100"/>
              <a:gd name="connsiteX1" fmla="*/ 9144000 w 9144000"/>
              <a:gd name="connsiteY1" fmla="*/ 104775 h 1562100"/>
              <a:gd name="connsiteX2" fmla="*/ 9144000 w 9144000"/>
              <a:gd name="connsiteY2" fmla="*/ 361950 h 1562100"/>
              <a:gd name="connsiteX3" fmla="*/ 6334125 w 9144000"/>
              <a:gd name="connsiteY3" fmla="*/ 1562100 h 1562100"/>
              <a:gd name="connsiteX4" fmla="*/ 0 w 9144000"/>
              <a:gd name="connsiteY4" fmla="*/ 495300 h 1562100"/>
              <a:gd name="connsiteX5" fmla="*/ 355114 w 9144000"/>
              <a:gd name="connsiteY5" fmla="*/ 0 h 1562100"/>
              <a:gd name="connsiteX0" fmla="*/ 411923 w 9144000"/>
              <a:gd name="connsiteY0" fmla="*/ 83344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411923 w 9144000"/>
              <a:gd name="connsiteY5" fmla="*/ 83344 h 1457325"/>
              <a:gd name="connsiteX0" fmla="*/ 28462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8462 w 9144000"/>
              <a:gd name="connsiteY5" fmla="*/ 9525 h 1457325"/>
              <a:gd name="connsiteX0" fmla="*/ 108942 w 9144000"/>
              <a:gd name="connsiteY0" fmla="*/ 10477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108942 w 9144000"/>
              <a:gd name="connsiteY5" fmla="*/ 104775 h 1457325"/>
              <a:gd name="connsiteX0" fmla="*/ 26095 w 9144000"/>
              <a:gd name="connsiteY0" fmla="*/ 14288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6095 w 9144000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12977 w 9117905"/>
              <a:gd name="connsiteY4" fmla="*/ 311944 h 1457325"/>
              <a:gd name="connsiteX5" fmla="*/ 0 w 9117905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310 w 9117905"/>
              <a:gd name="connsiteY4" fmla="*/ 376237 h 1457325"/>
              <a:gd name="connsiteX5" fmla="*/ 0 w 9117905"/>
              <a:gd name="connsiteY5" fmla="*/ 14288 h 1457325"/>
              <a:gd name="connsiteX0" fmla="*/ 0 w 9117905"/>
              <a:gd name="connsiteY0" fmla="*/ 14288 h 1531144"/>
              <a:gd name="connsiteX1" fmla="*/ 9117905 w 9117905"/>
              <a:gd name="connsiteY1" fmla="*/ 0 h 1531144"/>
              <a:gd name="connsiteX2" fmla="*/ 9117905 w 9117905"/>
              <a:gd name="connsiteY2" fmla="*/ 257175 h 1531144"/>
              <a:gd name="connsiteX3" fmla="*/ 6308030 w 9117905"/>
              <a:gd name="connsiteY3" fmla="*/ 1531144 h 1531144"/>
              <a:gd name="connsiteX4" fmla="*/ 2310 w 9117905"/>
              <a:gd name="connsiteY4" fmla="*/ 376237 h 1531144"/>
              <a:gd name="connsiteX5" fmla="*/ 0 w 9117905"/>
              <a:gd name="connsiteY5" fmla="*/ 14288 h 1531144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17905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8994819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06070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06070"/>
              <a:gd name="connsiteY0" fmla="*/ 0 h 1435893"/>
              <a:gd name="connsiteX1" fmla="*/ 9013755 w 9106070"/>
              <a:gd name="connsiteY1" fmla="*/ 97630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2 h 1435895"/>
              <a:gd name="connsiteX1" fmla="*/ 9096602 w 9106070"/>
              <a:gd name="connsiteY1" fmla="*/ 0 h 1435895"/>
              <a:gd name="connsiteX2" fmla="*/ 9106070 w 9106070"/>
              <a:gd name="connsiteY2" fmla="*/ 242889 h 1435895"/>
              <a:gd name="connsiteX3" fmla="*/ 6260689 w 9106070"/>
              <a:gd name="connsiteY3" fmla="*/ 1435895 h 1435895"/>
              <a:gd name="connsiteX4" fmla="*/ 2310 w 9106070"/>
              <a:gd name="connsiteY4" fmla="*/ 361951 h 1435895"/>
              <a:gd name="connsiteX5" fmla="*/ 0 w 9106070"/>
              <a:gd name="connsiteY5" fmla="*/ 2 h 1435895"/>
              <a:gd name="connsiteX0" fmla="*/ 0 w 9106070"/>
              <a:gd name="connsiteY0" fmla="*/ 0 h 1435893"/>
              <a:gd name="connsiteX1" fmla="*/ 8973515 w 9106070"/>
              <a:gd name="connsiteY1" fmla="*/ 123823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7145 h 1443038"/>
              <a:gd name="connsiteX1" fmla="*/ 9089499 w 9106070"/>
              <a:gd name="connsiteY1" fmla="*/ 0 h 1443038"/>
              <a:gd name="connsiteX2" fmla="*/ 9106070 w 9106070"/>
              <a:gd name="connsiteY2" fmla="*/ 250032 h 1443038"/>
              <a:gd name="connsiteX3" fmla="*/ 6260689 w 9106070"/>
              <a:gd name="connsiteY3" fmla="*/ 1443038 h 1443038"/>
              <a:gd name="connsiteX4" fmla="*/ 2310 w 9106070"/>
              <a:gd name="connsiteY4" fmla="*/ 369094 h 1443038"/>
              <a:gd name="connsiteX5" fmla="*/ 0 w 9106070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23808 w 9089499"/>
              <a:gd name="connsiteY2" fmla="*/ 197644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4767 w 9089499"/>
              <a:gd name="connsiteY2" fmla="*/ 247650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82984 w 9089499"/>
              <a:gd name="connsiteY2" fmla="*/ 202406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130131 w 9089499"/>
              <a:gd name="connsiteY4" fmla="*/ 266700 h 1443038"/>
              <a:gd name="connsiteX5" fmla="*/ 0 w 9089499"/>
              <a:gd name="connsiteY5" fmla="*/ 7145 h 1443038"/>
              <a:gd name="connsiteX0" fmla="*/ 57 w 9089556"/>
              <a:gd name="connsiteY0" fmla="*/ 7145 h 1443038"/>
              <a:gd name="connsiteX1" fmla="*/ 9089556 w 9089556"/>
              <a:gd name="connsiteY1" fmla="*/ 0 h 1443038"/>
              <a:gd name="connsiteX2" fmla="*/ 9087191 w 9089556"/>
              <a:gd name="connsiteY2" fmla="*/ 254793 h 1443038"/>
              <a:gd name="connsiteX3" fmla="*/ 6260746 w 9089556"/>
              <a:gd name="connsiteY3" fmla="*/ 1443038 h 1443038"/>
              <a:gd name="connsiteX4" fmla="*/ 0 w 9089556"/>
              <a:gd name="connsiteY4" fmla="*/ 366713 h 1443038"/>
              <a:gd name="connsiteX5" fmla="*/ 57 w 9089556"/>
              <a:gd name="connsiteY5" fmla="*/ 7145 h 1443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89556" h="1443038">
                <a:moveTo>
                  <a:pt x="57" y="7145"/>
                </a:moveTo>
                <a:lnTo>
                  <a:pt x="9089556" y="0"/>
                </a:lnTo>
                <a:cubicBezTo>
                  <a:pt x="9087979" y="82550"/>
                  <a:pt x="9088768" y="172243"/>
                  <a:pt x="9087191" y="254793"/>
                </a:cubicBezTo>
                <a:lnTo>
                  <a:pt x="6260746" y="1443038"/>
                </a:lnTo>
                <a:lnTo>
                  <a:pt x="0" y="366713"/>
                </a:lnTo>
                <a:lnTo>
                  <a:pt x="57" y="7145"/>
                </a:lnTo>
                <a:close/>
              </a:path>
            </a:pathLst>
          </a:custGeom>
          <a:gradFill>
            <a:gsLst>
              <a:gs pos="41000">
                <a:srgbClr val="000000">
                  <a:alpha val="0"/>
                </a:srgbClr>
              </a:gs>
              <a:gs pos="57000">
                <a:srgbClr val="4D4D4D"/>
              </a:gs>
              <a:gs pos="100000">
                <a:srgbClr val="000000">
                  <a:alpha val="0"/>
                </a:srgbClr>
              </a:gs>
            </a:gsLst>
            <a:lin ang="6000000" scaled="0"/>
          </a:gradFill>
          <a:ln>
            <a:noFill/>
          </a:ln>
          <a:effectLst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633787"/>
            <a:ext cx="7772400" cy="1362075"/>
          </a:xfrm>
        </p:spPr>
        <p:txBody>
          <a:bodyPr anchor="t"/>
          <a:lstStyle>
            <a:lvl1pPr algn="l">
              <a:defRPr sz="4000" b="0" i="0" cap="all" baseline="0"/>
            </a:lvl1pPr>
          </a:lstStyle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33600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10" name="Rectangle 9"/>
          <p:cNvSpPr/>
          <p:nvPr/>
        </p:nvSpPr>
        <p:spPr>
          <a:xfrm>
            <a:off x="0" y="5262465"/>
            <a:ext cx="9144000" cy="74645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130" y="5502670"/>
            <a:ext cx="9144066" cy="1271150"/>
          </a:xfrm>
          <a:custGeom>
            <a:avLst/>
            <a:gdLst>
              <a:gd name="connsiteX0" fmla="*/ 9331 w 9144000"/>
              <a:gd name="connsiteY0" fmla="*/ 111968 h 1278294"/>
              <a:gd name="connsiteX1" fmla="*/ 6288833 w 9144000"/>
              <a:gd name="connsiteY1" fmla="*/ 1194319 h 1278294"/>
              <a:gd name="connsiteX2" fmla="*/ 9144000 w 9144000"/>
              <a:gd name="connsiteY2" fmla="*/ 0 h 1278294"/>
              <a:gd name="connsiteX3" fmla="*/ 9144000 w 9144000"/>
              <a:gd name="connsiteY3" fmla="*/ 83976 h 1278294"/>
              <a:gd name="connsiteX4" fmla="*/ 6279502 w 9144000"/>
              <a:gd name="connsiteY4" fmla="*/ 1278294 h 1278294"/>
              <a:gd name="connsiteX5" fmla="*/ 0 w 9144000"/>
              <a:gd name="connsiteY5" fmla="*/ 195943 h 1278294"/>
              <a:gd name="connsiteX6" fmla="*/ 9331 w 9144000"/>
              <a:gd name="connsiteY6" fmla="*/ 111968 h 1278294"/>
              <a:gd name="connsiteX0" fmla="*/ 0 w 9134669"/>
              <a:gd name="connsiteY0" fmla="*/ 111968 h 1278294"/>
              <a:gd name="connsiteX1" fmla="*/ 6279502 w 9134669"/>
              <a:gd name="connsiteY1" fmla="*/ 1194319 h 1278294"/>
              <a:gd name="connsiteX2" fmla="*/ 9134669 w 9134669"/>
              <a:gd name="connsiteY2" fmla="*/ 0 h 1278294"/>
              <a:gd name="connsiteX3" fmla="*/ 9134669 w 9134669"/>
              <a:gd name="connsiteY3" fmla="*/ 83976 h 1278294"/>
              <a:gd name="connsiteX4" fmla="*/ 6270171 w 9134669"/>
              <a:gd name="connsiteY4" fmla="*/ 1278294 h 1278294"/>
              <a:gd name="connsiteX5" fmla="*/ 171644 w 9134669"/>
              <a:gd name="connsiteY5" fmla="*/ 388824 h 1278294"/>
              <a:gd name="connsiteX6" fmla="*/ 0 w 9134669"/>
              <a:gd name="connsiteY6" fmla="*/ 111968 h 1278294"/>
              <a:gd name="connsiteX0" fmla="*/ 0 w 9134669"/>
              <a:gd name="connsiteY0" fmla="*/ 111968 h 1278294"/>
              <a:gd name="connsiteX1" fmla="*/ 6279502 w 9134669"/>
              <a:gd name="connsiteY1" fmla="*/ 1194319 h 1278294"/>
              <a:gd name="connsiteX2" fmla="*/ 9134669 w 9134669"/>
              <a:gd name="connsiteY2" fmla="*/ 0 h 1278294"/>
              <a:gd name="connsiteX3" fmla="*/ 9134669 w 9134669"/>
              <a:gd name="connsiteY3" fmla="*/ 83976 h 1278294"/>
              <a:gd name="connsiteX4" fmla="*/ 6270171 w 9134669"/>
              <a:gd name="connsiteY4" fmla="*/ 1278294 h 1278294"/>
              <a:gd name="connsiteX5" fmla="*/ 194 w 9134669"/>
              <a:gd name="connsiteY5" fmla="*/ 195943 h 1278294"/>
              <a:gd name="connsiteX6" fmla="*/ 0 w 9134669"/>
              <a:gd name="connsiteY6" fmla="*/ 111968 h 1278294"/>
              <a:gd name="connsiteX0" fmla="*/ 49877 w 9134540"/>
              <a:gd name="connsiteY0" fmla="*/ 42912 h 1278294"/>
              <a:gd name="connsiteX1" fmla="*/ 6279373 w 9134540"/>
              <a:gd name="connsiteY1" fmla="*/ 1194319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49877 w 9134540"/>
              <a:gd name="connsiteY6" fmla="*/ 42912 h 1278294"/>
              <a:gd name="connsiteX0" fmla="*/ 2252 w 9134540"/>
              <a:gd name="connsiteY0" fmla="*/ 116731 h 1278294"/>
              <a:gd name="connsiteX1" fmla="*/ 6279373 w 9134540"/>
              <a:gd name="connsiteY1" fmla="*/ 1194319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78294"/>
              <a:gd name="connsiteX1" fmla="*/ 6279373 w 9134540"/>
              <a:gd name="connsiteY1" fmla="*/ 1234801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78294"/>
              <a:gd name="connsiteX1" fmla="*/ 6307948 w 9134540"/>
              <a:gd name="connsiteY1" fmla="*/ 1189558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28287"/>
              <a:gd name="connsiteX1" fmla="*/ 6307948 w 9134540"/>
              <a:gd name="connsiteY1" fmla="*/ 1189558 h 1228287"/>
              <a:gd name="connsiteX2" fmla="*/ 9134540 w 9134540"/>
              <a:gd name="connsiteY2" fmla="*/ 0 h 1228287"/>
              <a:gd name="connsiteX3" fmla="*/ 9134540 w 9134540"/>
              <a:gd name="connsiteY3" fmla="*/ 83976 h 1228287"/>
              <a:gd name="connsiteX4" fmla="*/ 6270042 w 9134540"/>
              <a:gd name="connsiteY4" fmla="*/ 1228287 h 1228287"/>
              <a:gd name="connsiteX5" fmla="*/ 65 w 9134540"/>
              <a:gd name="connsiteY5" fmla="*/ 195943 h 1228287"/>
              <a:gd name="connsiteX6" fmla="*/ 2252 w 9134540"/>
              <a:gd name="connsiteY6" fmla="*/ 116731 h 1228287"/>
              <a:gd name="connsiteX0" fmla="*/ 2252 w 9134540"/>
              <a:gd name="connsiteY0" fmla="*/ 116731 h 1266387"/>
              <a:gd name="connsiteX1" fmla="*/ 6307948 w 9134540"/>
              <a:gd name="connsiteY1" fmla="*/ 1189558 h 1266387"/>
              <a:gd name="connsiteX2" fmla="*/ 9134540 w 9134540"/>
              <a:gd name="connsiteY2" fmla="*/ 0 h 1266387"/>
              <a:gd name="connsiteX3" fmla="*/ 9134540 w 9134540"/>
              <a:gd name="connsiteY3" fmla="*/ 83976 h 1266387"/>
              <a:gd name="connsiteX4" fmla="*/ 6315286 w 9134540"/>
              <a:gd name="connsiteY4" fmla="*/ 1266387 h 1266387"/>
              <a:gd name="connsiteX5" fmla="*/ 65 w 9134540"/>
              <a:gd name="connsiteY5" fmla="*/ 195943 h 1266387"/>
              <a:gd name="connsiteX6" fmla="*/ 2252 w 9134540"/>
              <a:gd name="connsiteY6" fmla="*/ 116731 h 1266387"/>
              <a:gd name="connsiteX0" fmla="*/ 2252 w 9134540"/>
              <a:gd name="connsiteY0" fmla="*/ 152450 h 1302106"/>
              <a:gd name="connsiteX1" fmla="*/ 6307948 w 9134540"/>
              <a:gd name="connsiteY1" fmla="*/ 1225277 h 1302106"/>
              <a:gd name="connsiteX2" fmla="*/ 8932134 w 9134540"/>
              <a:gd name="connsiteY2" fmla="*/ 0 h 1302106"/>
              <a:gd name="connsiteX3" fmla="*/ 9134540 w 9134540"/>
              <a:gd name="connsiteY3" fmla="*/ 119695 h 1302106"/>
              <a:gd name="connsiteX4" fmla="*/ 6315286 w 9134540"/>
              <a:gd name="connsiteY4" fmla="*/ 1302106 h 1302106"/>
              <a:gd name="connsiteX5" fmla="*/ 65 w 9134540"/>
              <a:gd name="connsiteY5" fmla="*/ 231662 h 1302106"/>
              <a:gd name="connsiteX6" fmla="*/ 2252 w 9134540"/>
              <a:gd name="connsiteY6" fmla="*/ 152450 h 1302106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134540 w 9144066"/>
              <a:gd name="connsiteY3" fmla="*/ 88739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051196 w 9144066"/>
              <a:gd name="connsiteY3" fmla="*/ 236376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141683 w 9144066"/>
              <a:gd name="connsiteY3" fmla="*/ 79214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144066" h="1271150">
                <a:moveTo>
                  <a:pt x="2252" y="121494"/>
                </a:moveTo>
                <a:lnTo>
                  <a:pt x="6307948" y="1194321"/>
                </a:lnTo>
                <a:lnTo>
                  <a:pt x="9144066" y="0"/>
                </a:lnTo>
                <a:cubicBezTo>
                  <a:pt x="9143272" y="26405"/>
                  <a:pt x="9142477" y="52809"/>
                  <a:pt x="9141683" y="79214"/>
                </a:cubicBezTo>
                <a:lnTo>
                  <a:pt x="6315286" y="1271150"/>
                </a:lnTo>
                <a:lnTo>
                  <a:pt x="65" y="200706"/>
                </a:lnTo>
                <a:cubicBezTo>
                  <a:pt x="0" y="172714"/>
                  <a:pt x="2317" y="149486"/>
                  <a:pt x="2252" y="121494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E7B99-7C3F-4BC3-B7B8-7E1F8C620B24}" type="datetime1">
              <a:rPr lang="it-IT" smtClean="0"/>
              <a:pPr/>
              <a:t>05/10/18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02B71-8991-4516-A01E-F1A9ACD28BDC}" type="slidenum">
              <a:rPr lang="it-IT" smtClean="0"/>
              <a:pPr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3"/>
              </a:gs>
              <a:gs pos="40000">
                <a:schemeClr val="accent3">
                  <a:lumMod val="40000"/>
                  <a:lumOff val="60000"/>
                </a:schemeClr>
              </a:gs>
              <a:gs pos="4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52000">
                <a:schemeClr val="accent1">
                  <a:lumMod val="40000"/>
                  <a:lumOff val="60000"/>
                </a:schemeClr>
              </a:gs>
              <a:gs pos="66000">
                <a:schemeClr val="accent1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44D24-5464-0F4D-A1D2-9F315B12D67A}" type="datetimeFigureOut">
              <a:rPr lang="it-IT" smtClean="0"/>
              <a:pPr/>
              <a:t>05/10/18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D3A9B-7A68-F74E-BEE6-5A09CDDDE415}" type="slidenum">
              <a:rPr lang="it-IT" smtClean="0"/>
              <a:pPr/>
              <a:t>‹n.›</a:t>
            </a:fld>
            <a:endParaRPr lang="it-IT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3"/>
          </p:nvPr>
        </p:nvSpPr>
        <p:spPr>
          <a:xfrm>
            <a:off x="685800" y="1536192"/>
            <a:ext cx="3657600" cy="3877056"/>
          </a:xfrm>
        </p:spPr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15" name="Content Placeholder 14"/>
          <p:cNvSpPr>
            <a:spLocks noGrp="1"/>
          </p:cNvSpPr>
          <p:nvPr>
            <p:ph sz="quarter" idx="14"/>
          </p:nvPr>
        </p:nvSpPr>
        <p:spPr>
          <a:xfrm>
            <a:off x="4800600" y="1536192"/>
            <a:ext cx="3657600" cy="3877056"/>
          </a:xfrm>
        </p:spPr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9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1"/>
              </a:gs>
              <a:gs pos="40000">
                <a:schemeClr val="accent1">
                  <a:lumMod val="40000"/>
                  <a:lumOff val="60000"/>
                </a:schemeClr>
              </a:gs>
              <a:gs pos="48000">
                <a:schemeClr val="accent1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/>
              </a:gs>
              <a:gs pos="52000">
                <a:schemeClr val="accent3">
                  <a:lumMod val="40000"/>
                  <a:lumOff val="60000"/>
                </a:schemeClr>
              </a:gs>
              <a:gs pos="66000">
                <a:schemeClr val="accent3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stile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535113"/>
            <a:ext cx="3657600" cy="639762"/>
          </a:xfrm>
        </p:spPr>
        <p:txBody>
          <a:bodyPr anchor="b">
            <a:normAutofit/>
          </a:bodyPr>
          <a:lstStyle>
            <a:lvl1pPr marL="0" indent="0">
              <a:buNone/>
              <a:defRPr sz="2000" b="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0600" y="1535113"/>
            <a:ext cx="3657600" cy="639762"/>
          </a:xfrm>
        </p:spPr>
        <p:txBody>
          <a:bodyPr anchor="b">
            <a:normAutofit/>
          </a:bodyPr>
          <a:lstStyle>
            <a:lvl1pPr marL="0" indent="0">
              <a:buNone/>
              <a:defRPr sz="20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12" name="Freeform 11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 12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44D24-5464-0F4D-A1D2-9F315B12D67A}" type="datetimeFigureOut">
              <a:rPr lang="it-IT" smtClean="0"/>
              <a:pPr/>
              <a:t>05/10/18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D3A9B-7A68-F74E-BEE6-5A09CDDDE415}" type="slidenum">
              <a:rPr lang="it-IT" smtClean="0"/>
              <a:pPr/>
              <a:t>‹n.›</a:t>
            </a:fld>
            <a:endParaRPr lang="it-IT"/>
          </a:p>
        </p:txBody>
      </p:sp>
      <p:sp>
        <p:nvSpPr>
          <p:cNvPr id="15" name="Content Placeholder 14"/>
          <p:cNvSpPr>
            <a:spLocks noGrp="1"/>
          </p:cNvSpPr>
          <p:nvPr>
            <p:ph sz="quarter" idx="13"/>
          </p:nvPr>
        </p:nvSpPr>
        <p:spPr>
          <a:xfrm>
            <a:off x="685800" y="2209800"/>
            <a:ext cx="3657600" cy="3200400"/>
          </a:xfrm>
        </p:spPr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17" name="Content Placeholder 16"/>
          <p:cNvSpPr>
            <a:spLocks noGrp="1"/>
          </p:cNvSpPr>
          <p:nvPr>
            <p:ph sz="quarter" idx="14"/>
          </p:nvPr>
        </p:nvSpPr>
        <p:spPr>
          <a:xfrm>
            <a:off x="4800600" y="2209800"/>
            <a:ext cx="3657600" cy="3200400"/>
          </a:xfrm>
        </p:spPr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5"/>
          <p:cNvSpPr/>
          <p:nvPr/>
        </p:nvSpPr>
        <p:spPr>
          <a:xfrm>
            <a:off x="1" y="5010151"/>
            <a:ext cx="7439025" cy="157162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415827" h="1571625">
                <a:moveTo>
                  <a:pt x="0" y="0"/>
                </a:moveTo>
                <a:lnTo>
                  <a:pt x="7415827" y="866775"/>
                </a:lnTo>
                <a:lnTo>
                  <a:pt x="0" y="157162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000000"/>
              </a:gs>
              <a:gs pos="24000">
                <a:srgbClr val="333333"/>
              </a:gs>
              <a:gs pos="90000">
                <a:srgbClr val="0000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 6"/>
          <p:cNvSpPr/>
          <p:nvPr/>
        </p:nvSpPr>
        <p:spPr>
          <a:xfrm>
            <a:off x="0" y="5731667"/>
            <a:ext cx="9147178" cy="1126333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0 w 9144000"/>
              <a:gd name="connsiteY3" fmla="*/ 1065657 h 1075182"/>
              <a:gd name="connsiteX4" fmla="*/ 20 w 9144000"/>
              <a:gd name="connsiteY4" fmla="*/ 818007 h 1075182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854092 w 9124990"/>
              <a:gd name="connsiteY2" fmla="*/ 585026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9122615 w 9124990"/>
              <a:gd name="connsiteY2" fmla="*/ 1063889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766171 w 9124990"/>
              <a:gd name="connsiteY2" fmla="*/ 508228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8161"/>
              <a:gd name="connsiteY0" fmla="*/ 818007 h 1068407"/>
              <a:gd name="connsiteX1" fmla="*/ 9124990 w 9128161"/>
              <a:gd name="connsiteY1" fmla="*/ 0 h 1068407"/>
              <a:gd name="connsiteX2" fmla="*/ 9127369 w 9128161"/>
              <a:gd name="connsiteY2" fmla="*/ 1068407 h 1068407"/>
              <a:gd name="connsiteX3" fmla="*/ 0 w 9128161"/>
              <a:gd name="connsiteY3" fmla="*/ 1065657 h 1068407"/>
              <a:gd name="connsiteX4" fmla="*/ 20 w 9128161"/>
              <a:gd name="connsiteY4" fmla="*/ 818007 h 10684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28161" h="1068407">
                <a:moveTo>
                  <a:pt x="20" y="818007"/>
                </a:moveTo>
                <a:lnTo>
                  <a:pt x="9124990" y="0"/>
                </a:lnTo>
                <a:cubicBezTo>
                  <a:pt x="9124198" y="354630"/>
                  <a:pt x="9128161" y="713777"/>
                  <a:pt x="9127369" y="1068407"/>
                </a:cubicBezTo>
                <a:lnTo>
                  <a:pt x="0" y="1065657"/>
                </a:lnTo>
                <a:cubicBezTo>
                  <a:pt x="7" y="983107"/>
                  <a:pt x="13" y="900557"/>
                  <a:pt x="20" y="818007"/>
                </a:cubicBezTo>
                <a:close/>
              </a:path>
            </a:pathLst>
          </a:custGeom>
          <a:gradFill>
            <a:gsLst>
              <a:gs pos="39000">
                <a:schemeClr val="accent1"/>
              </a:gs>
              <a:gs pos="50000">
                <a:schemeClr val="accent1">
                  <a:lumMod val="40000"/>
                  <a:lumOff val="60000"/>
                </a:schemeClr>
              </a:gs>
              <a:gs pos="58000">
                <a:schemeClr val="accent1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0" y="4973410"/>
            <a:ext cx="7674867" cy="928299"/>
          </a:xfrm>
          <a:custGeom>
            <a:avLst/>
            <a:gdLst>
              <a:gd name="connsiteX0" fmla="*/ 0 w 7548466"/>
              <a:gd name="connsiteY0" fmla="*/ 0 h 933061"/>
              <a:gd name="connsiteX1" fmla="*/ 9331 w 7548466"/>
              <a:gd name="connsiteY1" fmla="*/ 65314 h 933061"/>
              <a:gd name="connsiteX2" fmla="*/ 7221894 w 7548466"/>
              <a:gd name="connsiteY2" fmla="*/ 933061 h 933061"/>
              <a:gd name="connsiteX3" fmla="*/ 7548466 w 7548466"/>
              <a:gd name="connsiteY3" fmla="*/ 914400 h 933061"/>
              <a:gd name="connsiteX4" fmla="*/ 0 w 7548466"/>
              <a:gd name="connsiteY4" fmla="*/ 0 h 933061"/>
              <a:gd name="connsiteX0" fmla="*/ 131163 w 7539135"/>
              <a:gd name="connsiteY0" fmla="*/ 0 h 1042598"/>
              <a:gd name="connsiteX1" fmla="*/ 0 w 7539135"/>
              <a:gd name="connsiteY1" fmla="*/ 174851 h 1042598"/>
              <a:gd name="connsiteX2" fmla="*/ 7212563 w 7539135"/>
              <a:gd name="connsiteY2" fmla="*/ 1042598 h 1042598"/>
              <a:gd name="connsiteX3" fmla="*/ 7539135 w 7539135"/>
              <a:gd name="connsiteY3" fmla="*/ 1023937 h 1042598"/>
              <a:gd name="connsiteX4" fmla="*/ 131163 w 7539135"/>
              <a:gd name="connsiteY4" fmla="*/ 0 h 1042598"/>
              <a:gd name="connsiteX0" fmla="*/ 0 w 7407972"/>
              <a:gd name="connsiteY0" fmla="*/ 0 h 1042598"/>
              <a:gd name="connsiteX1" fmla="*/ 85531 w 7407972"/>
              <a:gd name="connsiteY1" fmla="*/ 134370 h 1042598"/>
              <a:gd name="connsiteX2" fmla="*/ 7081400 w 7407972"/>
              <a:gd name="connsiteY2" fmla="*/ 1042598 h 1042598"/>
              <a:gd name="connsiteX3" fmla="*/ 7407972 w 7407972"/>
              <a:gd name="connsiteY3" fmla="*/ 1023937 h 1042598"/>
              <a:gd name="connsiteX4" fmla="*/ 0 w 7407972"/>
              <a:gd name="connsiteY4" fmla="*/ 0 h 1042598"/>
              <a:gd name="connsiteX0" fmla="*/ 131163 w 7539135"/>
              <a:gd name="connsiteY0" fmla="*/ 0 h 1042598"/>
              <a:gd name="connsiteX1" fmla="*/ 0 w 7539135"/>
              <a:gd name="connsiteY1" fmla="*/ 193902 h 1042598"/>
              <a:gd name="connsiteX2" fmla="*/ 7212563 w 7539135"/>
              <a:gd name="connsiteY2" fmla="*/ 1042598 h 1042598"/>
              <a:gd name="connsiteX3" fmla="*/ 7539135 w 7539135"/>
              <a:gd name="connsiteY3" fmla="*/ 1023937 h 1042598"/>
              <a:gd name="connsiteX4" fmla="*/ 131163 w 7539135"/>
              <a:gd name="connsiteY4" fmla="*/ 0 h 1042598"/>
              <a:gd name="connsiteX0" fmla="*/ 59725 w 7539135"/>
              <a:gd name="connsiteY0" fmla="*/ 0 h 892580"/>
              <a:gd name="connsiteX1" fmla="*/ 0 w 7539135"/>
              <a:gd name="connsiteY1" fmla="*/ 43884 h 892580"/>
              <a:gd name="connsiteX2" fmla="*/ 7212563 w 7539135"/>
              <a:gd name="connsiteY2" fmla="*/ 892580 h 892580"/>
              <a:gd name="connsiteX3" fmla="*/ 7539135 w 7539135"/>
              <a:gd name="connsiteY3" fmla="*/ 873919 h 892580"/>
              <a:gd name="connsiteX4" fmla="*/ 59725 w 7539135"/>
              <a:gd name="connsiteY4" fmla="*/ 0 h 892580"/>
              <a:gd name="connsiteX0" fmla="*/ 194 w 7539135"/>
              <a:gd name="connsiteY0" fmla="*/ 0 h 923536"/>
              <a:gd name="connsiteX1" fmla="*/ 0 w 7539135"/>
              <a:gd name="connsiteY1" fmla="*/ 74840 h 923536"/>
              <a:gd name="connsiteX2" fmla="*/ 7212563 w 7539135"/>
              <a:gd name="connsiteY2" fmla="*/ 923536 h 923536"/>
              <a:gd name="connsiteX3" fmla="*/ 7539135 w 7539135"/>
              <a:gd name="connsiteY3" fmla="*/ 904875 h 923536"/>
              <a:gd name="connsiteX4" fmla="*/ 194 w 7539135"/>
              <a:gd name="connsiteY4" fmla="*/ 0 h 923536"/>
              <a:gd name="connsiteX0" fmla="*/ 194 w 7539135"/>
              <a:gd name="connsiteY0" fmla="*/ 0 h 904875"/>
              <a:gd name="connsiteX1" fmla="*/ 0 w 7539135"/>
              <a:gd name="connsiteY1" fmla="*/ 74840 h 904875"/>
              <a:gd name="connsiteX2" fmla="*/ 7212563 w 7539135"/>
              <a:gd name="connsiteY2" fmla="*/ 883055 h 904875"/>
              <a:gd name="connsiteX3" fmla="*/ 7539135 w 7539135"/>
              <a:gd name="connsiteY3" fmla="*/ 904875 h 904875"/>
              <a:gd name="connsiteX4" fmla="*/ 194 w 7539135"/>
              <a:gd name="connsiteY4" fmla="*/ 0 h 904875"/>
              <a:gd name="connsiteX0" fmla="*/ 194 w 7703442"/>
              <a:gd name="connsiteY0" fmla="*/ 0 h 1016794"/>
              <a:gd name="connsiteX1" fmla="*/ 0 w 7703442"/>
              <a:gd name="connsiteY1" fmla="*/ 74840 h 1016794"/>
              <a:gd name="connsiteX2" fmla="*/ 7212563 w 7703442"/>
              <a:gd name="connsiteY2" fmla="*/ 883055 h 1016794"/>
              <a:gd name="connsiteX3" fmla="*/ 7703442 w 7703442"/>
              <a:gd name="connsiteY3" fmla="*/ 1016794 h 1016794"/>
              <a:gd name="connsiteX4" fmla="*/ 194 w 7703442"/>
              <a:gd name="connsiteY4" fmla="*/ 0 h 1016794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12563 w 7674867"/>
              <a:gd name="connsiteY2" fmla="*/ 883055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930680"/>
              <a:gd name="connsiteX1" fmla="*/ 0 w 7674867"/>
              <a:gd name="connsiteY1" fmla="*/ 74840 h 930680"/>
              <a:gd name="connsiteX2" fmla="*/ 7293526 w 7674867"/>
              <a:gd name="connsiteY2" fmla="*/ 930680 h 930680"/>
              <a:gd name="connsiteX3" fmla="*/ 7674867 w 7674867"/>
              <a:gd name="connsiteY3" fmla="*/ 897731 h 930680"/>
              <a:gd name="connsiteX4" fmla="*/ 194 w 7674867"/>
              <a:gd name="connsiteY4" fmla="*/ 0 h 930680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93526 w 7674867"/>
              <a:gd name="connsiteY2" fmla="*/ 894961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38758 w 7674867"/>
              <a:gd name="connsiteY2" fmla="*/ 894961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98289 w 7674867"/>
              <a:gd name="connsiteY2" fmla="*/ 661599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928299"/>
              <a:gd name="connsiteX1" fmla="*/ 0 w 7674867"/>
              <a:gd name="connsiteY1" fmla="*/ 74840 h 928299"/>
              <a:gd name="connsiteX2" fmla="*/ 7298289 w 7674867"/>
              <a:gd name="connsiteY2" fmla="*/ 928299 h 928299"/>
              <a:gd name="connsiteX3" fmla="*/ 7674867 w 7674867"/>
              <a:gd name="connsiteY3" fmla="*/ 897731 h 928299"/>
              <a:gd name="connsiteX4" fmla="*/ 194 w 7674867"/>
              <a:gd name="connsiteY4" fmla="*/ 0 h 9282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74867" h="928299">
                <a:moveTo>
                  <a:pt x="194" y="0"/>
                </a:moveTo>
                <a:cubicBezTo>
                  <a:pt x="129" y="24947"/>
                  <a:pt x="65" y="49893"/>
                  <a:pt x="0" y="74840"/>
                </a:cubicBezTo>
                <a:lnTo>
                  <a:pt x="7298289" y="928299"/>
                </a:lnTo>
                <a:lnTo>
                  <a:pt x="7674867" y="897731"/>
                </a:lnTo>
                <a:lnTo>
                  <a:pt x="194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-2382" y="5696242"/>
            <a:ext cx="9146382" cy="930294"/>
          </a:xfrm>
          <a:custGeom>
            <a:avLst/>
            <a:gdLst>
              <a:gd name="connsiteX0" fmla="*/ 9153331 w 9153331"/>
              <a:gd name="connsiteY0" fmla="*/ 0 h 951723"/>
              <a:gd name="connsiteX1" fmla="*/ 0 w 9153331"/>
              <a:gd name="connsiteY1" fmla="*/ 867747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3331 w 9153331"/>
              <a:gd name="connsiteY0" fmla="*/ 0 h 951723"/>
              <a:gd name="connsiteX1" fmla="*/ 107265 w 9153331"/>
              <a:gd name="connsiteY1" fmla="*/ 901085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5715 w 9155715"/>
              <a:gd name="connsiteY0" fmla="*/ 0 h 951723"/>
              <a:gd name="connsiteX1" fmla="*/ 0 w 9155715"/>
              <a:gd name="connsiteY1" fmla="*/ 865366 h 951723"/>
              <a:gd name="connsiteX2" fmla="*/ 2384 w 9155715"/>
              <a:gd name="connsiteY2" fmla="*/ 951723 h 951723"/>
              <a:gd name="connsiteX3" fmla="*/ 9155715 w 9155715"/>
              <a:gd name="connsiteY3" fmla="*/ 83976 h 951723"/>
              <a:gd name="connsiteX4" fmla="*/ 9155715 w 9155715"/>
              <a:gd name="connsiteY4" fmla="*/ 0 h 951723"/>
              <a:gd name="connsiteX0" fmla="*/ 9155715 w 9155715"/>
              <a:gd name="connsiteY0" fmla="*/ 0 h 894573"/>
              <a:gd name="connsiteX1" fmla="*/ 0 w 9155715"/>
              <a:gd name="connsiteY1" fmla="*/ 865366 h 894573"/>
              <a:gd name="connsiteX2" fmla="*/ 197847 w 9155715"/>
              <a:gd name="connsiteY2" fmla="*/ 894573 h 894573"/>
              <a:gd name="connsiteX3" fmla="*/ 9155715 w 9155715"/>
              <a:gd name="connsiteY3" fmla="*/ 83976 h 894573"/>
              <a:gd name="connsiteX4" fmla="*/ 9155715 w 9155715"/>
              <a:gd name="connsiteY4" fmla="*/ 0 h 894573"/>
              <a:gd name="connsiteX0" fmla="*/ 9155715 w 9155715"/>
              <a:gd name="connsiteY0" fmla="*/ 0 h 946961"/>
              <a:gd name="connsiteX1" fmla="*/ 0 w 9155715"/>
              <a:gd name="connsiteY1" fmla="*/ 865366 h 946961"/>
              <a:gd name="connsiteX2" fmla="*/ 4768 w 9155715"/>
              <a:gd name="connsiteY2" fmla="*/ 946961 h 946961"/>
              <a:gd name="connsiteX3" fmla="*/ 9155715 w 9155715"/>
              <a:gd name="connsiteY3" fmla="*/ 83976 h 946961"/>
              <a:gd name="connsiteX4" fmla="*/ 9155715 w 9155715"/>
              <a:gd name="connsiteY4" fmla="*/ 0 h 946961"/>
              <a:gd name="connsiteX0" fmla="*/ 9155715 w 9155715"/>
              <a:gd name="connsiteY0" fmla="*/ 0 h 894574"/>
              <a:gd name="connsiteX1" fmla="*/ 0 w 9155715"/>
              <a:gd name="connsiteY1" fmla="*/ 865366 h 894574"/>
              <a:gd name="connsiteX2" fmla="*/ 97732 w 9155715"/>
              <a:gd name="connsiteY2" fmla="*/ 894574 h 894574"/>
              <a:gd name="connsiteX3" fmla="*/ 9155715 w 9155715"/>
              <a:gd name="connsiteY3" fmla="*/ 83976 h 894574"/>
              <a:gd name="connsiteX4" fmla="*/ 9155715 w 9155715"/>
              <a:gd name="connsiteY4" fmla="*/ 0 h 894574"/>
              <a:gd name="connsiteX0" fmla="*/ 9155715 w 9155715"/>
              <a:gd name="connsiteY0" fmla="*/ 0 h 939818"/>
              <a:gd name="connsiteX1" fmla="*/ 0 w 9155715"/>
              <a:gd name="connsiteY1" fmla="*/ 865366 h 939818"/>
              <a:gd name="connsiteX2" fmla="*/ 2384 w 9155715"/>
              <a:gd name="connsiteY2" fmla="*/ 939818 h 939818"/>
              <a:gd name="connsiteX3" fmla="*/ 9155715 w 9155715"/>
              <a:gd name="connsiteY3" fmla="*/ 83976 h 939818"/>
              <a:gd name="connsiteX4" fmla="*/ 9155715 w 9155715"/>
              <a:gd name="connsiteY4" fmla="*/ 0 h 939818"/>
              <a:gd name="connsiteX0" fmla="*/ 9015078 w 9155715"/>
              <a:gd name="connsiteY0" fmla="*/ 0 h 873143"/>
              <a:gd name="connsiteX1" fmla="*/ 0 w 9155715"/>
              <a:gd name="connsiteY1" fmla="*/ 798691 h 873143"/>
              <a:gd name="connsiteX2" fmla="*/ 2384 w 9155715"/>
              <a:gd name="connsiteY2" fmla="*/ 873143 h 873143"/>
              <a:gd name="connsiteX3" fmla="*/ 9155715 w 9155715"/>
              <a:gd name="connsiteY3" fmla="*/ 17301 h 873143"/>
              <a:gd name="connsiteX4" fmla="*/ 9015078 w 9155715"/>
              <a:gd name="connsiteY4" fmla="*/ 0 h 873143"/>
              <a:gd name="connsiteX0" fmla="*/ 9160482 w 9160482"/>
              <a:gd name="connsiteY0" fmla="*/ 0 h 930293"/>
              <a:gd name="connsiteX1" fmla="*/ 0 w 9160482"/>
              <a:gd name="connsiteY1" fmla="*/ 855841 h 930293"/>
              <a:gd name="connsiteX2" fmla="*/ 2384 w 9160482"/>
              <a:gd name="connsiteY2" fmla="*/ 930293 h 930293"/>
              <a:gd name="connsiteX3" fmla="*/ 9155715 w 9160482"/>
              <a:gd name="connsiteY3" fmla="*/ 74451 h 930293"/>
              <a:gd name="connsiteX4" fmla="*/ 9160482 w 9160482"/>
              <a:gd name="connsiteY4" fmla="*/ 0 h 930293"/>
              <a:gd name="connsiteX0" fmla="*/ 9072286 w 9155715"/>
              <a:gd name="connsiteY0" fmla="*/ 0 h 885050"/>
              <a:gd name="connsiteX1" fmla="*/ 0 w 9155715"/>
              <a:gd name="connsiteY1" fmla="*/ 810598 h 885050"/>
              <a:gd name="connsiteX2" fmla="*/ 2384 w 9155715"/>
              <a:gd name="connsiteY2" fmla="*/ 885050 h 885050"/>
              <a:gd name="connsiteX3" fmla="*/ 9155715 w 9155715"/>
              <a:gd name="connsiteY3" fmla="*/ 29208 h 885050"/>
              <a:gd name="connsiteX4" fmla="*/ 9072286 w 9155715"/>
              <a:gd name="connsiteY4" fmla="*/ 0 h 885050"/>
              <a:gd name="connsiteX0" fmla="*/ 9155715 w 9155715"/>
              <a:gd name="connsiteY0" fmla="*/ 0 h 930294"/>
              <a:gd name="connsiteX1" fmla="*/ 0 w 9155715"/>
              <a:gd name="connsiteY1" fmla="*/ 855842 h 930294"/>
              <a:gd name="connsiteX2" fmla="*/ 2384 w 9155715"/>
              <a:gd name="connsiteY2" fmla="*/ 930294 h 930294"/>
              <a:gd name="connsiteX3" fmla="*/ 9155715 w 9155715"/>
              <a:gd name="connsiteY3" fmla="*/ 74452 h 930294"/>
              <a:gd name="connsiteX4" fmla="*/ 9155715 w 9155715"/>
              <a:gd name="connsiteY4" fmla="*/ 0 h 930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5715" h="930294">
                <a:moveTo>
                  <a:pt x="9155715" y="0"/>
                </a:moveTo>
                <a:lnTo>
                  <a:pt x="0" y="855842"/>
                </a:lnTo>
                <a:cubicBezTo>
                  <a:pt x="795" y="884628"/>
                  <a:pt x="1589" y="901508"/>
                  <a:pt x="2384" y="930294"/>
                </a:cubicBezTo>
                <a:lnTo>
                  <a:pt x="9155715" y="74452"/>
                </a:lnTo>
                <a:lnTo>
                  <a:pt x="9155715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44D24-5464-0F4D-A1D2-9F315B12D67A}" type="datetimeFigureOut">
              <a:rPr lang="it-IT" smtClean="0"/>
              <a:pPr/>
              <a:t>05/10/18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D3A9B-7A68-F74E-BEE6-5A09CDDDE415}" type="slidenum">
              <a:rPr lang="it-IT" smtClean="0"/>
              <a:pPr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4"/>
          <p:cNvSpPr/>
          <p:nvPr/>
        </p:nvSpPr>
        <p:spPr>
          <a:xfrm>
            <a:off x="0" y="5731667"/>
            <a:ext cx="9147178" cy="1126333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0 w 9144000"/>
              <a:gd name="connsiteY3" fmla="*/ 1065657 h 1075182"/>
              <a:gd name="connsiteX4" fmla="*/ 20 w 9144000"/>
              <a:gd name="connsiteY4" fmla="*/ 818007 h 1075182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854092 w 9124990"/>
              <a:gd name="connsiteY2" fmla="*/ 585026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9122615 w 9124990"/>
              <a:gd name="connsiteY2" fmla="*/ 1063889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766171 w 9124990"/>
              <a:gd name="connsiteY2" fmla="*/ 508228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8161"/>
              <a:gd name="connsiteY0" fmla="*/ 818007 h 1068407"/>
              <a:gd name="connsiteX1" fmla="*/ 9124990 w 9128161"/>
              <a:gd name="connsiteY1" fmla="*/ 0 h 1068407"/>
              <a:gd name="connsiteX2" fmla="*/ 9127369 w 9128161"/>
              <a:gd name="connsiteY2" fmla="*/ 1068407 h 1068407"/>
              <a:gd name="connsiteX3" fmla="*/ 0 w 9128161"/>
              <a:gd name="connsiteY3" fmla="*/ 1065657 h 1068407"/>
              <a:gd name="connsiteX4" fmla="*/ 20 w 9128161"/>
              <a:gd name="connsiteY4" fmla="*/ 818007 h 10684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28161" h="1068407">
                <a:moveTo>
                  <a:pt x="20" y="818007"/>
                </a:moveTo>
                <a:lnTo>
                  <a:pt x="9124990" y="0"/>
                </a:lnTo>
                <a:cubicBezTo>
                  <a:pt x="9124198" y="354630"/>
                  <a:pt x="9128161" y="713777"/>
                  <a:pt x="9127369" y="1068407"/>
                </a:cubicBezTo>
                <a:lnTo>
                  <a:pt x="0" y="1065657"/>
                </a:lnTo>
                <a:cubicBezTo>
                  <a:pt x="7" y="983107"/>
                  <a:pt x="13" y="900557"/>
                  <a:pt x="20" y="818007"/>
                </a:cubicBezTo>
                <a:close/>
              </a:path>
            </a:pathLst>
          </a:custGeom>
          <a:gradFill>
            <a:gsLst>
              <a:gs pos="39000">
                <a:schemeClr val="accent3"/>
              </a:gs>
              <a:gs pos="50000">
                <a:schemeClr val="accent3">
                  <a:lumMod val="40000"/>
                  <a:lumOff val="60000"/>
                </a:schemeClr>
              </a:gs>
              <a:gs pos="5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6" name="Freeform 5"/>
          <p:cNvSpPr/>
          <p:nvPr/>
        </p:nvSpPr>
        <p:spPr>
          <a:xfrm>
            <a:off x="0" y="5381627"/>
            <a:ext cx="3286124" cy="1207294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6996854"/>
              <a:gd name="connsiteY0" fmla="*/ 0 h 1571625"/>
              <a:gd name="connsiteX1" fmla="*/ 6996854 w 6996854"/>
              <a:gd name="connsiteY1" fmla="*/ 1266825 h 1571625"/>
              <a:gd name="connsiteX2" fmla="*/ 0 w 6996854"/>
              <a:gd name="connsiteY2" fmla="*/ 1571625 h 1571625"/>
              <a:gd name="connsiteX3" fmla="*/ 0 w 6996854"/>
              <a:gd name="connsiteY3" fmla="*/ 0 h 1571625"/>
              <a:gd name="connsiteX0" fmla="*/ 0 w 7583417"/>
              <a:gd name="connsiteY0" fmla="*/ 0 h 800100"/>
              <a:gd name="connsiteX1" fmla="*/ 7583417 w 7583417"/>
              <a:gd name="connsiteY1" fmla="*/ 495300 h 800100"/>
              <a:gd name="connsiteX2" fmla="*/ 586563 w 7583417"/>
              <a:gd name="connsiteY2" fmla="*/ 800100 h 800100"/>
              <a:gd name="connsiteX3" fmla="*/ 0 w 7583417"/>
              <a:gd name="connsiteY3" fmla="*/ 0 h 800100"/>
              <a:gd name="connsiteX0" fmla="*/ 0 w 7017803"/>
              <a:gd name="connsiteY0" fmla="*/ 0 h 1200150"/>
              <a:gd name="connsiteX1" fmla="*/ 7017803 w 7017803"/>
              <a:gd name="connsiteY1" fmla="*/ 895350 h 1200150"/>
              <a:gd name="connsiteX2" fmla="*/ 20949 w 7017803"/>
              <a:gd name="connsiteY2" fmla="*/ 1200150 h 1200150"/>
              <a:gd name="connsiteX3" fmla="*/ 0 w 7017803"/>
              <a:gd name="connsiteY3" fmla="*/ 0 h 1200150"/>
              <a:gd name="connsiteX0" fmla="*/ 0 w 6410292"/>
              <a:gd name="connsiteY0" fmla="*/ 0 h 1752600"/>
              <a:gd name="connsiteX1" fmla="*/ 6410292 w 6410292"/>
              <a:gd name="connsiteY1" fmla="*/ 1752600 h 1752600"/>
              <a:gd name="connsiteX2" fmla="*/ 20949 w 6410292"/>
              <a:gd name="connsiteY2" fmla="*/ 1200150 h 1752600"/>
              <a:gd name="connsiteX3" fmla="*/ 0 w 6410292"/>
              <a:gd name="connsiteY3" fmla="*/ 0 h 1752600"/>
              <a:gd name="connsiteX0" fmla="*/ 0 w 7227290"/>
              <a:gd name="connsiteY0" fmla="*/ 0 h 1200150"/>
              <a:gd name="connsiteX1" fmla="*/ 7227290 w 7227290"/>
              <a:gd name="connsiteY1" fmla="*/ 885825 h 1200150"/>
              <a:gd name="connsiteX2" fmla="*/ 20949 w 7227290"/>
              <a:gd name="connsiteY2" fmla="*/ 1200150 h 1200150"/>
              <a:gd name="connsiteX3" fmla="*/ 0 w 7227290"/>
              <a:gd name="connsiteY3" fmla="*/ 0 h 1200150"/>
              <a:gd name="connsiteX0" fmla="*/ 0 w 7227290"/>
              <a:gd name="connsiteY0" fmla="*/ 0 h 885825"/>
              <a:gd name="connsiteX1" fmla="*/ 7227290 w 7227290"/>
              <a:gd name="connsiteY1" fmla="*/ 885825 h 885825"/>
              <a:gd name="connsiteX2" fmla="*/ 555141 w 7227290"/>
              <a:gd name="connsiteY2" fmla="*/ 862013 h 885825"/>
              <a:gd name="connsiteX3" fmla="*/ 0 w 7227290"/>
              <a:gd name="connsiteY3" fmla="*/ 0 h 885825"/>
              <a:gd name="connsiteX0" fmla="*/ 0 w 7227290"/>
              <a:gd name="connsiteY0" fmla="*/ 0 h 1207294"/>
              <a:gd name="connsiteX1" fmla="*/ 7227290 w 7227290"/>
              <a:gd name="connsiteY1" fmla="*/ 885825 h 1207294"/>
              <a:gd name="connsiteX2" fmla="*/ 0 w 7227290"/>
              <a:gd name="connsiteY2" fmla="*/ 1207294 h 1207294"/>
              <a:gd name="connsiteX3" fmla="*/ 0 w 7227290"/>
              <a:gd name="connsiteY3" fmla="*/ 0 h 1207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227290" h="1207294">
                <a:moveTo>
                  <a:pt x="0" y="0"/>
                </a:moveTo>
                <a:lnTo>
                  <a:pt x="7227290" y="885825"/>
                </a:lnTo>
                <a:lnTo>
                  <a:pt x="0" y="1207294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000000"/>
              </a:gs>
              <a:gs pos="24000">
                <a:srgbClr val="333333"/>
              </a:gs>
              <a:gs pos="90000">
                <a:srgbClr val="0000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 6"/>
          <p:cNvSpPr/>
          <p:nvPr/>
        </p:nvSpPr>
        <p:spPr>
          <a:xfrm>
            <a:off x="-2382" y="5696242"/>
            <a:ext cx="9146382" cy="930294"/>
          </a:xfrm>
          <a:custGeom>
            <a:avLst/>
            <a:gdLst>
              <a:gd name="connsiteX0" fmla="*/ 9153331 w 9153331"/>
              <a:gd name="connsiteY0" fmla="*/ 0 h 951723"/>
              <a:gd name="connsiteX1" fmla="*/ 0 w 9153331"/>
              <a:gd name="connsiteY1" fmla="*/ 867747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3331 w 9153331"/>
              <a:gd name="connsiteY0" fmla="*/ 0 h 951723"/>
              <a:gd name="connsiteX1" fmla="*/ 107265 w 9153331"/>
              <a:gd name="connsiteY1" fmla="*/ 901085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5715 w 9155715"/>
              <a:gd name="connsiteY0" fmla="*/ 0 h 951723"/>
              <a:gd name="connsiteX1" fmla="*/ 0 w 9155715"/>
              <a:gd name="connsiteY1" fmla="*/ 865366 h 951723"/>
              <a:gd name="connsiteX2" fmla="*/ 2384 w 9155715"/>
              <a:gd name="connsiteY2" fmla="*/ 951723 h 951723"/>
              <a:gd name="connsiteX3" fmla="*/ 9155715 w 9155715"/>
              <a:gd name="connsiteY3" fmla="*/ 83976 h 951723"/>
              <a:gd name="connsiteX4" fmla="*/ 9155715 w 9155715"/>
              <a:gd name="connsiteY4" fmla="*/ 0 h 951723"/>
              <a:gd name="connsiteX0" fmla="*/ 9155715 w 9155715"/>
              <a:gd name="connsiteY0" fmla="*/ 0 h 894573"/>
              <a:gd name="connsiteX1" fmla="*/ 0 w 9155715"/>
              <a:gd name="connsiteY1" fmla="*/ 865366 h 894573"/>
              <a:gd name="connsiteX2" fmla="*/ 197847 w 9155715"/>
              <a:gd name="connsiteY2" fmla="*/ 894573 h 894573"/>
              <a:gd name="connsiteX3" fmla="*/ 9155715 w 9155715"/>
              <a:gd name="connsiteY3" fmla="*/ 83976 h 894573"/>
              <a:gd name="connsiteX4" fmla="*/ 9155715 w 9155715"/>
              <a:gd name="connsiteY4" fmla="*/ 0 h 894573"/>
              <a:gd name="connsiteX0" fmla="*/ 9155715 w 9155715"/>
              <a:gd name="connsiteY0" fmla="*/ 0 h 946961"/>
              <a:gd name="connsiteX1" fmla="*/ 0 w 9155715"/>
              <a:gd name="connsiteY1" fmla="*/ 865366 h 946961"/>
              <a:gd name="connsiteX2" fmla="*/ 4768 w 9155715"/>
              <a:gd name="connsiteY2" fmla="*/ 946961 h 946961"/>
              <a:gd name="connsiteX3" fmla="*/ 9155715 w 9155715"/>
              <a:gd name="connsiteY3" fmla="*/ 83976 h 946961"/>
              <a:gd name="connsiteX4" fmla="*/ 9155715 w 9155715"/>
              <a:gd name="connsiteY4" fmla="*/ 0 h 946961"/>
              <a:gd name="connsiteX0" fmla="*/ 9155715 w 9155715"/>
              <a:gd name="connsiteY0" fmla="*/ 0 h 894574"/>
              <a:gd name="connsiteX1" fmla="*/ 0 w 9155715"/>
              <a:gd name="connsiteY1" fmla="*/ 865366 h 894574"/>
              <a:gd name="connsiteX2" fmla="*/ 97732 w 9155715"/>
              <a:gd name="connsiteY2" fmla="*/ 894574 h 894574"/>
              <a:gd name="connsiteX3" fmla="*/ 9155715 w 9155715"/>
              <a:gd name="connsiteY3" fmla="*/ 83976 h 894574"/>
              <a:gd name="connsiteX4" fmla="*/ 9155715 w 9155715"/>
              <a:gd name="connsiteY4" fmla="*/ 0 h 894574"/>
              <a:gd name="connsiteX0" fmla="*/ 9155715 w 9155715"/>
              <a:gd name="connsiteY0" fmla="*/ 0 h 939818"/>
              <a:gd name="connsiteX1" fmla="*/ 0 w 9155715"/>
              <a:gd name="connsiteY1" fmla="*/ 865366 h 939818"/>
              <a:gd name="connsiteX2" fmla="*/ 2384 w 9155715"/>
              <a:gd name="connsiteY2" fmla="*/ 939818 h 939818"/>
              <a:gd name="connsiteX3" fmla="*/ 9155715 w 9155715"/>
              <a:gd name="connsiteY3" fmla="*/ 83976 h 939818"/>
              <a:gd name="connsiteX4" fmla="*/ 9155715 w 9155715"/>
              <a:gd name="connsiteY4" fmla="*/ 0 h 939818"/>
              <a:gd name="connsiteX0" fmla="*/ 9015078 w 9155715"/>
              <a:gd name="connsiteY0" fmla="*/ 0 h 873143"/>
              <a:gd name="connsiteX1" fmla="*/ 0 w 9155715"/>
              <a:gd name="connsiteY1" fmla="*/ 798691 h 873143"/>
              <a:gd name="connsiteX2" fmla="*/ 2384 w 9155715"/>
              <a:gd name="connsiteY2" fmla="*/ 873143 h 873143"/>
              <a:gd name="connsiteX3" fmla="*/ 9155715 w 9155715"/>
              <a:gd name="connsiteY3" fmla="*/ 17301 h 873143"/>
              <a:gd name="connsiteX4" fmla="*/ 9015078 w 9155715"/>
              <a:gd name="connsiteY4" fmla="*/ 0 h 873143"/>
              <a:gd name="connsiteX0" fmla="*/ 9160482 w 9160482"/>
              <a:gd name="connsiteY0" fmla="*/ 0 h 930293"/>
              <a:gd name="connsiteX1" fmla="*/ 0 w 9160482"/>
              <a:gd name="connsiteY1" fmla="*/ 855841 h 930293"/>
              <a:gd name="connsiteX2" fmla="*/ 2384 w 9160482"/>
              <a:gd name="connsiteY2" fmla="*/ 930293 h 930293"/>
              <a:gd name="connsiteX3" fmla="*/ 9155715 w 9160482"/>
              <a:gd name="connsiteY3" fmla="*/ 74451 h 930293"/>
              <a:gd name="connsiteX4" fmla="*/ 9160482 w 9160482"/>
              <a:gd name="connsiteY4" fmla="*/ 0 h 930293"/>
              <a:gd name="connsiteX0" fmla="*/ 9072286 w 9155715"/>
              <a:gd name="connsiteY0" fmla="*/ 0 h 885050"/>
              <a:gd name="connsiteX1" fmla="*/ 0 w 9155715"/>
              <a:gd name="connsiteY1" fmla="*/ 810598 h 885050"/>
              <a:gd name="connsiteX2" fmla="*/ 2384 w 9155715"/>
              <a:gd name="connsiteY2" fmla="*/ 885050 h 885050"/>
              <a:gd name="connsiteX3" fmla="*/ 9155715 w 9155715"/>
              <a:gd name="connsiteY3" fmla="*/ 29208 h 885050"/>
              <a:gd name="connsiteX4" fmla="*/ 9072286 w 9155715"/>
              <a:gd name="connsiteY4" fmla="*/ 0 h 885050"/>
              <a:gd name="connsiteX0" fmla="*/ 9155715 w 9155715"/>
              <a:gd name="connsiteY0" fmla="*/ 0 h 930294"/>
              <a:gd name="connsiteX1" fmla="*/ 0 w 9155715"/>
              <a:gd name="connsiteY1" fmla="*/ 855842 h 930294"/>
              <a:gd name="connsiteX2" fmla="*/ 2384 w 9155715"/>
              <a:gd name="connsiteY2" fmla="*/ 930294 h 930294"/>
              <a:gd name="connsiteX3" fmla="*/ 9155715 w 9155715"/>
              <a:gd name="connsiteY3" fmla="*/ 74452 h 930294"/>
              <a:gd name="connsiteX4" fmla="*/ 9155715 w 9155715"/>
              <a:gd name="connsiteY4" fmla="*/ 0 h 930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5715" h="930294">
                <a:moveTo>
                  <a:pt x="9155715" y="0"/>
                </a:moveTo>
                <a:lnTo>
                  <a:pt x="0" y="855842"/>
                </a:lnTo>
                <a:cubicBezTo>
                  <a:pt x="795" y="884628"/>
                  <a:pt x="1589" y="901508"/>
                  <a:pt x="2384" y="930294"/>
                </a:cubicBezTo>
                <a:lnTo>
                  <a:pt x="9155715" y="74452"/>
                </a:lnTo>
                <a:lnTo>
                  <a:pt x="9155715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196" y="5347020"/>
            <a:ext cx="3426231" cy="944725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2830674 w 7605568"/>
              <a:gd name="connsiteY2" fmla="*/ 806612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2930931"/>
              <a:gd name="connsiteY0" fmla="*/ 0 h 806612"/>
              <a:gd name="connsiteX1" fmla="*/ 0 w 2930931"/>
              <a:gd name="connsiteY1" fmla="*/ 75665 h 806612"/>
              <a:gd name="connsiteX2" fmla="*/ 2830674 w 2930931"/>
              <a:gd name="connsiteY2" fmla="*/ 806612 h 806612"/>
              <a:gd name="connsiteX3" fmla="*/ 2930931 w 2930931"/>
              <a:gd name="connsiteY3" fmla="*/ 785765 h 806612"/>
              <a:gd name="connsiteX4" fmla="*/ 1 w 2930931"/>
              <a:gd name="connsiteY4" fmla="*/ 0 h 806612"/>
              <a:gd name="connsiteX0" fmla="*/ 1 w 3204530"/>
              <a:gd name="connsiteY0" fmla="*/ 0 h 944725"/>
              <a:gd name="connsiteX1" fmla="*/ 0 w 3204530"/>
              <a:gd name="connsiteY1" fmla="*/ 75665 h 944725"/>
              <a:gd name="connsiteX2" fmla="*/ 3204530 w 3204530"/>
              <a:gd name="connsiteY2" fmla="*/ 944725 h 944725"/>
              <a:gd name="connsiteX3" fmla="*/ 2930931 w 3204530"/>
              <a:gd name="connsiteY3" fmla="*/ 785765 h 944725"/>
              <a:gd name="connsiteX4" fmla="*/ 1 w 3204530"/>
              <a:gd name="connsiteY4" fmla="*/ 0 h 944725"/>
              <a:gd name="connsiteX0" fmla="*/ 1 w 3426231"/>
              <a:gd name="connsiteY0" fmla="*/ 0 h 944725"/>
              <a:gd name="connsiteX1" fmla="*/ 0 w 3426231"/>
              <a:gd name="connsiteY1" fmla="*/ 75665 h 944725"/>
              <a:gd name="connsiteX2" fmla="*/ 3204530 w 3426231"/>
              <a:gd name="connsiteY2" fmla="*/ 944725 h 944725"/>
              <a:gd name="connsiteX3" fmla="*/ 3426231 w 3426231"/>
              <a:gd name="connsiteY3" fmla="*/ 923877 h 944725"/>
              <a:gd name="connsiteX4" fmla="*/ 1 w 3426231"/>
              <a:gd name="connsiteY4" fmla="*/ 0 h 9447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26231" h="944725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3204530" y="944725"/>
                </a:lnTo>
                <a:lnTo>
                  <a:pt x="3426231" y="923877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44D24-5464-0F4D-A1D2-9F315B12D67A}" type="datetimeFigureOut">
              <a:rPr lang="it-IT" smtClean="0"/>
              <a:pPr/>
              <a:t>05/10/18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D3A9B-7A68-F74E-BEE6-5A09CDDDE415}" type="slidenum">
              <a:rPr lang="it-IT" smtClean="0"/>
              <a:pPr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1" y="5010151"/>
            <a:ext cx="7439025" cy="157162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415827" h="1571625">
                <a:moveTo>
                  <a:pt x="0" y="0"/>
                </a:moveTo>
                <a:lnTo>
                  <a:pt x="7415827" y="866775"/>
                </a:lnTo>
                <a:lnTo>
                  <a:pt x="0" y="157162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000000"/>
              </a:gs>
              <a:gs pos="24000">
                <a:srgbClr val="333333"/>
              </a:gs>
              <a:gs pos="90000">
                <a:srgbClr val="0000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0" y="5731667"/>
            <a:ext cx="9147178" cy="1126333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0 w 9144000"/>
              <a:gd name="connsiteY3" fmla="*/ 1065657 h 1075182"/>
              <a:gd name="connsiteX4" fmla="*/ 20 w 9144000"/>
              <a:gd name="connsiteY4" fmla="*/ 818007 h 1075182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854092 w 9124990"/>
              <a:gd name="connsiteY2" fmla="*/ 585026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9122615 w 9124990"/>
              <a:gd name="connsiteY2" fmla="*/ 1063889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766171 w 9124990"/>
              <a:gd name="connsiteY2" fmla="*/ 508228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8161"/>
              <a:gd name="connsiteY0" fmla="*/ 818007 h 1068407"/>
              <a:gd name="connsiteX1" fmla="*/ 9124990 w 9128161"/>
              <a:gd name="connsiteY1" fmla="*/ 0 h 1068407"/>
              <a:gd name="connsiteX2" fmla="*/ 9127369 w 9128161"/>
              <a:gd name="connsiteY2" fmla="*/ 1068407 h 1068407"/>
              <a:gd name="connsiteX3" fmla="*/ 0 w 9128161"/>
              <a:gd name="connsiteY3" fmla="*/ 1065657 h 1068407"/>
              <a:gd name="connsiteX4" fmla="*/ 20 w 9128161"/>
              <a:gd name="connsiteY4" fmla="*/ 818007 h 10684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28161" h="1068407">
                <a:moveTo>
                  <a:pt x="20" y="818007"/>
                </a:moveTo>
                <a:lnTo>
                  <a:pt x="9124990" y="0"/>
                </a:lnTo>
                <a:cubicBezTo>
                  <a:pt x="9124198" y="354630"/>
                  <a:pt x="9128161" y="713777"/>
                  <a:pt x="9127369" y="1068407"/>
                </a:cubicBezTo>
                <a:lnTo>
                  <a:pt x="0" y="1065657"/>
                </a:lnTo>
                <a:cubicBezTo>
                  <a:pt x="7" y="983107"/>
                  <a:pt x="13" y="900557"/>
                  <a:pt x="20" y="818007"/>
                </a:cubicBezTo>
                <a:close/>
              </a:path>
            </a:pathLst>
          </a:custGeom>
          <a:gradFill>
            <a:gsLst>
              <a:gs pos="39000">
                <a:schemeClr val="accent1"/>
              </a:gs>
              <a:gs pos="50000">
                <a:schemeClr val="accent1">
                  <a:lumMod val="40000"/>
                  <a:lumOff val="60000"/>
                </a:schemeClr>
              </a:gs>
              <a:gs pos="58000">
                <a:schemeClr val="accent1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6656" y="609600"/>
            <a:ext cx="3383280" cy="914400"/>
          </a:xfrm>
        </p:spPr>
        <p:txBody>
          <a:bodyPr anchor="b">
            <a:noAutofit/>
          </a:bodyPr>
          <a:lstStyle>
            <a:lvl1pPr algn="l">
              <a:defRPr sz="22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10" name="Freeform 9"/>
          <p:cNvSpPr/>
          <p:nvPr/>
        </p:nvSpPr>
        <p:spPr>
          <a:xfrm>
            <a:off x="0" y="4973410"/>
            <a:ext cx="7674867" cy="928299"/>
          </a:xfrm>
          <a:custGeom>
            <a:avLst/>
            <a:gdLst>
              <a:gd name="connsiteX0" fmla="*/ 0 w 7548466"/>
              <a:gd name="connsiteY0" fmla="*/ 0 h 933061"/>
              <a:gd name="connsiteX1" fmla="*/ 9331 w 7548466"/>
              <a:gd name="connsiteY1" fmla="*/ 65314 h 933061"/>
              <a:gd name="connsiteX2" fmla="*/ 7221894 w 7548466"/>
              <a:gd name="connsiteY2" fmla="*/ 933061 h 933061"/>
              <a:gd name="connsiteX3" fmla="*/ 7548466 w 7548466"/>
              <a:gd name="connsiteY3" fmla="*/ 914400 h 933061"/>
              <a:gd name="connsiteX4" fmla="*/ 0 w 7548466"/>
              <a:gd name="connsiteY4" fmla="*/ 0 h 933061"/>
              <a:gd name="connsiteX0" fmla="*/ 131163 w 7539135"/>
              <a:gd name="connsiteY0" fmla="*/ 0 h 1042598"/>
              <a:gd name="connsiteX1" fmla="*/ 0 w 7539135"/>
              <a:gd name="connsiteY1" fmla="*/ 174851 h 1042598"/>
              <a:gd name="connsiteX2" fmla="*/ 7212563 w 7539135"/>
              <a:gd name="connsiteY2" fmla="*/ 1042598 h 1042598"/>
              <a:gd name="connsiteX3" fmla="*/ 7539135 w 7539135"/>
              <a:gd name="connsiteY3" fmla="*/ 1023937 h 1042598"/>
              <a:gd name="connsiteX4" fmla="*/ 131163 w 7539135"/>
              <a:gd name="connsiteY4" fmla="*/ 0 h 1042598"/>
              <a:gd name="connsiteX0" fmla="*/ 0 w 7407972"/>
              <a:gd name="connsiteY0" fmla="*/ 0 h 1042598"/>
              <a:gd name="connsiteX1" fmla="*/ 85531 w 7407972"/>
              <a:gd name="connsiteY1" fmla="*/ 134370 h 1042598"/>
              <a:gd name="connsiteX2" fmla="*/ 7081400 w 7407972"/>
              <a:gd name="connsiteY2" fmla="*/ 1042598 h 1042598"/>
              <a:gd name="connsiteX3" fmla="*/ 7407972 w 7407972"/>
              <a:gd name="connsiteY3" fmla="*/ 1023937 h 1042598"/>
              <a:gd name="connsiteX4" fmla="*/ 0 w 7407972"/>
              <a:gd name="connsiteY4" fmla="*/ 0 h 1042598"/>
              <a:gd name="connsiteX0" fmla="*/ 131163 w 7539135"/>
              <a:gd name="connsiteY0" fmla="*/ 0 h 1042598"/>
              <a:gd name="connsiteX1" fmla="*/ 0 w 7539135"/>
              <a:gd name="connsiteY1" fmla="*/ 193902 h 1042598"/>
              <a:gd name="connsiteX2" fmla="*/ 7212563 w 7539135"/>
              <a:gd name="connsiteY2" fmla="*/ 1042598 h 1042598"/>
              <a:gd name="connsiteX3" fmla="*/ 7539135 w 7539135"/>
              <a:gd name="connsiteY3" fmla="*/ 1023937 h 1042598"/>
              <a:gd name="connsiteX4" fmla="*/ 131163 w 7539135"/>
              <a:gd name="connsiteY4" fmla="*/ 0 h 1042598"/>
              <a:gd name="connsiteX0" fmla="*/ 59725 w 7539135"/>
              <a:gd name="connsiteY0" fmla="*/ 0 h 892580"/>
              <a:gd name="connsiteX1" fmla="*/ 0 w 7539135"/>
              <a:gd name="connsiteY1" fmla="*/ 43884 h 892580"/>
              <a:gd name="connsiteX2" fmla="*/ 7212563 w 7539135"/>
              <a:gd name="connsiteY2" fmla="*/ 892580 h 892580"/>
              <a:gd name="connsiteX3" fmla="*/ 7539135 w 7539135"/>
              <a:gd name="connsiteY3" fmla="*/ 873919 h 892580"/>
              <a:gd name="connsiteX4" fmla="*/ 59725 w 7539135"/>
              <a:gd name="connsiteY4" fmla="*/ 0 h 892580"/>
              <a:gd name="connsiteX0" fmla="*/ 194 w 7539135"/>
              <a:gd name="connsiteY0" fmla="*/ 0 h 923536"/>
              <a:gd name="connsiteX1" fmla="*/ 0 w 7539135"/>
              <a:gd name="connsiteY1" fmla="*/ 74840 h 923536"/>
              <a:gd name="connsiteX2" fmla="*/ 7212563 w 7539135"/>
              <a:gd name="connsiteY2" fmla="*/ 923536 h 923536"/>
              <a:gd name="connsiteX3" fmla="*/ 7539135 w 7539135"/>
              <a:gd name="connsiteY3" fmla="*/ 904875 h 923536"/>
              <a:gd name="connsiteX4" fmla="*/ 194 w 7539135"/>
              <a:gd name="connsiteY4" fmla="*/ 0 h 923536"/>
              <a:gd name="connsiteX0" fmla="*/ 194 w 7539135"/>
              <a:gd name="connsiteY0" fmla="*/ 0 h 904875"/>
              <a:gd name="connsiteX1" fmla="*/ 0 w 7539135"/>
              <a:gd name="connsiteY1" fmla="*/ 74840 h 904875"/>
              <a:gd name="connsiteX2" fmla="*/ 7212563 w 7539135"/>
              <a:gd name="connsiteY2" fmla="*/ 883055 h 904875"/>
              <a:gd name="connsiteX3" fmla="*/ 7539135 w 7539135"/>
              <a:gd name="connsiteY3" fmla="*/ 904875 h 904875"/>
              <a:gd name="connsiteX4" fmla="*/ 194 w 7539135"/>
              <a:gd name="connsiteY4" fmla="*/ 0 h 904875"/>
              <a:gd name="connsiteX0" fmla="*/ 194 w 7703442"/>
              <a:gd name="connsiteY0" fmla="*/ 0 h 1016794"/>
              <a:gd name="connsiteX1" fmla="*/ 0 w 7703442"/>
              <a:gd name="connsiteY1" fmla="*/ 74840 h 1016794"/>
              <a:gd name="connsiteX2" fmla="*/ 7212563 w 7703442"/>
              <a:gd name="connsiteY2" fmla="*/ 883055 h 1016794"/>
              <a:gd name="connsiteX3" fmla="*/ 7703442 w 7703442"/>
              <a:gd name="connsiteY3" fmla="*/ 1016794 h 1016794"/>
              <a:gd name="connsiteX4" fmla="*/ 194 w 7703442"/>
              <a:gd name="connsiteY4" fmla="*/ 0 h 1016794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12563 w 7674867"/>
              <a:gd name="connsiteY2" fmla="*/ 883055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930680"/>
              <a:gd name="connsiteX1" fmla="*/ 0 w 7674867"/>
              <a:gd name="connsiteY1" fmla="*/ 74840 h 930680"/>
              <a:gd name="connsiteX2" fmla="*/ 7293526 w 7674867"/>
              <a:gd name="connsiteY2" fmla="*/ 930680 h 930680"/>
              <a:gd name="connsiteX3" fmla="*/ 7674867 w 7674867"/>
              <a:gd name="connsiteY3" fmla="*/ 897731 h 930680"/>
              <a:gd name="connsiteX4" fmla="*/ 194 w 7674867"/>
              <a:gd name="connsiteY4" fmla="*/ 0 h 930680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93526 w 7674867"/>
              <a:gd name="connsiteY2" fmla="*/ 894961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38758 w 7674867"/>
              <a:gd name="connsiteY2" fmla="*/ 894961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98289 w 7674867"/>
              <a:gd name="connsiteY2" fmla="*/ 661599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928299"/>
              <a:gd name="connsiteX1" fmla="*/ 0 w 7674867"/>
              <a:gd name="connsiteY1" fmla="*/ 74840 h 928299"/>
              <a:gd name="connsiteX2" fmla="*/ 7298289 w 7674867"/>
              <a:gd name="connsiteY2" fmla="*/ 928299 h 928299"/>
              <a:gd name="connsiteX3" fmla="*/ 7674867 w 7674867"/>
              <a:gd name="connsiteY3" fmla="*/ 897731 h 928299"/>
              <a:gd name="connsiteX4" fmla="*/ 194 w 7674867"/>
              <a:gd name="connsiteY4" fmla="*/ 0 h 9282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74867" h="928299">
                <a:moveTo>
                  <a:pt x="194" y="0"/>
                </a:moveTo>
                <a:cubicBezTo>
                  <a:pt x="129" y="24947"/>
                  <a:pt x="65" y="49893"/>
                  <a:pt x="0" y="74840"/>
                </a:cubicBezTo>
                <a:lnTo>
                  <a:pt x="7298289" y="928299"/>
                </a:lnTo>
                <a:lnTo>
                  <a:pt x="7674867" y="897731"/>
                </a:lnTo>
                <a:lnTo>
                  <a:pt x="194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-2382" y="5696242"/>
            <a:ext cx="9146382" cy="930294"/>
          </a:xfrm>
          <a:custGeom>
            <a:avLst/>
            <a:gdLst>
              <a:gd name="connsiteX0" fmla="*/ 9153331 w 9153331"/>
              <a:gd name="connsiteY0" fmla="*/ 0 h 951723"/>
              <a:gd name="connsiteX1" fmla="*/ 0 w 9153331"/>
              <a:gd name="connsiteY1" fmla="*/ 867747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3331 w 9153331"/>
              <a:gd name="connsiteY0" fmla="*/ 0 h 951723"/>
              <a:gd name="connsiteX1" fmla="*/ 107265 w 9153331"/>
              <a:gd name="connsiteY1" fmla="*/ 901085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5715 w 9155715"/>
              <a:gd name="connsiteY0" fmla="*/ 0 h 951723"/>
              <a:gd name="connsiteX1" fmla="*/ 0 w 9155715"/>
              <a:gd name="connsiteY1" fmla="*/ 865366 h 951723"/>
              <a:gd name="connsiteX2" fmla="*/ 2384 w 9155715"/>
              <a:gd name="connsiteY2" fmla="*/ 951723 h 951723"/>
              <a:gd name="connsiteX3" fmla="*/ 9155715 w 9155715"/>
              <a:gd name="connsiteY3" fmla="*/ 83976 h 951723"/>
              <a:gd name="connsiteX4" fmla="*/ 9155715 w 9155715"/>
              <a:gd name="connsiteY4" fmla="*/ 0 h 951723"/>
              <a:gd name="connsiteX0" fmla="*/ 9155715 w 9155715"/>
              <a:gd name="connsiteY0" fmla="*/ 0 h 894573"/>
              <a:gd name="connsiteX1" fmla="*/ 0 w 9155715"/>
              <a:gd name="connsiteY1" fmla="*/ 865366 h 894573"/>
              <a:gd name="connsiteX2" fmla="*/ 197847 w 9155715"/>
              <a:gd name="connsiteY2" fmla="*/ 894573 h 894573"/>
              <a:gd name="connsiteX3" fmla="*/ 9155715 w 9155715"/>
              <a:gd name="connsiteY3" fmla="*/ 83976 h 894573"/>
              <a:gd name="connsiteX4" fmla="*/ 9155715 w 9155715"/>
              <a:gd name="connsiteY4" fmla="*/ 0 h 894573"/>
              <a:gd name="connsiteX0" fmla="*/ 9155715 w 9155715"/>
              <a:gd name="connsiteY0" fmla="*/ 0 h 946961"/>
              <a:gd name="connsiteX1" fmla="*/ 0 w 9155715"/>
              <a:gd name="connsiteY1" fmla="*/ 865366 h 946961"/>
              <a:gd name="connsiteX2" fmla="*/ 4768 w 9155715"/>
              <a:gd name="connsiteY2" fmla="*/ 946961 h 946961"/>
              <a:gd name="connsiteX3" fmla="*/ 9155715 w 9155715"/>
              <a:gd name="connsiteY3" fmla="*/ 83976 h 946961"/>
              <a:gd name="connsiteX4" fmla="*/ 9155715 w 9155715"/>
              <a:gd name="connsiteY4" fmla="*/ 0 h 946961"/>
              <a:gd name="connsiteX0" fmla="*/ 9155715 w 9155715"/>
              <a:gd name="connsiteY0" fmla="*/ 0 h 894574"/>
              <a:gd name="connsiteX1" fmla="*/ 0 w 9155715"/>
              <a:gd name="connsiteY1" fmla="*/ 865366 h 894574"/>
              <a:gd name="connsiteX2" fmla="*/ 97732 w 9155715"/>
              <a:gd name="connsiteY2" fmla="*/ 894574 h 894574"/>
              <a:gd name="connsiteX3" fmla="*/ 9155715 w 9155715"/>
              <a:gd name="connsiteY3" fmla="*/ 83976 h 894574"/>
              <a:gd name="connsiteX4" fmla="*/ 9155715 w 9155715"/>
              <a:gd name="connsiteY4" fmla="*/ 0 h 894574"/>
              <a:gd name="connsiteX0" fmla="*/ 9155715 w 9155715"/>
              <a:gd name="connsiteY0" fmla="*/ 0 h 939818"/>
              <a:gd name="connsiteX1" fmla="*/ 0 w 9155715"/>
              <a:gd name="connsiteY1" fmla="*/ 865366 h 939818"/>
              <a:gd name="connsiteX2" fmla="*/ 2384 w 9155715"/>
              <a:gd name="connsiteY2" fmla="*/ 939818 h 939818"/>
              <a:gd name="connsiteX3" fmla="*/ 9155715 w 9155715"/>
              <a:gd name="connsiteY3" fmla="*/ 83976 h 939818"/>
              <a:gd name="connsiteX4" fmla="*/ 9155715 w 9155715"/>
              <a:gd name="connsiteY4" fmla="*/ 0 h 939818"/>
              <a:gd name="connsiteX0" fmla="*/ 9015078 w 9155715"/>
              <a:gd name="connsiteY0" fmla="*/ 0 h 873143"/>
              <a:gd name="connsiteX1" fmla="*/ 0 w 9155715"/>
              <a:gd name="connsiteY1" fmla="*/ 798691 h 873143"/>
              <a:gd name="connsiteX2" fmla="*/ 2384 w 9155715"/>
              <a:gd name="connsiteY2" fmla="*/ 873143 h 873143"/>
              <a:gd name="connsiteX3" fmla="*/ 9155715 w 9155715"/>
              <a:gd name="connsiteY3" fmla="*/ 17301 h 873143"/>
              <a:gd name="connsiteX4" fmla="*/ 9015078 w 9155715"/>
              <a:gd name="connsiteY4" fmla="*/ 0 h 873143"/>
              <a:gd name="connsiteX0" fmla="*/ 9160482 w 9160482"/>
              <a:gd name="connsiteY0" fmla="*/ 0 h 930293"/>
              <a:gd name="connsiteX1" fmla="*/ 0 w 9160482"/>
              <a:gd name="connsiteY1" fmla="*/ 855841 h 930293"/>
              <a:gd name="connsiteX2" fmla="*/ 2384 w 9160482"/>
              <a:gd name="connsiteY2" fmla="*/ 930293 h 930293"/>
              <a:gd name="connsiteX3" fmla="*/ 9155715 w 9160482"/>
              <a:gd name="connsiteY3" fmla="*/ 74451 h 930293"/>
              <a:gd name="connsiteX4" fmla="*/ 9160482 w 9160482"/>
              <a:gd name="connsiteY4" fmla="*/ 0 h 930293"/>
              <a:gd name="connsiteX0" fmla="*/ 9072286 w 9155715"/>
              <a:gd name="connsiteY0" fmla="*/ 0 h 885050"/>
              <a:gd name="connsiteX1" fmla="*/ 0 w 9155715"/>
              <a:gd name="connsiteY1" fmla="*/ 810598 h 885050"/>
              <a:gd name="connsiteX2" fmla="*/ 2384 w 9155715"/>
              <a:gd name="connsiteY2" fmla="*/ 885050 h 885050"/>
              <a:gd name="connsiteX3" fmla="*/ 9155715 w 9155715"/>
              <a:gd name="connsiteY3" fmla="*/ 29208 h 885050"/>
              <a:gd name="connsiteX4" fmla="*/ 9072286 w 9155715"/>
              <a:gd name="connsiteY4" fmla="*/ 0 h 885050"/>
              <a:gd name="connsiteX0" fmla="*/ 9155715 w 9155715"/>
              <a:gd name="connsiteY0" fmla="*/ 0 h 930294"/>
              <a:gd name="connsiteX1" fmla="*/ 0 w 9155715"/>
              <a:gd name="connsiteY1" fmla="*/ 855842 h 930294"/>
              <a:gd name="connsiteX2" fmla="*/ 2384 w 9155715"/>
              <a:gd name="connsiteY2" fmla="*/ 930294 h 930294"/>
              <a:gd name="connsiteX3" fmla="*/ 9155715 w 9155715"/>
              <a:gd name="connsiteY3" fmla="*/ 74452 h 930294"/>
              <a:gd name="connsiteX4" fmla="*/ 9155715 w 9155715"/>
              <a:gd name="connsiteY4" fmla="*/ 0 h 930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5715" h="930294">
                <a:moveTo>
                  <a:pt x="9155715" y="0"/>
                </a:moveTo>
                <a:lnTo>
                  <a:pt x="0" y="855842"/>
                </a:lnTo>
                <a:cubicBezTo>
                  <a:pt x="795" y="884628"/>
                  <a:pt x="1589" y="901508"/>
                  <a:pt x="2384" y="930294"/>
                </a:cubicBezTo>
                <a:lnTo>
                  <a:pt x="9155715" y="74452"/>
                </a:lnTo>
                <a:lnTo>
                  <a:pt x="9155715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44D24-5464-0F4D-A1D2-9F315B12D67A}" type="datetimeFigureOut">
              <a:rPr lang="it-IT" smtClean="0"/>
              <a:pPr/>
              <a:t>05/10/18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4759D-0EFF-4FB2-9CCE-04E00944F0FE}" type="slidenum">
              <a:rPr lang="en-US" smtClean="0"/>
              <a:pPr/>
              <a:t>‹n.›</a:t>
            </a:fld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3"/>
          </p:nvPr>
        </p:nvSpPr>
        <p:spPr>
          <a:xfrm>
            <a:off x="4572000" y="609600"/>
            <a:ext cx="3886200" cy="4191000"/>
          </a:xfrm>
        </p:spPr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4"/>
          </p:nvPr>
        </p:nvSpPr>
        <p:spPr>
          <a:xfrm>
            <a:off x="676274" y="1527048"/>
            <a:ext cx="3383280" cy="3291840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600"/>
            </a:lvl1pPr>
            <a:lvl2pPr>
              <a:buFontTx/>
              <a:buNone/>
              <a:defRPr/>
            </a:lvl2pPr>
            <a:lvl3pPr>
              <a:buFontTx/>
              <a:buNone/>
              <a:defRPr/>
            </a:lvl3pPr>
            <a:lvl4pPr>
              <a:buFontTx/>
              <a:buNone/>
              <a:defRPr/>
            </a:lvl4pPr>
            <a:lvl5pPr>
              <a:buFontTx/>
              <a:buNone/>
              <a:defRPr/>
            </a:lvl5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1"/>
              </a:gs>
              <a:gs pos="40000">
                <a:schemeClr val="accent1">
                  <a:lumMod val="40000"/>
                  <a:lumOff val="60000"/>
                </a:schemeClr>
              </a:gs>
              <a:gs pos="48000">
                <a:schemeClr val="accent1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Freeform 8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/>
              </a:gs>
              <a:gs pos="52000">
                <a:schemeClr val="accent3">
                  <a:lumMod val="40000"/>
                  <a:lumOff val="60000"/>
                </a:schemeClr>
              </a:gs>
              <a:gs pos="66000">
                <a:schemeClr val="accent3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0" y="609600"/>
            <a:ext cx="3886200" cy="4190999"/>
          </a:xfrm>
          <a:ln w="79375">
            <a:solidFill>
              <a:schemeClr val="tx1"/>
            </a:solidFill>
            <a:miter lim="800000"/>
          </a:ln>
          <a:effectLst>
            <a:outerShdw blurRad="50800" dist="38100" dir="5400000" algn="ctr" rotWithShape="0">
              <a:srgbClr val="000000">
                <a:alpha val="42000"/>
              </a:srgbClr>
            </a:outerShdw>
          </a:effectLst>
        </p:spPr>
        <p:txBody>
          <a:bodyPr>
            <a:normAutofit/>
          </a:bodyPr>
          <a:lstStyle>
            <a:lvl1pPr marL="0" indent="0" algn="ctr">
              <a:buNone/>
              <a:defRPr sz="25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Trascinare l'immagine su un segnaposto o fare clic sull'icona per aggiungerla</a:t>
            </a:r>
            <a:endParaRPr lang="en-US" dirty="0"/>
          </a:p>
        </p:txBody>
      </p:sp>
      <p:sp>
        <p:nvSpPr>
          <p:cNvPr id="10" name="Freeform 9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44D24-5464-0F4D-A1D2-9F315B12D67A}" type="datetimeFigureOut">
              <a:rPr lang="it-IT" smtClean="0"/>
              <a:pPr/>
              <a:t>05/10/18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D3A9B-7A68-F74E-BEE6-5A09CDDDE415}" type="slidenum">
              <a:rPr lang="it-IT" smtClean="0"/>
              <a:pPr/>
              <a:t>‹n.›</a:t>
            </a:fld>
            <a:endParaRPr lang="it-IT"/>
          </a:p>
        </p:txBody>
      </p:sp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676656" y="609600"/>
            <a:ext cx="3383280" cy="914400"/>
          </a:xfrm>
        </p:spPr>
        <p:txBody>
          <a:bodyPr anchor="b">
            <a:noAutofit/>
          </a:bodyPr>
          <a:lstStyle>
            <a:lvl1pPr algn="l">
              <a:defRPr sz="22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4"/>
          </p:nvPr>
        </p:nvSpPr>
        <p:spPr>
          <a:xfrm>
            <a:off x="676656" y="1524000"/>
            <a:ext cx="3381375" cy="3295650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600"/>
            </a:lvl1pPr>
            <a:lvl2pPr>
              <a:buFontTx/>
              <a:buNone/>
              <a:defRPr/>
            </a:lvl2pPr>
            <a:lvl3pPr>
              <a:buFontTx/>
              <a:buNone/>
              <a:defRPr/>
            </a:lvl3pPr>
            <a:lvl4pPr>
              <a:buFontTx/>
              <a:buNone/>
              <a:defRPr/>
            </a:lvl4pPr>
            <a:lvl5pPr>
              <a:buFontTx/>
              <a:buNone/>
              <a:defRPr/>
            </a:lvl5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4" Type="http://schemas.openxmlformats.org/officeDocument/2006/relationships/image" Target="../media/image1.wmf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 dpi="0" rotWithShape="1">
            <a:blip r:embed="rId14">
              <a:alphaModFix amt="15000"/>
            </a:blip>
            <a:srcRect/>
            <a:tile tx="0" ty="0" sx="76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0" y="274638"/>
            <a:ext cx="7772400" cy="1143000"/>
          </a:xfrm>
          <a:prstGeom prst="rect">
            <a:avLst/>
          </a:prstGeom>
        </p:spPr>
        <p:txBody>
          <a:bodyPr vert="horz" lIns="0" tIns="45720" rIns="0" bIns="45720" rtlCol="0" anchor="ctr">
            <a:normAutofit/>
          </a:bodyPr>
          <a:lstStyle/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600200"/>
            <a:ext cx="7772400" cy="4525963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00800" y="6416675"/>
            <a:ext cx="1981200" cy="365125"/>
          </a:xfrm>
          <a:prstGeom prst="rect">
            <a:avLst/>
          </a:prstGeom>
        </p:spPr>
        <p:txBody>
          <a:bodyPr vert="horz" lIns="0" tIns="45720" rIns="0" bIns="0" rtlCol="0" anchor="b" anchorCtr="0"/>
          <a:lstStyle>
            <a:lvl1pPr algn="r">
              <a:defRPr lang="en-US" sz="900" kern="1200" cap="all" spc="110" baseline="0" smtClean="0">
                <a:solidFill>
                  <a:srgbClr val="4D4D4D"/>
                </a:solidFill>
                <a:latin typeface="+mn-lt"/>
                <a:ea typeface="+mn-ea"/>
                <a:cs typeface="+mn-cs"/>
              </a:defRPr>
            </a:lvl1pPr>
          </a:lstStyle>
          <a:p>
            <a:fld id="{87244D24-5464-0F4D-A1D2-9F315B12D67A}" type="datetimeFigureOut">
              <a:rPr lang="it-IT" smtClean="0"/>
              <a:pPr/>
              <a:t>05/10/18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8600" y="6416675"/>
            <a:ext cx="2895600" cy="365125"/>
          </a:xfrm>
          <a:prstGeom prst="rect">
            <a:avLst/>
          </a:prstGeom>
        </p:spPr>
        <p:txBody>
          <a:bodyPr vert="horz" lIns="0" tIns="45720" rIns="0" bIns="0" rtlCol="0" anchor="b" anchorCtr="0"/>
          <a:lstStyle>
            <a:lvl1pPr algn="l">
              <a:defRPr sz="900" cap="all" spc="110" baseline="0">
                <a:solidFill>
                  <a:srgbClr val="4D4D4D"/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58200" y="6416675"/>
            <a:ext cx="457200" cy="365125"/>
          </a:xfrm>
          <a:prstGeom prst="rect">
            <a:avLst/>
          </a:prstGeom>
        </p:spPr>
        <p:txBody>
          <a:bodyPr vert="horz" lIns="0" tIns="45720" rIns="0" bIns="0" rtlCol="0" anchor="b" anchorCtr="0"/>
          <a:lstStyle>
            <a:lvl1pPr algn="r">
              <a:defRPr sz="1100" b="1" baseline="0">
                <a:solidFill>
                  <a:srgbClr val="4D4D4D"/>
                </a:solidFill>
              </a:defRPr>
            </a:lvl1pPr>
          </a:lstStyle>
          <a:p>
            <a:fld id="{A28D3A9B-7A68-F74E-BEE6-5A09CDDDE415}" type="slidenum">
              <a:rPr lang="it-IT" smtClean="0"/>
              <a:pPr/>
              <a:t>‹n.›</a:t>
            </a:fld>
            <a:endParaRPr lang="it-IT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5917" r:id="rId1"/>
    <p:sldLayoutId id="2147485918" r:id="rId2"/>
    <p:sldLayoutId id="2147485919" r:id="rId3"/>
    <p:sldLayoutId id="2147485920" r:id="rId4"/>
    <p:sldLayoutId id="2147485921" r:id="rId5"/>
    <p:sldLayoutId id="2147485922" r:id="rId6"/>
    <p:sldLayoutId id="2147485923" r:id="rId7"/>
    <p:sldLayoutId id="2147485924" r:id="rId8"/>
    <p:sldLayoutId id="2147485925" r:id="rId9"/>
    <p:sldLayoutId id="2147485926" r:id="rId10"/>
    <p:sldLayoutId id="2147485927" r:id="rId11"/>
    <p:sldLayoutId id="2147485931" r:id="rId12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20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libertaciviliimmigrazione.dlci.interno.gov.it/it/documentazione/statistica/cruscotto-statistico-giornaliero" TargetMode="Externa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3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ec.europa.eu/eurostat/statistics-explained/index.php/Asylum_quarterly_report" TargetMode="External"/><Relationship Id="rId4" Type="http://schemas.openxmlformats.org/officeDocument/2006/relationships/hyperlink" Target="https://publications.iom.int/books/world-migration-report-2018-chapter-1-report-overview-making-sense-migration-increasingly" TargetMode="External"/><Relationship Id="rId5" Type="http://schemas.openxmlformats.org/officeDocument/2006/relationships/hyperlink" Target="https://www.unhcr.it/risorse/statistiche" TargetMode="External"/><Relationship Id="rId6" Type="http://schemas.openxmlformats.org/officeDocument/2006/relationships/hyperlink" Target="http://www.regione.fvg.it/rafvg/cms/RAFVG/cultura-sport/immigrazione/FOGLIA14/" TargetMode="External"/><Relationship Id="rId1" Type="http://schemas.openxmlformats.org/officeDocument/2006/relationships/slideLayout" Target="../slideLayouts/slideLayout12.xml"/><Relationship Id="rId2" Type="http://schemas.openxmlformats.org/officeDocument/2006/relationships/hyperlink" Target="http://stra-dati.istat.it/Index.aspx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audio" Target="../media/audio1.bin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audio" Target="../media/audio1.bin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4" Type="http://schemas.openxmlformats.org/officeDocument/2006/relationships/diagramQuickStyle" Target="../diagrams/quickStyle1.xml"/><Relationship Id="rId5" Type="http://schemas.openxmlformats.org/officeDocument/2006/relationships/diagramColors" Target="../diagrams/colors1.xml"/><Relationship Id="rId6" Type="http://schemas.microsoft.com/office/2007/relationships/diagramDrawing" Target="../diagrams/drawing1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228600" y="842514"/>
            <a:ext cx="7640445" cy="2150296"/>
          </a:xfrm>
        </p:spPr>
        <p:txBody>
          <a:bodyPr>
            <a:noAutofit/>
          </a:bodyPr>
          <a:lstStyle/>
          <a:p>
            <a:r>
              <a:rPr lang="it-IT" dirty="0" smtClean="0">
                <a:latin typeface="Eurostile"/>
              </a:rPr>
              <a:t>ANTROPOLOGIA DEI PROCESSI MIGRATORI</a:t>
            </a:r>
            <a:br>
              <a:rPr lang="it-IT" dirty="0" smtClean="0">
                <a:latin typeface="Eurostile"/>
              </a:rPr>
            </a:br>
            <a:r>
              <a:rPr lang="it-IT" dirty="0" smtClean="0">
                <a:latin typeface="Eurostile"/>
              </a:rPr>
              <a:t/>
            </a:r>
            <a:br>
              <a:rPr lang="it-IT" dirty="0" smtClean="0">
                <a:latin typeface="Eurostile"/>
              </a:rPr>
            </a:br>
            <a:endParaRPr lang="it-IT" dirty="0">
              <a:latin typeface="Eurostile"/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641696" y="3399815"/>
            <a:ext cx="8001000" cy="2817460"/>
          </a:xfrm>
        </p:spPr>
        <p:txBody>
          <a:bodyPr>
            <a:normAutofit fontScale="92500" lnSpcReduction="10000"/>
          </a:bodyPr>
          <a:lstStyle/>
          <a:p>
            <a:pPr algn="ctr"/>
            <a:r>
              <a:rPr lang="it-IT" sz="2400" b="1" dirty="0" smtClean="0">
                <a:latin typeface="Eurostile"/>
              </a:rPr>
              <a:t>Dipartimento di Studi Umanistici</a:t>
            </a:r>
          </a:p>
          <a:p>
            <a:pPr algn="ctr"/>
            <a:r>
              <a:rPr lang="it-IT" sz="2400" b="1" dirty="0" smtClean="0">
                <a:latin typeface="Eurostile"/>
              </a:rPr>
              <a:t>A.A. 2018-19</a:t>
            </a:r>
          </a:p>
          <a:p>
            <a:pPr algn="ctr"/>
            <a:r>
              <a:rPr lang="it-IT" sz="2400" b="1" dirty="0" smtClean="0">
                <a:latin typeface="Eurostile"/>
              </a:rPr>
              <a:t>Primo semestre, </a:t>
            </a:r>
            <a:r>
              <a:rPr lang="it-IT" sz="2400" dirty="0" err="1" smtClean="0">
                <a:latin typeface="Eurostile"/>
              </a:rPr>
              <a:t>6</a:t>
            </a:r>
            <a:r>
              <a:rPr lang="it-IT" sz="2400" dirty="0" smtClean="0">
                <a:latin typeface="Eurostile"/>
              </a:rPr>
              <a:t> </a:t>
            </a:r>
            <a:r>
              <a:rPr lang="it-IT" sz="2400" dirty="0" err="1" smtClean="0">
                <a:latin typeface="Eurostile"/>
              </a:rPr>
              <a:t>cfu</a:t>
            </a:r>
            <a:r>
              <a:rPr lang="it-IT" sz="2400" dirty="0" smtClean="0">
                <a:latin typeface="Eurostile"/>
              </a:rPr>
              <a:t> = 30 </a:t>
            </a:r>
            <a:r>
              <a:rPr lang="it-IT" sz="2400" dirty="0" err="1" smtClean="0">
                <a:latin typeface="Eurostile"/>
              </a:rPr>
              <a:t>h</a:t>
            </a:r>
            <a:endParaRPr lang="it-IT" sz="2400" dirty="0" smtClean="0">
              <a:latin typeface="Eurostile"/>
            </a:endParaRPr>
          </a:p>
          <a:p>
            <a:pPr algn="ctr"/>
            <a:endParaRPr lang="it-IT" sz="2400" b="1" dirty="0" smtClean="0">
              <a:latin typeface="Eurostile"/>
            </a:endParaRPr>
          </a:p>
          <a:p>
            <a:pPr>
              <a:spcBef>
                <a:spcPts val="0"/>
              </a:spcBef>
            </a:pPr>
            <a:r>
              <a:rPr lang="it-IT" sz="2400" dirty="0" smtClean="0">
                <a:latin typeface="Eurostile"/>
              </a:rPr>
              <a:t>Corso di laurea magistrale in Servizio Sociale, politiche sociali, programmazione e gestione dei servizi</a:t>
            </a:r>
          </a:p>
          <a:p>
            <a:pPr>
              <a:spcBef>
                <a:spcPts val="0"/>
              </a:spcBef>
              <a:buFont typeface="Wingdings" charset="2"/>
              <a:buChar char="q"/>
            </a:pPr>
            <a:endParaRPr lang="it-IT" sz="2400" dirty="0" smtClean="0">
              <a:latin typeface="Eurostile"/>
            </a:endParaRPr>
          </a:p>
          <a:p>
            <a:pPr>
              <a:spcBef>
                <a:spcPts val="0"/>
              </a:spcBef>
            </a:pPr>
            <a:r>
              <a:rPr lang="it-IT" sz="2400" dirty="0" smtClean="0">
                <a:latin typeface="Eurostile"/>
              </a:rPr>
              <a:t>	</a:t>
            </a:r>
            <a:endParaRPr lang="it-IT" sz="2400" dirty="0">
              <a:latin typeface="Eurostile"/>
            </a:endParaRPr>
          </a:p>
        </p:txBody>
      </p:sp>
    </p:spTree>
  </p:cSld>
  <p:clrMapOvr>
    <a:masterClrMapping/>
  </p:clrMapOvr>
  <p:transition xmlns:p14="http://schemas.microsoft.com/office/powerpoint/2010/main">
    <p:fade thruBlk="1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Approccio antropologico</a:t>
            </a:r>
            <a:endParaRPr lang="it-IT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42507" y="1417638"/>
            <a:ext cx="8014331" cy="4342372"/>
          </a:xfrm>
        </p:spPr>
        <p:txBody>
          <a:bodyPr>
            <a:normAutofit/>
          </a:bodyPr>
          <a:lstStyle/>
          <a:p>
            <a:pPr marL="68580" indent="0">
              <a:buNone/>
            </a:pPr>
            <a:r>
              <a:rPr lang="it-IT" dirty="0" smtClean="0"/>
              <a:t>L’approccio antropologico si fa carico della COMPLESSITA’ del reale, ne analizza in profondità caratteristiche e contraddizioni, pone interrogativi ed offre interpretazioni consapevoli della loro necessaria parzialità e pronte alla messa in discussione e ad un superamento QUALITATIVO. </a:t>
            </a:r>
          </a:p>
          <a:p>
            <a:endParaRPr lang="it-IT" dirty="0"/>
          </a:p>
          <a:p>
            <a:r>
              <a:rPr lang="it-IT" dirty="0" smtClean="0"/>
              <a:t>Dal canto suo, la BUROCRAZIA vive sulla semplificazione del reale ed esige RICETTE, risposte chiare e definitive, pacchetti </a:t>
            </a:r>
            <a:r>
              <a:rPr lang="it-IT" dirty="0" err="1" smtClean="0"/>
              <a:t>pre</a:t>
            </a:r>
            <a:r>
              <a:rPr lang="it-IT" dirty="0" smtClean="0"/>
              <a:t>-confezionati e RIGIDI, così come rigidi e riduttivi sono i suoi modi di OPERARE ed intervenire sulla realtà (Vianelli 2014, </a:t>
            </a:r>
            <a:r>
              <a:rPr lang="it-IT" i="1" dirty="0" smtClean="0"/>
              <a:t>Frustrazione/potenzialità. Il sapere antropologico nella quotidianità di un progetto di accoglienza di rifugiati e richiedenti asilo</a:t>
            </a:r>
            <a:r>
              <a:rPr lang="it-IT" dirty="0" smtClean="0"/>
              <a:t>). </a:t>
            </a:r>
          </a:p>
        </p:txBody>
      </p:sp>
    </p:spTree>
    <p:extLst>
      <p:ext uri="{BB962C8B-B14F-4D97-AF65-F5344CB8AC3E}">
        <p14:creationId xmlns:p14="http://schemas.microsoft.com/office/powerpoint/2010/main" val="7655929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Titolo 1"/>
          <p:cNvSpPr>
            <a:spLocks noGrp="1"/>
          </p:cNvSpPr>
          <p:nvPr>
            <p:ph type="title"/>
          </p:nvPr>
        </p:nvSpPr>
        <p:spPr>
          <a:xfrm>
            <a:off x="755650" y="33338"/>
            <a:ext cx="7772400" cy="1143000"/>
          </a:xfrm>
        </p:spPr>
        <p:txBody>
          <a:bodyPr/>
          <a:lstStyle/>
          <a:p>
            <a:r>
              <a:rPr lang="it-IT">
                <a:latin typeface="Eurostile" charset="0"/>
                <a:cs typeface="Eurostile" charset="0"/>
              </a:rPr>
              <a:t>Processi migratori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85800" y="1351516"/>
            <a:ext cx="7772400" cy="41148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it-IT" dirty="0" smtClean="0">
                <a:latin typeface="Eurostile"/>
                <a:cs typeface="Eurostile"/>
              </a:rPr>
              <a:t>Rifugiati – Accoglienza, protezione umanitaria – </a:t>
            </a:r>
          </a:p>
          <a:p>
            <a:pPr marL="68580" indent="0">
              <a:buNone/>
              <a:defRPr/>
            </a:pPr>
            <a:r>
              <a:rPr lang="it-IT" dirty="0">
                <a:latin typeface="Eurostile"/>
                <a:cs typeface="Eurostile"/>
              </a:rPr>
              <a:t>	</a:t>
            </a:r>
            <a:r>
              <a:rPr lang="it-IT" dirty="0" smtClean="0">
                <a:latin typeface="Eurostile"/>
                <a:cs typeface="Eurostile"/>
              </a:rPr>
              <a:t>(Convenzione Ginevra 1951)</a:t>
            </a:r>
          </a:p>
          <a:p>
            <a:pPr>
              <a:defRPr/>
            </a:pPr>
            <a:endParaRPr lang="it-IT" dirty="0">
              <a:latin typeface="Eurostile"/>
              <a:cs typeface="Eurostile"/>
            </a:endParaRPr>
          </a:p>
          <a:p>
            <a:pPr>
              <a:defRPr/>
            </a:pPr>
            <a:r>
              <a:rPr lang="it-IT" dirty="0" smtClean="0">
                <a:latin typeface="Eurostile"/>
                <a:cs typeface="Eurostile"/>
              </a:rPr>
              <a:t>Migrazioni economiche – Flussi globali</a:t>
            </a:r>
          </a:p>
          <a:p>
            <a:pPr marL="0" indent="0">
              <a:buFontTx/>
              <a:buNone/>
              <a:defRPr/>
            </a:pPr>
            <a:r>
              <a:rPr lang="it-IT" dirty="0" smtClean="0">
                <a:latin typeface="Eurostile"/>
                <a:cs typeface="Eurostile"/>
              </a:rPr>
              <a:t>	</a:t>
            </a:r>
            <a:r>
              <a:rPr lang="it-IT" dirty="0">
                <a:latin typeface="Eurostile"/>
                <a:cs typeface="Eurostile"/>
              </a:rPr>
              <a:t>	</a:t>
            </a:r>
          </a:p>
          <a:p>
            <a:pPr>
              <a:defRPr/>
            </a:pPr>
            <a:r>
              <a:rPr lang="it-IT" dirty="0" smtClean="0">
                <a:latin typeface="Eurostile"/>
                <a:cs typeface="Eurostile"/>
              </a:rPr>
              <a:t>Categorie dentro/fuori con porosità dei confini</a:t>
            </a:r>
          </a:p>
          <a:p>
            <a:pPr>
              <a:defRPr/>
            </a:pPr>
            <a:endParaRPr lang="it-IT" dirty="0">
              <a:latin typeface="Eurostile"/>
              <a:cs typeface="Eurostile"/>
            </a:endParaRPr>
          </a:p>
          <a:p>
            <a:pPr>
              <a:defRPr/>
            </a:pPr>
            <a:r>
              <a:rPr lang="it-IT" dirty="0" smtClean="0">
                <a:latin typeface="Eurostile"/>
                <a:cs typeface="Eurostile"/>
              </a:rPr>
              <a:t>Italia paese di immigrazione da almeno 25 anni</a:t>
            </a:r>
          </a:p>
          <a:p>
            <a:pPr lvl="1">
              <a:defRPr/>
            </a:pPr>
            <a:endParaRPr lang="it-IT" sz="1000" dirty="0" smtClean="0">
              <a:latin typeface="Eurostile"/>
              <a:cs typeface="Eurostile"/>
            </a:endParaRPr>
          </a:p>
          <a:p>
            <a:pPr>
              <a:defRPr/>
            </a:pPr>
            <a:r>
              <a:rPr lang="it-IT" dirty="0" smtClean="0">
                <a:latin typeface="Eurostile"/>
                <a:cs typeface="Eurostile"/>
                <a:hlinkClick r:id="rId2"/>
              </a:rPr>
              <a:t>cruscotto-statistico-giornaliero</a:t>
            </a:r>
            <a:endParaRPr lang="it-IT" dirty="0">
              <a:latin typeface="Eurostile"/>
              <a:cs typeface="Eurostile"/>
            </a:endParaRP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it-IT">
              <a:latin typeface="Eurostile"/>
              <a:cs typeface="Eurostile"/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t-IT">
              <a:latin typeface="Eurostile"/>
              <a:cs typeface="Eurostile"/>
            </a:endParaRPr>
          </a:p>
        </p:txBody>
      </p:sp>
      <p:sp>
        <p:nvSpPr>
          <p:cNvPr id="35845" name="Segnaposto numero diapositiva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 i="1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 i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 b="1" i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 b="1" i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 b="1" i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42BEE099-729F-8446-BD4A-AD59A44277F7}" type="slidenum">
              <a:rPr lang="it-IT" sz="1400" b="0" i="0">
                <a:latin typeface="Eurostile" charset="0"/>
                <a:cs typeface="Eurostile" charset="0"/>
              </a:rPr>
              <a:pPr/>
              <a:t>11</a:t>
            </a:fld>
            <a:endParaRPr lang="it-IT" sz="1400" b="0" i="0">
              <a:latin typeface="Eurostile" charset="0"/>
              <a:cs typeface="Eurostile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71501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Una specie </a:t>
            </a:r>
            <a:r>
              <a:rPr lang="it-IT" dirty="0" err="1" smtClean="0"/>
              <a:t>nomadica</a:t>
            </a:r>
            <a:endParaRPr lang="it-IT" dirty="0"/>
          </a:p>
        </p:txBody>
      </p:sp>
      <p:pic>
        <p:nvPicPr>
          <p:cNvPr id="4" name="Segnaposto contenuto 3" descr="800px-Migraciones_humanas_en_haplogrupos_mitocondriales.png"/>
          <p:cNvPicPr>
            <a:picLocks noGrp="1" noChangeAspect="1"/>
          </p:cNvPicPr>
          <p:nvPr>
            <p:ph idx="1"/>
          </p:nvPr>
        </p:nvPicPr>
        <p:blipFill>
          <a:blip r:embed="rId2"/>
          <a:srcRect t="3246" b="3246"/>
          <a:stretch>
            <a:fillRect/>
          </a:stretch>
        </p:blipFill>
        <p:spPr/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Text Box 1"/>
          <p:cNvSpPr txBox="1">
            <a:spLocks noChangeArrowheads="1"/>
          </p:cNvSpPr>
          <p:nvPr/>
        </p:nvSpPr>
        <p:spPr bwMode="auto">
          <a:xfrm>
            <a:off x="685800" y="609600"/>
            <a:ext cx="8207375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 b="1" i="1">
                <a:solidFill>
                  <a:srgbClr val="000000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 b="1" i="1">
                <a:solidFill>
                  <a:srgbClr val="000000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 b="1" i="1">
                <a:solidFill>
                  <a:srgbClr val="000000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 b="1" i="1">
                <a:solidFill>
                  <a:srgbClr val="000000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 b="1" i="1">
                <a:solidFill>
                  <a:srgbClr val="000000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 b="1" i="1">
                <a:solidFill>
                  <a:srgbClr val="000000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 b="1" i="1">
                <a:solidFill>
                  <a:srgbClr val="000000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 b="1" i="1">
                <a:solidFill>
                  <a:srgbClr val="000000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 b="1" i="1">
                <a:solidFill>
                  <a:srgbClr val="000000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9pPr>
          </a:lstStyle>
          <a:p>
            <a:pPr algn="ctr">
              <a:buClrTx/>
              <a:buFontTx/>
              <a:buNone/>
              <a:defRPr/>
            </a:pPr>
            <a:r>
              <a:rPr lang="it-IT" sz="3600" b="0" i="0" dirty="0" smtClean="0">
                <a:latin typeface="Eurostile" charset="0"/>
                <a:cs typeface="Eurostile" charset="0"/>
              </a:rPr>
              <a:t>Migrazioni: economiche o forzate?</a:t>
            </a:r>
            <a:br>
              <a:rPr lang="it-IT" sz="3600" b="0" i="0" dirty="0" smtClean="0">
                <a:latin typeface="Eurostile" charset="0"/>
                <a:cs typeface="Eurostile" charset="0"/>
              </a:rPr>
            </a:br>
            <a:endParaRPr lang="it-IT" sz="3600" b="0" i="0" dirty="0" smtClean="0">
              <a:solidFill>
                <a:srgbClr val="336633"/>
              </a:solidFill>
              <a:latin typeface="Eurostile" charset="0"/>
              <a:cs typeface="Eurostile" charset="0"/>
            </a:endParaRPr>
          </a:p>
        </p:txBody>
      </p:sp>
      <p:sp>
        <p:nvSpPr>
          <p:cNvPr id="6146" name="Text Box 2"/>
          <p:cNvSpPr txBox="1">
            <a:spLocks noChangeArrowheads="1"/>
          </p:cNvSpPr>
          <p:nvPr/>
        </p:nvSpPr>
        <p:spPr bwMode="auto">
          <a:xfrm>
            <a:off x="900113" y="1916113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>
            <a:lvl1pPr marL="342900" indent="-338138"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 b="1" i="1">
                <a:solidFill>
                  <a:srgbClr val="000000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 b="1" i="1">
                <a:solidFill>
                  <a:srgbClr val="000000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2pPr>
            <a:lvl3pPr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 b="1" i="1">
                <a:solidFill>
                  <a:srgbClr val="000000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3pPr>
            <a:lvl4pPr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 b="1" i="1">
                <a:solidFill>
                  <a:srgbClr val="000000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4pPr>
            <a:lvl5pPr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 b="1" i="1">
                <a:solidFill>
                  <a:srgbClr val="000000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 b="1" i="1">
                <a:solidFill>
                  <a:srgbClr val="000000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 b="1" i="1">
                <a:solidFill>
                  <a:srgbClr val="000000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 b="1" i="1">
                <a:solidFill>
                  <a:srgbClr val="000000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 b="1" i="1">
                <a:solidFill>
                  <a:srgbClr val="000000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9pPr>
          </a:lstStyle>
          <a:p>
            <a:pPr eaLnBrk="1" hangingPunct="1">
              <a:spcBef>
                <a:spcPts val="550"/>
              </a:spcBef>
              <a:buClrTx/>
              <a:buFontTx/>
              <a:buNone/>
              <a:defRPr/>
            </a:pPr>
            <a:endParaRPr lang="it-IT" sz="2200" b="0" i="0" smtClean="0">
              <a:solidFill>
                <a:srgbClr val="C00000"/>
              </a:solidFill>
              <a:latin typeface="Georgia" charset="0"/>
            </a:endParaRPr>
          </a:p>
          <a:p>
            <a:pPr eaLnBrk="1" hangingPunct="1">
              <a:spcBef>
                <a:spcPts val="500"/>
              </a:spcBef>
              <a:buClrTx/>
              <a:buFontTx/>
              <a:buNone/>
              <a:defRPr/>
            </a:pPr>
            <a:r>
              <a:rPr lang="it-IT" sz="2000" b="0" i="0" smtClean="0">
                <a:solidFill>
                  <a:srgbClr val="002060"/>
                </a:solidFill>
                <a:latin typeface="Georgia" charset="0"/>
              </a:rPr>
              <a:t>	</a:t>
            </a:r>
          </a:p>
        </p:txBody>
      </p:sp>
      <p:sp>
        <p:nvSpPr>
          <p:cNvPr id="6148" name="Text Box 4"/>
          <p:cNvSpPr txBox="1">
            <a:spLocks noChangeArrowheads="1"/>
          </p:cNvSpPr>
          <p:nvPr/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 b="1" i="1">
                <a:solidFill>
                  <a:srgbClr val="000000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 b="1" i="1">
                <a:solidFill>
                  <a:srgbClr val="000000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 b="1" i="1">
                <a:solidFill>
                  <a:srgbClr val="000000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 b="1" i="1">
                <a:solidFill>
                  <a:srgbClr val="000000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 b="1" i="1">
                <a:solidFill>
                  <a:srgbClr val="000000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 b="1" i="1">
                <a:solidFill>
                  <a:srgbClr val="000000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 b="1" i="1">
                <a:solidFill>
                  <a:srgbClr val="000000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 b="1" i="1">
                <a:solidFill>
                  <a:srgbClr val="000000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 b="1" i="1">
                <a:solidFill>
                  <a:srgbClr val="000000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9pPr>
          </a:lstStyle>
          <a:p>
            <a:pPr algn="r" eaLnBrk="1" hangingPunct="1">
              <a:buClrTx/>
              <a:buFontTx/>
              <a:buNone/>
              <a:defRPr/>
            </a:pPr>
            <a:fld id="{91039007-125E-A347-A6F7-1A8D2CE8813E}" type="slidenum">
              <a:rPr lang="it-IT" sz="1400" b="0" i="0" smtClean="0"/>
              <a:pPr algn="r" eaLnBrk="1" hangingPunct="1">
                <a:buClrTx/>
                <a:buFontTx/>
                <a:buNone/>
                <a:defRPr/>
              </a:pPr>
              <a:t>13</a:t>
            </a:fld>
            <a:endParaRPr lang="it-IT" sz="1400" b="0" i="0" smtClean="0"/>
          </a:p>
        </p:txBody>
      </p:sp>
      <p:sp>
        <p:nvSpPr>
          <p:cNvPr id="6149" name="Rectangle 5"/>
          <p:cNvSpPr>
            <a:spLocks noChangeArrowheads="1"/>
          </p:cNvSpPr>
          <p:nvPr/>
        </p:nvSpPr>
        <p:spPr bwMode="auto">
          <a:xfrm>
            <a:off x="9525" y="-523761"/>
            <a:ext cx="9134475" cy="668338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it-IT"/>
          </a:p>
        </p:txBody>
      </p:sp>
      <p:pic>
        <p:nvPicPr>
          <p:cNvPr id="6153" name="Picture 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3524" y="1803400"/>
            <a:ext cx="5080000" cy="4902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02819262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1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1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15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6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Text Box 1"/>
          <p:cNvSpPr txBox="1">
            <a:spLocks noChangeArrowheads="1"/>
          </p:cNvSpPr>
          <p:nvPr/>
        </p:nvSpPr>
        <p:spPr bwMode="auto">
          <a:xfrm>
            <a:off x="179388" y="2016125"/>
            <a:ext cx="8856662" cy="429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tabLst>
                <a:tab pos="0" algn="l"/>
                <a:tab pos="566738" algn="l"/>
                <a:tab pos="1481138" algn="l"/>
                <a:tab pos="2395538" algn="l"/>
                <a:tab pos="3309938" algn="l"/>
                <a:tab pos="4224338" algn="l"/>
                <a:tab pos="5138738" algn="l"/>
                <a:tab pos="6053138" algn="l"/>
                <a:tab pos="6967538" algn="l"/>
                <a:tab pos="7881938" algn="l"/>
                <a:tab pos="8796338" algn="l"/>
                <a:tab pos="9710738" algn="l"/>
                <a:tab pos="9988550" algn="l"/>
                <a:tab pos="10437813" algn="l"/>
                <a:tab pos="10780713" algn="l"/>
              </a:tabLst>
              <a:defRPr sz="2400" b="1" i="1">
                <a:solidFill>
                  <a:srgbClr val="000000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>
              <a:tabLst>
                <a:tab pos="0" algn="l"/>
                <a:tab pos="566738" algn="l"/>
                <a:tab pos="1481138" algn="l"/>
                <a:tab pos="2395538" algn="l"/>
                <a:tab pos="3309938" algn="l"/>
                <a:tab pos="4224338" algn="l"/>
                <a:tab pos="5138738" algn="l"/>
                <a:tab pos="6053138" algn="l"/>
                <a:tab pos="6967538" algn="l"/>
                <a:tab pos="7881938" algn="l"/>
                <a:tab pos="8796338" algn="l"/>
                <a:tab pos="9710738" algn="l"/>
                <a:tab pos="9988550" algn="l"/>
                <a:tab pos="10437813" algn="l"/>
                <a:tab pos="10780713" algn="l"/>
              </a:tabLst>
              <a:defRPr sz="2400" b="1" i="1">
                <a:solidFill>
                  <a:srgbClr val="000000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2pPr>
            <a:lvl3pPr>
              <a:tabLst>
                <a:tab pos="0" algn="l"/>
                <a:tab pos="566738" algn="l"/>
                <a:tab pos="1481138" algn="l"/>
                <a:tab pos="2395538" algn="l"/>
                <a:tab pos="3309938" algn="l"/>
                <a:tab pos="4224338" algn="l"/>
                <a:tab pos="5138738" algn="l"/>
                <a:tab pos="6053138" algn="l"/>
                <a:tab pos="6967538" algn="l"/>
                <a:tab pos="7881938" algn="l"/>
                <a:tab pos="8796338" algn="l"/>
                <a:tab pos="9710738" algn="l"/>
                <a:tab pos="9988550" algn="l"/>
                <a:tab pos="10437813" algn="l"/>
                <a:tab pos="10780713" algn="l"/>
              </a:tabLst>
              <a:defRPr sz="2400" b="1" i="1">
                <a:solidFill>
                  <a:srgbClr val="000000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3pPr>
            <a:lvl4pPr>
              <a:tabLst>
                <a:tab pos="0" algn="l"/>
                <a:tab pos="566738" algn="l"/>
                <a:tab pos="1481138" algn="l"/>
                <a:tab pos="2395538" algn="l"/>
                <a:tab pos="3309938" algn="l"/>
                <a:tab pos="4224338" algn="l"/>
                <a:tab pos="5138738" algn="l"/>
                <a:tab pos="6053138" algn="l"/>
                <a:tab pos="6967538" algn="l"/>
                <a:tab pos="7881938" algn="l"/>
                <a:tab pos="8796338" algn="l"/>
                <a:tab pos="9710738" algn="l"/>
                <a:tab pos="9988550" algn="l"/>
                <a:tab pos="10437813" algn="l"/>
                <a:tab pos="10780713" algn="l"/>
              </a:tabLst>
              <a:defRPr sz="2400" b="1" i="1">
                <a:solidFill>
                  <a:srgbClr val="000000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4pPr>
            <a:lvl5pPr>
              <a:tabLst>
                <a:tab pos="0" algn="l"/>
                <a:tab pos="566738" algn="l"/>
                <a:tab pos="1481138" algn="l"/>
                <a:tab pos="2395538" algn="l"/>
                <a:tab pos="3309938" algn="l"/>
                <a:tab pos="4224338" algn="l"/>
                <a:tab pos="5138738" algn="l"/>
                <a:tab pos="6053138" algn="l"/>
                <a:tab pos="6967538" algn="l"/>
                <a:tab pos="7881938" algn="l"/>
                <a:tab pos="8796338" algn="l"/>
                <a:tab pos="9710738" algn="l"/>
                <a:tab pos="9988550" algn="l"/>
                <a:tab pos="10437813" algn="l"/>
                <a:tab pos="10780713" algn="l"/>
              </a:tabLst>
              <a:defRPr sz="2400" b="1" i="1">
                <a:solidFill>
                  <a:srgbClr val="000000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566738" algn="l"/>
                <a:tab pos="1481138" algn="l"/>
                <a:tab pos="2395538" algn="l"/>
                <a:tab pos="3309938" algn="l"/>
                <a:tab pos="4224338" algn="l"/>
                <a:tab pos="5138738" algn="l"/>
                <a:tab pos="6053138" algn="l"/>
                <a:tab pos="6967538" algn="l"/>
                <a:tab pos="7881938" algn="l"/>
                <a:tab pos="8796338" algn="l"/>
                <a:tab pos="9710738" algn="l"/>
                <a:tab pos="9988550" algn="l"/>
                <a:tab pos="10437813" algn="l"/>
                <a:tab pos="10780713" algn="l"/>
              </a:tabLst>
              <a:defRPr sz="2400" b="1" i="1">
                <a:solidFill>
                  <a:srgbClr val="000000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566738" algn="l"/>
                <a:tab pos="1481138" algn="l"/>
                <a:tab pos="2395538" algn="l"/>
                <a:tab pos="3309938" algn="l"/>
                <a:tab pos="4224338" algn="l"/>
                <a:tab pos="5138738" algn="l"/>
                <a:tab pos="6053138" algn="l"/>
                <a:tab pos="6967538" algn="l"/>
                <a:tab pos="7881938" algn="l"/>
                <a:tab pos="8796338" algn="l"/>
                <a:tab pos="9710738" algn="l"/>
                <a:tab pos="9988550" algn="l"/>
                <a:tab pos="10437813" algn="l"/>
                <a:tab pos="10780713" algn="l"/>
              </a:tabLst>
              <a:defRPr sz="2400" b="1" i="1">
                <a:solidFill>
                  <a:srgbClr val="000000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566738" algn="l"/>
                <a:tab pos="1481138" algn="l"/>
                <a:tab pos="2395538" algn="l"/>
                <a:tab pos="3309938" algn="l"/>
                <a:tab pos="4224338" algn="l"/>
                <a:tab pos="5138738" algn="l"/>
                <a:tab pos="6053138" algn="l"/>
                <a:tab pos="6967538" algn="l"/>
                <a:tab pos="7881938" algn="l"/>
                <a:tab pos="8796338" algn="l"/>
                <a:tab pos="9710738" algn="l"/>
                <a:tab pos="9988550" algn="l"/>
                <a:tab pos="10437813" algn="l"/>
                <a:tab pos="10780713" algn="l"/>
              </a:tabLst>
              <a:defRPr sz="2400" b="1" i="1">
                <a:solidFill>
                  <a:srgbClr val="000000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566738" algn="l"/>
                <a:tab pos="1481138" algn="l"/>
                <a:tab pos="2395538" algn="l"/>
                <a:tab pos="3309938" algn="l"/>
                <a:tab pos="4224338" algn="l"/>
                <a:tab pos="5138738" algn="l"/>
                <a:tab pos="6053138" algn="l"/>
                <a:tab pos="6967538" algn="l"/>
                <a:tab pos="7881938" algn="l"/>
                <a:tab pos="8796338" algn="l"/>
                <a:tab pos="9710738" algn="l"/>
                <a:tab pos="9988550" algn="l"/>
                <a:tab pos="10437813" algn="l"/>
                <a:tab pos="10780713" algn="l"/>
              </a:tabLst>
              <a:defRPr sz="2400" b="1" i="1">
                <a:solidFill>
                  <a:srgbClr val="000000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9pPr>
          </a:lstStyle>
          <a:p>
            <a:pPr eaLnBrk="1" hangingPunct="1">
              <a:spcBef>
                <a:spcPts val="550"/>
              </a:spcBef>
              <a:buClrTx/>
              <a:buFontTx/>
              <a:buNone/>
              <a:defRPr/>
            </a:pPr>
            <a:r>
              <a:rPr lang="it-IT" sz="2200" b="0" i="0" dirty="0" smtClean="0">
                <a:latin typeface="Eurostile" charset="0"/>
                <a:cs typeface="Eurostile" charset="0"/>
              </a:rPr>
              <a:t>Emi / Im- Migrazioni ?    </a:t>
            </a:r>
          </a:p>
          <a:p>
            <a:pPr eaLnBrk="1" hangingPunct="1">
              <a:spcBef>
                <a:spcPts val="550"/>
              </a:spcBef>
              <a:buClrTx/>
              <a:buFontTx/>
              <a:buNone/>
              <a:defRPr/>
            </a:pPr>
            <a:r>
              <a:rPr lang="it-IT" sz="2200" b="0" i="0" dirty="0" smtClean="0">
                <a:latin typeface="Eurostile" charset="0"/>
                <a:cs typeface="Eurostile" charset="0"/>
              </a:rPr>
              <a:t>Europa: radici o </a:t>
            </a:r>
            <a:r>
              <a:rPr lang="it-IT" sz="2200" b="0" i="0" dirty="0" err="1" smtClean="0">
                <a:latin typeface="Eurostile" charset="0"/>
                <a:cs typeface="Eurostile" charset="0"/>
              </a:rPr>
              <a:t>intercultura</a:t>
            </a:r>
            <a:r>
              <a:rPr lang="it-IT" sz="2200" b="0" i="0" dirty="0" smtClean="0">
                <a:latin typeface="Eurostile" charset="0"/>
                <a:cs typeface="Eurostile" charset="0"/>
              </a:rPr>
              <a:t>? 		   </a:t>
            </a:r>
            <a:r>
              <a:rPr lang="it-IT" sz="2200" b="0" i="0" dirty="0" smtClean="0">
                <a:solidFill>
                  <a:srgbClr val="007826"/>
                </a:solidFill>
                <a:latin typeface="Eurostile" charset="0"/>
                <a:cs typeface="Eurostile" charset="0"/>
              </a:rPr>
              <a:t>							</a:t>
            </a:r>
          </a:p>
          <a:p>
            <a:pPr eaLnBrk="1" hangingPunct="1">
              <a:spcBef>
                <a:spcPts val="550"/>
              </a:spcBef>
              <a:buClrTx/>
              <a:buFontTx/>
              <a:buNone/>
              <a:defRPr/>
            </a:pPr>
            <a:r>
              <a:rPr lang="it-IT" sz="2200" b="0" i="0" dirty="0" smtClean="0">
                <a:latin typeface="Eurostile" charset="0"/>
                <a:cs typeface="Eurostile" charset="0"/>
              </a:rPr>
              <a:t>Confini interni/esterni		</a:t>
            </a:r>
          </a:p>
          <a:p>
            <a:pPr eaLnBrk="1" hangingPunct="1">
              <a:spcBef>
                <a:spcPts val="550"/>
              </a:spcBef>
              <a:buClrTx/>
              <a:buFontTx/>
              <a:buNone/>
              <a:defRPr/>
            </a:pPr>
            <a:r>
              <a:rPr lang="it-IT" sz="2200" b="0" i="0" dirty="0" smtClean="0">
                <a:latin typeface="Eurostile" charset="0"/>
                <a:cs typeface="Eurostile" charset="0"/>
              </a:rPr>
              <a:t>Aumento di richiedenti asilo  	</a:t>
            </a:r>
          </a:p>
          <a:p>
            <a:pPr eaLnBrk="1" hangingPunct="1">
              <a:spcBef>
                <a:spcPts val="550"/>
              </a:spcBef>
              <a:buClrTx/>
              <a:buFontTx/>
              <a:buNone/>
              <a:defRPr/>
            </a:pPr>
            <a:r>
              <a:rPr lang="it-IT" sz="2200" b="0" i="0" dirty="0" smtClean="0">
                <a:latin typeface="Eurostile" charset="0"/>
                <a:cs typeface="Eurostile" charset="0"/>
              </a:rPr>
              <a:t>Stop alle quote ingresso migranti                     </a:t>
            </a:r>
          </a:p>
          <a:p>
            <a:pPr eaLnBrk="1" hangingPunct="1">
              <a:spcBef>
                <a:spcPts val="550"/>
              </a:spcBef>
              <a:buClrTx/>
              <a:buFontTx/>
              <a:buNone/>
              <a:defRPr/>
            </a:pPr>
            <a:r>
              <a:rPr lang="it-IT" sz="2200" b="0" i="0" dirty="0" smtClean="0">
                <a:latin typeface="Eurostile" charset="0"/>
                <a:cs typeface="Eurostile" charset="0"/>
              </a:rPr>
              <a:t>Crisi  globale 2008-Welfare state	           </a:t>
            </a:r>
          </a:p>
          <a:p>
            <a:pPr eaLnBrk="1" hangingPunct="1">
              <a:spcBef>
                <a:spcPts val="550"/>
              </a:spcBef>
              <a:buClrTx/>
              <a:buFontTx/>
              <a:buNone/>
              <a:defRPr/>
            </a:pPr>
            <a:r>
              <a:rPr lang="it-IT" sz="2200" b="0" i="0" dirty="0" smtClean="0">
                <a:latin typeface="Eurostile" charset="0"/>
                <a:cs typeface="Eurostile" charset="0"/>
              </a:rPr>
              <a:t>Primavere arabe + crisi climatica</a:t>
            </a:r>
            <a:endParaRPr lang="it-IT" sz="2000" b="0" i="0" dirty="0" smtClean="0">
              <a:solidFill>
                <a:srgbClr val="002060"/>
              </a:solidFill>
              <a:latin typeface="Eurostile" charset="0"/>
              <a:cs typeface="Eurostile" charset="0"/>
            </a:endParaRPr>
          </a:p>
        </p:txBody>
      </p:sp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2160588" y="606425"/>
            <a:ext cx="5489575" cy="760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 b="1" i="1">
                <a:solidFill>
                  <a:srgbClr val="000000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 b="1" i="1">
                <a:solidFill>
                  <a:srgbClr val="000000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 b="1" i="1">
                <a:solidFill>
                  <a:srgbClr val="000000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 b="1" i="1">
                <a:solidFill>
                  <a:srgbClr val="000000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 b="1" i="1">
                <a:solidFill>
                  <a:srgbClr val="000000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 b="1" i="1">
                <a:solidFill>
                  <a:srgbClr val="000000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 b="1" i="1">
                <a:solidFill>
                  <a:srgbClr val="000000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 b="1" i="1">
                <a:solidFill>
                  <a:srgbClr val="000000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 b="1" i="1">
                <a:solidFill>
                  <a:srgbClr val="000000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9pPr>
          </a:lstStyle>
          <a:p>
            <a:pPr algn="ctr">
              <a:buClrTx/>
              <a:buFontTx/>
              <a:buNone/>
              <a:defRPr/>
            </a:pPr>
            <a:r>
              <a:rPr lang="it-IT" sz="4400" b="0" i="0" smtClean="0">
                <a:latin typeface="Eurostile" charset="0"/>
                <a:cs typeface="Eurostile" charset="0"/>
              </a:rPr>
              <a:t>Migration &amp; Europe </a:t>
            </a:r>
          </a:p>
        </p:txBody>
      </p:sp>
    </p:spTree>
    <p:extLst>
      <p:ext uri="{BB962C8B-B14F-4D97-AF65-F5344CB8AC3E}">
        <p14:creationId xmlns:p14="http://schemas.microsoft.com/office/powerpoint/2010/main" val="1810608115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Dossier statistico immigrazione 2017: ITALIA </a:t>
            </a:r>
            <a:r>
              <a:rPr lang="it-IT" dirty="0" smtClean="0">
                <a:solidFill>
                  <a:schemeClr val="accent1">
                    <a:lumMod val="75000"/>
                  </a:schemeClr>
                </a:solidFill>
              </a:rPr>
              <a:t>5.047.028 </a:t>
            </a:r>
            <a:r>
              <a:rPr lang="it-IT" dirty="0" smtClean="0"/>
              <a:t>(8,3%) </a:t>
            </a:r>
            <a:br>
              <a:rPr lang="it-IT" dirty="0" smtClean="0"/>
            </a:br>
            <a:endParaRPr lang="it-IT" dirty="0"/>
          </a:p>
        </p:txBody>
      </p:sp>
      <p:pic>
        <p:nvPicPr>
          <p:cNvPr id="4" name="Segnaposto contenuto 3" descr="DVbTmaUXcAIWkTz.png large.png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802" b="14153"/>
          <a:stretch/>
        </p:blipFill>
        <p:spPr>
          <a:xfrm>
            <a:off x="850747" y="1861481"/>
            <a:ext cx="6818315" cy="4505446"/>
          </a:xfrm>
        </p:spPr>
      </p:pic>
    </p:spTree>
    <p:extLst>
      <p:ext uri="{BB962C8B-B14F-4D97-AF65-F5344CB8AC3E}">
        <p14:creationId xmlns:p14="http://schemas.microsoft.com/office/powerpoint/2010/main" val="34186483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olo 7"/>
          <p:cNvSpPr>
            <a:spLocks noGrp="1"/>
          </p:cNvSpPr>
          <p:nvPr>
            <p:ph type="title"/>
          </p:nvPr>
        </p:nvSpPr>
        <p:spPr>
          <a:xfrm>
            <a:off x="2211220" y="148087"/>
            <a:ext cx="4883030" cy="1499616"/>
          </a:xfrm>
        </p:spPr>
        <p:txBody>
          <a:bodyPr/>
          <a:lstStyle/>
          <a:p>
            <a:r>
              <a:rPr lang="it-IT" dirty="0" smtClean="0"/>
              <a:t>FONTI Ufficiali</a:t>
            </a:r>
            <a:endParaRPr lang="it-IT" dirty="0"/>
          </a:p>
        </p:txBody>
      </p:sp>
      <p:sp>
        <p:nvSpPr>
          <p:cNvPr id="9" name="Segnaposto contenuto 8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10" name="Segnaposto contenuto 9"/>
          <p:cNvSpPr>
            <a:spLocks noGrp="1"/>
          </p:cNvSpPr>
          <p:nvPr>
            <p:ph sz="half" idx="2"/>
          </p:nvPr>
        </p:nvSpPr>
        <p:spPr>
          <a:xfrm>
            <a:off x="4622621" y="2286000"/>
            <a:ext cx="3566160" cy="4023360"/>
          </a:xfrm>
        </p:spPr>
        <p:txBody>
          <a:bodyPr/>
          <a:lstStyle/>
          <a:p>
            <a:r>
              <a:rPr lang="it-IT" dirty="0" smtClean="0">
                <a:hlinkClick r:id="rId2"/>
              </a:rPr>
              <a:t>ISTAT</a:t>
            </a:r>
            <a:endParaRPr lang="it-IT" dirty="0" smtClean="0"/>
          </a:p>
          <a:p>
            <a:r>
              <a:rPr lang="it-IT" dirty="0" smtClean="0">
                <a:hlinkClick r:id="rId3"/>
              </a:rPr>
              <a:t>EUROSTAT</a:t>
            </a:r>
            <a:endParaRPr lang="it-IT" dirty="0" smtClean="0"/>
          </a:p>
          <a:p>
            <a:r>
              <a:rPr lang="it-IT" dirty="0" smtClean="0"/>
              <a:t>Dossier Caritas –UNAR</a:t>
            </a:r>
          </a:p>
          <a:p>
            <a:r>
              <a:rPr lang="it-IT" dirty="0" smtClean="0"/>
              <a:t>Cruscotto</a:t>
            </a:r>
          </a:p>
          <a:p>
            <a:r>
              <a:rPr lang="it-IT" dirty="0" smtClean="0"/>
              <a:t>ISMU</a:t>
            </a:r>
          </a:p>
          <a:p>
            <a:r>
              <a:rPr lang="it-IT" dirty="0" smtClean="0">
                <a:hlinkClick r:id="rId4"/>
              </a:rPr>
              <a:t>IOM Report</a:t>
            </a:r>
            <a:endParaRPr lang="it-IT" dirty="0" smtClean="0"/>
          </a:p>
          <a:p>
            <a:r>
              <a:rPr lang="it-IT" dirty="0" smtClean="0">
                <a:hlinkClick r:id="rId5"/>
              </a:rPr>
              <a:t>UNHCR</a:t>
            </a:r>
            <a:endParaRPr lang="it-IT" dirty="0" smtClean="0"/>
          </a:p>
          <a:p>
            <a:r>
              <a:rPr lang="it-IT" dirty="0" smtClean="0">
                <a:hlinkClick r:id="rId6"/>
              </a:rPr>
              <a:t>REgione FVG – Immigrazione</a:t>
            </a:r>
            <a:endParaRPr lang="it-IT" dirty="0" smtClean="0"/>
          </a:p>
          <a:p>
            <a:pPr marL="68580" indent="0">
              <a:buNone/>
            </a:pPr>
            <a:endParaRPr lang="it-IT" dirty="0"/>
          </a:p>
          <a:p>
            <a:pPr marL="68580" indent="0">
              <a:buNone/>
            </a:pPr>
            <a:endParaRPr lang="it-IT" dirty="0" smtClean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24076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-38100"/>
            <a:ext cx="8458200" cy="1143000"/>
          </a:xfrm>
        </p:spPr>
        <p:txBody>
          <a:bodyPr/>
          <a:lstStyle/>
          <a:p>
            <a:pPr eaLnBrk="1" hangingPunct="1"/>
            <a:r>
              <a:rPr lang="it-IT" sz="2900" dirty="0" smtClean="0"/>
              <a:t>Antropologia dei processi migratori</a:t>
            </a:r>
            <a:endParaRPr lang="it-IT" sz="2900" dirty="0"/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>
          <a:xfrm>
            <a:off x="684213" y="1628775"/>
            <a:ext cx="7772400" cy="4968875"/>
          </a:xfrm>
        </p:spPr>
        <p:txBody>
          <a:bodyPr/>
          <a:lstStyle/>
          <a:p>
            <a:pPr eaLnBrk="1" hangingPunct="1"/>
            <a:endParaRPr lang="it-IT" dirty="0" smtClean="0"/>
          </a:p>
          <a:p>
            <a:pPr eaLnBrk="1" hangingPunct="1">
              <a:buNone/>
            </a:pPr>
            <a:r>
              <a:rPr lang="it-IT" dirty="0" smtClean="0"/>
              <a:t>		</a:t>
            </a:r>
            <a:endParaRPr lang="it-IT" dirty="0"/>
          </a:p>
        </p:txBody>
      </p:sp>
      <p:sp>
        <p:nvSpPr>
          <p:cNvPr id="15364" name="Text Box 4"/>
          <p:cNvSpPr txBox="1">
            <a:spLocks noChangeArrowheads="1"/>
          </p:cNvSpPr>
          <p:nvPr/>
        </p:nvSpPr>
        <p:spPr bwMode="auto">
          <a:xfrm>
            <a:off x="279963" y="1479132"/>
            <a:ext cx="8770458" cy="433965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it-IT" sz="2400" dirty="0">
                <a:solidFill>
                  <a:schemeClr val="hlink"/>
                </a:solidFill>
                <a:latin typeface="Eurostile"/>
              </a:rPr>
              <a:t>DOCENTE</a:t>
            </a:r>
            <a:r>
              <a:rPr lang="it-IT" sz="2400" dirty="0">
                <a:latin typeface="Eurostile"/>
              </a:rPr>
              <a:t>: </a:t>
            </a:r>
            <a:r>
              <a:rPr lang="it-IT" sz="2400" dirty="0" smtClean="0">
                <a:latin typeface="Eurostile"/>
              </a:rPr>
              <a:t> prof. Roberta Altin &lt;raltin@units.it&gt;</a:t>
            </a:r>
          </a:p>
          <a:p>
            <a:pPr eaLnBrk="0" hangingPunct="0">
              <a:spcBef>
                <a:spcPct val="50000"/>
              </a:spcBef>
            </a:pPr>
            <a:r>
              <a:rPr lang="it-IT" sz="2400" dirty="0" smtClean="0">
                <a:solidFill>
                  <a:schemeClr val="accent1"/>
                </a:solidFill>
                <a:latin typeface="Eurostile"/>
              </a:rPr>
              <a:t>LEZIONI</a:t>
            </a:r>
            <a:r>
              <a:rPr lang="it-IT" sz="2400" dirty="0" smtClean="0">
                <a:latin typeface="Eurostile"/>
              </a:rPr>
              <a:t>: </a:t>
            </a:r>
            <a:r>
              <a:rPr lang="it-IT" sz="2400" dirty="0" err="1" smtClean="0">
                <a:latin typeface="Eurostile"/>
              </a:rPr>
              <a:t>Mart</a:t>
            </a:r>
            <a:r>
              <a:rPr lang="it-IT" sz="2400" dirty="0" smtClean="0">
                <a:latin typeface="Eurostile"/>
              </a:rPr>
              <a:t>. ore 14-16 ; Merc. Ore 12-14 </a:t>
            </a:r>
          </a:p>
          <a:p>
            <a:pPr eaLnBrk="0" hangingPunct="0">
              <a:spcBef>
                <a:spcPct val="50000"/>
              </a:spcBef>
            </a:pPr>
            <a:r>
              <a:rPr lang="it-IT" sz="2400" dirty="0" smtClean="0">
                <a:latin typeface="Eurostile"/>
              </a:rPr>
              <a:t>			Aula 6 via Lazzaretto Vecchio, 8 </a:t>
            </a:r>
          </a:p>
          <a:p>
            <a:pPr eaLnBrk="0" hangingPunct="0">
              <a:spcBef>
                <a:spcPct val="50000"/>
              </a:spcBef>
            </a:pPr>
            <a:r>
              <a:rPr lang="it-IT" sz="2400" dirty="0" smtClean="0">
                <a:latin typeface="Eurostile"/>
              </a:rPr>
              <a:t>			(</a:t>
            </a:r>
            <a:r>
              <a:rPr lang="it-IT" sz="2400" dirty="0">
                <a:latin typeface="Eurostile"/>
              </a:rPr>
              <a:t>2</a:t>
            </a:r>
            <a:r>
              <a:rPr lang="it-IT" sz="2400" dirty="0" smtClean="0">
                <a:latin typeface="Eurostile"/>
              </a:rPr>
              <a:t> ottobre – 20 novembre 2018)</a:t>
            </a:r>
            <a:endParaRPr lang="it-IT" sz="2400" dirty="0" smtClean="0">
              <a:solidFill>
                <a:schemeClr val="accent1">
                  <a:lumMod val="75000"/>
                </a:schemeClr>
              </a:solidFill>
              <a:latin typeface="Eurostile"/>
            </a:endParaRPr>
          </a:p>
          <a:p>
            <a:pPr eaLnBrk="0" hangingPunct="0">
              <a:spcBef>
                <a:spcPct val="50000"/>
              </a:spcBef>
            </a:pPr>
            <a:r>
              <a:rPr lang="it-IT" sz="2400" dirty="0" smtClean="0">
                <a:solidFill>
                  <a:schemeClr val="hlink"/>
                </a:solidFill>
                <a:latin typeface="Eurostile"/>
              </a:rPr>
              <a:t>RICEVIMENTO</a:t>
            </a:r>
            <a:r>
              <a:rPr lang="it-IT" sz="2400" dirty="0" smtClean="0">
                <a:latin typeface="Eurostile"/>
              </a:rPr>
              <a:t>: </a:t>
            </a:r>
            <a:r>
              <a:rPr lang="it-IT" sz="2400" dirty="0" err="1" smtClean="0">
                <a:latin typeface="Eurostile"/>
              </a:rPr>
              <a:t>Martedi</a:t>
            </a:r>
            <a:r>
              <a:rPr lang="it-IT" sz="2400" dirty="0" smtClean="0">
                <a:latin typeface="Eurostile"/>
              </a:rPr>
              <a:t> ore 11-13 </a:t>
            </a:r>
            <a:r>
              <a:rPr lang="it-IT" sz="2400" dirty="0" err="1">
                <a:latin typeface="Eurostile"/>
              </a:rPr>
              <a:t>Dip</a:t>
            </a:r>
            <a:r>
              <a:rPr lang="it-IT" sz="2400" dirty="0">
                <a:latin typeface="Eurostile"/>
              </a:rPr>
              <a:t>.</a:t>
            </a:r>
            <a:r>
              <a:rPr lang="it-IT" sz="2400" dirty="0" smtClean="0">
                <a:latin typeface="Eurostile"/>
              </a:rPr>
              <a:t> Studi Umanistici </a:t>
            </a:r>
          </a:p>
          <a:p>
            <a:pPr eaLnBrk="0" hangingPunct="0">
              <a:spcBef>
                <a:spcPct val="50000"/>
              </a:spcBef>
            </a:pPr>
            <a:r>
              <a:rPr lang="it-IT" sz="2400" dirty="0" smtClean="0">
                <a:latin typeface="Eurostile"/>
              </a:rPr>
              <a:t>				via Lazzaretto Vecchio 8, 3° piano, st. 308</a:t>
            </a:r>
          </a:p>
          <a:p>
            <a:pPr eaLnBrk="0" hangingPunct="0">
              <a:spcBef>
                <a:spcPct val="50000"/>
              </a:spcBef>
            </a:pPr>
            <a:endParaRPr lang="it-IT" sz="2400" dirty="0" smtClean="0">
              <a:latin typeface="Eurostile"/>
            </a:endParaRPr>
          </a:p>
          <a:p>
            <a:pPr eaLnBrk="0" hangingPunct="0">
              <a:spcBef>
                <a:spcPct val="50000"/>
              </a:spcBef>
            </a:pPr>
            <a:endParaRPr lang="it-IT" sz="2400" dirty="0">
              <a:latin typeface="Times New Roman" charset="0"/>
            </a:endParaRPr>
          </a:p>
        </p:txBody>
      </p:sp>
    </p:spTree>
  </p:cSld>
  <p:clrMapOvr>
    <a:masterClrMapping/>
  </p:clrMapOvr>
  <p:transition xmlns:p14="http://schemas.microsoft.com/office/powerpoint/2010/main">
    <p:fade thruBlk="1"/>
    <p:sndAc>
      <p:stSnd>
        <p:snd r:embed="rId2" name="camera.wav"/>
      </p:stSnd>
    </p:sndAc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Bibliografia 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26645" y="1646512"/>
            <a:ext cx="7556313" cy="4665578"/>
          </a:xfrm>
        </p:spPr>
        <p:txBody>
          <a:bodyPr>
            <a:normAutofit fontScale="32500" lnSpcReduction="20000"/>
          </a:bodyPr>
          <a:lstStyle/>
          <a:p>
            <a:pPr marL="0" indent="0">
              <a:buNone/>
            </a:pPr>
            <a:r>
              <a:rPr lang="it-IT" sz="6200" dirty="0" smtClean="0"/>
              <a:t>Obbligatorio </a:t>
            </a:r>
            <a:r>
              <a:rPr lang="it-IT" sz="6200" dirty="0"/>
              <a:t>per </a:t>
            </a:r>
            <a:r>
              <a:rPr lang="it-IT" sz="6200" dirty="0">
                <a:solidFill>
                  <a:srgbClr val="75F056"/>
                </a:solidFill>
              </a:rPr>
              <a:t>tutti/e</a:t>
            </a:r>
            <a:r>
              <a:rPr lang="it-IT" sz="6200" dirty="0"/>
              <a:t>:</a:t>
            </a:r>
          </a:p>
          <a:p>
            <a:pPr marL="0" lvl="0" indent="0">
              <a:buNone/>
            </a:pPr>
            <a:r>
              <a:rPr lang="it-IT" sz="6200" dirty="0" smtClean="0"/>
              <a:t>1) B</a:t>
            </a:r>
            <a:r>
              <a:rPr lang="it-IT" sz="6200" dirty="0"/>
              <a:t>. Riccio, </a:t>
            </a:r>
            <a:r>
              <a:rPr lang="it-IT" sz="6200" i="1" dirty="0"/>
              <a:t>Antropologia e </a:t>
            </a:r>
            <a:r>
              <a:rPr lang="it-IT" sz="6200" dirty="0"/>
              <a:t>migrazioni, CISU, Roma </a:t>
            </a:r>
            <a:r>
              <a:rPr lang="it-IT" sz="6200" dirty="0" smtClean="0"/>
              <a:t>2014.</a:t>
            </a:r>
            <a:endParaRPr lang="it-IT" sz="6200" dirty="0"/>
          </a:p>
          <a:p>
            <a:pPr lvl="0"/>
            <a:endParaRPr lang="it-IT" sz="6200" dirty="0"/>
          </a:p>
          <a:p>
            <a:pPr marL="0" lvl="0" indent="0">
              <a:buNone/>
            </a:pPr>
            <a:r>
              <a:rPr lang="it-IT" sz="6200" dirty="0" smtClean="0"/>
              <a:t>2</a:t>
            </a:r>
            <a:r>
              <a:rPr lang="it-IT" sz="6200" dirty="0"/>
              <a:t>) Per chi segue il curriculum di </a:t>
            </a:r>
            <a:r>
              <a:rPr lang="it-IT" sz="6200" dirty="0">
                <a:solidFill>
                  <a:srgbClr val="75F056"/>
                </a:solidFill>
              </a:rPr>
              <a:t>servizio sociale</a:t>
            </a:r>
            <a:r>
              <a:rPr lang="it-IT" sz="6200" dirty="0" smtClean="0"/>
              <a:t>:</a:t>
            </a:r>
          </a:p>
          <a:p>
            <a:pPr marL="0" indent="0">
              <a:buNone/>
            </a:pPr>
            <a:r>
              <a:rPr lang="it-IT" sz="800" dirty="0"/>
              <a:t>E. </a:t>
            </a:r>
            <a:r>
              <a:rPr lang="it-IT" sz="6400" dirty="0" err="1"/>
              <a:t>Barberis</a:t>
            </a:r>
            <a:r>
              <a:rPr lang="it-IT" sz="6400" dirty="0"/>
              <a:t>, P. </a:t>
            </a:r>
            <a:r>
              <a:rPr lang="it-IT" sz="6400" dirty="0" err="1"/>
              <a:t>Boccagni</a:t>
            </a:r>
            <a:r>
              <a:rPr lang="it-IT" sz="6400" dirty="0"/>
              <a:t>, Il lavoro sociale con le persone immigrate, Maggioli, Rimini 2017.</a:t>
            </a:r>
          </a:p>
          <a:p>
            <a:pPr marL="0" indent="0">
              <a:buNone/>
            </a:pPr>
            <a:r>
              <a:rPr lang="it-IT" sz="6400" dirty="0" smtClean="0"/>
              <a:t>Per </a:t>
            </a:r>
            <a:r>
              <a:rPr lang="it-IT" sz="6400" dirty="0"/>
              <a:t>chi segue il curriculum </a:t>
            </a:r>
            <a:r>
              <a:rPr lang="it-IT" sz="6400" dirty="0">
                <a:solidFill>
                  <a:srgbClr val="75F056"/>
                </a:solidFill>
              </a:rPr>
              <a:t>servizi </a:t>
            </a:r>
            <a:r>
              <a:rPr lang="it-IT" sz="6200" dirty="0">
                <a:solidFill>
                  <a:srgbClr val="75F056"/>
                </a:solidFill>
              </a:rPr>
              <a:t>educativi</a:t>
            </a:r>
            <a:r>
              <a:rPr lang="it-IT" sz="6200" dirty="0"/>
              <a:t>:</a:t>
            </a:r>
          </a:p>
          <a:p>
            <a:pPr lvl="0"/>
            <a:r>
              <a:rPr lang="it-IT" sz="6200" dirty="0" err="1" smtClean="0"/>
              <a:t>R</a:t>
            </a:r>
            <a:r>
              <a:rPr lang="it-IT" sz="6200" dirty="0"/>
              <a:t>. Altin, </a:t>
            </a:r>
            <a:r>
              <a:rPr lang="it-IT" sz="6200" dirty="0" err="1"/>
              <a:t>F</a:t>
            </a:r>
            <a:r>
              <a:rPr lang="it-IT" sz="6200" dirty="0"/>
              <a:t>. Virgilio, </a:t>
            </a:r>
            <a:r>
              <a:rPr lang="it-IT" sz="6200" i="1" dirty="0"/>
              <a:t>Sconfinamenti. Migrazioni tra località e mobilità: spazi e rappresentazioni</a:t>
            </a:r>
            <a:r>
              <a:rPr lang="it-IT" sz="6200" dirty="0"/>
              <a:t>, EUT, Trieste 2016.</a:t>
            </a:r>
          </a:p>
          <a:p>
            <a:pPr marL="0" indent="0">
              <a:buNone/>
            </a:pPr>
            <a:r>
              <a:rPr lang="it-IT" sz="6200" dirty="0" smtClean="0"/>
              <a:t>Per </a:t>
            </a:r>
            <a:r>
              <a:rPr lang="it-IT" sz="6200" dirty="0"/>
              <a:t>chi segue un percorso professionale nell’ambito della </a:t>
            </a:r>
            <a:r>
              <a:rPr lang="it-IT" sz="6200" dirty="0">
                <a:solidFill>
                  <a:srgbClr val="75F056"/>
                </a:solidFill>
              </a:rPr>
              <a:t>cooperazione</a:t>
            </a:r>
            <a:r>
              <a:rPr lang="it-IT" sz="6200" dirty="0"/>
              <a:t>:</a:t>
            </a:r>
          </a:p>
          <a:p>
            <a:pPr lvl="0"/>
            <a:r>
              <a:rPr lang="it-IT" sz="6200" dirty="0" err="1" smtClean="0"/>
              <a:t>Marabello</a:t>
            </a:r>
            <a:r>
              <a:rPr lang="it-IT" sz="6200" dirty="0"/>
              <a:t>, U. </a:t>
            </a:r>
            <a:r>
              <a:rPr lang="it-IT" sz="6200" dirty="0" err="1"/>
              <a:t>Pellecchia</a:t>
            </a:r>
            <a:r>
              <a:rPr lang="it-IT" sz="6200" dirty="0"/>
              <a:t> (a cura di), </a:t>
            </a:r>
            <a:r>
              <a:rPr lang="it-IT" sz="6200" i="1" dirty="0"/>
              <a:t>Capitali migratori e forme del potere. Sei studi sulle migrazioni ghanesi contemporanee</a:t>
            </a:r>
            <a:r>
              <a:rPr lang="it-IT" sz="6200" dirty="0"/>
              <a:t>, CISU, Roma 2017.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6830658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85800" y="38945"/>
            <a:ext cx="7772400" cy="1143000"/>
          </a:xfrm>
        </p:spPr>
        <p:txBody>
          <a:bodyPr/>
          <a:lstStyle/>
          <a:p>
            <a:r>
              <a:rPr lang="it-IT" dirty="0" smtClean="0"/>
              <a:t>Programma 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204580" y="1247415"/>
            <a:ext cx="7799940" cy="4453352"/>
          </a:xfrm>
        </p:spPr>
        <p:txBody>
          <a:bodyPr>
            <a:normAutofit/>
          </a:bodyPr>
          <a:lstStyle/>
          <a:p>
            <a:r>
              <a:rPr lang="it-IT" dirty="0"/>
              <a:t>Il corso analizza i </a:t>
            </a:r>
            <a:r>
              <a:rPr lang="it-IT" dirty="0">
                <a:solidFill>
                  <a:srgbClr val="75F056"/>
                </a:solidFill>
              </a:rPr>
              <a:t>flussi migratori contemporanei </a:t>
            </a:r>
            <a:r>
              <a:rPr lang="it-IT" dirty="0"/>
              <a:t>con approccio antropologico, e fornisce gli strumenti metodologici e interpretativi  per leggere le migrazioni come fatti sociali totali. </a:t>
            </a:r>
          </a:p>
          <a:p>
            <a:r>
              <a:rPr lang="it-IT" dirty="0"/>
              <a:t>Dopo aver acquisito le nozioni di base per la comprensione dei fenomeni migratori </a:t>
            </a:r>
            <a:r>
              <a:rPr lang="it-IT" dirty="0">
                <a:solidFill>
                  <a:srgbClr val="75F056"/>
                </a:solidFill>
              </a:rPr>
              <a:t>transnazionali</a:t>
            </a:r>
            <a:r>
              <a:rPr lang="it-IT" dirty="0"/>
              <a:t>, si focalizzerà sulle strategie </a:t>
            </a:r>
            <a:r>
              <a:rPr lang="it-IT" dirty="0">
                <a:solidFill>
                  <a:srgbClr val="75F056"/>
                </a:solidFill>
              </a:rPr>
              <a:t>metodologiche</a:t>
            </a:r>
            <a:r>
              <a:rPr lang="it-IT" dirty="0"/>
              <a:t> per operare in contesti sociali eterogenei e multietnici, utilizzando casi studio concreti di ricerca-azione in contesti socio-educativi con forte presenza dii migranti.</a:t>
            </a:r>
          </a:p>
          <a:p>
            <a:r>
              <a:rPr lang="it-IT" dirty="0"/>
              <a:t>Si esploreranno alcuni casi specifici di studio collegati alle problematiche della cittadinanza, politiche di asilo/accoglienza, convivenza multietnica, connessioni transnazionali; l’approccio sarà applicativo, con interventi in aula di  professionisti che operano in ambiti sociali, educativi e dell’accoglienza connessi con contesti migratori. </a:t>
            </a:r>
          </a:p>
          <a:p>
            <a:endParaRPr lang="it-IT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54922"/>
            <a:ext cx="7772400" cy="1143000"/>
          </a:xfrm>
        </p:spPr>
        <p:txBody>
          <a:bodyPr/>
          <a:lstStyle/>
          <a:p>
            <a:pPr eaLnBrk="1" hangingPunct="1"/>
            <a:r>
              <a:rPr lang="it-IT" sz="3000" dirty="0">
                <a:latin typeface="Eurostile"/>
              </a:rPr>
              <a:t>Contenuti del corso </a:t>
            </a:r>
            <a:r>
              <a:rPr lang="it-IT" sz="3000" dirty="0" smtClean="0">
                <a:latin typeface="Eurostile"/>
              </a:rPr>
              <a:t>(30 </a:t>
            </a:r>
            <a:r>
              <a:rPr lang="it-IT" sz="3000" dirty="0" err="1">
                <a:latin typeface="Eurostile"/>
              </a:rPr>
              <a:t>h</a:t>
            </a:r>
            <a:r>
              <a:rPr lang="it-IT" sz="3000" dirty="0">
                <a:latin typeface="Eurostile"/>
              </a:rPr>
              <a:t>)</a:t>
            </a:r>
            <a:br>
              <a:rPr lang="it-IT" sz="3000" dirty="0">
                <a:latin typeface="Eurostile"/>
              </a:rPr>
            </a:br>
            <a:endParaRPr lang="it-IT" sz="3000" dirty="0"/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>
          <a:xfrm>
            <a:off x="792905" y="876936"/>
            <a:ext cx="8229600" cy="4679950"/>
          </a:xfrm>
        </p:spPr>
        <p:txBody>
          <a:bodyPr>
            <a:normAutofit fontScale="85000" lnSpcReduction="10000"/>
          </a:bodyPr>
          <a:lstStyle/>
          <a:p>
            <a:pPr lvl="0"/>
            <a:r>
              <a:rPr lang="it-IT" sz="2400" dirty="0"/>
              <a:t>Parole chiave, scenari e lessico di base; metodologie e strumenti di ricerca</a:t>
            </a:r>
          </a:p>
          <a:p>
            <a:pPr lvl="0"/>
            <a:r>
              <a:rPr lang="it-IT" sz="2400" dirty="0"/>
              <a:t>Migrazioni, transnazionalismo, </a:t>
            </a:r>
            <a:r>
              <a:rPr lang="it-IT" sz="2400" dirty="0" err="1"/>
              <a:t>deterritorializzazione</a:t>
            </a:r>
            <a:r>
              <a:rPr lang="it-IT" sz="2400" dirty="0"/>
              <a:t>, reti, diaspora</a:t>
            </a:r>
          </a:p>
          <a:p>
            <a:pPr lvl="0"/>
            <a:r>
              <a:rPr lang="it-IT" sz="2400" dirty="0"/>
              <a:t>Mobilità, identità processuali, frontiere e confini, campi e centri di accoglienza.</a:t>
            </a:r>
          </a:p>
          <a:p>
            <a:pPr lvl="0"/>
            <a:r>
              <a:rPr lang="it-IT" sz="2400" dirty="0"/>
              <a:t>Migrazioni femminili, transnazionalismo familiare, seconde generazioni e nuove cittadinanze</a:t>
            </a:r>
          </a:p>
          <a:p>
            <a:pPr lvl="0"/>
            <a:r>
              <a:rPr lang="it-IT" sz="2400" dirty="0"/>
              <a:t>Politiche di asilo, accoglienza, inclusione differenziale, vulnerabilità sociale, razzismi e la mediazione transculturale; </a:t>
            </a:r>
          </a:p>
          <a:p>
            <a:pPr lvl="0"/>
            <a:r>
              <a:rPr lang="it-IT" sz="2400" dirty="0"/>
              <a:t>Migrazioni interne, ritorni, circolarità e relazioni con paese d'origine; agenzie e attori dello sviluppo e co- sviluppo</a:t>
            </a:r>
          </a:p>
          <a:p>
            <a:pPr lvl="0"/>
            <a:r>
              <a:rPr lang="it-IT" sz="2400" dirty="0"/>
              <a:t>Metodologie di indagine per ripensare i servizi, le migrazioni  e le marginalità nello spazio urbano </a:t>
            </a:r>
          </a:p>
          <a:p>
            <a:pPr lvl="0"/>
            <a:r>
              <a:rPr lang="it-IT" sz="2400" dirty="0"/>
              <a:t>Ricerca-azione etnografica e partecipativa nei contesti di accoglienza e nei servizi socio- educativi per migranti e richiedenti asilo. </a:t>
            </a:r>
          </a:p>
          <a:p>
            <a:endParaRPr lang="it-IT" sz="2400" dirty="0" smtClean="0"/>
          </a:p>
          <a:p>
            <a:pPr algn="just" eaLnBrk="1" hangingPunct="1">
              <a:lnSpc>
                <a:spcPct val="90000"/>
              </a:lnSpc>
            </a:pPr>
            <a:endParaRPr lang="it-IT" sz="2100" dirty="0" smtClean="0">
              <a:latin typeface="Eurostile"/>
              <a:ea typeface="Times New Roman" charset="0"/>
              <a:cs typeface="Times New Roman" charset="0"/>
            </a:endParaRPr>
          </a:p>
          <a:p>
            <a:pPr eaLnBrk="1" hangingPunct="1">
              <a:lnSpc>
                <a:spcPct val="90000"/>
              </a:lnSpc>
              <a:buFont typeface="Wingdings" charset="2"/>
              <a:buNone/>
            </a:pPr>
            <a:endParaRPr lang="it-IT" sz="2100" dirty="0">
              <a:latin typeface="Eurostile"/>
            </a:endParaRPr>
          </a:p>
          <a:p>
            <a:pPr eaLnBrk="1" hangingPunct="1">
              <a:lnSpc>
                <a:spcPct val="90000"/>
              </a:lnSpc>
            </a:pPr>
            <a:endParaRPr lang="it-IT" sz="2600" dirty="0"/>
          </a:p>
        </p:txBody>
      </p:sp>
    </p:spTree>
  </p:cSld>
  <p:clrMapOvr>
    <a:masterClrMapping/>
  </p:clrMapOvr>
  <p:transition xmlns:p14="http://schemas.microsoft.com/office/powerpoint/2010/main">
    <p:dissolve/>
    <p:sndAc>
      <p:stSnd>
        <p:snd r:embed="rId2" name="camera.wav"/>
      </p:stSnd>
    </p:sndAc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Obiettivi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it-IT" dirty="0"/>
              <a:t>conoscere gli approcci metodologici e i principali paradigmi antropologici per inquadrare e saper gestire la complessità dei processi migratori, in particolare servizi educativi e politiche sociali per i migranti e rifugiati; </a:t>
            </a:r>
          </a:p>
          <a:p>
            <a:pPr lvl="0"/>
            <a:r>
              <a:rPr lang="it-IT" dirty="0"/>
              <a:t>acquisire lessico, fonti, parole chiave e strumenti operativi per programmare e gestire i flussi migratori nella fase di accoglienza e integrazione; </a:t>
            </a:r>
          </a:p>
          <a:p>
            <a:pPr lvl="0"/>
            <a:r>
              <a:rPr lang="it-IT" dirty="0"/>
              <a:t>essere in grado di interpretare le informazioni provenienti dal contesto sociale e territoriale in cui si trova ad operare, progettando interventi che tengano in considerazione la complessità delle dinamiche di interazione/integrazione sociale per migranti e rifugiati.</a:t>
            </a:r>
          </a:p>
          <a:p>
            <a:endParaRPr lang="it-IT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Verifica 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97544" y="1828800"/>
            <a:ext cx="8301121" cy="420893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b="1" dirty="0"/>
              <a:t>PREREQUISITI: </a:t>
            </a:r>
            <a:endParaRPr lang="it-IT" dirty="0"/>
          </a:p>
          <a:p>
            <a:pPr marL="0" indent="0">
              <a:buNone/>
            </a:pPr>
            <a:r>
              <a:rPr lang="it-IT" dirty="0"/>
              <a:t>Il corso presuppone una conoscenza di base dell’antropologia culturale, Per chi non avesse già sviluppato tali competenze si </a:t>
            </a:r>
            <a:r>
              <a:rPr lang="it-IT" dirty="0" err="1"/>
              <a:t>cosiglia</a:t>
            </a:r>
            <a:r>
              <a:rPr lang="it-IT" dirty="0"/>
              <a:t> la lettura di un manuale come Fabietti U., </a:t>
            </a:r>
            <a:r>
              <a:rPr lang="it-IT" i="1" dirty="0"/>
              <a:t>Elementi di antropologia culturale</a:t>
            </a:r>
            <a:r>
              <a:rPr lang="it-IT" dirty="0"/>
              <a:t>, Mondadori, Perugia 2015 o Miller B., </a:t>
            </a:r>
            <a:r>
              <a:rPr lang="it-IT" i="1" dirty="0"/>
              <a:t>Antropologia culturale</a:t>
            </a:r>
            <a:r>
              <a:rPr lang="it-IT" dirty="0"/>
              <a:t>, </a:t>
            </a:r>
            <a:r>
              <a:rPr lang="it-IT" dirty="0" err="1"/>
              <a:t>Pearson</a:t>
            </a:r>
            <a:r>
              <a:rPr lang="it-IT" dirty="0"/>
              <a:t> Milano-Torino, 2014.</a:t>
            </a:r>
          </a:p>
          <a:p>
            <a:pPr marL="0" indent="0">
              <a:buNone/>
            </a:pPr>
            <a:r>
              <a:rPr lang="it-IT" dirty="0" smtClean="0">
                <a:solidFill>
                  <a:srgbClr val="75F056"/>
                </a:solidFill>
              </a:rPr>
              <a:t>Prova </a:t>
            </a:r>
            <a:r>
              <a:rPr lang="it-IT" dirty="0">
                <a:solidFill>
                  <a:srgbClr val="75F056"/>
                </a:solidFill>
              </a:rPr>
              <a:t>orale</a:t>
            </a:r>
          </a:p>
          <a:p>
            <a:r>
              <a:rPr lang="it-IT" dirty="0"/>
              <a:t>L’esame finale consiste in una prova orale per testare l’apprendimento e la comprensione dei testi previsti dal programma; verrà verificata la capacità di usare metodologie e tecniche di intervento in contesti migratori con senso critico e capacità progettuale innovativa. 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501214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Key </a:t>
            </a:r>
            <a:r>
              <a:rPr lang="it-IT" dirty="0" err="1" smtClean="0"/>
              <a:t>words</a:t>
            </a:r>
            <a:endParaRPr lang="it-IT" dirty="0"/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60245218"/>
              </p:ext>
            </p:extLst>
          </p:nvPr>
        </p:nvGraphicFramePr>
        <p:xfrm>
          <a:off x="460702" y="2038257"/>
          <a:ext cx="8453111" cy="444929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85800" y="846138"/>
            <a:ext cx="7772400" cy="1143000"/>
          </a:xfrm>
        </p:spPr>
        <p:txBody>
          <a:bodyPr>
            <a:normAutofit fontScale="90000"/>
          </a:bodyPr>
          <a:lstStyle/>
          <a:p>
            <a:r>
              <a:rPr lang="it-IT" dirty="0"/>
              <a:t>Perché antropologia? </a:t>
            </a:r>
            <a:br>
              <a:rPr lang="it-IT" dirty="0"/>
            </a:br>
            <a:r>
              <a:rPr lang="it-IT" dirty="0"/>
              <a:t/>
            </a:r>
            <a:br>
              <a:rPr lang="it-IT" dirty="0"/>
            </a:br>
            <a:r>
              <a:rPr lang="it-IT" dirty="0" smtClean="0"/>
              <a:t/>
            </a:r>
            <a:br>
              <a:rPr lang="it-IT" dirty="0" smtClean="0"/>
            </a:br>
            <a:r>
              <a:rPr lang="it-IT" dirty="0"/>
              <a:t/>
            </a:r>
            <a:br>
              <a:rPr lang="it-IT" dirty="0"/>
            </a:br>
            <a:r>
              <a:rPr lang="it-IT" dirty="0" err="1" smtClean="0"/>
              <a:t>Perchè</a:t>
            </a:r>
            <a:r>
              <a:rPr lang="it-IT" dirty="0" smtClean="0"/>
              <a:t> Processi migratori?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10841" y="846138"/>
            <a:ext cx="7772400" cy="3733800"/>
          </a:xfrm>
        </p:spPr>
        <p:txBody>
          <a:bodyPr>
            <a:normAutofit fontScale="92500" lnSpcReduction="20000"/>
          </a:bodyPr>
          <a:lstStyle/>
          <a:p>
            <a:r>
              <a:rPr lang="it-IT" dirty="0" smtClean="0"/>
              <a:t>Focus sui migranti: tecniche qualitative, micro-contesti locali</a:t>
            </a:r>
          </a:p>
          <a:p>
            <a:r>
              <a:rPr lang="it-IT" dirty="0" smtClean="0"/>
              <a:t>Approccio dinamista e transnazionale per mobilità umane</a:t>
            </a:r>
          </a:p>
          <a:p>
            <a:pPr marL="0" indent="0">
              <a:buNone/>
            </a:pPr>
            <a:endParaRPr lang="it-IT" dirty="0" smtClean="0"/>
          </a:p>
          <a:p>
            <a:endParaRPr lang="it-IT" dirty="0" smtClean="0"/>
          </a:p>
          <a:p>
            <a:endParaRPr lang="it-IT" dirty="0" smtClean="0"/>
          </a:p>
          <a:p>
            <a:endParaRPr lang="it-IT" dirty="0"/>
          </a:p>
          <a:p>
            <a:r>
              <a:rPr lang="it-IT" dirty="0" smtClean="0"/>
              <a:t>Processi simultanei (micro-macro)</a:t>
            </a:r>
          </a:p>
          <a:p>
            <a:r>
              <a:rPr lang="it-IT" dirty="0"/>
              <a:t>R</a:t>
            </a:r>
            <a:r>
              <a:rPr lang="it-IT" dirty="0" smtClean="0"/>
              <a:t>elazioni umane e reti comunicative</a:t>
            </a:r>
          </a:p>
          <a:p>
            <a:endParaRPr lang="it-IT" dirty="0"/>
          </a:p>
          <a:p>
            <a:pPr marL="68580" indent="0">
              <a:buNone/>
            </a:pPr>
            <a:r>
              <a:rPr lang="it-IT" dirty="0" smtClean="0"/>
              <a:t>SGUARDO BIFOCALE (La doppia assenza, </a:t>
            </a:r>
            <a:r>
              <a:rPr lang="it-IT" dirty="0" err="1" smtClean="0"/>
              <a:t>Sayad</a:t>
            </a:r>
            <a:r>
              <a:rPr lang="it-IT" dirty="0" smtClean="0"/>
              <a:t>) </a:t>
            </a:r>
          </a:p>
          <a:p>
            <a:pPr marL="68580" indent="0">
              <a:buNone/>
            </a:pPr>
            <a:r>
              <a:rPr lang="it-IT" dirty="0" smtClean="0"/>
              <a:t>EFFETTO SPECCHIO DEL MIGRANTE 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7393811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Urban pop">
  <a:themeElements>
    <a:clrScheme name="Urban pop">
      <a:dk1>
        <a:srgbClr val="000000"/>
      </a:dk1>
      <a:lt1>
        <a:srgbClr val="FFFFFF"/>
      </a:lt1>
      <a:dk2>
        <a:srgbClr val="282828"/>
      </a:dk2>
      <a:lt2>
        <a:srgbClr val="D4D4D4"/>
      </a:lt2>
      <a:accent1>
        <a:srgbClr val="86CE24"/>
      </a:accent1>
      <a:accent2>
        <a:srgbClr val="00A2E6"/>
      </a:accent2>
      <a:accent3>
        <a:srgbClr val="FAC810"/>
      </a:accent3>
      <a:accent4>
        <a:srgbClr val="7D8F8C"/>
      </a:accent4>
      <a:accent5>
        <a:srgbClr val="D06B20"/>
      </a:accent5>
      <a:accent6>
        <a:srgbClr val="958B8B"/>
      </a:accent6>
      <a:hlink>
        <a:srgbClr val="FF9900"/>
      </a:hlink>
      <a:folHlink>
        <a:srgbClr val="969696"/>
      </a:folHlink>
    </a:clrScheme>
    <a:fontScheme name="Urban pop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Urban pop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1909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58000"/>
              </a:srgbClr>
            </a:outerShdw>
          </a:effectLst>
          <a:scene3d>
            <a:camera prst="orthographicFront">
              <a:rot lat="0" lon="0" rev="0"/>
            </a:camera>
            <a:lightRig rig="flat" dir="t"/>
          </a:scene3d>
          <a:sp3d contourW="15875">
            <a:bevelT w="95250" h="127000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5000"/>
                <a:shade val="100000"/>
                <a:alpha val="100000"/>
                <a:satMod val="100000"/>
                <a:lumMod val="100000"/>
              </a:schemeClr>
            </a:gs>
            <a:gs pos="9000">
              <a:schemeClr val="phClr">
                <a:tint val="90000"/>
                <a:shade val="100000"/>
                <a:alpha val="100000"/>
                <a:satMod val="100000"/>
                <a:lumMod val="100000"/>
              </a:schemeClr>
            </a:gs>
            <a:gs pos="34000">
              <a:schemeClr val="phClr">
                <a:tint val="83000"/>
                <a:shade val="100000"/>
                <a:alpha val="100000"/>
                <a:satMod val="100000"/>
                <a:lumMod val="100000"/>
              </a:schemeClr>
            </a:gs>
            <a:gs pos="62000">
              <a:schemeClr val="phClr">
                <a:tint val="85000"/>
                <a:shade val="100000"/>
                <a:alpha val="100000"/>
                <a:satMod val="100000"/>
                <a:lumMod val="100000"/>
              </a:schemeClr>
            </a:gs>
            <a:gs pos="90000">
              <a:schemeClr val="phClr">
                <a:tint val="92000"/>
                <a:shade val="100000"/>
                <a:alpha val="100000"/>
                <a:satMod val="100000"/>
                <a:lumMod val="90000"/>
              </a:schemeClr>
            </a:gs>
            <a:gs pos="100000">
              <a:schemeClr val="phClr">
                <a:tint val="85000"/>
                <a:shade val="100000"/>
                <a:alpha val="100000"/>
                <a:satMod val="100000"/>
                <a:lumMod val="10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8000"/>
              </a:schemeClr>
            </a:gs>
            <a:gs pos="100000">
              <a:schemeClr val="phClr">
                <a:tint val="95000"/>
                <a:shade val="98000"/>
                <a:lumMod val="80000"/>
              </a:schemeClr>
            </a:gs>
          </a:gsLst>
          <a:path path="circle">
            <a:fillToRect l="50000" t="100000" r="10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18639</TotalTime>
  <Words>903</Words>
  <Application>Microsoft Macintosh PowerPoint</Application>
  <PresentationFormat>Presentazione su schermo (4:3)</PresentationFormat>
  <Paragraphs>119</Paragraphs>
  <Slides>16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16</vt:i4>
      </vt:variant>
    </vt:vector>
  </HeadingPairs>
  <TitlesOfParts>
    <vt:vector size="17" baseType="lpstr">
      <vt:lpstr>Urban pop</vt:lpstr>
      <vt:lpstr>ANTROPOLOGIA DEI PROCESSI MIGRATORI  </vt:lpstr>
      <vt:lpstr>Antropologia dei processi migratori</vt:lpstr>
      <vt:lpstr>Bibliografia </vt:lpstr>
      <vt:lpstr>Programma </vt:lpstr>
      <vt:lpstr>Contenuti del corso (30 h) </vt:lpstr>
      <vt:lpstr>Obiettivi</vt:lpstr>
      <vt:lpstr>Verifica </vt:lpstr>
      <vt:lpstr>Key words</vt:lpstr>
      <vt:lpstr>Perché antropologia?     Perchè Processi migratori?</vt:lpstr>
      <vt:lpstr>Approccio antropologico</vt:lpstr>
      <vt:lpstr>Processi migratori</vt:lpstr>
      <vt:lpstr>Una specie nomadica</vt:lpstr>
      <vt:lpstr>Presentazione di PowerPoint</vt:lpstr>
      <vt:lpstr>Presentazione di PowerPoint</vt:lpstr>
      <vt:lpstr>Dossier statistico immigrazione 2017: ITALIA 5.047.028 (8,3%)  </vt:lpstr>
      <vt:lpstr>FONTI Ufficiali</vt:lpstr>
    </vt:vector>
  </TitlesOfParts>
  <Company>università udine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roberta altin</dc:creator>
  <cp:lastModifiedBy>roberta altin</cp:lastModifiedBy>
  <cp:revision>244</cp:revision>
  <dcterms:created xsi:type="dcterms:W3CDTF">2014-10-13T13:50:23Z</dcterms:created>
  <dcterms:modified xsi:type="dcterms:W3CDTF">2018-10-05T15:39:08Z</dcterms:modified>
</cp:coreProperties>
</file>