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7" r:id="rId2"/>
    <p:sldId id="268" r:id="rId3"/>
    <p:sldId id="269" r:id="rId4"/>
    <p:sldId id="256" r:id="rId5"/>
    <p:sldId id="275" r:id="rId6"/>
    <p:sldId id="27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maso\Documents\Manuale\Novecento\2015\Figure%20900%202015\Fig%201_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maso\Documents\World%20History\Grafici%20figure%20dati\Freedom%20democracy\COW\tutte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maso\Documents\World%20History\Grafici%20figure%20dati\Freedom%20democracy\Guerre\UCDP\Uppsala\PRIO_bd3.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</c:floor>
    <c:side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1"/>
          </a:solidFill>
        </a:ln>
      </c:spPr>
    </c:sideWall>
    <c:back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'Quadro gen'!$A$4</c:f>
              <c:strCache>
                <c:ptCount val="1"/>
                <c:pt idx="0">
                  <c:v>Non-state</c:v>
                </c:pt>
              </c:strCache>
            </c:strRef>
          </c:tx>
          <c:spPr>
            <a:solidFill>
              <a:srgbClr val="FFC000"/>
            </a:solidFill>
            <a:ln w="3175">
              <a:solidFill>
                <a:schemeClr val="bg1"/>
              </a:solidFill>
            </a:ln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gen'!$B$4:$D$4</c:f>
              <c:numCache>
                <c:formatCode>General</c:formatCode>
                <c:ptCount val="3"/>
                <c:pt idx="0">
                  <c:v>51</c:v>
                </c:pt>
                <c:pt idx="1">
                  <c:v>2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DD-4F39-A67B-39E5140913F7}"/>
            </c:ext>
          </c:extLst>
        </c:ser>
        <c:ser>
          <c:idx val="1"/>
          <c:order val="1"/>
          <c:tx>
            <c:strRef>
              <c:f>'Quadro gen'!$A$5</c:f>
              <c:strCache>
                <c:ptCount val="1"/>
                <c:pt idx="0">
                  <c:v>Intra-state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gen'!$B$5:$D$5</c:f>
              <c:numCache>
                <c:formatCode>General</c:formatCode>
                <c:ptCount val="3"/>
                <c:pt idx="0">
                  <c:v>125</c:v>
                </c:pt>
                <c:pt idx="1">
                  <c:v>41</c:v>
                </c:pt>
                <c:pt idx="2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DD-4F39-A67B-39E5140913F7}"/>
            </c:ext>
          </c:extLst>
        </c:ser>
        <c:ser>
          <c:idx val="2"/>
          <c:order val="2"/>
          <c:tx>
            <c:strRef>
              <c:f>'Quadro gen'!$A$6</c:f>
              <c:strCache>
                <c:ptCount val="1"/>
                <c:pt idx="0">
                  <c:v>Extra-state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gen'!$B$6:$D$6</c:f>
              <c:numCache>
                <c:formatCode>General</c:formatCode>
                <c:ptCount val="3"/>
                <c:pt idx="0">
                  <c:v>125</c:v>
                </c:pt>
                <c:pt idx="1">
                  <c:v>16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DD-4F39-A67B-39E5140913F7}"/>
            </c:ext>
          </c:extLst>
        </c:ser>
        <c:ser>
          <c:idx val="3"/>
          <c:order val="3"/>
          <c:tx>
            <c:strRef>
              <c:f>'Quadro gen'!$A$7</c:f>
              <c:strCache>
                <c:ptCount val="1"/>
                <c:pt idx="0">
                  <c:v>Inter-state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gen'!$B$7:$D$7</c:f>
              <c:numCache>
                <c:formatCode>General</c:formatCode>
                <c:ptCount val="3"/>
                <c:pt idx="0">
                  <c:v>38</c:v>
                </c:pt>
                <c:pt idx="1">
                  <c:v>19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DD-4F39-A67B-39E514091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7822416"/>
        <c:axId val="187822976"/>
        <c:axId val="0"/>
      </c:bar3DChart>
      <c:catAx>
        <c:axId val="187822416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en-US"/>
          </a:p>
        </c:txPr>
        <c:crossAx val="187822976"/>
        <c:crosses val="autoZero"/>
        <c:auto val="1"/>
        <c:lblAlgn val="ctr"/>
        <c:lblOffset val="100"/>
        <c:noMultiLvlLbl val="0"/>
      </c:catAx>
      <c:valAx>
        <c:axId val="18782297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en-US"/>
          </a:p>
        </c:txPr>
        <c:crossAx val="1878224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Constantia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 w="25400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'morti tutti (2)'!$C$6</c:f>
              <c:strCache>
                <c:ptCount val="1"/>
                <c:pt idx="0">
                  <c:v>Altre guerre</c:v>
                </c:pt>
              </c:strCache>
            </c:strRef>
          </c:tx>
          <c:spPr>
            <a:solidFill>
              <a:schemeClr val="bg1"/>
            </a:solidFill>
          </c:spPr>
          <c:cat>
            <c:numRef>
              <c:f>'morti tutti (2)'!$B$7:$B$198</c:f>
              <c:numCache>
                <c:formatCode>0_ ;\-0\ </c:formatCode>
                <c:ptCount val="192"/>
                <c:pt idx="0">
                  <c:v>1816</c:v>
                </c:pt>
                <c:pt idx="1">
                  <c:v>1817</c:v>
                </c:pt>
                <c:pt idx="2">
                  <c:v>1818</c:v>
                </c:pt>
                <c:pt idx="3">
                  <c:v>1819</c:v>
                </c:pt>
                <c:pt idx="4">
                  <c:v>1820</c:v>
                </c:pt>
                <c:pt idx="5">
                  <c:v>1821</c:v>
                </c:pt>
                <c:pt idx="6">
                  <c:v>1822</c:v>
                </c:pt>
                <c:pt idx="7">
                  <c:v>1823</c:v>
                </c:pt>
                <c:pt idx="8">
                  <c:v>1824</c:v>
                </c:pt>
                <c:pt idx="9">
                  <c:v>1825</c:v>
                </c:pt>
                <c:pt idx="10">
                  <c:v>1826</c:v>
                </c:pt>
                <c:pt idx="11">
                  <c:v>1827</c:v>
                </c:pt>
                <c:pt idx="12">
                  <c:v>1828</c:v>
                </c:pt>
                <c:pt idx="13">
                  <c:v>1829</c:v>
                </c:pt>
                <c:pt idx="14">
                  <c:v>1830</c:v>
                </c:pt>
                <c:pt idx="15">
                  <c:v>1831</c:v>
                </c:pt>
                <c:pt idx="16">
                  <c:v>1832</c:v>
                </c:pt>
                <c:pt idx="17">
                  <c:v>1833</c:v>
                </c:pt>
                <c:pt idx="18">
                  <c:v>1834</c:v>
                </c:pt>
                <c:pt idx="19">
                  <c:v>1835</c:v>
                </c:pt>
                <c:pt idx="20">
                  <c:v>1836</c:v>
                </c:pt>
                <c:pt idx="21">
                  <c:v>1837</c:v>
                </c:pt>
                <c:pt idx="22">
                  <c:v>1838</c:v>
                </c:pt>
                <c:pt idx="23">
                  <c:v>1839</c:v>
                </c:pt>
                <c:pt idx="24">
                  <c:v>1840</c:v>
                </c:pt>
                <c:pt idx="25">
                  <c:v>1841</c:v>
                </c:pt>
                <c:pt idx="26">
                  <c:v>1842</c:v>
                </c:pt>
                <c:pt idx="27">
                  <c:v>1843</c:v>
                </c:pt>
                <c:pt idx="28">
                  <c:v>1844</c:v>
                </c:pt>
                <c:pt idx="29">
                  <c:v>1845</c:v>
                </c:pt>
                <c:pt idx="30">
                  <c:v>1846</c:v>
                </c:pt>
                <c:pt idx="31">
                  <c:v>1847</c:v>
                </c:pt>
                <c:pt idx="32">
                  <c:v>1848</c:v>
                </c:pt>
                <c:pt idx="33">
                  <c:v>1849</c:v>
                </c:pt>
                <c:pt idx="34">
                  <c:v>1850</c:v>
                </c:pt>
                <c:pt idx="35">
                  <c:v>1851</c:v>
                </c:pt>
                <c:pt idx="36">
                  <c:v>1852</c:v>
                </c:pt>
                <c:pt idx="37">
                  <c:v>1853</c:v>
                </c:pt>
                <c:pt idx="38">
                  <c:v>1854</c:v>
                </c:pt>
                <c:pt idx="39">
                  <c:v>1855</c:v>
                </c:pt>
                <c:pt idx="40">
                  <c:v>1856</c:v>
                </c:pt>
                <c:pt idx="41">
                  <c:v>1857</c:v>
                </c:pt>
                <c:pt idx="42">
                  <c:v>1858</c:v>
                </c:pt>
                <c:pt idx="43">
                  <c:v>1859</c:v>
                </c:pt>
                <c:pt idx="44">
                  <c:v>1860</c:v>
                </c:pt>
                <c:pt idx="45">
                  <c:v>1861</c:v>
                </c:pt>
                <c:pt idx="46">
                  <c:v>1862</c:v>
                </c:pt>
                <c:pt idx="47">
                  <c:v>1863</c:v>
                </c:pt>
                <c:pt idx="48">
                  <c:v>1864</c:v>
                </c:pt>
                <c:pt idx="49">
                  <c:v>1865</c:v>
                </c:pt>
                <c:pt idx="50">
                  <c:v>1866</c:v>
                </c:pt>
                <c:pt idx="51">
                  <c:v>1867</c:v>
                </c:pt>
                <c:pt idx="52">
                  <c:v>1868</c:v>
                </c:pt>
                <c:pt idx="53">
                  <c:v>1869</c:v>
                </c:pt>
                <c:pt idx="54">
                  <c:v>1870</c:v>
                </c:pt>
                <c:pt idx="55">
                  <c:v>1871</c:v>
                </c:pt>
                <c:pt idx="56">
                  <c:v>1872</c:v>
                </c:pt>
                <c:pt idx="57">
                  <c:v>1873</c:v>
                </c:pt>
                <c:pt idx="58">
                  <c:v>1874</c:v>
                </c:pt>
                <c:pt idx="59">
                  <c:v>1875</c:v>
                </c:pt>
                <c:pt idx="60">
                  <c:v>1876</c:v>
                </c:pt>
                <c:pt idx="61">
                  <c:v>1877</c:v>
                </c:pt>
                <c:pt idx="62">
                  <c:v>1878</c:v>
                </c:pt>
                <c:pt idx="63">
                  <c:v>1879</c:v>
                </c:pt>
                <c:pt idx="64">
                  <c:v>1880</c:v>
                </c:pt>
                <c:pt idx="65">
                  <c:v>1881</c:v>
                </c:pt>
                <c:pt idx="66">
                  <c:v>1882</c:v>
                </c:pt>
                <c:pt idx="67">
                  <c:v>1883</c:v>
                </c:pt>
                <c:pt idx="68">
                  <c:v>1884</c:v>
                </c:pt>
                <c:pt idx="69">
                  <c:v>1885</c:v>
                </c:pt>
                <c:pt idx="70">
                  <c:v>1886</c:v>
                </c:pt>
                <c:pt idx="71">
                  <c:v>1887</c:v>
                </c:pt>
                <c:pt idx="72">
                  <c:v>1888</c:v>
                </c:pt>
                <c:pt idx="73">
                  <c:v>1889</c:v>
                </c:pt>
                <c:pt idx="74">
                  <c:v>1890</c:v>
                </c:pt>
                <c:pt idx="75">
                  <c:v>1891</c:v>
                </c:pt>
                <c:pt idx="76">
                  <c:v>1892</c:v>
                </c:pt>
                <c:pt idx="77">
                  <c:v>1893</c:v>
                </c:pt>
                <c:pt idx="78">
                  <c:v>1894</c:v>
                </c:pt>
                <c:pt idx="79">
                  <c:v>1895</c:v>
                </c:pt>
                <c:pt idx="80">
                  <c:v>1896</c:v>
                </c:pt>
                <c:pt idx="81">
                  <c:v>1897</c:v>
                </c:pt>
                <c:pt idx="82">
                  <c:v>1898</c:v>
                </c:pt>
                <c:pt idx="83">
                  <c:v>1899</c:v>
                </c:pt>
                <c:pt idx="84">
                  <c:v>1900</c:v>
                </c:pt>
                <c:pt idx="85">
                  <c:v>1901</c:v>
                </c:pt>
                <c:pt idx="86">
                  <c:v>1902</c:v>
                </c:pt>
                <c:pt idx="87">
                  <c:v>1903</c:v>
                </c:pt>
                <c:pt idx="88">
                  <c:v>1904</c:v>
                </c:pt>
                <c:pt idx="89">
                  <c:v>1905</c:v>
                </c:pt>
                <c:pt idx="90">
                  <c:v>1906</c:v>
                </c:pt>
                <c:pt idx="91">
                  <c:v>1907</c:v>
                </c:pt>
                <c:pt idx="92">
                  <c:v>1908</c:v>
                </c:pt>
                <c:pt idx="93">
                  <c:v>1909</c:v>
                </c:pt>
                <c:pt idx="94">
                  <c:v>1910</c:v>
                </c:pt>
                <c:pt idx="95">
                  <c:v>1911</c:v>
                </c:pt>
                <c:pt idx="96">
                  <c:v>1912</c:v>
                </c:pt>
                <c:pt idx="97">
                  <c:v>1913</c:v>
                </c:pt>
                <c:pt idx="98">
                  <c:v>1914</c:v>
                </c:pt>
                <c:pt idx="99">
                  <c:v>1915</c:v>
                </c:pt>
                <c:pt idx="100">
                  <c:v>1916</c:v>
                </c:pt>
                <c:pt idx="101">
                  <c:v>1917</c:v>
                </c:pt>
                <c:pt idx="102">
                  <c:v>1918</c:v>
                </c:pt>
                <c:pt idx="103">
                  <c:v>1919</c:v>
                </c:pt>
                <c:pt idx="104">
                  <c:v>1920</c:v>
                </c:pt>
                <c:pt idx="105">
                  <c:v>1921</c:v>
                </c:pt>
                <c:pt idx="106">
                  <c:v>1922</c:v>
                </c:pt>
                <c:pt idx="107">
                  <c:v>1923</c:v>
                </c:pt>
                <c:pt idx="108">
                  <c:v>1924</c:v>
                </c:pt>
                <c:pt idx="109">
                  <c:v>1925</c:v>
                </c:pt>
                <c:pt idx="110">
                  <c:v>1926</c:v>
                </c:pt>
                <c:pt idx="111">
                  <c:v>1927</c:v>
                </c:pt>
                <c:pt idx="112">
                  <c:v>1928</c:v>
                </c:pt>
                <c:pt idx="113">
                  <c:v>1929</c:v>
                </c:pt>
                <c:pt idx="114">
                  <c:v>1930</c:v>
                </c:pt>
                <c:pt idx="115">
                  <c:v>1931</c:v>
                </c:pt>
                <c:pt idx="116">
                  <c:v>1932</c:v>
                </c:pt>
                <c:pt idx="117">
                  <c:v>1933</c:v>
                </c:pt>
                <c:pt idx="118">
                  <c:v>1934</c:v>
                </c:pt>
                <c:pt idx="119">
                  <c:v>1935</c:v>
                </c:pt>
                <c:pt idx="120">
                  <c:v>1936</c:v>
                </c:pt>
                <c:pt idx="121">
                  <c:v>1937</c:v>
                </c:pt>
                <c:pt idx="122">
                  <c:v>1938</c:v>
                </c:pt>
                <c:pt idx="123">
                  <c:v>1939</c:v>
                </c:pt>
                <c:pt idx="124">
                  <c:v>1940</c:v>
                </c:pt>
                <c:pt idx="125">
                  <c:v>1941</c:v>
                </c:pt>
                <c:pt idx="126">
                  <c:v>1942</c:v>
                </c:pt>
                <c:pt idx="127">
                  <c:v>1943</c:v>
                </c:pt>
                <c:pt idx="128">
                  <c:v>1944</c:v>
                </c:pt>
                <c:pt idx="129">
                  <c:v>1945</c:v>
                </c:pt>
                <c:pt idx="130">
                  <c:v>1946</c:v>
                </c:pt>
                <c:pt idx="131">
                  <c:v>1947</c:v>
                </c:pt>
                <c:pt idx="132">
                  <c:v>1948</c:v>
                </c:pt>
                <c:pt idx="133">
                  <c:v>1949</c:v>
                </c:pt>
                <c:pt idx="134">
                  <c:v>1950</c:v>
                </c:pt>
                <c:pt idx="135">
                  <c:v>1951</c:v>
                </c:pt>
                <c:pt idx="136">
                  <c:v>1952</c:v>
                </c:pt>
                <c:pt idx="137">
                  <c:v>1953</c:v>
                </c:pt>
                <c:pt idx="138">
                  <c:v>1954</c:v>
                </c:pt>
                <c:pt idx="139">
                  <c:v>1955</c:v>
                </c:pt>
                <c:pt idx="140">
                  <c:v>1956</c:v>
                </c:pt>
                <c:pt idx="141">
                  <c:v>1957</c:v>
                </c:pt>
                <c:pt idx="142">
                  <c:v>1958</c:v>
                </c:pt>
                <c:pt idx="143">
                  <c:v>1959</c:v>
                </c:pt>
                <c:pt idx="144">
                  <c:v>1960</c:v>
                </c:pt>
                <c:pt idx="145">
                  <c:v>1961</c:v>
                </c:pt>
                <c:pt idx="146">
                  <c:v>1962</c:v>
                </c:pt>
                <c:pt idx="147">
                  <c:v>1963</c:v>
                </c:pt>
                <c:pt idx="148">
                  <c:v>1964</c:v>
                </c:pt>
                <c:pt idx="149">
                  <c:v>1965</c:v>
                </c:pt>
                <c:pt idx="150">
                  <c:v>1966</c:v>
                </c:pt>
                <c:pt idx="151">
                  <c:v>1967</c:v>
                </c:pt>
                <c:pt idx="152">
                  <c:v>1968</c:v>
                </c:pt>
                <c:pt idx="153">
                  <c:v>1969</c:v>
                </c:pt>
                <c:pt idx="154">
                  <c:v>1970</c:v>
                </c:pt>
                <c:pt idx="155">
                  <c:v>1971</c:v>
                </c:pt>
                <c:pt idx="156">
                  <c:v>1972</c:v>
                </c:pt>
                <c:pt idx="157">
                  <c:v>1973</c:v>
                </c:pt>
                <c:pt idx="158">
                  <c:v>1974</c:v>
                </c:pt>
                <c:pt idx="159">
                  <c:v>1975</c:v>
                </c:pt>
                <c:pt idx="160">
                  <c:v>1976</c:v>
                </c:pt>
                <c:pt idx="161">
                  <c:v>1977</c:v>
                </c:pt>
                <c:pt idx="162">
                  <c:v>1978</c:v>
                </c:pt>
                <c:pt idx="163">
                  <c:v>1979</c:v>
                </c:pt>
                <c:pt idx="164">
                  <c:v>1980</c:v>
                </c:pt>
                <c:pt idx="165">
                  <c:v>1981</c:v>
                </c:pt>
                <c:pt idx="166">
                  <c:v>1982</c:v>
                </c:pt>
                <c:pt idx="167">
                  <c:v>1983</c:v>
                </c:pt>
                <c:pt idx="168">
                  <c:v>1984</c:v>
                </c:pt>
                <c:pt idx="169">
                  <c:v>1985</c:v>
                </c:pt>
                <c:pt idx="170">
                  <c:v>1986</c:v>
                </c:pt>
                <c:pt idx="171">
                  <c:v>1987</c:v>
                </c:pt>
                <c:pt idx="172">
                  <c:v>1988</c:v>
                </c:pt>
                <c:pt idx="173">
                  <c:v>1989</c:v>
                </c:pt>
                <c:pt idx="174">
                  <c:v>1990</c:v>
                </c:pt>
                <c:pt idx="175">
                  <c:v>1991</c:v>
                </c:pt>
                <c:pt idx="176">
                  <c:v>1992</c:v>
                </c:pt>
                <c:pt idx="177">
                  <c:v>1993</c:v>
                </c:pt>
                <c:pt idx="178">
                  <c:v>1994</c:v>
                </c:pt>
                <c:pt idx="179">
                  <c:v>1995</c:v>
                </c:pt>
                <c:pt idx="180">
                  <c:v>1996</c:v>
                </c:pt>
                <c:pt idx="181">
                  <c:v>1997</c:v>
                </c:pt>
                <c:pt idx="182">
                  <c:v>1998</c:v>
                </c:pt>
                <c:pt idx="183">
                  <c:v>1999</c:v>
                </c:pt>
                <c:pt idx="184">
                  <c:v>2000</c:v>
                </c:pt>
                <c:pt idx="185">
                  <c:v>2001</c:v>
                </c:pt>
                <c:pt idx="186">
                  <c:v>2002</c:v>
                </c:pt>
                <c:pt idx="187">
                  <c:v>2003</c:v>
                </c:pt>
                <c:pt idx="188">
                  <c:v>2004</c:v>
                </c:pt>
                <c:pt idx="189">
                  <c:v>2005</c:v>
                </c:pt>
                <c:pt idx="190">
                  <c:v>2006</c:v>
                </c:pt>
                <c:pt idx="191">
                  <c:v>2007</c:v>
                </c:pt>
              </c:numCache>
            </c:numRef>
          </c:cat>
          <c:val>
            <c:numRef>
              <c:f>'morti tutti (2)'!$C$7:$C$198</c:f>
              <c:numCache>
                <c:formatCode>0</c:formatCode>
                <c:ptCount val="192"/>
                <c:pt idx="0">
                  <c:v>15308.666666666666</c:v>
                </c:pt>
                <c:pt idx="1">
                  <c:v>21153.333333333332</c:v>
                </c:pt>
                <c:pt idx="2">
                  <c:v>24424.761904761905</c:v>
                </c:pt>
                <c:pt idx="3">
                  <c:v>10938.095238095239</c:v>
                </c:pt>
                <c:pt idx="4">
                  <c:v>12521.428571428572</c:v>
                </c:pt>
                <c:pt idx="5">
                  <c:v>15752.261904761905</c:v>
                </c:pt>
                <c:pt idx="6">
                  <c:v>12502.261904761905</c:v>
                </c:pt>
                <c:pt idx="7">
                  <c:v>16552.261904761905</c:v>
                </c:pt>
                <c:pt idx="8">
                  <c:v>19052.261904761908</c:v>
                </c:pt>
                <c:pt idx="9">
                  <c:v>56264.166666666672</c:v>
                </c:pt>
                <c:pt idx="10">
                  <c:v>82022.5</c:v>
                </c:pt>
                <c:pt idx="11">
                  <c:v>63639.166666666672</c:v>
                </c:pt>
                <c:pt idx="12">
                  <c:v>52996.309523809527</c:v>
                </c:pt>
                <c:pt idx="13">
                  <c:v>43350.476190476191</c:v>
                </c:pt>
                <c:pt idx="14">
                  <c:v>48595.476190476191</c:v>
                </c:pt>
                <c:pt idx="15">
                  <c:v>46887.892857142855</c:v>
                </c:pt>
                <c:pt idx="16">
                  <c:v>9516.2261904761908</c:v>
                </c:pt>
                <c:pt idx="17">
                  <c:v>6015.4761904761899</c:v>
                </c:pt>
                <c:pt idx="18">
                  <c:v>53098.809523809527</c:v>
                </c:pt>
                <c:pt idx="19">
                  <c:v>46316.666666666672</c:v>
                </c:pt>
                <c:pt idx="20">
                  <c:v>48874.01960784314</c:v>
                </c:pt>
                <c:pt idx="21">
                  <c:v>12907.35294117647</c:v>
                </c:pt>
                <c:pt idx="22">
                  <c:v>15599.019607843136</c:v>
                </c:pt>
                <c:pt idx="23">
                  <c:v>17700.408496732027</c:v>
                </c:pt>
                <c:pt idx="24">
                  <c:v>45247.741830065366</c:v>
                </c:pt>
                <c:pt idx="25">
                  <c:v>15033.741830065359</c:v>
                </c:pt>
                <c:pt idx="26">
                  <c:v>16333.741830065359</c:v>
                </c:pt>
                <c:pt idx="27">
                  <c:v>14040.575163398691</c:v>
                </c:pt>
                <c:pt idx="28">
                  <c:v>7104.5751633986929</c:v>
                </c:pt>
                <c:pt idx="29">
                  <c:v>13354.575163398691</c:v>
                </c:pt>
                <c:pt idx="30">
                  <c:v>13854.575163398691</c:v>
                </c:pt>
                <c:pt idx="31">
                  <c:v>11837.908496732027</c:v>
                </c:pt>
                <c:pt idx="32">
                  <c:v>60828.01960784314</c:v>
                </c:pt>
                <c:pt idx="33">
                  <c:v>53349.01960784314</c:v>
                </c:pt>
                <c:pt idx="34">
                  <c:v>4682.3529411764703</c:v>
                </c:pt>
                <c:pt idx="35">
                  <c:v>10282.35294117647</c:v>
                </c:pt>
                <c:pt idx="36">
                  <c:v>9882.3529411764703</c:v>
                </c:pt>
                <c:pt idx="37">
                  <c:v>3333.3333333333335</c:v>
                </c:pt>
                <c:pt idx="38">
                  <c:v>3858.3333333333335</c:v>
                </c:pt>
                <c:pt idx="39">
                  <c:v>9825</c:v>
                </c:pt>
                <c:pt idx="40">
                  <c:v>36535</c:v>
                </c:pt>
                <c:pt idx="41">
                  <c:v>13035</c:v>
                </c:pt>
                <c:pt idx="42">
                  <c:v>11160</c:v>
                </c:pt>
                <c:pt idx="43">
                  <c:v>16660</c:v>
                </c:pt>
                <c:pt idx="44">
                  <c:v>37320.71428571429</c:v>
                </c:pt>
                <c:pt idx="45">
                  <c:v>145260.71428571429</c:v>
                </c:pt>
                <c:pt idx="46">
                  <c:v>147328.71428571429</c:v>
                </c:pt>
                <c:pt idx="47">
                  <c:v>167965.38095238095</c:v>
                </c:pt>
                <c:pt idx="48">
                  <c:v>162875.38095238095</c:v>
                </c:pt>
                <c:pt idx="49">
                  <c:v>153112.38095238095</c:v>
                </c:pt>
                <c:pt idx="50">
                  <c:v>17635.714285714286</c:v>
                </c:pt>
                <c:pt idx="51">
                  <c:v>3100</c:v>
                </c:pt>
                <c:pt idx="52">
                  <c:v>21236.363636363636</c:v>
                </c:pt>
                <c:pt idx="53">
                  <c:v>21386.363636363636</c:v>
                </c:pt>
                <c:pt idx="54">
                  <c:v>23219.696969696968</c:v>
                </c:pt>
                <c:pt idx="55">
                  <c:v>54691.696969696968</c:v>
                </c:pt>
                <c:pt idx="56">
                  <c:v>38812.696969696968</c:v>
                </c:pt>
                <c:pt idx="57">
                  <c:v>28719.696969696968</c:v>
                </c:pt>
                <c:pt idx="58">
                  <c:v>28719.696969696968</c:v>
                </c:pt>
                <c:pt idx="59">
                  <c:v>38819.696969696968</c:v>
                </c:pt>
                <c:pt idx="60">
                  <c:v>45154.696969696968</c:v>
                </c:pt>
                <c:pt idx="61">
                  <c:v>40854.696969696968</c:v>
                </c:pt>
                <c:pt idx="62">
                  <c:v>40419.696969696968</c:v>
                </c:pt>
                <c:pt idx="63">
                  <c:v>26350</c:v>
                </c:pt>
                <c:pt idx="64">
                  <c:v>5750</c:v>
                </c:pt>
                <c:pt idx="65">
                  <c:v>14850</c:v>
                </c:pt>
                <c:pt idx="66">
                  <c:v>13650</c:v>
                </c:pt>
                <c:pt idx="67">
                  <c:v>16283.333333333334</c:v>
                </c:pt>
                <c:pt idx="68">
                  <c:v>17692.424242424244</c:v>
                </c:pt>
                <c:pt idx="69">
                  <c:v>27042.42424242424</c:v>
                </c:pt>
                <c:pt idx="70">
                  <c:v>8609.0909090909081</c:v>
                </c:pt>
                <c:pt idx="71">
                  <c:v>9509.0909090909081</c:v>
                </c:pt>
                <c:pt idx="72">
                  <c:v>14109.090909090908</c:v>
                </c:pt>
                <c:pt idx="73">
                  <c:v>8109.090909090909</c:v>
                </c:pt>
                <c:pt idx="74">
                  <c:v>3459.090909090909</c:v>
                </c:pt>
                <c:pt idx="75">
                  <c:v>14659.09090909091</c:v>
                </c:pt>
                <c:pt idx="76">
                  <c:v>8515.757575757576</c:v>
                </c:pt>
                <c:pt idx="77">
                  <c:v>14150.757575757576</c:v>
                </c:pt>
                <c:pt idx="78">
                  <c:v>20210.757575757576</c:v>
                </c:pt>
                <c:pt idx="79">
                  <c:v>49060</c:v>
                </c:pt>
                <c:pt idx="80">
                  <c:v>38316.666666666664</c:v>
                </c:pt>
                <c:pt idx="81">
                  <c:v>31386.666666666668</c:v>
                </c:pt>
                <c:pt idx="82">
                  <c:v>29766.666666666664</c:v>
                </c:pt>
                <c:pt idx="83">
                  <c:v>46037.5</c:v>
                </c:pt>
                <c:pt idx="84">
                  <c:v>41137.5</c:v>
                </c:pt>
                <c:pt idx="85">
                  <c:v>40258.333333333328</c:v>
                </c:pt>
                <c:pt idx="86">
                  <c:v>41591.666666666664</c:v>
                </c:pt>
                <c:pt idx="87">
                  <c:v>11196.666666666666</c:v>
                </c:pt>
                <c:pt idx="88">
                  <c:v>25550</c:v>
                </c:pt>
                <c:pt idx="89">
                  <c:v>25486.666666666668</c:v>
                </c:pt>
                <c:pt idx="90">
                  <c:v>29922.666666666668</c:v>
                </c:pt>
                <c:pt idx="91">
                  <c:v>15246.5</c:v>
                </c:pt>
                <c:pt idx="92">
                  <c:v>7246.5</c:v>
                </c:pt>
                <c:pt idx="93">
                  <c:v>10546.5</c:v>
                </c:pt>
                <c:pt idx="94">
                  <c:v>33746.5</c:v>
                </c:pt>
                <c:pt idx="95">
                  <c:v>30750</c:v>
                </c:pt>
                <c:pt idx="96">
                  <c:v>26900</c:v>
                </c:pt>
                <c:pt idx="97">
                  <c:v>21933.333333333332</c:v>
                </c:pt>
                <c:pt idx="98">
                  <c:v>23849.761904761905</c:v>
                </c:pt>
                <c:pt idx="99">
                  <c:v>5099.7619047619046</c:v>
                </c:pt>
                <c:pt idx="100">
                  <c:v>5141.4285714285716</c:v>
                </c:pt>
                <c:pt idx="101">
                  <c:v>165586.42857142858</c:v>
                </c:pt>
                <c:pt idx="102">
                  <c:v>182262.09523809524</c:v>
                </c:pt>
                <c:pt idx="103">
                  <c:v>173770.19523809524</c:v>
                </c:pt>
                <c:pt idx="104">
                  <c:v>186553.09523809524</c:v>
                </c:pt>
                <c:pt idx="105">
                  <c:v>183054.33333333331</c:v>
                </c:pt>
                <c:pt idx="106">
                  <c:v>14159.333333333332</c:v>
                </c:pt>
                <c:pt idx="107">
                  <c:v>17277.777777777777</c:v>
                </c:pt>
                <c:pt idx="108">
                  <c:v>16111.111111111109</c:v>
                </c:pt>
                <c:pt idx="109">
                  <c:v>18111.111111111109</c:v>
                </c:pt>
                <c:pt idx="110">
                  <c:v>62777.777777777774</c:v>
                </c:pt>
                <c:pt idx="111">
                  <c:v>51111.111111111109</c:v>
                </c:pt>
                <c:pt idx="112">
                  <c:v>56611.111111111109</c:v>
                </c:pt>
                <c:pt idx="113">
                  <c:v>19194.444444444445</c:v>
                </c:pt>
                <c:pt idx="114">
                  <c:v>79503.515873015873</c:v>
                </c:pt>
                <c:pt idx="115">
                  <c:v>82003.515873015873</c:v>
                </c:pt>
                <c:pt idx="116">
                  <c:v>80758.571428571435</c:v>
                </c:pt>
                <c:pt idx="117">
                  <c:v>76678.571428571435</c:v>
                </c:pt>
                <c:pt idx="118">
                  <c:v>78013.571428571435</c:v>
                </c:pt>
                <c:pt idx="119">
                  <c:v>71428.571428571435</c:v>
                </c:pt>
                <c:pt idx="120">
                  <c:v>193979.57142857142</c:v>
                </c:pt>
                <c:pt idx="121">
                  <c:v>119975</c:v>
                </c:pt>
                <c:pt idx="122">
                  <c:v>119975</c:v>
                </c:pt>
                <c:pt idx="123">
                  <c:v>116575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11367.833333333334</c:v>
                </c:pt>
                <c:pt idx="129">
                  <c:v>38596.404761904763</c:v>
                </c:pt>
                <c:pt idx="130">
                  <c:v>308540.84920634917</c:v>
                </c:pt>
                <c:pt idx="131">
                  <c:v>314133.84920634917</c:v>
                </c:pt>
                <c:pt idx="132">
                  <c:v>308312.94011544011</c:v>
                </c:pt>
                <c:pt idx="133">
                  <c:v>298059.94011544011</c:v>
                </c:pt>
                <c:pt idx="134">
                  <c:v>293652.1067821068</c:v>
                </c:pt>
                <c:pt idx="135">
                  <c:v>40452.106782106785</c:v>
                </c:pt>
                <c:pt idx="136">
                  <c:v>40243.535353535357</c:v>
                </c:pt>
                <c:pt idx="137">
                  <c:v>43693.535353535357</c:v>
                </c:pt>
                <c:pt idx="138">
                  <c:v>44549.090909090912</c:v>
                </c:pt>
                <c:pt idx="139">
                  <c:v>11344.646464646463</c:v>
                </c:pt>
                <c:pt idx="140">
                  <c:v>19230.360750360749</c:v>
                </c:pt>
                <c:pt idx="141">
                  <c:v>16010.360750360749</c:v>
                </c:pt>
                <c:pt idx="142">
                  <c:v>17651.360750360749</c:v>
                </c:pt>
                <c:pt idx="143">
                  <c:v>13991.269841269841</c:v>
                </c:pt>
                <c:pt idx="144">
                  <c:v>26954.769841269837</c:v>
                </c:pt>
                <c:pt idx="145">
                  <c:v>28809.531746031746</c:v>
                </c:pt>
                <c:pt idx="146">
                  <c:v>30809.531746031746</c:v>
                </c:pt>
                <c:pt idx="147">
                  <c:v>25693.261904761905</c:v>
                </c:pt>
                <c:pt idx="148">
                  <c:v>25549.428571428572</c:v>
                </c:pt>
                <c:pt idx="149">
                  <c:v>29076.428571428572</c:v>
                </c:pt>
                <c:pt idx="150">
                  <c:v>10372.428571428572</c:v>
                </c:pt>
                <c:pt idx="151">
                  <c:v>10958.142857142859</c:v>
                </c:pt>
                <c:pt idx="152">
                  <c:v>10958.142857142859</c:v>
                </c:pt>
                <c:pt idx="153">
                  <c:v>9123.8095238095229</c:v>
                </c:pt>
                <c:pt idx="154">
                  <c:v>12963.809523809523</c:v>
                </c:pt>
                <c:pt idx="155">
                  <c:v>31051.809523809527</c:v>
                </c:pt>
                <c:pt idx="156">
                  <c:v>31308.333333333336</c:v>
                </c:pt>
                <c:pt idx="157">
                  <c:v>35430</c:v>
                </c:pt>
                <c:pt idx="158">
                  <c:v>40930</c:v>
                </c:pt>
                <c:pt idx="159">
                  <c:v>62647.063492063491</c:v>
                </c:pt>
                <c:pt idx="160">
                  <c:v>52939.146825396827</c:v>
                </c:pt>
                <c:pt idx="161">
                  <c:v>36439.146825396827</c:v>
                </c:pt>
                <c:pt idx="162">
                  <c:v>47747.956349206346</c:v>
                </c:pt>
                <c:pt idx="163">
                  <c:v>40520.878427128424</c:v>
                </c:pt>
                <c:pt idx="164">
                  <c:v>54732.306998556989</c:v>
                </c:pt>
                <c:pt idx="165">
                  <c:v>34479.92604617605</c:v>
                </c:pt>
                <c:pt idx="166">
                  <c:v>43487.249278499279</c:v>
                </c:pt>
                <c:pt idx="167">
                  <c:v>44170.665945165951</c:v>
                </c:pt>
                <c:pt idx="168">
                  <c:v>47092.88816738817</c:v>
                </c:pt>
                <c:pt idx="169">
                  <c:v>43611.745310245315</c:v>
                </c:pt>
                <c:pt idx="170">
                  <c:v>60111.745310245307</c:v>
                </c:pt>
                <c:pt idx="171">
                  <c:v>37040.316738816742</c:v>
                </c:pt>
                <c:pt idx="172">
                  <c:v>33540.316738816735</c:v>
                </c:pt>
                <c:pt idx="173">
                  <c:v>35664.417944330526</c:v>
                </c:pt>
                <c:pt idx="174">
                  <c:v>20732.031580694162</c:v>
                </c:pt>
                <c:pt idx="175">
                  <c:v>20589.253802916381</c:v>
                </c:pt>
                <c:pt idx="176">
                  <c:v>24252.503802916384</c:v>
                </c:pt>
                <c:pt idx="177">
                  <c:v>24132.482157894734</c:v>
                </c:pt>
                <c:pt idx="178">
                  <c:v>23799.148824561405</c:v>
                </c:pt>
                <c:pt idx="179">
                  <c:v>19799.148824561402</c:v>
                </c:pt>
                <c:pt idx="180">
                  <c:v>8242.1488245614037</c:v>
                </c:pt>
                <c:pt idx="181">
                  <c:v>9158.8154912280697</c:v>
                </c:pt>
                <c:pt idx="182">
                  <c:v>7148.8154912280697</c:v>
                </c:pt>
                <c:pt idx="183">
                  <c:v>12356.315491228072</c:v>
                </c:pt>
                <c:pt idx="184">
                  <c:v>9997.9821578947376</c:v>
                </c:pt>
                <c:pt idx="185">
                  <c:v>15264.125015037594</c:v>
                </c:pt>
                <c:pt idx="186">
                  <c:v>14367.125015037594</c:v>
                </c:pt>
                <c:pt idx="187">
                  <c:v>23387.775015037594</c:v>
                </c:pt>
                <c:pt idx="188">
                  <c:v>15577.775015037594</c:v>
                </c:pt>
                <c:pt idx="189">
                  <c:v>16636.275015037594</c:v>
                </c:pt>
                <c:pt idx="190">
                  <c:v>13780.025015037594</c:v>
                </c:pt>
                <c:pt idx="191">
                  <c:v>12561.025015037594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A-4E25-A802-6D153C31DD1F}"/>
            </c:ext>
          </c:extLst>
        </c:ser>
        <c:ser>
          <c:idx val="1"/>
          <c:order val="1"/>
          <c:tx>
            <c:strRef>
              <c:f>'morti tutti (2)'!$D$6</c:f>
              <c:strCache>
                <c:ptCount val="1"/>
                <c:pt idx="0">
                  <c:v>Inter-state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cat>
            <c:numRef>
              <c:f>'morti tutti (2)'!$B$7:$B$198</c:f>
              <c:numCache>
                <c:formatCode>0_ ;\-0\ </c:formatCode>
                <c:ptCount val="192"/>
                <c:pt idx="0">
                  <c:v>1816</c:v>
                </c:pt>
                <c:pt idx="1">
                  <c:v>1817</c:v>
                </c:pt>
                <c:pt idx="2">
                  <c:v>1818</c:v>
                </c:pt>
                <c:pt idx="3">
                  <c:v>1819</c:v>
                </c:pt>
                <c:pt idx="4">
                  <c:v>1820</c:v>
                </c:pt>
                <c:pt idx="5">
                  <c:v>1821</c:v>
                </c:pt>
                <c:pt idx="6">
                  <c:v>1822</c:v>
                </c:pt>
                <c:pt idx="7">
                  <c:v>1823</c:v>
                </c:pt>
                <c:pt idx="8">
                  <c:v>1824</c:v>
                </c:pt>
                <c:pt idx="9">
                  <c:v>1825</c:v>
                </c:pt>
                <c:pt idx="10">
                  <c:v>1826</c:v>
                </c:pt>
                <c:pt idx="11">
                  <c:v>1827</c:v>
                </c:pt>
                <c:pt idx="12">
                  <c:v>1828</c:v>
                </c:pt>
                <c:pt idx="13">
                  <c:v>1829</c:v>
                </c:pt>
                <c:pt idx="14">
                  <c:v>1830</c:v>
                </c:pt>
                <c:pt idx="15">
                  <c:v>1831</c:v>
                </c:pt>
                <c:pt idx="16">
                  <c:v>1832</c:v>
                </c:pt>
                <c:pt idx="17">
                  <c:v>1833</c:v>
                </c:pt>
                <c:pt idx="18">
                  <c:v>1834</c:v>
                </c:pt>
                <c:pt idx="19">
                  <c:v>1835</c:v>
                </c:pt>
                <c:pt idx="20">
                  <c:v>1836</c:v>
                </c:pt>
                <c:pt idx="21">
                  <c:v>1837</c:v>
                </c:pt>
                <c:pt idx="22">
                  <c:v>1838</c:v>
                </c:pt>
                <c:pt idx="23">
                  <c:v>1839</c:v>
                </c:pt>
                <c:pt idx="24">
                  <c:v>1840</c:v>
                </c:pt>
                <c:pt idx="25">
                  <c:v>1841</c:v>
                </c:pt>
                <c:pt idx="26">
                  <c:v>1842</c:v>
                </c:pt>
                <c:pt idx="27">
                  <c:v>1843</c:v>
                </c:pt>
                <c:pt idx="28">
                  <c:v>1844</c:v>
                </c:pt>
                <c:pt idx="29">
                  <c:v>1845</c:v>
                </c:pt>
                <c:pt idx="30">
                  <c:v>1846</c:v>
                </c:pt>
                <c:pt idx="31">
                  <c:v>1847</c:v>
                </c:pt>
                <c:pt idx="32">
                  <c:v>1848</c:v>
                </c:pt>
                <c:pt idx="33">
                  <c:v>1849</c:v>
                </c:pt>
                <c:pt idx="34">
                  <c:v>1850</c:v>
                </c:pt>
                <c:pt idx="35">
                  <c:v>1851</c:v>
                </c:pt>
                <c:pt idx="36">
                  <c:v>1852</c:v>
                </c:pt>
                <c:pt idx="37">
                  <c:v>1853</c:v>
                </c:pt>
                <c:pt idx="38">
                  <c:v>1854</c:v>
                </c:pt>
                <c:pt idx="39">
                  <c:v>1855</c:v>
                </c:pt>
                <c:pt idx="40">
                  <c:v>1856</c:v>
                </c:pt>
                <c:pt idx="41">
                  <c:v>1857</c:v>
                </c:pt>
                <c:pt idx="42">
                  <c:v>1858</c:v>
                </c:pt>
                <c:pt idx="43">
                  <c:v>1859</c:v>
                </c:pt>
                <c:pt idx="44">
                  <c:v>1860</c:v>
                </c:pt>
                <c:pt idx="45">
                  <c:v>1861</c:v>
                </c:pt>
                <c:pt idx="46">
                  <c:v>1862</c:v>
                </c:pt>
                <c:pt idx="47">
                  <c:v>1863</c:v>
                </c:pt>
                <c:pt idx="48">
                  <c:v>1864</c:v>
                </c:pt>
                <c:pt idx="49">
                  <c:v>1865</c:v>
                </c:pt>
                <c:pt idx="50">
                  <c:v>1866</c:v>
                </c:pt>
                <c:pt idx="51">
                  <c:v>1867</c:v>
                </c:pt>
                <c:pt idx="52">
                  <c:v>1868</c:v>
                </c:pt>
                <c:pt idx="53">
                  <c:v>1869</c:v>
                </c:pt>
                <c:pt idx="54">
                  <c:v>1870</c:v>
                </c:pt>
                <c:pt idx="55">
                  <c:v>1871</c:v>
                </c:pt>
                <c:pt idx="56">
                  <c:v>1872</c:v>
                </c:pt>
                <c:pt idx="57">
                  <c:v>1873</c:v>
                </c:pt>
                <c:pt idx="58">
                  <c:v>1874</c:v>
                </c:pt>
                <c:pt idx="59">
                  <c:v>1875</c:v>
                </c:pt>
                <c:pt idx="60">
                  <c:v>1876</c:v>
                </c:pt>
                <c:pt idx="61">
                  <c:v>1877</c:v>
                </c:pt>
                <c:pt idx="62">
                  <c:v>1878</c:v>
                </c:pt>
                <c:pt idx="63">
                  <c:v>1879</c:v>
                </c:pt>
                <c:pt idx="64">
                  <c:v>1880</c:v>
                </c:pt>
                <c:pt idx="65">
                  <c:v>1881</c:v>
                </c:pt>
                <c:pt idx="66">
                  <c:v>1882</c:v>
                </c:pt>
                <c:pt idx="67">
                  <c:v>1883</c:v>
                </c:pt>
                <c:pt idx="68">
                  <c:v>1884</c:v>
                </c:pt>
                <c:pt idx="69">
                  <c:v>1885</c:v>
                </c:pt>
                <c:pt idx="70">
                  <c:v>1886</c:v>
                </c:pt>
                <c:pt idx="71">
                  <c:v>1887</c:v>
                </c:pt>
                <c:pt idx="72">
                  <c:v>1888</c:v>
                </c:pt>
                <c:pt idx="73">
                  <c:v>1889</c:v>
                </c:pt>
                <c:pt idx="74">
                  <c:v>1890</c:v>
                </c:pt>
                <c:pt idx="75">
                  <c:v>1891</c:v>
                </c:pt>
                <c:pt idx="76">
                  <c:v>1892</c:v>
                </c:pt>
                <c:pt idx="77">
                  <c:v>1893</c:v>
                </c:pt>
                <c:pt idx="78">
                  <c:v>1894</c:v>
                </c:pt>
                <c:pt idx="79">
                  <c:v>1895</c:v>
                </c:pt>
                <c:pt idx="80">
                  <c:v>1896</c:v>
                </c:pt>
                <c:pt idx="81">
                  <c:v>1897</c:v>
                </c:pt>
                <c:pt idx="82">
                  <c:v>1898</c:v>
                </c:pt>
                <c:pt idx="83">
                  <c:v>1899</c:v>
                </c:pt>
                <c:pt idx="84">
                  <c:v>1900</c:v>
                </c:pt>
                <c:pt idx="85">
                  <c:v>1901</c:v>
                </c:pt>
                <c:pt idx="86">
                  <c:v>1902</c:v>
                </c:pt>
                <c:pt idx="87">
                  <c:v>1903</c:v>
                </c:pt>
                <c:pt idx="88">
                  <c:v>1904</c:v>
                </c:pt>
                <c:pt idx="89">
                  <c:v>1905</c:v>
                </c:pt>
                <c:pt idx="90">
                  <c:v>1906</c:v>
                </c:pt>
                <c:pt idx="91">
                  <c:v>1907</c:v>
                </c:pt>
                <c:pt idx="92">
                  <c:v>1908</c:v>
                </c:pt>
                <c:pt idx="93">
                  <c:v>1909</c:v>
                </c:pt>
                <c:pt idx="94">
                  <c:v>1910</c:v>
                </c:pt>
                <c:pt idx="95">
                  <c:v>1911</c:v>
                </c:pt>
                <c:pt idx="96">
                  <c:v>1912</c:v>
                </c:pt>
                <c:pt idx="97">
                  <c:v>1913</c:v>
                </c:pt>
                <c:pt idx="98">
                  <c:v>1914</c:v>
                </c:pt>
                <c:pt idx="99">
                  <c:v>1915</c:v>
                </c:pt>
                <c:pt idx="100">
                  <c:v>1916</c:v>
                </c:pt>
                <c:pt idx="101">
                  <c:v>1917</c:v>
                </c:pt>
                <c:pt idx="102">
                  <c:v>1918</c:v>
                </c:pt>
                <c:pt idx="103">
                  <c:v>1919</c:v>
                </c:pt>
                <c:pt idx="104">
                  <c:v>1920</c:v>
                </c:pt>
                <c:pt idx="105">
                  <c:v>1921</c:v>
                </c:pt>
                <c:pt idx="106">
                  <c:v>1922</c:v>
                </c:pt>
                <c:pt idx="107">
                  <c:v>1923</c:v>
                </c:pt>
                <c:pt idx="108">
                  <c:v>1924</c:v>
                </c:pt>
                <c:pt idx="109">
                  <c:v>1925</c:v>
                </c:pt>
                <c:pt idx="110">
                  <c:v>1926</c:v>
                </c:pt>
                <c:pt idx="111">
                  <c:v>1927</c:v>
                </c:pt>
                <c:pt idx="112">
                  <c:v>1928</c:v>
                </c:pt>
                <c:pt idx="113">
                  <c:v>1929</c:v>
                </c:pt>
                <c:pt idx="114">
                  <c:v>1930</c:v>
                </c:pt>
                <c:pt idx="115">
                  <c:v>1931</c:v>
                </c:pt>
                <c:pt idx="116">
                  <c:v>1932</c:v>
                </c:pt>
                <c:pt idx="117">
                  <c:v>1933</c:v>
                </c:pt>
                <c:pt idx="118">
                  <c:v>1934</c:v>
                </c:pt>
                <c:pt idx="119">
                  <c:v>1935</c:v>
                </c:pt>
                <c:pt idx="120">
                  <c:v>1936</c:v>
                </c:pt>
                <c:pt idx="121">
                  <c:v>1937</c:v>
                </c:pt>
                <c:pt idx="122">
                  <c:v>1938</c:v>
                </c:pt>
                <c:pt idx="123">
                  <c:v>1939</c:v>
                </c:pt>
                <c:pt idx="124">
                  <c:v>1940</c:v>
                </c:pt>
                <c:pt idx="125">
                  <c:v>1941</c:v>
                </c:pt>
                <c:pt idx="126">
                  <c:v>1942</c:v>
                </c:pt>
                <c:pt idx="127">
                  <c:v>1943</c:v>
                </c:pt>
                <c:pt idx="128">
                  <c:v>1944</c:v>
                </c:pt>
                <c:pt idx="129">
                  <c:v>1945</c:v>
                </c:pt>
                <c:pt idx="130">
                  <c:v>1946</c:v>
                </c:pt>
                <c:pt idx="131">
                  <c:v>1947</c:v>
                </c:pt>
                <c:pt idx="132">
                  <c:v>1948</c:v>
                </c:pt>
                <c:pt idx="133">
                  <c:v>1949</c:v>
                </c:pt>
                <c:pt idx="134">
                  <c:v>1950</c:v>
                </c:pt>
                <c:pt idx="135">
                  <c:v>1951</c:v>
                </c:pt>
                <c:pt idx="136">
                  <c:v>1952</c:v>
                </c:pt>
                <c:pt idx="137">
                  <c:v>1953</c:v>
                </c:pt>
                <c:pt idx="138">
                  <c:v>1954</c:v>
                </c:pt>
                <c:pt idx="139">
                  <c:v>1955</c:v>
                </c:pt>
                <c:pt idx="140">
                  <c:v>1956</c:v>
                </c:pt>
                <c:pt idx="141">
                  <c:v>1957</c:v>
                </c:pt>
                <c:pt idx="142">
                  <c:v>1958</c:v>
                </c:pt>
                <c:pt idx="143">
                  <c:v>1959</c:v>
                </c:pt>
                <c:pt idx="144">
                  <c:v>1960</c:v>
                </c:pt>
                <c:pt idx="145">
                  <c:v>1961</c:v>
                </c:pt>
                <c:pt idx="146">
                  <c:v>1962</c:v>
                </c:pt>
                <c:pt idx="147">
                  <c:v>1963</c:v>
                </c:pt>
                <c:pt idx="148">
                  <c:v>1964</c:v>
                </c:pt>
                <c:pt idx="149">
                  <c:v>1965</c:v>
                </c:pt>
                <c:pt idx="150">
                  <c:v>1966</c:v>
                </c:pt>
                <c:pt idx="151">
                  <c:v>1967</c:v>
                </c:pt>
                <c:pt idx="152">
                  <c:v>1968</c:v>
                </c:pt>
                <c:pt idx="153">
                  <c:v>1969</c:v>
                </c:pt>
                <c:pt idx="154">
                  <c:v>1970</c:v>
                </c:pt>
                <c:pt idx="155">
                  <c:v>1971</c:v>
                </c:pt>
                <c:pt idx="156">
                  <c:v>1972</c:v>
                </c:pt>
                <c:pt idx="157">
                  <c:v>1973</c:v>
                </c:pt>
                <c:pt idx="158">
                  <c:v>1974</c:v>
                </c:pt>
                <c:pt idx="159">
                  <c:v>1975</c:v>
                </c:pt>
                <c:pt idx="160">
                  <c:v>1976</c:v>
                </c:pt>
                <c:pt idx="161">
                  <c:v>1977</c:v>
                </c:pt>
                <c:pt idx="162">
                  <c:v>1978</c:v>
                </c:pt>
                <c:pt idx="163">
                  <c:v>1979</c:v>
                </c:pt>
                <c:pt idx="164">
                  <c:v>1980</c:v>
                </c:pt>
                <c:pt idx="165">
                  <c:v>1981</c:v>
                </c:pt>
                <c:pt idx="166">
                  <c:v>1982</c:v>
                </c:pt>
                <c:pt idx="167">
                  <c:v>1983</c:v>
                </c:pt>
                <c:pt idx="168">
                  <c:v>1984</c:v>
                </c:pt>
                <c:pt idx="169">
                  <c:v>1985</c:v>
                </c:pt>
                <c:pt idx="170">
                  <c:v>1986</c:v>
                </c:pt>
                <c:pt idx="171">
                  <c:v>1987</c:v>
                </c:pt>
                <c:pt idx="172">
                  <c:v>1988</c:v>
                </c:pt>
                <c:pt idx="173">
                  <c:v>1989</c:v>
                </c:pt>
                <c:pt idx="174">
                  <c:v>1990</c:v>
                </c:pt>
                <c:pt idx="175">
                  <c:v>1991</c:v>
                </c:pt>
                <c:pt idx="176">
                  <c:v>1992</c:v>
                </c:pt>
                <c:pt idx="177">
                  <c:v>1993</c:v>
                </c:pt>
                <c:pt idx="178">
                  <c:v>1994</c:v>
                </c:pt>
                <c:pt idx="179">
                  <c:v>1995</c:v>
                </c:pt>
                <c:pt idx="180">
                  <c:v>1996</c:v>
                </c:pt>
                <c:pt idx="181">
                  <c:v>1997</c:v>
                </c:pt>
                <c:pt idx="182">
                  <c:v>1998</c:v>
                </c:pt>
                <c:pt idx="183">
                  <c:v>1999</c:v>
                </c:pt>
                <c:pt idx="184">
                  <c:v>2000</c:v>
                </c:pt>
                <c:pt idx="185">
                  <c:v>2001</c:v>
                </c:pt>
                <c:pt idx="186">
                  <c:v>2002</c:v>
                </c:pt>
                <c:pt idx="187">
                  <c:v>2003</c:v>
                </c:pt>
                <c:pt idx="188">
                  <c:v>2004</c:v>
                </c:pt>
                <c:pt idx="189">
                  <c:v>2005</c:v>
                </c:pt>
                <c:pt idx="190">
                  <c:v>2006</c:v>
                </c:pt>
                <c:pt idx="191">
                  <c:v>2007</c:v>
                </c:pt>
              </c:numCache>
            </c:numRef>
          </c:cat>
          <c:val>
            <c:numRef>
              <c:f>'morti tutti (2)'!$D$7:$D$198</c:f>
              <c:numCache>
                <c:formatCode>General</c:formatCode>
                <c:ptCount val="192"/>
                <c:pt idx="7" formatCode="0">
                  <c:v>600</c:v>
                </c:pt>
                <c:pt idx="8" formatCode="0">
                  <c:v>0</c:v>
                </c:pt>
                <c:pt idx="9" formatCode="0">
                  <c:v>0</c:v>
                </c:pt>
                <c:pt idx="10" formatCode="0">
                  <c:v>0</c:v>
                </c:pt>
                <c:pt idx="11" formatCode="0">
                  <c:v>0</c:v>
                </c:pt>
                <c:pt idx="12" formatCode="0">
                  <c:v>65000</c:v>
                </c:pt>
                <c:pt idx="13" formatCode="0">
                  <c:v>65000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  <c:pt idx="21" formatCode="0">
                  <c:v>0</c:v>
                </c:pt>
                <c:pt idx="22" formatCode="0">
                  <c:v>0</c:v>
                </c:pt>
                <c:pt idx="23" formatCode="0">
                  <c:v>0</c:v>
                </c:pt>
                <c:pt idx="24" formatCode="0">
                  <c:v>0</c:v>
                </c:pt>
                <c:pt idx="25" formatCode="0">
                  <c:v>0</c:v>
                </c:pt>
                <c:pt idx="26" formatCode="0">
                  <c:v>0</c:v>
                </c:pt>
                <c:pt idx="27" formatCode="0">
                  <c:v>0</c:v>
                </c:pt>
                <c:pt idx="28" formatCode="0">
                  <c:v>0</c:v>
                </c:pt>
                <c:pt idx="29" formatCode="0">
                  <c:v>0</c:v>
                </c:pt>
                <c:pt idx="30" formatCode="0">
                  <c:v>9641.5</c:v>
                </c:pt>
                <c:pt idx="31" formatCode="0">
                  <c:v>9641.5</c:v>
                </c:pt>
                <c:pt idx="32" formatCode="0">
                  <c:v>6763.5</c:v>
                </c:pt>
                <c:pt idx="33" formatCode="0">
                  <c:v>9363.5</c:v>
                </c:pt>
                <c:pt idx="34" formatCode="0">
                  <c:v>0</c:v>
                </c:pt>
                <c:pt idx="35" formatCode="0">
                  <c:v>650</c:v>
                </c:pt>
                <c:pt idx="36" formatCode="0">
                  <c:v>650</c:v>
                </c:pt>
                <c:pt idx="37" formatCode="0">
                  <c:v>66050</c:v>
                </c:pt>
                <c:pt idx="38" formatCode="0">
                  <c:v>66050</c:v>
                </c:pt>
                <c:pt idx="39" formatCode="0">
                  <c:v>66050</c:v>
                </c:pt>
                <c:pt idx="40" formatCode="0">
                  <c:v>67050</c:v>
                </c:pt>
                <c:pt idx="41" formatCode="0">
                  <c:v>1000</c:v>
                </c:pt>
                <c:pt idx="42" formatCode="0">
                  <c:v>0</c:v>
                </c:pt>
                <c:pt idx="43" formatCode="0">
                  <c:v>27500</c:v>
                </c:pt>
                <c:pt idx="44" formatCode="0">
                  <c:v>6500</c:v>
                </c:pt>
                <c:pt idx="45" formatCode="0">
                  <c:v>500</c:v>
                </c:pt>
                <c:pt idx="46" formatCode="0">
                  <c:v>3333.3333333333335</c:v>
                </c:pt>
                <c:pt idx="47" formatCode="0">
                  <c:v>4333.3333333333339</c:v>
                </c:pt>
                <c:pt idx="48" formatCode="0">
                  <c:v>52100.047619047618</c:v>
                </c:pt>
                <c:pt idx="49" formatCode="0">
                  <c:v>48119.047619047618</c:v>
                </c:pt>
                <c:pt idx="50" formatCode="0">
                  <c:v>92219.047619047618</c:v>
                </c:pt>
                <c:pt idx="51" formatCode="0">
                  <c:v>47619.047619047618</c:v>
                </c:pt>
                <c:pt idx="52" formatCode="0">
                  <c:v>44285.714285714283</c:v>
                </c:pt>
                <c:pt idx="53" formatCode="0">
                  <c:v>44285.714285714283</c:v>
                </c:pt>
                <c:pt idx="54" formatCode="0">
                  <c:v>146442.21428571429</c:v>
                </c:pt>
                <c:pt idx="55" formatCode="0">
                  <c:v>102156.5</c:v>
                </c:pt>
                <c:pt idx="56" formatCode="0">
                  <c:v>0</c:v>
                </c:pt>
                <c:pt idx="57" formatCode="0">
                  <c:v>0</c:v>
                </c:pt>
                <c:pt idx="58" formatCode="0">
                  <c:v>0</c:v>
                </c:pt>
                <c:pt idx="59" formatCode="0">
                  <c:v>0</c:v>
                </c:pt>
                <c:pt idx="60" formatCode="0">
                  <c:v>4000</c:v>
                </c:pt>
                <c:pt idx="61" formatCode="0">
                  <c:v>142500</c:v>
                </c:pt>
                <c:pt idx="62" formatCode="0">
                  <c:v>142500</c:v>
                </c:pt>
                <c:pt idx="63" formatCode="0">
                  <c:v>2773.6</c:v>
                </c:pt>
                <c:pt idx="64" formatCode="0">
                  <c:v>2773.6</c:v>
                </c:pt>
                <c:pt idx="65" formatCode="0">
                  <c:v>2773.6</c:v>
                </c:pt>
                <c:pt idx="66" formatCode="0">
                  <c:v>12852.6</c:v>
                </c:pt>
                <c:pt idx="67" formatCode="0">
                  <c:v>2773.6</c:v>
                </c:pt>
                <c:pt idx="68" formatCode="0">
                  <c:v>7050</c:v>
                </c:pt>
                <c:pt idx="69" formatCode="0">
                  <c:v>7050</c:v>
                </c:pt>
                <c:pt idx="70" formatCode="0">
                  <c:v>0</c:v>
                </c:pt>
                <c:pt idx="71" formatCode="0">
                  <c:v>0</c:v>
                </c:pt>
                <c:pt idx="72" formatCode="0">
                  <c:v>0</c:v>
                </c:pt>
                <c:pt idx="73" formatCode="0">
                  <c:v>0</c:v>
                </c:pt>
                <c:pt idx="74" formatCode="0">
                  <c:v>0</c:v>
                </c:pt>
                <c:pt idx="75" formatCode="0">
                  <c:v>0</c:v>
                </c:pt>
                <c:pt idx="76" formatCode="0">
                  <c:v>0</c:v>
                </c:pt>
                <c:pt idx="77" formatCode="0">
                  <c:v>0</c:v>
                </c:pt>
                <c:pt idx="78" formatCode="0">
                  <c:v>7500</c:v>
                </c:pt>
                <c:pt idx="79" formatCode="0">
                  <c:v>7500</c:v>
                </c:pt>
                <c:pt idx="80" formatCode="0">
                  <c:v>0</c:v>
                </c:pt>
                <c:pt idx="81" formatCode="0">
                  <c:v>2000</c:v>
                </c:pt>
                <c:pt idx="82" formatCode="0">
                  <c:v>3685</c:v>
                </c:pt>
                <c:pt idx="83" formatCode="0">
                  <c:v>0</c:v>
                </c:pt>
                <c:pt idx="84" formatCode="0">
                  <c:v>7003</c:v>
                </c:pt>
                <c:pt idx="85" formatCode="0">
                  <c:v>0</c:v>
                </c:pt>
                <c:pt idx="86" formatCode="0">
                  <c:v>0</c:v>
                </c:pt>
                <c:pt idx="87" formatCode="0">
                  <c:v>0</c:v>
                </c:pt>
                <c:pt idx="88" formatCode="0">
                  <c:v>75915.5</c:v>
                </c:pt>
                <c:pt idx="89" formatCode="0">
                  <c:v>75915.5</c:v>
                </c:pt>
                <c:pt idx="90" formatCode="0">
                  <c:v>1000</c:v>
                </c:pt>
                <c:pt idx="91" formatCode="0">
                  <c:v>1000</c:v>
                </c:pt>
                <c:pt idx="92" formatCode="0">
                  <c:v>0</c:v>
                </c:pt>
                <c:pt idx="93" formatCode="0">
                  <c:v>5000</c:v>
                </c:pt>
                <c:pt idx="94" formatCode="0">
                  <c:v>5000</c:v>
                </c:pt>
                <c:pt idx="95" formatCode="0">
                  <c:v>10000</c:v>
                </c:pt>
                <c:pt idx="96" formatCode="0">
                  <c:v>51000</c:v>
                </c:pt>
                <c:pt idx="97" formatCode="0">
                  <c:v>101500</c:v>
                </c:pt>
                <c:pt idx="98" formatCode="0">
                  <c:v>1715606.2</c:v>
                </c:pt>
                <c:pt idx="99" formatCode="0">
                  <c:v>1715606.2</c:v>
                </c:pt>
                <c:pt idx="100" formatCode="0">
                  <c:v>1715606.2</c:v>
                </c:pt>
                <c:pt idx="101" formatCode="0">
                  <c:v>1715606.2</c:v>
                </c:pt>
                <c:pt idx="102" formatCode="0">
                  <c:v>1723938.2</c:v>
                </c:pt>
                <c:pt idx="103" formatCode="0">
                  <c:v>95165.333333333328</c:v>
                </c:pt>
                <c:pt idx="104" formatCode="0">
                  <c:v>76833.333333333343</c:v>
                </c:pt>
                <c:pt idx="105" formatCode="0">
                  <c:v>25833.333333333336</c:v>
                </c:pt>
                <c:pt idx="106" formatCode="0">
                  <c:v>12500</c:v>
                </c:pt>
                <c:pt idx="107" formatCode="0">
                  <c:v>0</c:v>
                </c:pt>
                <c:pt idx="108" formatCode="0">
                  <c:v>0</c:v>
                </c:pt>
                <c:pt idx="109" formatCode="0">
                  <c:v>0</c:v>
                </c:pt>
                <c:pt idx="110" formatCode="0">
                  <c:v>0</c:v>
                </c:pt>
                <c:pt idx="111" formatCode="0">
                  <c:v>0</c:v>
                </c:pt>
                <c:pt idx="112" formatCode="0">
                  <c:v>0</c:v>
                </c:pt>
                <c:pt idx="113" formatCode="0">
                  <c:v>3200</c:v>
                </c:pt>
                <c:pt idx="114" formatCode="0">
                  <c:v>0</c:v>
                </c:pt>
                <c:pt idx="115" formatCode="0">
                  <c:v>20000</c:v>
                </c:pt>
                <c:pt idx="116" formatCode="0">
                  <c:v>43165.25</c:v>
                </c:pt>
                <c:pt idx="117" formatCode="0">
                  <c:v>43165.25</c:v>
                </c:pt>
                <c:pt idx="118" formatCode="0">
                  <c:v>25265.25</c:v>
                </c:pt>
                <c:pt idx="119" formatCode="0">
                  <c:v>33165.25</c:v>
                </c:pt>
                <c:pt idx="120" formatCode="0">
                  <c:v>10000</c:v>
                </c:pt>
                <c:pt idx="121" formatCode="0">
                  <c:v>200000</c:v>
                </c:pt>
                <c:pt idx="122" formatCode="0">
                  <c:v>201726</c:v>
                </c:pt>
                <c:pt idx="123" formatCode="0">
                  <c:v>2680314.2857142859</c:v>
                </c:pt>
                <c:pt idx="124" formatCode="0">
                  <c:v>2653014.2857142859</c:v>
                </c:pt>
                <c:pt idx="125" formatCode="0">
                  <c:v>2577115.2857142859</c:v>
                </c:pt>
                <c:pt idx="126" formatCode="0">
                  <c:v>2376415.2857142859</c:v>
                </c:pt>
                <c:pt idx="127" formatCode="0">
                  <c:v>2376415.2857142859</c:v>
                </c:pt>
                <c:pt idx="128" formatCode="0">
                  <c:v>2376415.2857142859</c:v>
                </c:pt>
                <c:pt idx="129" formatCode="0">
                  <c:v>2376415.2857142859</c:v>
                </c:pt>
                <c:pt idx="130" formatCode="0">
                  <c:v>0</c:v>
                </c:pt>
                <c:pt idx="131" formatCode="0">
                  <c:v>1166.6666666666667</c:v>
                </c:pt>
                <c:pt idx="132" formatCode="0">
                  <c:v>5166.666666666667</c:v>
                </c:pt>
                <c:pt idx="133" formatCode="0">
                  <c:v>5166.666666666667</c:v>
                </c:pt>
                <c:pt idx="134" formatCode="0">
                  <c:v>227521</c:v>
                </c:pt>
                <c:pt idx="135" formatCode="0">
                  <c:v>227521</c:v>
                </c:pt>
                <c:pt idx="136" formatCode="0">
                  <c:v>227521</c:v>
                </c:pt>
                <c:pt idx="137" formatCode="0">
                  <c:v>227521</c:v>
                </c:pt>
                <c:pt idx="138" formatCode="0">
                  <c:v>1185</c:v>
                </c:pt>
                <c:pt idx="139" formatCode="0">
                  <c:v>1185</c:v>
                </c:pt>
                <c:pt idx="140" formatCode="0">
                  <c:v>5647</c:v>
                </c:pt>
                <c:pt idx="141" formatCode="0">
                  <c:v>561</c:v>
                </c:pt>
                <c:pt idx="142" formatCode="0">
                  <c:v>2361</c:v>
                </c:pt>
                <c:pt idx="143" formatCode="0">
                  <c:v>0</c:v>
                </c:pt>
                <c:pt idx="144" formatCode="0">
                  <c:v>0</c:v>
                </c:pt>
                <c:pt idx="145" formatCode="0">
                  <c:v>0</c:v>
                </c:pt>
                <c:pt idx="146" formatCode="0">
                  <c:v>1853</c:v>
                </c:pt>
                <c:pt idx="147" formatCode="0">
                  <c:v>0</c:v>
                </c:pt>
                <c:pt idx="148" formatCode="0">
                  <c:v>0</c:v>
                </c:pt>
                <c:pt idx="149" formatCode="0">
                  <c:v>99919.363636363632</c:v>
                </c:pt>
                <c:pt idx="150" formatCode="0">
                  <c:v>92858.363636363632</c:v>
                </c:pt>
                <c:pt idx="151" formatCode="0">
                  <c:v>112458.36363636363</c:v>
                </c:pt>
                <c:pt idx="152" formatCode="0">
                  <c:v>95170.863636363632</c:v>
                </c:pt>
                <c:pt idx="153" formatCode="0">
                  <c:v>99704.863636363632</c:v>
                </c:pt>
                <c:pt idx="154" formatCode="0">
                  <c:v>101067.36363636363</c:v>
                </c:pt>
                <c:pt idx="155" formatCode="0">
                  <c:v>109656.36363636363</c:v>
                </c:pt>
                <c:pt idx="156" formatCode="0">
                  <c:v>95170.863636363632</c:v>
                </c:pt>
                <c:pt idx="157" formatCode="0">
                  <c:v>109609.86363636363</c:v>
                </c:pt>
                <c:pt idx="158" formatCode="0">
                  <c:v>94358.363636363632</c:v>
                </c:pt>
                <c:pt idx="159" formatCode="0">
                  <c:v>94208.363636363632</c:v>
                </c:pt>
                <c:pt idx="160" formatCode="0">
                  <c:v>1350</c:v>
                </c:pt>
                <c:pt idx="161" formatCode="0">
                  <c:v>7916.6666666666661</c:v>
                </c:pt>
                <c:pt idx="162" formatCode="0">
                  <c:v>9416.6666666666661</c:v>
                </c:pt>
                <c:pt idx="163" formatCode="0">
                  <c:v>25166.666666666668</c:v>
                </c:pt>
                <c:pt idx="164" formatCode="0">
                  <c:v>138888.88888888888</c:v>
                </c:pt>
                <c:pt idx="165" formatCode="0">
                  <c:v>138888.88888888888</c:v>
                </c:pt>
                <c:pt idx="166" formatCode="0">
                  <c:v>141514.88888888888</c:v>
                </c:pt>
                <c:pt idx="167" formatCode="0">
                  <c:v>138888.88888888888</c:v>
                </c:pt>
                <c:pt idx="168" formatCode="0">
                  <c:v>138888.88888888888</c:v>
                </c:pt>
                <c:pt idx="169" formatCode="0">
                  <c:v>138888.88888888888</c:v>
                </c:pt>
                <c:pt idx="170" formatCode="0">
                  <c:v>142888.88888888888</c:v>
                </c:pt>
                <c:pt idx="171" formatCode="0">
                  <c:v>146888.88888888888</c:v>
                </c:pt>
                <c:pt idx="172" formatCode="0">
                  <c:v>138888.88888888888</c:v>
                </c:pt>
                <c:pt idx="173" formatCode="0">
                  <c:v>0</c:v>
                </c:pt>
                <c:pt idx="174" formatCode="0">
                  <c:v>20733</c:v>
                </c:pt>
                <c:pt idx="175" formatCode="0">
                  <c:v>20733</c:v>
                </c:pt>
                <c:pt idx="176" formatCode="0">
                  <c:v>5240</c:v>
                </c:pt>
                <c:pt idx="177" formatCode="0">
                  <c:v>7000</c:v>
                </c:pt>
                <c:pt idx="178" formatCode="0">
                  <c:v>7000</c:v>
                </c:pt>
                <c:pt idx="179" formatCode="0">
                  <c:v>1500</c:v>
                </c:pt>
                <c:pt idx="180" formatCode="0">
                  <c:v>0</c:v>
                </c:pt>
                <c:pt idx="181" formatCode="0">
                  <c:v>0</c:v>
                </c:pt>
                <c:pt idx="182" formatCode="0">
                  <c:v>40000</c:v>
                </c:pt>
                <c:pt idx="183" formatCode="0">
                  <c:v>46174</c:v>
                </c:pt>
                <c:pt idx="184" formatCode="0">
                  <c:v>40000</c:v>
                </c:pt>
                <c:pt idx="185" formatCode="0">
                  <c:v>4002</c:v>
                </c:pt>
                <c:pt idx="186" formatCode="0">
                  <c:v>0</c:v>
                </c:pt>
                <c:pt idx="187" formatCode="0">
                  <c:v>7173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A-4E25-A802-6D153C31D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45024"/>
        <c:axId val="187545584"/>
      </c:areaChart>
      <c:catAx>
        <c:axId val="187545024"/>
        <c:scaling>
          <c:orientation val="minMax"/>
        </c:scaling>
        <c:delete val="0"/>
        <c:axPos val="b"/>
        <c:numFmt formatCode="0_ ;\-0\ 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en-US"/>
          </a:p>
        </c:txPr>
        <c:crossAx val="187545584"/>
        <c:crosses val="autoZero"/>
        <c:auto val="1"/>
        <c:lblAlgn val="ctr"/>
        <c:lblOffset val="100"/>
        <c:noMultiLvlLbl val="0"/>
      </c:catAx>
      <c:valAx>
        <c:axId val="1875455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alpha val="60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en-US"/>
          </a:p>
        </c:txPr>
        <c:crossAx val="187545024"/>
        <c:crosses val="autoZero"/>
        <c:crossBetween val="midCat"/>
      </c:valAx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bg1">
              <a:lumMod val="50000"/>
            </a:schemeClr>
          </a:solidFill>
        </a:ln>
      </c:spPr>
    </c:plotArea>
    <c:legend>
      <c:legendPos val="b"/>
      <c:overlay val="0"/>
      <c:txPr>
        <a:bodyPr/>
        <a:lstStyle/>
        <a:p>
          <a:pPr>
            <a:defRPr>
              <a:solidFill>
                <a:schemeClr val="bg1"/>
              </a:solidFill>
              <a:latin typeface="Constantia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ln w="25400"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'UCDP Valentino (3)'!$D$4</c:f>
              <c:strCache>
                <c:ptCount val="1"/>
                <c:pt idx="0">
                  <c:v>Battle deaths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cat>
            <c:numRef>
              <c:f>'UCDP Valentino (3)'!$C$5:$C$61</c:f>
              <c:numCache>
                <c:formatCode>General</c:formatCode>
                <c:ptCount val="57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</c:numCache>
            </c:numRef>
          </c:cat>
          <c:val>
            <c:numRef>
              <c:f>'UCDP Valentino (3)'!$D$5:$D$61</c:f>
              <c:numCache>
                <c:formatCode>#,##0</c:formatCode>
                <c:ptCount val="57"/>
                <c:pt idx="0">
                  <c:v>296386</c:v>
                </c:pt>
                <c:pt idx="1">
                  <c:v>404784</c:v>
                </c:pt>
                <c:pt idx="2">
                  <c:v>475588</c:v>
                </c:pt>
                <c:pt idx="3">
                  <c:v>446646</c:v>
                </c:pt>
                <c:pt idx="4">
                  <c:v>550676</c:v>
                </c:pt>
                <c:pt idx="5">
                  <c:v>396167</c:v>
                </c:pt>
                <c:pt idx="6">
                  <c:v>149073</c:v>
                </c:pt>
                <c:pt idx="7">
                  <c:v>98934</c:v>
                </c:pt>
                <c:pt idx="8">
                  <c:v>69519</c:v>
                </c:pt>
                <c:pt idx="9">
                  <c:v>31164</c:v>
                </c:pt>
                <c:pt idx="10">
                  <c:v>40580</c:v>
                </c:pt>
                <c:pt idx="11">
                  <c:v>32188</c:v>
                </c:pt>
                <c:pt idx="12">
                  <c:v>48037</c:v>
                </c:pt>
                <c:pt idx="13">
                  <c:v>52460</c:v>
                </c:pt>
                <c:pt idx="14">
                  <c:v>64873</c:v>
                </c:pt>
                <c:pt idx="15">
                  <c:v>77804</c:v>
                </c:pt>
                <c:pt idx="16">
                  <c:v>55938</c:v>
                </c:pt>
                <c:pt idx="17">
                  <c:v>69801</c:v>
                </c:pt>
                <c:pt idx="18">
                  <c:v>63348</c:v>
                </c:pt>
                <c:pt idx="19">
                  <c:v>98568</c:v>
                </c:pt>
                <c:pt idx="20">
                  <c:v>96786</c:v>
                </c:pt>
                <c:pt idx="21">
                  <c:v>126717</c:v>
                </c:pt>
                <c:pt idx="22">
                  <c:v>233327</c:v>
                </c:pt>
                <c:pt idx="23">
                  <c:v>198673</c:v>
                </c:pt>
                <c:pt idx="24">
                  <c:v>208784</c:v>
                </c:pt>
                <c:pt idx="25">
                  <c:v>258085</c:v>
                </c:pt>
                <c:pt idx="26">
                  <c:v>299083</c:v>
                </c:pt>
                <c:pt idx="27">
                  <c:v>222940</c:v>
                </c:pt>
                <c:pt idx="28">
                  <c:v>261646</c:v>
                </c:pt>
                <c:pt idx="29">
                  <c:v>135684</c:v>
                </c:pt>
                <c:pt idx="30">
                  <c:v>106722</c:v>
                </c:pt>
                <c:pt idx="31">
                  <c:v>45550</c:v>
                </c:pt>
                <c:pt idx="32">
                  <c:v>102573</c:v>
                </c:pt>
                <c:pt idx="33">
                  <c:v>157289</c:v>
                </c:pt>
                <c:pt idx="34">
                  <c:v>125492</c:v>
                </c:pt>
                <c:pt idx="35">
                  <c:v>197263</c:v>
                </c:pt>
                <c:pt idx="36">
                  <c:v>234509</c:v>
                </c:pt>
                <c:pt idx="37">
                  <c:v>228286</c:v>
                </c:pt>
                <c:pt idx="38">
                  <c:v>249266</c:v>
                </c:pt>
                <c:pt idx="39">
                  <c:v>228466</c:v>
                </c:pt>
                <c:pt idx="40">
                  <c:v>235400</c:v>
                </c:pt>
                <c:pt idx="41">
                  <c:v>194655</c:v>
                </c:pt>
                <c:pt idx="42">
                  <c:v>152503</c:v>
                </c:pt>
                <c:pt idx="43">
                  <c:v>81905</c:v>
                </c:pt>
                <c:pt idx="44">
                  <c:v>82650</c:v>
                </c:pt>
                <c:pt idx="45">
                  <c:v>91642</c:v>
                </c:pt>
                <c:pt idx="46">
                  <c:v>73501</c:v>
                </c:pt>
                <c:pt idx="47">
                  <c:v>79146</c:v>
                </c:pt>
                <c:pt idx="48">
                  <c:v>67819</c:v>
                </c:pt>
                <c:pt idx="49">
                  <c:v>63550</c:v>
                </c:pt>
                <c:pt idx="50">
                  <c:v>43900</c:v>
                </c:pt>
                <c:pt idx="51">
                  <c:v>36156</c:v>
                </c:pt>
                <c:pt idx="52">
                  <c:v>88180</c:v>
                </c:pt>
                <c:pt idx="53">
                  <c:v>121095</c:v>
                </c:pt>
                <c:pt idx="54">
                  <c:v>85340</c:v>
                </c:pt>
                <c:pt idx="55">
                  <c:v>75897</c:v>
                </c:pt>
                <c:pt idx="56">
                  <c:v>25011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A-48EC-81EA-59355DF37F3A}"/>
            </c:ext>
          </c:extLst>
        </c:ser>
        <c:ser>
          <c:idx val="1"/>
          <c:order val="1"/>
          <c:tx>
            <c:strRef>
              <c:f>'UCDP Valentino (3)'!$E$4</c:f>
              <c:strCache>
                <c:ptCount val="1"/>
                <c:pt idx="0">
                  <c:v>Mass killed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</c:spPr>
          <c:cat>
            <c:numRef>
              <c:f>'UCDP Valentino (3)'!$C$5:$C$61</c:f>
              <c:numCache>
                <c:formatCode>General</c:formatCode>
                <c:ptCount val="57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</c:numCache>
            </c:numRef>
          </c:cat>
          <c:val>
            <c:numRef>
              <c:f>'UCDP Valentino (3)'!$E$5:$E$61</c:f>
              <c:numCache>
                <c:formatCode>#,##0</c:formatCode>
                <c:ptCount val="57"/>
                <c:pt idx="0">
                  <c:v>1214325.5295429209</c:v>
                </c:pt>
                <c:pt idx="1">
                  <c:v>1589325.5295429206</c:v>
                </c:pt>
                <c:pt idx="2">
                  <c:v>872658.86287625413</c:v>
                </c:pt>
                <c:pt idx="3">
                  <c:v>497658.8628762539</c:v>
                </c:pt>
                <c:pt idx="4">
                  <c:v>34615.384615384741</c:v>
                </c:pt>
                <c:pt idx="5">
                  <c:v>34615.384615384741</c:v>
                </c:pt>
                <c:pt idx="6">
                  <c:v>34615.384615384741</c:v>
                </c:pt>
                <c:pt idx="7">
                  <c:v>34615.384615384741</c:v>
                </c:pt>
                <c:pt idx="8">
                  <c:v>50090.909090908943</c:v>
                </c:pt>
                <c:pt idx="9">
                  <c:v>50090.909090908943</c:v>
                </c:pt>
                <c:pt idx="10">
                  <c:v>33278.409090908943</c:v>
                </c:pt>
                <c:pt idx="11">
                  <c:v>33278.409090908943</c:v>
                </c:pt>
                <c:pt idx="12">
                  <c:v>33278.409090908943</c:v>
                </c:pt>
                <c:pt idx="13">
                  <c:v>72028.409090908943</c:v>
                </c:pt>
                <c:pt idx="14">
                  <c:v>72028.409090908943</c:v>
                </c:pt>
                <c:pt idx="15">
                  <c:v>33278.409090908943</c:v>
                </c:pt>
                <c:pt idx="16">
                  <c:v>33278.409090908943</c:v>
                </c:pt>
                <c:pt idx="17">
                  <c:v>39312.891849529697</c:v>
                </c:pt>
                <c:pt idx="18">
                  <c:v>32312.891849529697</c:v>
                </c:pt>
                <c:pt idx="19">
                  <c:v>32312.891849529697</c:v>
                </c:pt>
                <c:pt idx="20">
                  <c:v>39812.891849529697</c:v>
                </c:pt>
                <c:pt idx="21">
                  <c:v>346062.8918495297</c:v>
                </c:pt>
                <c:pt idx="22">
                  <c:v>346062.8918495297</c:v>
                </c:pt>
                <c:pt idx="23">
                  <c:v>346062.8918495297</c:v>
                </c:pt>
                <c:pt idx="24">
                  <c:v>346062.8918495297</c:v>
                </c:pt>
                <c:pt idx="25">
                  <c:v>1789812.8918495297</c:v>
                </c:pt>
                <c:pt idx="26">
                  <c:v>121375.3918495297</c:v>
                </c:pt>
                <c:pt idx="27">
                  <c:v>16375.39184952978</c:v>
                </c:pt>
                <c:pt idx="28">
                  <c:v>58042.058516196448</c:v>
                </c:pt>
                <c:pt idx="29">
                  <c:v>406478.20331009984</c:v>
                </c:pt>
                <c:pt idx="30">
                  <c:v>403637.29421919078</c:v>
                </c:pt>
                <c:pt idx="31">
                  <c:v>403637.29421919078</c:v>
                </c:pt>
                <c:pt idx="32">
                  <c:v>496553.96088585746</c:v>
                </c:pt>
                <c:pt idx="33">
                  <c:v>500482.53231442894</c:v>
                </c:pt>
                <c:pt idx="34">
                  <c:v>197149.19898109554</c:v>
                </c:pt>
                <c:pt idx="35">
                  <c:v>197149.19898109554</c:v>
                </c:pt>
                <c:pt idx="36">
                  <c:v>197149.19898109554</c:v>
                </c:pt>
                <c:pt idx="37">
                  <c:v>259649.19898109551</c:v>
                </c:pt>
                <c:pt idx="38">
                  <c:v>259649.19898109551</c:v>
                </c:pt>
                <c:pt idx="39">
                  <c:v>259649.19898109551</c:v>
                </c:pt>
                <c:pt idx="40">
                  <c:v>252149.19898109551</c:v>
                </c:pt>
                <c:pt idx="41">
                  <c:v>252149.19898109551</c:v>
                </c:pt>
                <c:pt idx="42">
                  <c:v>265899.19898109551</c:v>
                </c:pt>
                <c:pt idx="43">
                  <c:v>265899.19898109551</c:v>
                </c:pt>
                <c:pt idx="44">
                  <c:v>185899.19898109551</c:v>
                </c:pt>
                <c:pt idx="45">
                  <c:v>185899.19898109551</c:v>
                </c:pt>
                <c:pt idx="46">
                  <c:v>134675.3222830809</c:v>
                </c:pt>
                <c:pt idx="47">
                  <c:v>136024.52863228726</c:v>
                </c:pt>
                <c:pt idx="48">
                  <c:v>794238.81434657297</c:v>
                </c:pt>
                <c:pt idx="49">
                  <c:v>144238.81434657297</c:v>
                </c:pt>
                <c:pt idx="50">
                  <c:v>131322.14767990628</c:v>
                </c:pt>
                <c:pt idx="51">
                  <c:v>131322.14767990628</c:v>
                </c:pt>
                <c:pt idx="52">
                  <c:v>131322.14767990628</c:v>
                </c:pt>
                <c:pt idx="53">
                  <c:v>106322.14767990629</c:v>
                </c:pt>
                <c:pt idx="54">
                  <c:v>104399.07075682937</c:v>
                </c:pt>
                <c:pt idx="55">
                  <c:v>96184.785042543663</c:v>
                </c:pt>
                <c:pt idx="56">
                  <c:v>96184.785042543663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3A-48EC-81EA-59355DF37F3A}"/>
            </c:ext>
          </c:extLst>
        </c:ser>
        <c:ser>
          <c:idx val="2"/>
          <c:order val="2"/>
          <c:tx>
            <c:strRef>
              <c:f>'UCDP Valentino (3)'!$F$4</c:f>
              <c:strCache>
                <c:ptCount val="1"/>
                <c:pt idx="0">
                  <c:v>Mass killed China 1949-72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rgbClr val="FF0000"/>
              </a:bgClr>
            </a:pattFill>
            <a:ln w="9525">
              <a:solidFill>
                <a:schemeClr val="bg1"/>
              </a:solidFill>
            </a:ln>
          </c:spPr>
          <c:val>
            <c:numRef>
              <c:f>'UCDP Valentino (3)'!$F$5:$F$61</c:f>
              <c:numCache>
                <c:formatCode>General</c:formatCode>
                <c:ptCount val="57"/>
                <c:pt idx="3">
                  <c:v>1166666.6666666667</c:v>
                </c:pt>
                <c:pt idx="4">
                  <c:v>1166666.6666666667</c:v>
                </c:pt>
                <c:pt idx="5">
                  <c:v>1166666.6666666667</c:v>
                </c:pt>
                <c:pt idx="6">
                  <c:v>1166666.6666666667</c:v>
                </c:pt>
                <c:pt idx="7">
                  <c:v>1166666.6666666667</c:v>
                </c:pt>
                <c:pt idx="8">
                  <c:v>1166666.6666666667</c:v>
                </c:pt>
                <c:pt idx="9">
                  <c:v>1166666.6666666667</c:v>
                </c:pt>
                <c:pt idx="10">
                  <c:v>1166666.6666666667</c:v>
                </c:pt>
                <c:pt idx="11">
                  <c:v>1166666.6666666667</c:v>
                </c:pt>
                <c:pt idx="12">
                  <c:v>1166666.6666666667</c:v>
                </c:pt>
                <c:pt idx="13">
                  <c:v>1166666.6666666667</c:v>
                </c:pt>
                <c:pt idx="14">
                  <c:v>1166666.6666666667</c:v>
                </c:pt>
                <c:pt idx="15">
                  <c:v>1166666.6666666667</c:v>
                </c:pt>
                <c:pt idx="16">
                  <c:v>1166666.6666666667</c:v>
                </c:pt>
                <c:pt idx="17">
                  <c:v>1166666.6666666667</c:v>
                </c:pt>
                <c:pt idx="18">
                  <c:v>1166666.6666666667</c:v>
                </c:pt>
                <c:pt idx="19">
                  <c:v>1166666.6666666667</c:v>
                </c:pt>
                <c:pt idx="20">
                  <c:v>1166666.6666666667</c:v>
                </c:pt>
                <c:pt idx="21">
                  <c:v>1166666.6666666667</c:v>
                </c:pt>
                <c:pt idx="22">
                  <c:v>1166666.6666666667</c:v>
                </c:pt>
                <c:pt idx="23">
                  <c:v>1166666.6666666667</c:v>
                </c:pt>
                <c:pt idx="24">
                  <c:v>1166666.6666666667</c:v>
                </c:pt>
                <c:pt idx="25">
                  <c:v>1166666.6666666667</c:v>
                </c:pt>
                <c:pt idx="26">
                  <c:v>1166666.6666666667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3A-48EC-81EA-59355DF37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48944"/>
        <c:axId val="187549504"/>
      </c:areaChart>
      <c:catAx>
        <c:axId val="18754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en-US"/>
          </a:p>
        </c:txPr>
        <c:crossAx val="187549504"/>
        <c:crosses val="autoZero"/>
        <c:auto val="1"/>
        <c:lblAlgn val="ctr"/>
        <c:lblOffset val="100"/>
        <c:noMultiLvlLbl val="0"/>
      </c:catAx>
      <c:valAx>
        <c:axId val="1875495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en-US"/>
          </a:p>
        </c:txPr>
        <c:crossAx val="187548944"/>
        <c:crosses val="autoZero"/>
        <c:crossBetween val="midCat"/>
      </c:valAx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bg1">
              <a:lumMod val="50000"/>
            </a:schemeClr>
          </a:solidFill>
        </a:ln>
      </c:spPr>
    </c:plotArea>
    <c:legend>
      <c:legendPos val="b"/>
      <c:overlay val="0"/>
      <c:txPr>
        <a:bodyPr/>
        <a:lstStyle/>
        <a:p>
          <a:pPr>
            <a:defRPr>
              <a:solidFill>
                <a:schemeClr val="bg1"/>
              </a:solidFill>
              <a:latin typeface="Constantia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 w="25400">
      <a:solidFill>
        <a:schemeClr val="tx1"/>
      </a:solidFill>
      <a:miter lim="800000"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1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7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6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1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873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32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81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8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1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9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2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0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6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0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7" y="148284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Numero delle guerre dal 1816 al 2007</a:t>
            </a:r>
            <a:endParaRPr lang="it-IT" sz="2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4" name="Grafico 12"/>
          <p:cNvGraphicFramePr/>
          <p:nvPr>
            <p:extLst>
              <p:ext uri="{D42A27DB-BD31-4B8C-83A1-F6EECF244321}">
                <p14:modId xmlns:p14="http://schemas.microsoft.com/office/powerpoint/2010/main" val="1905175513"/>
              </p:ext>
            </p:extLst>
          </p:nvPr>
        </p:nvGraphicFramePr>
        <p:xfrm>
          <a:off x="1388485" y="1412776"/>
          <a:ext cx="6367031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2022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053" y="685800"/>
            <a:ext cx="3693824" cy="2763983"/>
          </a:xfrm>
        </p:spPr>
        <p:txBody>
          <a:bodyPr>
            <a:normAutofit/>
          </a:bodyPr>
          <a:lstStyle/>
          <a:p>
            <a:r>
              <a:rPr lang="it-IT" sz="2000" b="1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DUBBI </a:t>
            </a:r>
            <a: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SULL’ESPLOSIONE </a:t>
            </a:r>
            <a:b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«</a:t>
            </a:r>
            <a:r>
              <a:rPr lang="it-IT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MAINE» PORTO DELL’HAVANA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58" y="372726"/>
            <a:ext cx="6129414" cy="61769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1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634" y="362528"/>
            <a:ext cx="7480732" cy="57034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Roosevelt e i Rough RiDERS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86" y="1034462"/>
            <a:ext cx="6422231" cy="55279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886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017" y="362530"/>
            <a:ext cx="7489969" cy="588819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TRUPPE AFROAMERICANE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0" y="1036782"/>
            <a:ext cx="5250440" cy="55122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224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434" y="685800"/>
            <a:ext cx="6363132" cy="57034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INFERMIERE – ARMY HOSPITAL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461662"/>
            <a:ext cx="55435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8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234" y="417945"/>
            <a:ext cx="6769532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ULTIMO CAMPO SPAGNOLO A CUBA - 1899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6157" r="5951" b="6437"/>
          <a:stretch/>
        </p:blipFill>
        <p:spPr>
          <a:xfrm>
            <a:off x="1944000" y="1176356"/>
            <a:ext cx="5256000" cy="532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5411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69275" y="182424"/>
            <a:ext cx="10482551" cy="69010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ALLEGORIA IMPERIALISMO AMERICANO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1133477"/>
            <a:ext cx="7855528" cy="47870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438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454890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CARICATURA DELL’IMPERIALISMO AMERICANO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2" y="1256145"/>
            <a:ext cx="6030899" cy="51654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256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930" r="1282" b="1943"/>
          <a:stretch/>
        </p:blipFill>
        <p:spPr>
          <a:xfrm>
            <a:off x="2736000" y="1044000"/>
            <a:ext cx="3672000" cy="5544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680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992533"/>
            <a:ext cx="4048128" cy="56509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563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r="773"/>
          <a:stretch/>
        </p:blipFill>
        <p:spPr>
          <a:xfrm>
            <a:off x="2736000" y="1000662"/>
            <a:ext cx="3672000" cy="55976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074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7" y="74142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Caduti nelle guerre fra 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Stati</a:t>
            </a:r>
            <a:br>
              <a:rPr lang="it-IT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e </a:t>
            </a:r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nelle altre guerre, 1816-2007</a:t>
            </a:r>
            <a:endParaRPr lang="it-IT" sz="2400" dirty="0">
              <a:solidFill>
                <a:schemeClr val="bg1"/>
              </a:solidFill>
              <a:effectLst>
                <a:outerShdw blurRad="50800" dist="38100" dir="18900000" algn="b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5" name="Grafico 22"/>
          <p:cNvGraphicFramePr/>
          <p:nvPr>
            <p:extLst>
              <p:ext uri="{D42A27DB-BD31-4B8C-83A1-F6EECF244321}">
                <p14:modId xmlns:p14="http://schemas.microsoft.com/office/powerpoint/2010/main" val="3788405337"/>
              </p:ext>
            </p:extLst>
          </p:nvPr>
        </p:nvGraphicFramePr>
        <p:xfrm>
          <a:off x="503548" y="1412775"/>
          <a:ext cx="8136904" cy="465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9347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561" r="491" b="8"/>
          <a:stretch/>
        </p:blipFill>
        <p:spPr>
          <a:xfrm>
            <a:off x="2628000" y="936000"/>
            <a:ext cx="3888000" cy="565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219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 b="511"/>
          <a:stretch/>
        </p:blipFill>
        <p:spPr>
          <a:xfrm>
            <a:off x="2700000" y="1025881"/>
            <a:ext cx="3744000" cy="5544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375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76" y="1109175"/>
            <a:ext cx="3862650" cy="50115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4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28" y="1194487"/>
            <a:ext cx="6090745" cy="478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107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24000"/>
            <a:ext cx="4762500" cy="3810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3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51" y="1342768"/>
            <a:ext cx="3428498" cy="40162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1763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1367481"/>
            <a:ext cx="4720338" cy="36955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183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22400"/>
            <a:ext cx="5080000" cy="4013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684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902"/>
          <a:stretch/>
        </p:blipFill>
        <p:spPr>
          <a:xfrm>
            <a:off x="2286000" y="1714500"/>
            <a:ext cx="4572000" cy="3429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405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37" y="1227438"/>
            <a:ext cx="5043926" cy="390991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984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90" y="172998"/>
            <a:ext cx="8403021" cy="15240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Morti in battaglia e civili </a:t>
            </a:r>
            <a:r>
              <a:rPr lang="it-IT" sz="2400" b="1" i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mass </a:t>
            </a:r>
            <a:r>
              <a:rPr lang="it-IT" sz="2400" b="1" i="1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killed</a:t>
            </a:r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, 1946-2002</a:t>
            </a:r>
            <a:endParaRPr lang="it-IT" sz="2400" dirty="0">
              <a:solidFill>
                <a:schemeClr val="bg1"/>
              </a:solidFill>
              <a:effectLst>
                <a:outerShdw blurRad="50800" dist="38100" dir="18900000" algn="b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4" name="Grafico 13"/>
          <p:cNvGraphicFramePr/>
          <p:nvPr>
            <p:extLst>
              <p:ext uri="{D42A27DB-BD31-4B8C-83A1-F6EECF244321}">
                <p14:modId xmlns:p14="http://schemas.microsoft.com/office/powerpoint/2010/main" val="2334950061"/>
              </p:ext>
            </p:extLst>
          </p:nvPr>
        </p:nvGraphicFramePr>
        <p:xfrm>
          <a:off x="899592" y="1412776"/>
          <a:ext cx="7344816" cy="441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3669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0" y="1281624"/>
            <a:ext cx="5037260" cy="38733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842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22" y="1641361"/>
            <a:ext cx="4689556" cy="392741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6080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11" y="1427205"/>
            <a:ext cx="5721178" cy="42908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6829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623060"/>
            <a:ext cx="5358384" cy="3611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4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58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2476" y="87741"/>
            <a:ext cx="10888952" cy="762004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Allegoria guerra ispano-americana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990597"/>
            <a:ext cx="4889500" cy="5689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7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8100" y="-228600"/>
            <a:ext cx="6554867" cy="1524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BIBLIOGRAFIA ESSENZIALE E FONTI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800" y="1727200"/>
            <a:ext cx="6656467" cy="2573870"/>
          </a:xfrm>
        </p:spPr>
        <p:txBody>
          <a:bodyPr>
            <a:no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Kenneth </a:t>
            </a:r>
            <a:r>
              <a:rPr lang="en-US" sz="1600" dirty="0"/>
              <a:t>E. </a:t>
            </a:r>
            <a:r>
              <a:rPr lang="en-US" sz="1600" dirty="0" err="1"/>
              <a:t>Hendrikson</a:t>
            </a:r>
            <a:r>
              <a:rPr lang="en-US" sz="1600" dirty="0"/>
              <a:t>, </a:t>
            </a:r>
            <a:r>
              <a:rPr lang="en-US" sz="1600" i="1" dirty="0"/>
              <a:t>The Spanish-American War</a:t>
            </a:r>
            <a:r>
              <a:rPr lang="en-US" sz="1600" dirty="0"/>
              <a:t>, Greenwood Publishing Group, 2003</a:t>
            </a:r>
            <a:endParaRPr lang="it-IT" sz="1600" dirty="0"/>
          </a:p>
          <a:p>
            <a:r>
              <a:rPr lang="it-IT" sz="1600" dirty="0"/>
              <a:t> </a:t>
            </a:r>
          </a:p>
          <a:p>
            <a:r>
              <a:rPr lang="en-US" sz="1600" dirty="0"/>
              <a:t>Brad K. </a:t>
            </a:r>
            <a:r>
              <a:rPr lang="en-US" sz="1600" dirty="0" err="1"/>
              <a:t>Berner</a:t>
            </a:r>
            <a:r>
              <a:rPr lang="en-US" sz="1600" dirty="0"/>
              <a:t>, </a:t>
            </a:r>
            <a:r>
              <a:rPr lang="en-US" sz="1600" i="1" dirty="0"/>
              <a:t>The Spanish-American War: A Documentary History with Commentaries</a:t>
            </a:r>
            <a:r>
              <a:rPr lang="en-US" sz="1600" dirty="0"/>
              <a:t>, Rowman &amp; Littlefield, 2014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en-US" sz="1600" dirty="0"/>
              <a:t>Joe  </a:t>
            </a:r>
            <a:r>
              <a:rPr lang="en-US" sz="1600" dirty="0" err="1"/>
              <a:t>Knetsch</a:t>
            </a:r>
            <a:r>
              <a:rPr lang="en-US" sz="1600" dirty="0"/>
              <a:t>, Nick Wynne, </a:t>
            </a:r>
            <a:r>
              <a:rPr lang="en-US" sz="1600" i="1" dirty="0"/>
              <a:t>Florida in the Spanish-American War</a:t>
            </a:r>
            <a:r>
              <a:rPr lang="en-US" sz="1600" dirty="0"/>
              <a:t>, The History Press, 2011.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en-US" sz="1600" dirty="0"/>
              <a:t>Joseph Smith, The Spanish-American War: conflict in the Caribbean and the Pacific, 1895-1902, London, </a:t>
            </a:r>
            <a:r>
              <a:rPr lang="en-US" sz="1600" dirty="0" err="1"/>
              <a:t>Lomgman</a:t>
            </a:r>
            <a:r>
              <a:rPr lang="en-US" sz="1600" dirty="0"/>
              <a:t>, 1994.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en-US" sz="1600" dirty="0"/>
              <a:t>Michael </a:t>
            </a:r>
            <a:r>
              <a:rPr lang="en-US" sz="1600" dirty="0" err="1"/>
              <a:t>Golay</a:t>
            </a:r>
            <a:r>
              <a:rPr lang="en-US" sz="1600" dirty="0"/>
              <a:t>, </a:t>
            </a:r>
            <a:r>
              <a:rPr lang="en-US" sz="1600" i="1" dirty="0"/>
              <a:t>Spanish-American War</a:t>
            </a:r>
            <a:r>
              <a:rPr lang="en-US" sz="1600" dirty="0"/>
              <a:t>, </a:t>
            </a:r>
            <a:r>
              <a:rPr lang="en-US" sz="1600" dirty="0" err="1"/>
              <a:t>Infobase</a:t>
            </a:r>
            <a:r>
              <a:rPr lang="en-US" sz="1600" dirty="0"/>
              <a:t> publishing, 2009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Marco Mariano, </a:t>
            </a:r>
            <a:r>
              <a:rPr lang="en-US" sz="1600" dirty="0" err="1" smtClean="0"/>
              <a:t>L’America</a:t>
            </a:r>
            <a:r>
              <a:rPr lang="en-US" sz="1600" dirty="0" smtClean="0"/>
              <a:t> </a:t>
            </a:r>
            <a:r>
              <a:rPr lang="en-US" sz="1600" dirty="0" err="1" smtClean="0"/>
              <a:t>nell’Occidente</a:t>
            </a:r>
            <a:r>
              <a:rPr lang="en-US" sz="1600" dirty="0" smtClean="0"/>
              <a:t>. Storia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dotrinqa</a:t>
            </a:r>
            <a:r>
              <a:rPr lang="en-US" sz="1600" dirty="0" smtClean="0"/>
              <a:t> Monroe (1823-1963), </a:t>
            </a:r>
            <a:r>
              <a:rPr lang="en-US" sz="1600" dirty="0" err="1" smtClean="0"/>
              <a:t>Carocci</a:t>
            </a:r>
            <a:r>
              <a:rPr lang="en-US" sz="1600" dirty="0" smtClean="0"/>
              <a:t> </a:t>
            </a:r>
            <a:r>
              <a:rPr lang="en-US" sz="1600" dirty="0" err="1" smtClean="0"/>
              <a:t>Editore</a:t>
            </a:r>
            <a:r>
              <a:rPr lang="en-US" sz="1600" dirty="0" smtClean="0"/>
              <a:t>, 2013.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73244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8100" y="-228600"/>
            <a:ext cx="6554867" cy="1524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BIBLIOGRAFIA ESSENZIALE E FONTI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800" y="1727200"/>
            <a:ext cx="6656467" cy="2573870"/>
          </a:xfrm>
        </p:spPr>
        <p:txBody>
          <a:bodyPr>
            <a:noAutofit/>
          </a:bodyPr>
          <a:lstStyle/>
          <a:p>
            <a:endParaRPr lang="it-IT" sz="1600" dirty="0" smtClean="0"/>
          </a:p>
          <a:p>
            <a:endParaRPr lang="it-IT" sz="1600" dirty="0"/>
          </a:p>
          <a:p>
            <a:endParaRPr lang="it-IT" sz="1600" dirty="0" smtClean="0"/>
          </a:p>
          <a:p>
            <a:endParaRPr lang="it-IT" sz="1600" dirty="0"/>
          </a:p>
          <a:p>
            <a:endParaRPr lang="it-IT" sz="1600" dirty="0" smtClean="0"/>
          </a:p>
          <a:p>
            <a:endParaRPr lang="it-IT" sz="1600" dirty="0"/>
          </a:p>
          <a:p>
            <a:endParaRPr lang="it-IT" sz="1600" dirty="0" smtClean="0"/>
          </a:p>
          <a:p>
            <a:r>
              <a:rPr lang="it-IT" sz="1600" dirty="0" smtClean="0"/>
              <a:t>Anne </a:t>
            </a:r>
            <a:r>
              <a:rPr lang="it-IT" sz="1600" dirty="0"/>
              <a:t>Cipriano </a:t>
            </a:r>
            <a:r>
              <a:rPr lang="it-IT" sz="1600" dirty="0" err="1"/>
              <a:t>Venzon</a:t>
            </a:r>
            <a:r>
              <a:rPr lang="it-IT" sz="1600" dirty="0"/>
              <a:t>, The Spanish-American War: An </a:t>
            </a:r>
            <a:r>
              <a:rPr lang="it-IT" sz="1600" dirty="0" err="1"/>
              <a:t>Annotated</a:t>
            </a:r>
            <a:r>
              <a:rPr lang="it-IT" sz="1600" dirty="0"/>
              <a:t> </a:t>
            </a:r>
            <a:r>
              <a:rPr lang="it-IT" sz="1600" dirty="0" err="1"/>
              <a:t>Bibliography</a:t>
            </a:r>
            <a:r>
              <a:rPr lang="it-IT" sz="1600" dirty="0"/>
              <a:t>, New York, 1990: enumera più di 1000 libri e articoli.</a:t>
            </a:r>
          </a:p>
          <a:p>
            <a:r>
              <a:rPr lang="it-IT" sz="1600" dirty="0"/>
              <a:t>Araceli Garcia </a:t>
            </a:r>
            <a:r>
              <a:rPr lang="it-IT" sz="1600" dirty="0" err="1"/>
              <a:t>Carranza</a:t>
            </a:r>
            <a:r>
              <a:rPr lang="it-IT" sz="1600" dirty="0"/>
              <a:t> – Bibliografia de la Guerra de </a:t>
            </a:r>
            <a:r>
              <a:rPr lang="it-IT" sz="1600" dirty="0" err="1"/>
              <a:t>independencia</a:t>
            </a:r>
            <a:r>
              <a:rPr lang="it-IT" sz="1600" dirty="0"/>
              <a:t> (1895-1898) – Havana 1976 sulla parte spagnola.</a:t>
            </a:r>
          </a:p>
          <a:p>
            <a:r>
              <a:rPr lang="it-IT" sz="1600" dirty="0"/>
              <a:t> </a:t>
            </a:r>
          </a:p>
          <a:p>
            <a:r>
              <a:rPr lang="en-US" sz="1600" dirty="0"/>
              <a:t>In </a:t>
            </a:r>
            <a:r>
              <a:rPr lang="en-US" sz="1600" dirty="0" err="1"/>
              <a:t>uscita</a:t>
            </a:r>
            <a:r>
              <a:rPr lang="en-US" sz="1600" dirty="0"/>
              <a:t>: Benjamin R. </a:t>
            </a:r>
            <a:r>
              <a:rPr lang="en-US" sz="1600" dirty="0" err="1"/>
              <a:t>Beede</a:t>
            </a:r>
            <a:r>
              <a:rPr lang="en-US" sz="1600" dirty="0"/>
              <a:t> ed., </a:t>
            </a:r>
            <a:r>
              <a:rPr lang="en-US" sz="1600" i="1" dirty="0"/>
              <a:t>Garland </a:t>
            </a:r>
            <a:r>
              <a:rPr lang="en-US" sz="1600" i="1" dirty="0" err="1"/>
              <a:t>Enciclopedia</a:t>
            </a:r>
            <a:r>
              <a:rPr lang="en-US" sz="1600" i="1" dirty="0"/>
              <a:t> of American  Wars: The Spanish-Cuban/American War, the Philippine War, and the Small Wars.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it-IT" sz="1600" dirty="0"/>
              <a:t>Documenti: National Archives di Washington e Il Ministero degli Affari esteri a Madrid ma anche a </a:t>
            </a:r>
            <a:r>
              <a:rPr lang="it-IT" sz="1600" dirty="0" err="1"/>
              <a:t>molteb</a:t>
            </a:r>
            <a:r>
              <a:rPr lang="it-IT" sz="1600" dirty="0"/>
              <a:t> fonti  a stampa.</a:t>
            </a:r>
          </a:p>
          <a:p>
            <a:r>
              <a:rPr lang="en-US" sz="1600" dirty="0"/>
              <a:t>US Department of State: Papers Relating to the Foreign Relations of the United </a:t>
            </a:r>
            <a:r>
              <a:rPr lang="en-US" sz="1600"/>
              <a:t>States </a:t>
            </a:r>
            <a:r>
              <a:rPr lang="en-US" sz="1600" smtClean="0"/>
              <a:t>Washington</a:t>
            </a:r>
            <a:r>
              <a:rPr lang="en-US" sz="1600" dirty="0"/>
              <a:t>, DC, 1901)</a:t>
            </a:r>
            <a:endParaRPr lang="it-IT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34725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90588" y="264809"/>
            <a:ext cx="10704224" cy="62231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CARTA STRATEGICA GUERRa ispano-americana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3" y="1051068"/>
            <a:ext cx="7201694" cy="48971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5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35" y="221673"/>
            <a:ext cx="9106333" cy="58189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Campo concentramento CuBANI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929558"/>
            <a:ext cx="5124450" cy="55530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8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234" y="427181"/>
            <a:ext cx="8801533" cy="57420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DISTRUZIONE «MAINE» PORTO DELL’HAVANA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1552" r="1391" b="2755"/>
          <a:stretch/>
        </p:blipFill>
        <p:spPr>
          <a:xfrm>
            <a:off x="1638000" y="1260000"/>
            <a:ext cx="5868000" cy="4284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81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316</TotalTime>
  <Words>146</Words>
  <Application>Microsoft Office PowerPoint</Application>
  <PresentationFormat>On-screen Show (4:3)</PresentationFormat>
  <Paragraphs>61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Century Gothic</vt:lpstr>
      <vt:lpstr>Constantia</vt:lpstr>
      <vt:lpstr>Wingdings 3</vt:lpstr>
      <vt:lpstr>Slice</vt:lpstr>
      <vt:lpstr>Numero delle guerre dal 1816 al 2007</vt:lpstr>
      <vt:lpstr>Caduti nelle guerre fra Stati e nelle altre guerre, 1816-2007</vt:lpstr>
      <vt:lpstr>Morti in battaglia e civili mass killed, 1946-2002</vt:lpstr>
      <vt:lpstr>Allegoria guerra ispano-americana</vt:lpstr>
      <vt:lpstr>BIBLIOGRAFIA ESSENZIALE E FONTI</vt:lpstr>
      <vt:lpstr>BIBLIOGRAFIA ESSENZIALE E FONTI</vt:lpstr>
      <vt:lpstr>CARTA STRATEGICA GUERRa ispano-americana</vt:lpstr>
      <vt:lpstr>Campo concentramento CuBANI</vt:lpstr>
      <vt:lpstr>DISTRUZIONE «MAINE» PORTO DELL’HAVANA</vt:lpstr>
      <vt:lpstr>DUBBI  SULL’ESPLOSIONE  «MAINE» PORTO DELL’HAVANA</vt:lpstr>
      <vt:lpstr>Roosevelt e i Rough RiDERS</vt:lpstr>
      <vt:lpstr>TRUPPE AFROAMERICANE</vt:lpstr>
      <vt:lpstr>INFERMIERE – ARMY HOSPITAL</vt:lpstr>
      <vt:lpstr>ULTIMO CAMPO SPAGNOLO A CUBA - 1899</vt:lpstr>
      <vt:lpstr>ALLEGORIA IMPERIALISMO AMERICANO</vt:lpstr>
      <vt:lpstr>CARICATURA DELL’IMPERIALISMO AMERICANO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titolo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Allegoria guerra ispano-americana</dc:title>
  <dc:creator>Elisabetta Vezzosi</dc:creator>
  <cp:lastModifiedBy>VEZZOSI ELISABETTA</cp:lastModifiedBy>
  <cp:revision>21</cp:revision>
  <dcterms:created xsi:type="dcterms:W3CDTF">2015-10-25T17:45:23Z</dcterms:created>
  <dcterms:modified xsi:type="dcterms:W3CDTF">2018-10-08T14:04:24Z</dcterms:modified>
</cp:coreProperties>
</file>