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7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51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99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9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65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77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476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78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59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81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81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4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0807-70A3-9F48-B809-A1AB78B9508A}" type="datetimeFigureOut">
              <a:rPr lang="it-IT" smtClean="0"/>
              <a:t>17/10/18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8D73-CAF8-A24F-A98B-E1E29932820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680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  </a:t>
            </a:r>
            <a:r>
              <a:rPr lang="it-IT" dirty="0" err="1" smtClean="0"/>
              <a:t>Module</a:t>
            </a:r>
            <a:r>
              <a:rPr lang="it-IT" dirty="0" smtClean="0"/>
              <a:t> </a:t>
            </a:r>
            <a:r>
              <a:rPr lang="it-IT" smtClean="0"/>
              <a:t>timeline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English </a:t>
            </a:r>
            <a:r>
              <a:rPr lang="it-IT" dirty="0" err="1" smtClean="0"/>
              <a:t>literature</a:t>
            </a:r>
            <a:r>
              <a:rPr lang="it-IT" dirty="0" smtClean="0"/>
              <a:t> III 2018-19</a:t>
            </a:r>
          </a:p>
          <a:p>
            <a:r>
              <a:rPr lang="it-IT" dirty="0" smtClean="0"/>
              <a:t>Roberta Gefter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307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course</a:t>
            </a:r>
            <a:r>
              <a:rPr lang="it-IT" dirty="0" smtClean="0"/>
              <a:t>: a </a:t>
            </a:r>
            <a:r>
              <a:rPr lang="it-IT" dirty="0" err="1" smtClean="0"/>
              <a:t>timeline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4/10:introduction</a:t>
            </a:r>
          </a:p>
          <a:p>
            <a:r>
              <a:rPr lang="it-IT" sz="2400" dirty="0"/>
              <a:t>5</a:t>
            </a:r>
            <a:r>
              <a:rPr lang="it-IT" sz="2400" dirty="0" smtClean="0"/>
              <a:t>/10: </a:t>
            </a:r>
            <a:r>
              <a:rPr lang="it-IT" sz="2400" dirty="0" err="1" smtClean="0"/>
              <a:t>introduction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Modernism</a:t>
            </a:r>
            <a:endParaRPr lang="it-IT" sz="2400" dirty="0" smtClean="0"/>
          </a:p>
          <a:p>
            <a:r>
              <a:rPr lang="it-IT" sz="2400" dirty="0"/>
              <a:t>9</a:t>
            </a:r>
            <a:r>
              <a:rPr lang="it-IT" sz="2400" dirty="0" smtClean="0"/>
              <a:t>/10 </a:t>
            </a:r>
            <a:r>
              <a:rPr lang="it-IT" sz="2400" dirty="0" err="1" smtClean="0"/>
              <a:t>Introduction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Modernism</a:t>
            </a:r>
            <a:r>
              <a:rPr lang="it-IT" sz="2400" dirty="0" smtClean="0"/>
              <a:t>: the </a:t>
            </a:r>
            <a:r>
              <a:rPr lang="it-IT" sz="2400" dirty="0" err="1" smtClean="0"/>
              <a:t>novel</a:t>
            </a:r>
            <a:r>
              <a:rPr lang="it-IT" sz="2400" dirty="0" smtClean="0"/>
              <a:t> and the </a:t>
            </a:r>
            <a:r>
              <a:rPr lang="it-IT" sz="2400" dirty="0" err="1" smtClean="0"/>
              <a:t>artist</a:t>
            </a:r>
            <a:r>
              <a:rPr lang="it-IT" sz="2400" dirty="0" smtClean="0"/>
              <a:t> figure</a:t>
            </a:r>
          </a:p>
          <a:p>
            <a:r>
              <a:rPr lang="it-IT" sz="2400" dirty="0" smtClean="0"/>
              <a:t>10/10 narrative </a:t>
            </a:r>
            <a:r>
              <a:rPr lang="it-IT" sz="2400" dirty="0" err="1" smtClean="0"/>
              <a:t>techniques</a:t>
            </a:r>
            <a:r>
              <a:rPr lang="it-IT" sz="2400" dirty="0" smtClean="0"/>
              <a:t> of </a:t>
            </a:r>
            <a:r>
              <a:rPr lang="it-IT" sz="2400" dirty="0" err="1" smtClean="0"/>
              <a:t>Modernism</a:t>
            </a:r>
            <a:endParaRPr lang="it-IT" sz="2400" dirty="0" smtClean="0"/>
          </a:p>
          <a:p>
            <a:r>
              <a:rPr lang="it-IT" sz="2400" dirty="0" smtClean="0"/>
              <a:t>12/10 </a:t>
            </a:r>
            <a:r>
              <a:rPr lang="it-IT" sz="2400" dirty="0" err="1" smtClean="0"/>
              <a:t>Introduction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Dubliners</a:t>
            </a:r>
            <a:endParaRPr lang="it-IT" sz="2400" dirty="0" smtClean="0"/>
          </a:p>
          <a:p>
            <a:r>
              <a:rPr lang="it-IT" sz="2400" dirty="0" smtClean="0"/>
              <a:t>16/10  </a:t>
            </a:r>
            <a:r>
              <a:rPr lang="it-IT" sz="2400" dirty="0" err="1" smtClean="0"/>
              <a:t>Dubliners</a:t>
            </a:r>
            <a:r>
              <a:rPr lang="it-IT" sz="2400" dirty="0" smtClean="0"/>
              <a:t> (The </a:t>
            </a:r>
            <a:r>
              <a:rPr lang="it-IT" sz="2400" dirty="0" err="1" smtClean="0"/>
              <a:t>Sisters</a:t>
            </a:r>
            <a:r>
              <a:rPr lang="it-IT" sz="2400" dirty="0" smtClean="0"/>
              <a:t>- </a:t>
            </a:r>
            <a:r>
              <a:rPr lang="it-IT" sz="2400" dirty="0" err="1" smtClean="0"/>
              <a:t>Eveline</a:t>
            </a:r>
            <a:r>
              <a:rPr lang="it-IT" sz="2400" dirty="0" smtClean="0"/>
              <a:t>)</a:t>
            </a:r>
            <a:endParaRPr lang="it-IT" sz="2400" dirty="0" smtClean="0"/>
          </a:p>
          <a:p>
            <a:r>
              <a:rPr lang="it-IT" sz="2400" dirty="0" smtClean="0"/>
              <a:t>19</a:t>
            </a:r>
            <a:r>
              <a:rPr lang="it-IT" sz="2400" dirty="0" smtClean="0"/>
              <a:t>/10 </a:t>
            </a:r>
            <a:r>
              <a:rPr lang="it-IT" sz="2400" dirty="0" err="1" smtClean="0"/>
              <a:t>Dubliners</a:t>
            </a:r>
            <a:r>
              <a:rPr lang="it-IT" sz="2400" dirty="0" smtClean="0"/>
              <a:t> (The Dead)</a:t>
            </a:r>
          </a:p>
          <a:p>
            <a:r>
              <a:rPr lang="it-IT" sz="2400" dirty="0" smtClean="0"/>
              <a:t>23/10 </a:t>
            </a:r>
            <a:r>
              <a:rPr lang="it-IT" sz="2400" dirty="0" err="1" smtClean="0"/>
              <a:t>Introduction</a:t>
            </a:r>
            <a:r>
              <a:rPr lang="it-IT" sz="2400" dirty="0" smtClean="0"/>
              <a:t> to  </a:t>
            </a:r>
            <a:r>
              <a:rPr lang="it-IT" sz="2400" dirty="0" err="1" smtClean="0"/>
              <a:t>V.Woolf</a:t>
            </a:r>
            <a:r>
              <a:rPr lang="it-IT" sz="2400" dirty="0" smtClean="0"/>
              <a:t> and </a:t>
            </a:r>
            <a:r>
              <a:rPr lang="it-IT" sz="2400" dirty="0" err="1" smtClean="0"/>
              <a:t>Mrs</a:t>
            </a:r>
            <a:r>
              <a:rPr lang="it-IT" sz="2400" dirty="0" smtClean="0"/>
              <a:t> </a:t>
            </a:r>
            <a:r>
              <a:rPr lang="it-IT" sz="2400" dirty="0" err="1" smtClean="0"/>
              <a:t>Dalloway</a:t>
            </a:r>
            <a:endParaRPr lang="it-IT" sz="2400" dirty="0" smtClean="0"/>
          </a:p>
          <a:p>
            <a:r>
              <a:rPr lang="it-IT" sz="2400" dirty="0" smtClean="0"/>
              <a:t>24/</a:t>
            </a:r>
            <a:r>
              <a:rPr lang="it-IT" sz="2400" dirty="0"/>
              <a:t>10 </a:t>
            </a:r>
            <a:r>
              <a:rPr lang="it-IT" sz="2400" dirty="0" err="1"/>
              <a:t>Mrs</a:t>
            </a:r>
            <a:r>
              <a:rPr lang="it-IT" sz="2400" dirty="0"/>
              <a:t> </a:t>
            </a:r>
            <a:r>
              <a:rPr lang="it-IT" sz="2400" dirty="0" err="1" smtClean="0"/>
              <a:t>Dalloway</a:t>
            </a:r>
            <a:endParaRPr lang="it-IT" sz="2400" dirty="0" smtClean="0"/>
          </a:p>
          <a:p>
            <a:r>
              <a:rPr lang="it-IT" sz="2400" dirty="0" smtClean="0"/>
              <a:t>26/</a:t>
            </a:r>
            <a:r>
              <a:rPr lang="it-IT" sz="2400" dirty="0"/>
              <a:t>10 </a:t>
            </a:r>
            <a:r>
              <a:rPr lang="it-IT" sz="2400" dirty="0" err="1"/>
              <a:t>Mrs</a:t>
            </a:r>
            <a:r>
              <a:rPr lang="it-IT" sz="2400" dirty="0"/>
              <a:t> </a:t>
            </a:r>
            <a:r>
              <a:rPr lang="it-IT" sz="2400" dirty="0" err="1"/>
              <a:t>Dalloway</a:t>
            </a: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9714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module</a:t>
            </a:r>
            <a:r>
              <a:rPr lang="it-IT" dirty="0" smtClean="0"/>
              <a:t>: a </a:t>
            </a:r>
            <a:r>
              <a:rPr lang="it-IT" dirty="0" err="1" smtClean="0"/>
              <a:t>timeline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sz="2400" dirty="0" smtClean="0"/>
              <a:t>30/10 </a:t>
            </a:r>
            <a:r>
              <a:rPr lang="it-IT" sz="2400" dirty="0" err="1" smtClean="0"/>
              <a:t>Introduction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T.S.Eliot’S</a:t>
            </a:r>
            <a:r>
              <a:rPr lang="it-IT" sz="2400" dirty="0" smtClean="0"/>
              <a:t> The Waste Land</a:t>
            </a:r>
          </a:p>
          <a:p>
            <a:r>
              <a:rPr lang="it-IT" sz="2400" dirty="0" smtClean="0"/>
              <a:t>31/10 The Waste Land</a:t>
            </a:r>
          </a:p>
          <a:p>
            <a:r>
              <a:rPr lang="it-IT" sz="2400" dirty="0" smtClean="0"/>
              <a:t>06/11 The Waste Land</a:t>
            </a:r>
          </a:p>
          <a:p>
            <a:r>
              <a:rPr lang="it-IT" sz="2400" dirty="0" smtClean="0"/>
              <a:t>07/11 </a:t>
            </a:r>
            <a:r>
              <a:rPr lang="it-IT" sz="2400" dirty="0" err="1" smtClean="0"/>
              <a:t>After</a:t>
            </a:r>
            <a:r>
              <a:rPr lang="it-IT" sz="2400" dirty="0" smtClean="0"/>
              <a:t> </a:t>
            </a:r>
            <a:r>
              <a:rPr lang="it-IT" sz="2400" dirty="0" err="1" smtClean="0"/>
              <a:t>Modernism</a:t>
            </a:r>
            <a:r>
              <a:rPr lang="it-IT" sz="2400" dirty="0" smtClean="0"/>
              <a:t>: </a:t>
            </a:r>
            <a:r>
              <a:rPr lang="it-IT" sz="2400" dirty="0" err="1" smtClean="0"/>
              <a:t>realism</a:t>
            </a:r>
            <a:r>
              <a:rPr lang="it-IT" sz="2400" dirty="0" smtClean="0"/>
              <a:t> and Utopia (1984)</a:t>
            </a:r>
          </a:p>
          <a:p>
            <a:r>
              <a:rPr lang="it-IT" sz="2400" dirty="0" smtClean="0"/>
              <a:t>09/11 The </a:t>
            </a:r>
            <a:r>
              <a:rPr lang="it-IT" sz="2400" dirty="0" err="1" smtClean="0"/>
              <a:t>Metafictional</a:t>
            </a:r>
            <a:r>
              <a:rPr lang="it-IT" sz="2400" dirty="0" smtClean="0"/>
              <a:t> </a:t>
            </a:r>
            <a:r>
              <a:rPr lang="it-IT" sz="2400" dirty="0" err="1" smtClean="0"/>
              <a:t>novel:Atonement</a:t>
            </a:r>
            <a:endParaRPr lang="it-IT" sz="2400" dirty="0" smtClean="0"/>
          </a:p>
          <a:p>
            <a:r>
              <a:rPr lang="it-IT" sz="2400" dirty="0" smtClean="0"/>
              <a:t>13/11 </a:t>
            </a:r>
            <a:r>
              <a:rPr lang="it-IT" sz="2400" dirty="0" err="1" smtClean="0"/>
              <a:t>G.Orwell’s</a:t>
            </a:r>
            <a:r>
              <a:rPr lang="it-IT" sz="2400" dirty="0" smtClean="0"/>
              <a:t> 1984</a:t>
            </a:r>
          </a:p>
          <a:p>
            <a:r>
              <a:rPr lang="it-IT" sz="2400" dirty="0" smtClean="0"/>
              <a:t>14/11 1984</a:t>
            </a:r>
          </a:p>
          <a:p>
            <a:r>
              <a:rPr lang="it-IT" sz="2400" dirty="0" smtClean="0"/>
              <a:t>16/11 </a:t>
            </a:r>
            <a:r>
              <a:rPr lang="it-IT" sz="2400" dirty="0" err="1" smtClean="0"/>
              <a:t>Introduction</a:t>
            </a:r>
            <a:r>
              <a:rPr lang="it-IT" sz="2400" dirty="0" smtClean="0"/>
              <a:t> to </a:t>
            </a:r>
            <a:r>
              <a:rPr lang="it-IT" sz="2400" dirty="0" err="1" smtClean="0"/>
              <a:t>postcolonialism:J</a:t>
            </a:r>
            <a:r>
              <a:rPr lang="it-IT" sz="2400" dirty="0" smtClean="0"/>
              <a:t>. </a:t>
            </a:r>
            <a:r>
              <a:rPr lang="it-IT" sz="2400" dirty="0" err="1" smtClean="0"/>
              <a:t>Rhys</a:t>
            </a:r>
            <a:r>
              <a:rPr lang="it-IT" sz="2400" dirty="0" smtClean="0"/>
              <a:t>’  Wide Sargasso Sea </a:t>
            </a:r>
          </a:p>
          <a:p>
            <a:r>
              <a:rPr lang="it-IT" sz="2400" dirty="0" smtClean="0"/>
              <a:t>20</a:t>
            </a:r>
            <a:r>
              <a:rPr lang="it-IT" sz="2400" dirty="0"/>
              <a:t>/11 Wide Sargasso Sea</a:t>
            </a:r>
            <a:endParaRPr lang="it-IT" sz="2400" dirty="0" smtClean="0"/>
          </a:p>
          <a:p>
            <a:r>
              <a:rPr lang="it-IT" sz="2400" dirty="0" smtClean="0"/>
              <a:t>21/11 </a:t>
            </a:r>
            <a:r>
              <a:rPr lang="it-IT" sz="2400" dirty="0"/>
              <a:t>Wide Sargasso Sea</a:t>
            </a:r>
            <a:endParaRPr lang="it-IT" sz="2400" dirty="0" smtClean="0"/>
          </a:p>
          <a:p>
            <a:r>
              <a:rPr lang="it-IT" sz="2400" dirty="0" smtClean="0"/>
              <a:t>23</a:t>
            </a:r>
            <a:r>
              <a:rPr lang="it-IT" sz="2400" dirty="0"/>
              <a:t>/11Postmodernism and Neo </a:t>
            </a:r>
            <a:r>
              <a:rPr lang="it-IT" sz="2400" dirty="0" err="1"/>
              <a:t>Victorianism</a:t>
            </a:r>
            <a:r>
              <a:rPr lang="it-IT" sz="2400" dirty="0"/>
              <a:t> : </a:t>
            </a:r>
            <a:r>
              <a:rPr lang="it-IT" sz="2400" dirty="0" err="1"/>
              <a:t>Fowles</a:t>
            </a:r>
            <a:r>
              <a:rPr lang="it-IT" sz="2400" dirty="0"/>
              <a:t>’ The French </a:t>
            </a:r>
            <a:r>
              <a:rPr lang="it-IT" sz="2400" dirty="0" err="1"/>
              <a:t>Lieutenant’s</a:t>
            </a:r>
            <a:r>
              <a:rPr lang="it-IT" sz="2400" dirty="0"/>
              <a:t> Woman</a:t>
            </a:r>
            <a:endParaRPr lang="it-IT" sz="2400" dirty="0" smtClean="0"/>
          </a:p>
          <a:p>
            <a:r>
              <a:rPr lang="it-IT" sz="2400" dirty="0" smtClean="0"/>
              <a:t>27/11 The </a:t>
            </a:r>
            <a:r>
              <a:rPr lang="it-IT" sz="2400" dirty="0"/>
              <a:t>French </a:t>
            </a:r>
            <a:r>
              <a:rPr lang="it-IT" sz="2400" dirty="0" err="1"/>
              <a:t>Lieutenant’s</a:t>
            </a:r>
            <a:r>
              <a:rPr lang="it-IT" sz="2400" dirty="0"/>
              <a:t> Woman</a:t>
            </a:r>
            <a:endParaRPr lang="it-IT" sz="2400" dirty="0" smtClean="0"/>
          </a:p>
          <a:p>
            <a:r>
              <a:rPr lang="it-IT" sz="2400" dirty="0" smtClean="0"/>
              <a:t>28/11 The French </a:t>
            </a:r>
            <a:r>
              <a:rPr lang="it-IT" sz="2400" dirty="0" err="1" smtClean="0"/>
              <a:t>Lieutenant’s</a:t>
            </a:r>
            <a:r>
              <a:rPr lang="it-IT" sz="2400" dirty="0" smtClean="0"/>
              <a:t> Woman</a:t>
            </a:r>
          </a:p>
          <a:p>
            <a:r>
              <a:rPr lang="it-IT" sz="2400" dirty="0" smtClean="0"/>
              <a:t>30/11Atonement</a:t>
            </a:r>
          </a:p>
          <a:p>
            <a:r>
              <a:rPr lang="it-IT" sz="2400" dirty="0" smtClean="0"/>
              <a:t>04/12 </a:t>
            </a:r>
            <a:r>
              <a:rPr lang="it-IT" sz="2400" dirty="0" err="1" smtClean="0"/>
              <a:t>Atonement</a:t>
            </a:r>
            <a:endParaRPr lang="it-IT" sz="2400" dirty="0" smtClean="0"/>
          </a:p>
          <a:p>
            <a:r>
              <a:rPr lang="it-IT" sz="2400" dirty="0" smtClean="0"/>
              <a:t>05/12 </a:t>
            </a:r>
            <a:r>
              <a:rPr lang="it-IT" sz="2400" dirty="0" err="1" smtClean="0"/>
              <a:t>Atonement</a:t>
            </a:r>
            <a:endParaRPr lang="it-IT" sz="2400" dirty="0" smtClean="0"/>
          </a:p>
          <a:p>
            <a:r>
              <a:rPr lang="it-IT" sz="2400" dirty="0" smtClean="0"/>
              <a:t>07/12 </a:t>
            </a:r>
            <a:r>
              <a:rPr lang="it-IT" sz="2400" dirty="0" err="1" smtClean="0"/>
              <a:t>Conclusion</a:t>
            </a:r>
            <a:r>
              <a:rPr lang="it-IT" sz="2400" dirty="0" smtClean="0"/>
              <a:t> and </a:t>
            </a:r>
            <a:r>
              <a:rPr lang="it-IT" sz="2400" smtClean="0"/>
              <a:t>discussion</a:t>
            </a:r>
            <a:endParaRPr lang="it-IT" sz="2400" dirty="0" smtClean="0"/>
          </a:p>
          <a:p>
            <a:r>
              <a:rPr lang="it-IT" sz="2400" dirty="0" smtClean="0"/>
              <a:t>  </a:t>
            </a:r>
          </a:p>
          <a:p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6599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213</Words>
  <Application>Microsoft Macintosh PowerPoint</Application>
  <PresentationFormat>Presentazione su schermo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  Module timeline</vt:lpstr>
      <vt:lpstr>The course: a timeline</vt:lpstr>
      <vt:lpstr>The module: a timeline</vt:lpstr>
    </vt:vector>
  </TitlesOfParts>
  <Company>università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module</dc:title>
  <dc:creator>Roberta Gefter</dc:creator>
  <cp:lastModifiedBy>Roberta Gefter</cp:lastModifiedBy>
  <cp:revision>9</cp:revision>
  <dcterms:created xsi:type="dcterms:W3CDTF">2017-03-15T21:27:29Z</dcterms:created>
  <dcterms:modified xsi:type="dcterms:W3CDTF">2018-10-17T21:58:09Z</dcterms:modified>
</cp:coreProperties>
</file>