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2" r:id="rId8"/>
    <p:sldId id="275" r:id="rId9"/>
    <p:sldId id="276" r:id="rId10"/>
    <p:sldId id="271" r:id="rId11"/>
    <p:sldId id="273" r:id="rId12"/>
    <p:sldId id="274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7" r:id="rId33"/>
    <p:sldId id="298" r:id="rId34"/>
    <p:sldId id="296" r:id="rId35"/>
    <p:sldId id="299" r:id="rId36"/>
    <p:sldId id="300" r:id="rId37"/>
    <p:sldId id="301" r:id="rId38"/>
    <p:sldId id="259" r:id="rId39"/>
    <p:sldId id="260" r:id="rId40"/>
    <p:sldId id="261" r:id="rId41"/>
    <p:sldId id="262" r:id="rId42"/>
    <p:sldId id="263" r:id="rId43"/>
    <p:sldId id="264" r:id="rId44"/>
    <p:sldId id="265" r:id="rId4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D36-C65B-4C2E-8CEA-8FBE387D2ABD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BCF-5AD7-40FB-BCA7-3C1135F24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3355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D36-C65B-4C2E-8CEA-8FBE387D2ABD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BCF-5AD7-40FB-BCA7-3C1135F24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031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D36-C65B-4C2E-8CEA-8FBE387D2ABD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BCF-5AD7-40FB-BCA7-3C1135F24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358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D36-C65B-4C2E-8CEA-8FBE387D2ABD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BCF-5AD7-40FB-BCA7-3C1135F24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96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D36-C65B-4C2E-8CEA-8FBE387D2ABD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BCF-5AD7-40FB-BCA7-3C1135F24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05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D36-C65B-4C2E-8CEA-8FBE387D2ABD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BCF-5AD7-40FB-BCA7-3C1135F24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656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D36-C65B-4C2E-8CEA-8FBE387D2ABD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BCF-5AD7-40FB-BCA7-3C1135F24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805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D36-C65B-4C2E-8CEA-8FBE387D2ABD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BCF-5AD7-40FB-BCA7-3C1135F24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527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D36-C65B-4C2E-8CEA-8FBE387D2ABD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BCF-5AD7-40FB-BCA7-3C1135F24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18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D36-C65B-4C2E-8CEA-8FBE387D2ABD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BCF-5AD7-40FB-BCA7-3C1135F24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962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9D36-C65B-4C2E-8CEA-8FBE387D2ABD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50BCF-5AD7-40FB-BCA7-3C1135F24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572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99D36-C65B-4C2E-8CEA-8FBE387D2ABD}" type="datetimeFigureOut">
              <a:rPr lang="it-IT" smtClean="0"/>
              <a:t>03/05/2018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50BCF-5AD7-40FB-BCA7-3C1135F24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87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Sistemi </a:t>
            </a:r>
            <a:r>
              <a:rPr lang="it-IT" dirty="0"/>
              <a:t>Informativi Geografici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- Esercitazione - </a:t>
            </a:r>
            <a:br>
              <a:rPr lang="it-IT" dirty="0" smtClean="0"/>
            </a:br>
            <a:r>
              <a:rPr lang="it-IT" dirty="0" smtClean="0"/>
              <a:t>Georeferenziazione di immagini </a:t>
            </a:r>
            <a:r>
              <a:rPr lang="it-IT" dirty="0" err="1" smtClean="0"/>
              <a:t>raster</a:t>
            </a:r>
            <a:r>
              <a:rPr lang="it-IT" dirty="0" smtClean="0"/>
              <a:t> con QGIS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algn="l"/>
            <a:r>
              <a:rPr lang="it-IT" dirty="0"/>
              <a:t>069EC</a:t>
            </a:r>
          </a:p>
          <a:p>
            <a:pPr algn="l"/>
            <a:r>
              <a:rPr lang="it-IT" dirty="0"/>
              <a:t>A.A. 2017/2018</a:t>
            </a:r>
          </a:p>
          <a:p>
            <a:pPr algn="l"/>
            <a:r>
              <a:rPr lang="it-IT" dirty="0"/>
              <a:t>Giuseppe Borruso</a:t>
            </a:r>
          </a:p>
          <a:p>
            <a:pPr algn="l"/>
            <a:r>
              <a:rPr lang="it-IT" dirty="0"/>
              <a:t>Università degli Studi di Trieste</a:t>
            </a:r>
          </a:p>
          <a:p>
            <a:pPr algn="l"/>
            <a:r>
              <a:rPr lang="it-IT" dirty="0"/>
              <a:t>Email. giuseppe.borruso@econ.units.it</a:t>
            </a:r>
          </a:p>
          <a:p>
            <a:pPr algn="l"/>
            <a:r>
              <a:rPr lang="it-IT" dirty="0"/>
              <a:t>Tel. 040 558 7008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6777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28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31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87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13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15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3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9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65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63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41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79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23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76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34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42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3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18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8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54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64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34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03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84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55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86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28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85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98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96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61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281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567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03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464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634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565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322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52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47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4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28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729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7089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22</Words>
  <Application>Microsoft Office PowerPoint</Application>
  <PresentationFormat>Presentazione su schermo (4:3)</PresentationFormat>
  <Paragraphs>7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5" baseType="lpstr">
      <vt:lpstr>Tema di Office</vt:lpstr>
      <vt:lpstr>Sistemi Informativi Geografici  - Esercitazione -  Georeferenziazione di immagini raster con QGIS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9373</dc:creator>
  <cp:lastModifiedBy>9373</cp:lastModifiedBy>
  <cp:revision>6</cp:revision>
  <dcterms:created xsi:type="dcterms:W3CDTF">2018-05-02T12:50:14Z</dcterms:created>
  <dcterms:modified xsi:type="dcterms:W3CDTF">2018-05-03T15:30:26Z</dcterms:modified>
</cp:coreProperties>
</file>