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Lingua Inglese III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6816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err="1" smtClean="0"/>
              <a:t>Only</a:t>
            </a:r>
            <a:r>
              <a:rPr lang="it-IT" dirty="0" smtClean="0"/>
              <a:t> the </a:t>
            </a:r>
            <a:r>
              <a:rPr lang="it-IT" dirty="0" err="1" smtClean="0"/>
              <a:t>stuttering</a:t>
            </a:r>
            <a:r>
              <a:rPr lang="it-IT" dirty="0" smtClean="0"/>
              <a:t> </a:t>
            </a:r>
            <a:r>
              <a:rPr lang="it-IT" dirty="0" err="1" smtClean="0"/>
              <a:t>rifles</a:t>
            </a:r>
            <a:r>
              <a:rPr lang="it-IT" dirty="0" smtClean="0"/>
              <a:t> </a:t>
            </a:r>
            <a:r>
              <a:rPr lang="it-IT" dirty="0" err="1" smtClean="0"/>
              <a:t>rapid</a:t>
            </a:r>
            <a:r>
              <a:rPr lang="it-IT" dirty="0" smtClean="0"/>
              <a:t> </a:t>
            </a:r>
            <a:r>
              <a:rPr lang="it-IT" dirty="0" err="1" smtClean="0"/>
              <a:t>rattle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dirty="0" err="1" smtClean="0"/>
              <a:t>Wilfrd</a:t>
            </a:r>
            <a:r>
              <a:rPr lang="it-IT" dirty="0" smtClean="0"/>
              <a:t> Owen)</a:t>
            </a:r>
          </a:p>
          <a:p>
            <a:pPr marL="0" indent="0">
              <a:buNone/>
            </a:pPr>
            <a:r>
              <a:rPr lang="it-IT" dirty="0" err="1" smtClean="0"/>
              <a:t>plosives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moan</a:t>
            </a:r>
            <a:r>
              <a:rPr lang="it-IT" dirty="0" smtClean="0"/>
              <a:t> of </a:t>
            </a:r>
            <a:r>
              <a:rPr lang="it-IT" dirty="0" err="1" smtClean="0"/>
              <a:t>doves</a:t>
            </a:r>
            <a:r>
              <a:rPr lang="it-IT" dirty="0" smtClean="0"/>
              <a:t> in </a:t>
            </a:r>
            <a:r>
              <a:rPr lang="it-IT" dirty="0" err="1" smtClean="0"/>
              <a:t>immemorial</a:t>
            </a:r>
            <a:r>
              <a:rPr lang="it-IT" dirty="0" smtClean="0"/>
              <a:t> </a:t>
            </a:r>
            <a:r>
              <a:rPr lang="it-IT" dirty="0" err="1" smtClean="0"/>
              <a:t>elms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And </a:t>
            </a:r>
            <a:r>
              <a:rPr lang="it-IT" dirty="0" err="1" smtClean="0"/>
              <a:t>murmuring</a:t>
            </a:r>
            <a:r>
              <a:rPr lang="it-IT" dirty="0" smtClean="0"/>
              <a:t> of </a:t>
            </a:r>
            <a:r>
              <a:rPr lang="it-IT" dirty="0" err="1" smtClean="0"/>
              <a:t>innumerable</a:t>
            </a:r>
            <a:r>
              <a:rPr lang="it-IT" dirty="0" smtClean="0"/>
              <a:t> </a:t>
            </a:r>
          </a:p>
          <a:p>
            <a:pPr marL="0" indent="0" algn="just">
              <a:buNone/>
            </a:pPr>
            <a:r>
              <a:rPr lang="it-IT" dirty="0" err="1" smtClean="0"/>
              <a:t>Bees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(</a:t>
            </a:r>
            <a:r>
              <a:rPr lang="it-IT" dirty="0" err="1" smtClean="0"/>
              <a:t>Tennyson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r>
              <a:rPr lang="it-IT" dirty="0" err="1" smtClean="0"/>
              <a:t>nasals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Sounds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89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Language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sometimes</a:t>
            </a:r>
            <a:r>
              <a:rPr lang="it-IT" dirty="0" smtClean="0"/>
              <a:t> </a:t>
            </a:r>
            <a:r>
              <a:rPr lang="it-IT" dirty="0" err="1" smtClean="0"/>
              <a:t>referred</a:t>
            </a:r>
            <a:r>
              <a:rPr lang="it-IT" dirty="0" smtClean="0"/>
              <a:t> to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>
                <a:solidFill>
                  <a:srgbClr val="FF0000"/>
                </a:solidFill>
              </a:rPr>
              <a:t>semiotic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system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elements</a:t>
            </a:r>
            <a:r>
              <a:rPr lang="it-IT" dirty="0" smtClean="0"/>
              <a:t> – SIGNS – take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overall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r>
              <a:rPr lang="it-IT" dirty="0" smtClean="0"/>
              <a:t> from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combined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elements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dirty="0" err="1" smtClean="0"/>
              <a:t>traffic</a:t>
            </a:r>
            <a:r>
              <a:rPr lang="it-IT" dirty="0" smtClean="0"/>
              <a:t> </a:t>
            </a:r>
            <a:r>
              <a:rPr lang="it-IT" dirty="0" err="1" smtClean="0"/>
              <a:t>lights</a:t>
            </a:r>
            <a:r>
              <a:rPr lang="it-IT" dirty="0" smtClean="0"/>
              <a:t>. </a:t>
            </a:r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lies</a:t>
            </a:r>
            <a:r>
              <a:rPr lang="it-IT" dirty="0" smtClean="0"/>
              <a:t> in the </a:t>
            </a:r>
            <a:r>
              <a:rPr lang="it-IT" dirty="0" err="1" smtClean="0"/>
              <a:t>combination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with </a:t>
            </a:r>
            <a:r>
              <a:rPr lang="it-IT" dirty="0" err="1"/>
              <a:t>T</a:t>
            </a:r>
            <a:r>
              <a:rPr lang="it-IT" dirty="0" err="1" smtClean="0"/>
              <a:t>exts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49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ylor\Documents\My Dropbox\L&amp;T III Taylor 2018-19\Lesson One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0437" y="311546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Iconic</a:t>
            </a:r>
            <a:r>
              <a:rPr lang="it-IT" dirty="0" smtClean="0"/>
              <a:t> text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ylor\Documents\My Dropbox\L&amp;T III Taylor 2018-19\Lesson One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48072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Symbolic</a:t>
            </a:r>
            <a:r>
              <a:rPr lang="it-IT" dirty="0" smtClean="0"/>
              <a:t> </a:t>
            </a:r>
            <a:r>
              <a:rPr lang="it-IT" dirty="0" err="1" smtClean="0"/>
              <a:t>sign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/>
              <a:t>I</a:t>
            </a:r>
            <a:r>
              <a:rPr lang="it-IT" dirty="0" err="1" smtClean="0"/>
              <a:t>celandic</a:t>
            </a:r>
            <a:r>
              <a:rPr lang="it-IT" dirty="0" smtClean="0"/>
              <a:t> road </a:t>
            </a:r>
            <a:r>
              <a:rPr lang="it-IT" dirty="0" err="1" smtClean="0"/>
              <a:t>signs</a:t>
            </a:r>
            <a:r>
              <a:rPr lang="it-IT" dirty="0" smtClean="0"/>
              <a:t> for </a:t>
            </a:r>
            <a:r>
              <a:rPr lang="it-IT" dirty="0" err="1" smtClean="0"/>
              <a:t>emergencies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69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aylor\Documents\My Dropbox\L&amp;T III Taylor 2018-19\Lesson One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547260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connotation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45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Beautifully</a:t>
            </a:r>
            <a:r>
              <a:rPr lang="it-IT" dirty="0" smtClean="0"/>
              <a:t> </a:t>
            </a:r>
            <a:r>
              <a:rPr lang="it-IT" dirty="0" err="1" smtClean="0"/>
              <a:t>restored</a:t>
            </a:r>
            <a:r>
              <a:rPr lang="it-IT" dirty="0" smtClean="0"/>
              <a:t> </a:t>
            </a:r>
            <a:r>
              <a:rPr lang="it-IT" dirty="0" err="1" smtClean="0"/>
              <a:t>nineteenth-century</a:t>
            </a:r>
            <a:r>
              <a:rPr lang="it-IT" dirty="0" smtClean="0"/>
              <a:t> </a:t>
            </a:r>
            <a:r>
              <a:rPr lang="it-IT" dirty="0" err="1" smtClean="0"/>
              <a:t>farmhouse</a:t>
            </a:r>
            <a:r>
              <a:rPr lang="it-IT" dirty="0" smtClean="0"/>
              <a:t> with </a:t>
            </a:r>
            <a:r>
              <a:rPr lang="it-IT" dirty="0" err="1" smtClean="0"/>
              <a:t>two</a:t>
            </a:r>
            <a:r>
              <a:rPr lang="it-IT" dirty="0" smtClean="0"/>
              <a:t> reception rooms, a large </a:t>
            </a:r>
            <a:r>
              <a:rPr lang="it-IT" dirty="0" err="1" smtClean="0"/>
              <a:t>kitchen</a:t>
            </a:r>
            <a:r>
              <a:rPr lang="it-IT" dirty="0" smtClean="0"/>
              <a:t>, a </a:t>
            </a:r>
            <a:r>
              <a:rPr lang="it-IT" dirty="0" err="1" smtClean="0"/>
              <a:t>bathroom</a:t>
            </a:r>
            <a:r>
              <a:rPr lang="it-IT" dirty="0" smtClean="0"/>
              <a:t> and separate </a:t>
            </a:r>
            <a:r>
              <a:rPr lang="it-IT" dirty="0" err="1" smtClean="0"/>
              <a:t>toilet</a:t>
            </a:r>
            <a:r>
              <a:rPr lang="it-IT" dirty="0" smtClean="0"/>
              <a:t>.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gas </a:t>
            </a:r>
            <a:r>
              <a:rPr lang="it-IT" dirty="0" err="1" smtClean="0"/>
              <a:t>central</a:t>
            </a:r>
            <a:r>
              <a:rPr lang="it-IT" dirty="0" smtClean="0"/>
              <a:t> </a:t>
            </a:r>
            <a:r>
              <a:rPr lang="it-IT" dirty="0" err="1" smtClean="0"/>
              <a:t>heating</a:t>
            </a:r>
            <a:r>
              <a:rPr lang="it-IT" dirty="0" smtClean="0"/>
              <a:t> </a:t>
            </a:r>
            <a:r>
              <a:rPr lang="it-IT" dirty="0" err="1" smtClean="0"/>
              <a:t>throughout</a:t>
            </a:r>
            <a:r>
              <a:rPr lang="it-IT" dirty="0" smtClean="0"/>
              <a:t> the </a:t>
            </a:r>
            <a:r>
              <a:rPr lang="it-IT" dirty="0" err="1" smtClean="0"/>
              <a:t>house</a:t>
            </a:r>
            <a:r>
              <a:rPr lang="it-IT" dirty="0" smtClean="0"/>
              <a:t>. </a:t>
            </a:r>
            <a:r>
              <a:rPr lang="it-IT" dirty="0" err="1" smtClean="0"/>
              <a:t>Outside</a:t>
            </a:r>
            <a:r>
              <a:rPr lang="it-IT" dirty="0" smtClean="0"/>
              <a:t> the </a:t>
            </a:r>
            <a:r>
              <a:rPr lang="it-IT" dirty="0" err="1" smtClean="0"/>
              <a:t>property</a:t>
            </a:r>
            <a:r>
              <a:rPr lang="it-IT" dirty="0" smtClean="0"/>
              <a:t>,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substantial</a:t>
            </a:r>
            <a:r>
              <a:rPr lang="it-IT" dirty="0" smtClean="0"/>
              <a:t> double garage, and </a:t>
            </a:r>
            <a:r>
              <a:rPr lang="it-IT" dirty="0" err="1" smtClean="0"/>
              <a:t>extensive</a:t>
            </a:r>
            <a:r>
              <a:rPr lang="it-IT" dirty="0" smtClean="0"/>
              <a:t> </a:t>
            </a:r>
            <a:r>
              <a:rPr lang="it-IT" dirty="0" err="1" smtClean="0"/>
              <a:t>gardens</a:t>
            </a:r>
            <a:r>
              <a:rPr lang="it-IT" dirty="0" smtClean="0"/>
              <a:t> and </a:t>
            </a:r>
            <a:r>
              <a:rPr lang="it-IT" dirty="0" err="1" smtClean="0"/>
              <a:t>outhouses</a:t>
            </a:r>
            <a:r>
              <a:rPr lang="it-IT" dirty="0" smtClean="0"/>
              <a:t>.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carpets</a:t>
            </a:r>
            <a:r>
              <a:rPr lang="it-IT" dirty="0" smtClean="0"/>
              <a:t> and </a:t>
            </a:r>
            <a:r>
              <a:rPr lang="it-IT" dirty="0" err="1" smtClean="0"/>
              <a:t>curtains</a:t>
            </a:r>
            <a:r>
              <a:rPr lang="it-IT" dirty="0" smtClean="0"/>
              <a:t> are </a:t>
            </a:r>
            <a:r>
              <a:rPr lang="it-IT" dirty="0" err="1" smtClean="0"/>
              <a:t>included</a:t>
            </a:r>
            <a:r>
              <a:rPr lang="it-IT" dirty="0" smtClean="0"/>
              <a:t> in the </a:t>
            </a:r>
            <a:r>
              <a:rPr lang="it-IT" dirty="0" err="1" smtClean="0"/>
              <a:t>selling</a:t>
            </a:r>
            <a:r>
              <a:rPr lang="it-IT" dirty="0" smtClean="0"/>
              <a:t> </a:t>
            </a:r>
            <a:r>
              <a:rPr lang="it-IT" dirty="0" err="1" smtClean="0"/>
              <a:t>price</a:t>
            </a:r>
            <a:r>
              <a:rPr lang="it-IT" dirty="0" smtClean="0"/>
              <a:t>,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£85,000 or </a:t>
            </a:r>
            <a:r>
              <a:rPr lang="it-IT" dirty="0" err="1" smtClean="0"/>
              <a:t>nearest</a:t>
            </a:r>
            <a:r>
              <a:rPr lang="it-IT" dirty="0" smtClean="0"/>
              <a:t> </a:t>
            </a:r>
            <a:r>
              <a:rPr lang="it-IT" dirty="0" err="1" smtClean="0"/>
              <a:t>offer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Language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symbolic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Estate </a:t>
            </a:r>
            <a:r>
              <a:rPr lang="it-IT" dirty="0" err="1" smtClean="0"/>
              <a:t>agent’s</a:t>
            </a:r>
            <a:r>
              <a:rPr lang="it-IT" dirty="0" smtClean="0"/>
              <a:t> </a:t>
            </a:r>
            <a:r>
              <a:rPr lang="it-IT" dirty="0" err="1" smtClean="0"/>
              <a:t>advert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4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b</a:t>
            </a:r>
            <a:r>
              <a:rPr lang="it-IT" dirty="0" err="1" smtClean="0"/>
              <a:t>eaut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19thC</a:t>
            </a:r>
          </a:p>
          <a:p>
            <a:pPr marL="0" indent="0">
              <a:buNone/>
            </a:pPr>
            <a:r>
              <a:rPr lang="it-IT" dirty="0" err="1" smtClean="0"/>
              <a:t>Rec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Sep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Ext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incl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abbreviated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60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GCH – gas </a:t>
            </a:r>
            <a:r>
              <a:rPr lang="it-IT" dirty="0" err="1" smtClean="0"/>
              <a:t>central</a:t>
            </a:r>
            <a:r>
              <a:rPr lang="it-IT" dirty="0" smtClean="0"/>
              <a:t> </a:t>
            </a:r>
            <a:r>
              <a:rPr lang="it-IT" dirty="0" err="1" smtClean="0"/>
              <a:t>heating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ONO – or </a:t>
            </a:r>
            <a:r>
              <a:rPr lang="it-IT" dirty="0" err="1" smtClean="0"/>
              <a:t>nearest</a:t>
            </a:r>
            <a:r>
              <a:rPr lang="it-IT" dirty="0" smtClean="0"/>
              <a:t> </a:t>
            </a:r>
            <a:r>
              <a:rPr lang="it-IT" dirty="0" err="1" smtClean="0"/>
              <a:t>offer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Cf</a:t>
            </a:r>
            <a:r>
              <a:rPr lang="it-IT" dirty="0" smtClean="0"/>
              <a:t>. on </a:t>
            </a:r>
            <a:r>
              <a:rPr lang="it-IT" dirty="0" err="1" smtClean="0"/>
              <a:t>dating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GSOH – </a:t>
            </a:r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sense</a:t>
            </a:r>
            <a:r>
              <a:rPr lang="it-IT" dirty="0" smtClean="0"/>
              <a:t> of humour</a:t>
            </a:r>
          </a:p>
          <a:p>
            <a:pPr marL="0" indent="0">
              <a:buNone/>
            </a:pPr>
            <a:r>
              <a:rPr lang="it-IT" dirty="0" smtClean="0"/>
              <a:t>WLTM – </a:t>
            </a:r>
            <a:r>
              <a:rPr lang="it-IT" dirty="0" err="1" smtClean="0"/>
              <a:t>woud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to </a:t>
            </a:r>
            <a:r>
              <a:rPr lang="it-IT" dirty="0" err="1" smtClean="0"/>
              <a:t>meet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Initials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81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NATO</a:t>
            </a:r>
          </a:p>
          <a:p>
            <a:pPr marL="0" indent="0">
              <a:buNone/>
            </a:pPr>
            <a:r>
              <a:rPr lang="it-IT" dirty="0" smtClean="0"/>
              <a:t>IUSLIT</a:t>
            </a:r>
          </a:p>
          <a:p>
            <a:pPr marL="0" indent="0">
              <a:buNone/>
            </a:pPr>
            <a:r>
              <a:rPr lang="it-IT" dirty="0" smtClean="0"/>
              <a:t>RAI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LASER – light </a:t>
            </a:r>
            <a:r>
              <a:rPr lang="it-IT" dirty="0" err="1" smtClean="0"/>
              <a:t>amplification</a:t>
            </a:r>
            <a:r>
              <a:rPr lang="it-IT" dirty="0" smtClean="0"/>
              <a:t> by the </a:t>
            </a:r>
            <a:r>
              <a:rPr lang="it-IT" dirty="0" err="1" smtClean="0"/>
              <a:t>stimulated</a:t>
            </a:r>
            <a:r>
              <a:rPr lang="it-IT" dirty="0" smtClean="0"/>
              <a:t> </a:t>
            </a:r>
            <a:r>
              <a:rPr lang="it-IT" dirty="0" err="1" smtClean="0"/>
              <a:t>emission</a:t>
            </a:r>
            <a:r>
              <a:rPr lang="it-IT" dirty="0" smtClean="0"/>
              <a:t> of </a:t>
            </a:r>
            <a:r>
              <a:rPr lang="it-IT" dirty="0" err="1" smtClean="0"/>
              <a:t>radoation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Acronyms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1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pertina">
  <a:themeElements>
    <a:clrScheme name="Copertin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opertin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pertin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</TotalTime>
  <Words>197</Words>
  <Application>Microsoft Office PowerPoint</Application>
  <PresentationFormat>Presentazione su schermo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Copertina</vt:lpstr>
      <vt:lpstr>Lingua Inglese III</vt:lpstr>
      <vt:lpstr>Working with Texts</vt:lpstr>
      <vt:lpstr>Iconic text</vt:lpstr>
      <vt:lpstr>Symbolic sign Icelandic road signs for emergencies</vt:lpstr>
      <vt:lpstr>Meaning through connotation</vt:lpstr>
      <vt:lpstr> Language is symbolic Estate agent’s advert </vt:lpstr>
      <vt:lpstr>abbreviated</vt:lpstr>
      <vt:lpstr>Initials </vt:lpstr>
      <vt:lpstr>Acronyms</vt:lpstr>
      <vt:lpstr>Sounds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Inglese III</dc:title>
  <dc:creator>Christopher Taylor</dc:creator>
  <cp:lastModifiedBy>Taylor</cp:lastModifiedBy>
  <cp:revision>5</cp:revision>
  <dcterms:created xsi:type="dcterms:W3CDTF">2018-05-07T12:10:09Z</dcterms:created>
  <dcterms:modified xsi:type="dcterms:W3CDTF">2018-05-07T12:52:34Z</dcterms:modified>
</cp:coreProperties>
</file>