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1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2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47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9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6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7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C3D3-3655-49D6-BA6F-FF226C4E69BA}" type="datetimeFigureOut">
              <a:rPr lang="fr-FR" smtClean="0"/>
              <a:t>21/02/2012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3314-665C-449F-B875-06A741D5A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11483" y="2034714"/>
            <a:ext cx="7321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Proverbs</a:t>
            </a:r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and </a:t>
            </a:r>
            <a:r>
              <a:rPr lang="fr-F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Sayings</a:t>
            </a:r>
            <a:endParaRPr lang="fr-FR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About Money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7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4</a:t>
            </a:r>
            <a:r>
              <a:rPr lang="fr-FR" dirty="0" smtClean="0"/>
              <a:t>. Money _____.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0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4</a:t>
            </a:r>
            <a:r>
              <a:rPr lang="fr-FR" dirty="0" smtClean="0"/>
              <a:t>. Money </a:t>
            </a:r>
            <a:r>
              <a:rPr lang="fr-FR" dirty="0" err="1" smtClean="0">
                <a:solidFill>
                  <a:srgbClr val="FF0000"/>
                </a:solidFill>
              </a:rPr>
              <a:t>talks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77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5. </a:t>
            </a:r>
            <a:r>
              <a:rPr lang="fr-FR" dirty="0" err="1" smtClean="0"/>
              <a:t>Neither</a:t>
            </a:r>
            <a:r>
              <a:rPr lang="fr-FR" dirty="0" smtClean="0"/>
              <a:t> a </a:t>
            </a:r>
            <a:r>
              <a:rPr lang="fr-FR" dirty="0" err="1" smtClean="0"/>
              <a:t>borrower</a:t>
            </a:r>
            <a:r>
              <a:rPr lang="fr-FR" dirty="0" smtClean="0"/>
              <a:t> </a:t>
            </a:r>
            <a:r>
              <a:rPr lang="fr-FR" dirty="0" err="1" smtClean="0"/>
              <a:t>nor</a:t>
            </a:r>
            <a:r>
              <a:rPr lang="fr-FR" dirty="0" smtClean="0"/>
              <a:t> a ________ </a:t>
            </a:r>
            <a:r>
              <a:rPr lang="fr-FR" dirty="0" err="1" smtClean="0"/>
              <a:t>be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5. </a:t>
            </a:r>
            <a:r>
              <a:rPr lang="fr-FR" dirty="0" err="1" smtClean="0"/>
              <a:t>Neither</a:t>
            </a:r>
            <a:r>
              <a:rPr lang="fr-FR" dirty="0" smtClean="0"/>
              <a:t> a </a:t>
            </a:r>
            <a:r>
              <a:rPr lang="fr-FR" dirty="0" err="1" smtClean="0"/>
              <a:t>borrower</a:t>
            </a:r>
            <a:r>
              <a:rPr lang="fr-FR" dirty="0" smtClean="0"/>
              <a:t> </a:t>
            </a:r>
            <a:r>
              <a:rPr lang="fr-FR" dirty="0" err="1" smtClean="0"/>
              <a:t>nor</a:t>
            </a:r>
            <a:r>
              <a:rPr lang="fr-FR" dirty="0" smtClean="0"/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lender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LORD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POLONIUS: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Neither a borrower nor a lender be;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loan oft loses both itself and friend,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borrowing dulls the edge of husbandry.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Shakespeare's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Hamlet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1602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  <a:p>
            <a:endParaRPr lang="en-US" dirty="0"/>
          </a:p>
          <a:p>
            <a:pPr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1811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dirty="0" err="1" smtClean="0"/>
              <a:t>Health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_____.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9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dirty="0" err="1" smtClean="0"/>
              <a:t>Health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wealth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786058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77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7. A _____ and </a:t>
            </a:r>
            <a:r>
              <a:rPr lang="fr-FR" dirty="0" err="1" smtClean="0"/>
              <a:t>his</a:t>
            </a:r>
            <a:r>
              <a:rPr lang="fr-FR" dirty="0" smtClean="0"/>
              <a:t> money are </a:t>
            </a:r>
            <a:r>
              <a:rPr lang="fr-FR" dirty="0" err="1" smtClean="0"/>
              <a:t>soon</a:t>
            </a:r>
            <a:r>
              <a:rPr lang="fr-FR" dirty="0" smtClean="0"/>
              <a:t> </a:t>
            </a:r>
            <a:r>
              <a:rPr lang="fr-FR" dirty="0" err="1" smtClean="0"/>
              <a:t>parted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7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7. A </a:t>
            </a:r>
            <a:r>
              <a:rPr lang="fr-FR" dirty="0" err="1" smtClean="0">
                <a:solidFill>
                  <a:srgbClr val="FF0000"/>
                </a:solidFill>
              </a:rPr>
              <a:t>fool</a:t>
            </a:r>
            <a:r>
              <a:rPr lang="fr-FR" dirty="0" smtClean="0"/>
              <a:t> and </a:t>
            </a:r>
            <a:r>
              <a:rPr lang="fr-FR" dirty="0" err="1" smtClean="0"/>
              <a:t>his</a:t>
            </a:r>
            <a:r>
              <a:rPr lang="fr-FR" dirty="0" smtClean="0"/>
              <a:t> money are </a:t>
            </a:r>
            <a:r>
              <a:rPr lang="fr-FR" dirty="0" err="1" smtClean="0"/>
              <a:t>soon</a:t>
            </a:r>
            <a:r>
              <a:rPr lang="fr-FR" dirty="0" smtClean="0"/>
              <a:t> </a:t>
            </a:r>
            <a:r>
              <a:rPr lang="fr-FR" dirty="0" err="1" smtClean="0"/>
              <a:t>parted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929090" cy="44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1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8</a:t>
            </a:r>
            <a:r>
              <a:rPr lang="fr-FR" dirty="0" smtClean="0"/>
              <a:t>. Money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root</a:t>
            </a:r>
            <a:r>
              <a:rPr lang="fr-FR" dirty="0" smtClean="0"/>
              <a:t> of all _____.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4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052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4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8</a:t>
            </a:r>
            <a:r>
              <a:rPr lang="fr-FR" dirty="0" smtClean="0"/>
              <a:t>. Money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root</a:t>
            </a:r>
            <a:r>
              <a:rPr lang="fr-FR" dirty="0" smtClean="0"/>
              <a:t> of all </a:t>
            </a:r>
            <a:r>
              <a:rPr lang="fr-FR" dirty="0" err="1" smtClean="0">
                <a:solidFill>
                  <a:srgbClr val="FF0000"/>
                </a:solidFill>
              </a:rPr>
              <a:t>evil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176872"/>
            <a:ext cx="6264661" cy="462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Money root of all evil - Pink Floy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9. Money </a:t>
            </a:r>
            <a:r>
              <a:rPr lang="fr-FR" dirty="0" err="1" smtClean="0"/>
              <a:t>makes</a:t>
            </a:r>
            <a:r>
              <a:rPr lang="fr-FR" dirty="0" smtClean="0"/>
              <a:t> the _____ go round.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9. Money </a:t>
            </a:r>
            <a:r>
              <a:rPr lang="fr-FR" dirty="0" err="1" smtClean="0"/>
              <a:t>makes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rgbClr val="FF0000"/>
                </a:solidFill>
              </a:rPr>
              <a:t>world</a:t>
            </a:r>
            <a:r>
              <a:rPr lang="fr-FR" dirty="0" smtClean="0"/>
              <a:t> go round.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3619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6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10. Money </a:t>
            </a:r>
            <a:r>
              <a:rPr lang="fr-FR" dirty="0" err="1" smtClean="0"/>
              <a:t>is</a:t>
            </a:r>
            <a:r>
              <a:rPr lang="fr-FR" dirty="0" smtClean="0"/>
              <a:t> a good _____, but a </a:t>
            </a:r>
            <a:r>
              <a:rPr lang="fr-FR" dirty="0" err="1" smtClean="0"/>
              <a:t>bad</a:t>
            </a:r>
            <a:r>
              <a:rPr lang="fr-FR" dirty="0" smtClean="0"/>
              <a:t> master.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0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10. Money </a:t>
            </a:r>
            <a:r>
              <a:rPr lang="fr-FR" dirty="0" err="1" smtClean="0"/>
              <a:t>is</a:t>
            </a:r>
            <a:r>
              <a:rPr lang="fr-FR" dirty="0" smtClean="0"/>
              <a:t> a good </a:t>
            </a:r>
            <a:r>
              <a:rPr lang="fr-FR" dirty="0" smtClean="0">
                <a:solidFill>
                  <a:srgbClr val="FF0000"/>
                </a:solidFill>
              </a:rPr>
              <a:t>servant</a:t>
            </a:r>
            <a:r>
              <a:rPr lang="fr-FR" dirty="0" smtClean="0"/>
              <a:t>, but a </a:t>
            </a:r>
            <a:r>
              <a:rPr lang="fr-FR" dirty="0" err="1" smtClean="0"/>
              <a:t>bad</a:t>
            </a:r>
            <a:r>
              <a:rPr lang="fr-FR" dirty="0" smtClean="0"/>
              <a:t> master.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214710" cy="448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69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052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51112" y="566124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Money </a:t>
            </a:r>
            <a:r>
              <a:rPr lang="fr-FR" sz="4400" dirty="0" err="1" smtClean="0"/>
              <a:t>doesn’t</a:t>
            </a:r>
            <a:r>
              <a:rPr lang="fr-FR" sz="4400" dirty="0" smtClean="0"/>
              <a:t> </a:t>
            </a:r>
            <a:r>
              <a:rPr lang="fr-FR" sz="4400" dirty="0" err="1" smtClean="0"/>
              <a:t>grow</a:t>
            </a:r>
            <a:r>
              <a:rPr lang="fr-FR" sz="4400" dirty="0" smtClean="0"/>
              <a:t> on </a:t>
            </a:r>
            <a:r>
              <a:rPr lang="fr-FR" sz="4400" dirty="0" err="1" smtClean="0"/>
              <a:t>trees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517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1. The best </a:t>
            </a:r>
            <a:r>
              <a:rPr lang="fr-FR" dirty="0" err="1" smtClean="0"/>
              <a:t>things</a:t>
            </a:r>
            <a:r>
              <a:rPr lang="fr-FR" dirty="0" smtClean="0"/>
              <a:t> in life are _____.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9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1. The best </a:t>
            </a:r>
            <a:r>
              <a:rPr lang="fr-FR" dirty="0" err="1" smtClean="0"/>
              <a:t>things</a:t>
            </a:r>
            <a:r>
              <a:rPr lang="fr-FR" dirty="0" smtClean="0"/>
              <a:t> in life are </a:t>
            </a:r>
            <a:r>
              <a:rPr lang="fr-FR" dirty="0" smtClean="0">
                <a:solidFill>
                  <a:srgbClr val="FF0000"/>
                </a:solidFill>
              </a:rPr>
              <a:t>free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571900" cy="395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74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2</a:t>
            </a:r>
            <a:r>
              <a:rPr lang="fr-FR" dirty="0" smtClean="0"/>
              <a:t>. _____ </a:t>
            </a:r>
            <a:r>
              <a:rPr lang="fr-FR" dirty="0" err="1" smtClean="0"/>
              <a:t>is</a:t>
            </a:r>
            <a:r>
              <a:rPr lang="fr-FR" dirty="0" smtClean="0"/>
              <a:t> money.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6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2</a:t>
            </a:r>
            <a:r>
              <a:rPr lang="fr-FR" dirty="0" smtClean="0"/>
              <a:t>. </a:t>
            </a:r>
            <a:r>
              <a:rPr lang="fr-FR" dirty="0" smtClean="0">
                <a:solidFill>
                  <a:srgbClr val="FF0000"/>
                </a:solidFill>
              </a:rPr>
              <a:t>Time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money.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6072230" cy="404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82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3. </a:t>
            </a:r>
            <a:r>
              <a:rPr lang="fr-FR" dirty="0" err="1" smtClean="0"/>
              <a:t>Take</a:t>
            </a:r>
            <a:r>
              <a:rPr lang="fr-FR" dirty="0" smtClean="0"/>
              <a:t> care of the pennies and the _____ </a:t>
            </a:r>
            <a:r>
              <a:rPr lang="fr-FR" dirty="0" err="1" smtClean="0"/>
              <a:t>will</a:t>
            </a:r>
            <a:endParaRPr lang="fr-FR" dirty="0" smtClean="0"/>
          </a:p>
          <a:p>
            <a:pPr>
              <a:buNone/>
            </a:pPr>
            <a:r>
              <a:rPr lang="fr-FR" dirty="0" err="1"/>
              <a:t>t</a:t>
            </a:r>
            <a:r>
              <a:rPr lang="fr-FR" dirty="0" err="1" smtClean="0"/>
              <a:t>ake</a:t>
            </a:r>
            <a:r>
              <a:rPr lang="fr-FR" dirty="0" smtClean="0"/>
              <a:t> care of </a:t>
            </a:r>
            <a:r>
              <a:rPr lang="fr-FR" dirty="0" err="1" smtClean="0"/>
              <a:t>themselves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8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Proverbs</a:t>
            </a:r>
            <a:r>
              <a:rPr lang="fr-FR" dirty="0" smtClean="0"/>
              <a:t> &amp; </a:t>
            </a:r>
            <a:r>
              <a:rPr lang="fr-FR" dirty="0" err="1" smtClean="0"/>
              <a:t>Sayings</a:t>
            </a:r>
            <a:r>
              <a:rPr lang="fr-FR" dirty="0" smtClean="0"/>
              <a:t> About Money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3. </a:t>
            </a:r>
            <a:r>
              <a:rPr lang="fr-FR" dirty="0" err="1" smtClean="0"/>
              <a:t>Take</a:t>
            </a:r>
            <a:r>
              <a:rPr lang="fr-FR" dirty="0" smtClean="0"/>
              <a:t> care of the pennies and the </a:t>
            </a:r>
            <a:r>
              <a:rPr lang="fr-FR" dirty="0" smtClean="0">
                <a:solidFill>
                  <a:srgbClr val="FF0000"/>
                </a:solidFill>
              </a:rPr>
              <a:t>pounds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endParaRPr lang="fr-FR" dirty="0" smtClean="0"/>
          </a:p>
          <a:p>
            <a:pPr>
              <a:buNone/>
            </a:pPr>
            <a:r>
              <a:rPr lang="fr-FR" dirty="0" err="1"/>
              <a:t>t</a:t>
            </a:r>
            <a:r>
              <a:rPr lang="fr-FR" dirty="0" err="1" smtClean="0"/>
              <a:t>ake</a:t>
            </a:r>
            <a:r>
              <a:rPr lang="fr-FR" dirty="0" smtClean="0"/>
              <a:t> care of </a:t>
            </a:r>
            <a:r>
              <a:rPr lang="fr-FR" dirty="0" err="1" smtClean="0"/>
              <a:t>themselves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6000792" cy="362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54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315</Words>
  <Application>Microsoft Office PowerPoint</Application>
  <PresentationFormat>Affichage à l'écran (4:3)</PresentationFormat>
  <Paragraphs>52</Paragraphs>
  <Slides>24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Présentation PowerPoint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  <vt:lpstr>Proverbs &amp; Sayings About Money</vt:lpstr>
    </vt:vector>
  </TitlesOfParts>
  <Company>EMN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HILL Jeffrey</dc:creator>
  <cp:lastModifiedBy>HILL Jeffrey</cp:lastModifiedBy>
  <cp:revision>1</cp:revision>
  <dcterms:created xsi:type="dcterms:W3CDTF">2012-02-21T13:35:19Z</dcterms:created>
  <dcterms:modified xsi:type="dcterms:W3CDTF">2012-02-21T13:37:59Z</dcterms:modified>
</cp:coreProperties>
</file>