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7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0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14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8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80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73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20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6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88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A31B-D5DB-45D8-975B-920EA46FC8BF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BFE58-FE60-47C2-BB6E-A28B3272D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2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2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57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32656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Uno degli articoli più citati</a:t>
            </a:r>
            <a:endParaRPr lang="it-IT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335337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Su desk top e su mobile?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30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8982075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6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1563"/>
            <a:ext cx="7086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5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52525"/>
            <a:ext cx="70485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9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 ci sono altri pattern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Uno </a:t>
            </a:r>
            <a:r>
              <a:rPr lang="it-IT" dirty="0"/>
              <a:t>a torta, dove si guardano solo  titoli e sottotitoli,</a:t>
            </a:r>
          </a:p>
          <a:p>
            <a:pPr lvl="0"/>
            <a:r>
              <a:rPr lang="it-IT" dirty="0"/>
              <a:t>uno a spot: si evitano grossi pezzi di testo e si cerca qualcosa di specifico come un link</a:t>
            </a:r>
          </a:p>
          <a:p>
            <a:pPr lvl="0"/>
            <a:r>
              <a:rPr lang="it-IT" dirty="0"/>
              <a:t>…</a:t>
            </a:r>
          </a:p>
          <a:p>
            <a:pPr lvl="0"/>
            <a:r>
              <a:rPr lang="it-IT" dirty="0"/>
              <a:t>Un </a:t>
            </a:r>
            <a:r>
              <a:rPr lang="it-IT" dirty="0" err="1"/>
              <a:t>committment</a:t>
            </a:r>
            <a:r>
              <a:rPr lang="it-IT" dirty="0"/>
              <a:t> pattern in cu si fissa quasi ogni parola della pagina, per chi è fortemente motivato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165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/>
              <a:t>Quando non </a:t>
            </a:r>
            <a:r>
              <a:rPr lang="it-IT" dirty="0" err="1"/>
              <a:t>c’e’</a:t>
            </a:r>
            <a:r>
              <a:rPr lang="it-IT" dirty="0"/>
              <a:t> formattazione – se si ha davanti un muro di testo</a:t>
            </a:r>
          </a:p>
          <a:p>
            <a:pPr lvl="0"/>
            <a:r>
              <a:rPr lang="it-IT" dirty="0"/>
              <a:t>Quando si vuole essere efficienti e cioè  finire alla svelta, quando l’interesse è basso.</a:t>
            </a:r>
          </a:p>
          <a:p>
            <a:pPr lvl="0"/>
            <a:r>
              <a:rPr lang="it-IT" dirty="0"/>
              <a:t>Se il designer non ci mostra una strada, l’utente ne trova una, economizzando il più possibile.</a:t>
            </a:r>
          </a:p>
        </p:txBody>
      </p:sp>
    </p:spTree>
    <p:extLst>
      <p:ext uri="{BB962C8B-B14F-4D97-AF65-F5344CB8AC3E}">
        <p14:creationId xmlns:p14="http://schemas.microsoft.com/office/powerpoint/2010/main" val="192463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E’ ok?</a:t>
            </a:r>
            <a:endParaRPr lang="it-IT" dirty="0"/>
          </a:p>
        </p:txBody>
      </p:sp>
      <p:pic>
        <p:nvPicPr>
          <p:cNvPr id="2052" name="Picture 4" descr="https://media.nngroup.com/media/editor/2017/11/08/p14_kristine_history911_35secsegment_fpattern_cropped_water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42576" cy="62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100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Antidoti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Meglio </a:t>
            </a:r>
            <a:r>
              <a:rPr lang="it-IT" dirty="0"/>
              <a:t>fare noi il lavoro invece di lasciarlo all’utente.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Quindi </a:t>
            </a:r>
            <a:r>
              <a:rPr lang="it-IT" dirty="0"/>
              <a:t>meglio stabilire priorità nel testo:</a:t>
            </a:r>
          </a:p>
          <a:p>
            <a:pPr lvl="0"/>
            <a:r>
              <a:rPr lang="it-IT" dirty="0"/>
              <a:t>mettere le informazioni </a:t>
            </a:r>
            <a:r>
              <a:rPr lang="it-IT" dirty="0" err="1"/>
              <a:t>piu’</a:t>
            </a:r>
            <a:r>
              <a:rPr lang="it-IT" dirty="0"/>
              <a:t> importanti nei primi due paragrafi</a:t>
            </a:r>
          </a:p>
          <a:p>
            <a:pPr lvl="0"/>
            <a:r>
              <a:rPr lang="it-IT" dirty="0"/>
              <a:t>usare titoli e titoletti</a:t>
            </a:r>
          </a:p>
          <a:p>
            <a:pPr lvl="0"/>
            <a:r>
              <a:rPr lang="it-IT" dirty="0"/>
              <a:t>usare prima le parole </a:t>
            </a:r>
            <a:r>
              <a:rPr lang="it-IT" dirty="0" err="1"/>
              <a:t>piu’</a:t>
            </a:r>
            <a:r>
              <a:rPr lang="it-IT" dirty="0"/>
              <a:t> importanti</a:t>
            </a:r>
          </a:p>
          <a:p>
            <a:pPr lvl="0"/>
            <a:r>
              <a:rPr lang="it-IT" dirty="0"/>
              <a:t> togliere le informazioni non necessarie</a:t>
            </a:r>
          </a:p>
          <a:p>
            <a:pPr lvl="0"/>
            <a:endParaRPr lang="it-IT" dirty="0"/>
          </a:p>
          <a:p>
            <a:r>
              <a:rPr lang="it-IT" dirty="0"/>
              <a:t>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048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167</Words>
  <Application>Microsoft Office PowerPoint</Application>
  <PresentationFormat>Presentazione su schermo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 ci sono altri pattern </vt:lpstr>
      <vt:lpstr>Why</vt:lpstr>
      <vt:lpstr>E’ ok?</vt:lpstr>
      <vt:lpstr>Antidoti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4</cp:revision>
  <dcterms:created xsi:type="dcterms:W3CDTF">2018-03-12T15:17:13Z</dcterms:created>
  <dcterms:modified xsi:type="dcterms:W3CDTF">2018-03-13T10:07:14Z</dcterms:modified>
</cp:coreProperties>
</file>