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E5495-A6DB-42B2-A6DB-F5C03518F366}" type="datetimeFigureOut">
              <a:rPr lang="it-IT" smtClean="0"/>
              <a:t>14/11/2018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B0D4-96CE-41FA-A375-3B1FB796C1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76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3BA968-CF73-4352-80DF-AD27F97AE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24CA6CD-2AA4-4FF1-B687-92AEEA7F4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7802CF-E675-4DC6-810C-70658FC6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C1A0-3B9C-48EA-8404-F86B3CCE15F7}" type="datetime1">
              <a:rPr lang="it-IT" smtClean="0"/>
              <a:t>14/11/2018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8A523E-7D61-4D69-BE28-8A4008124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9C14C4-E8C2-4D92-8307-C68BE42A3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96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24458-2AEB-495D-8702-72D694500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AF496A-B31B-4125-8A9C-9BA8485A7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009C26-1446-4BFD-9C80-5855B2FF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ED8-08AE-4855-8F88-A0E2166A9E48}" type="datetime1">
              <a:rPr lang="it-IT" smtClean="0"/>
              <a:t>14/11/2018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FC032A-C113-46F9-B9D9-CF63030E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26E999-3A38-4B44-91BA-9E12F3414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03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8853EAE-B9E2-4F90-8EAF-6CD6CB988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6F7D208-4DF9-4A9A-8758-59D7B13E5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26366D-AA69-4B5F-9FEF-641B9745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FBBF-D764-4434-B188-8FEBE96CD4D2}" type="datetime1">
              <a:rPr lang="it-IT" smtClean="0"/>
              <a:t>14/11/2018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39EA30-8725-43D7-AFA3-F1E6E0CDF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1BE334-E7BF-47F9-A277-03A12A3AC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0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6EB726-C13C-43DE-9E54-3F464BAA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07F254-61B1-4E93-8D2A-B810D830A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E81D7A-8126-49E9-B55E-472770AF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0CAFA-850B-456F-ABAD-BD930B58A80E}" type="datetime1">
              <a:rPr lang="it-IT" smtClean="0"/>
              <a:t>14/11/2018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A3D712-74F6-4AAB-9279-6163BDB6A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E94369-DCA8-462D-8FCA-485B66CC9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01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2B9789-F1A7-4900-A4E5-E94C4961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F89739-540E-4E11-8110-AD795E62C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53F817-ADAA-4984-94F3-85366818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0791-3D38-4843-9C1B-1B95A3882F26}" type="datetime1">
              <a:rPr lang="it-IT" smtClean="0"/>
              <a:t>14/11/2018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CD87CC-150B-4835-9945-CB1F6807F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92244B-3829-47D5-A468-E37029E25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92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4CCBE6-80E2-4C8B-AACC-70F3EC6ED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04B0CE-7971-44CC-B325-54507C58B5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20D51E1-57F1-4355-83CF-FC860A01C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47E248-1EE0-4FD4-8ED7-6A17FA77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2C26-0570-4457-94B4-9E7AE64B01BC}" type="datetime1">
              <a:rPr lang="it-IT" smtClean="0"/>
              <a:t>14/11/2018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B3A11A-BE8F-4289-ADFE-E6EEA9AB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99844D7-0556-49CE-8D23-CF8366A0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7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A79BA7-758B-4BF4-A8BF-C962A0287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47A6EB-952F-4FF4-A387-C049193C3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D39D6FB-D34F-436A-B61F-D55FC61A8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DE8145-7BEA-4854-A56A-C38C29E67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B4FB18B-15B6-41CA-9912-F52C20E6A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55281F7-1529-449C-AA23-5C177D2E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0D10-1381-43F4-B580-E278BBADE11E}" type="datetime1">
              <a:rPr lang="it-IT" smtClean="0"/>
              <a:t>14/11/2018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76C18AD-7989-4529-9299-3B981438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136DEE4-94C0-46ED-AFD0-078BC97A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810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6A51D2-D3DE-482A-9F8A-2A521AB3C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AEACC0B-9F9B-4353-AA93-B65B4B46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6D28B-2FBC-4F39-9A0D-A4C925AC78C7}" type="datetime1">
              <a:rPr lang="it-IT" smtClean="0"/>
              <a:t>14/11/2018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8687E96-F0DE-4ED3-B415-3BDA600D4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FB80D0-96B1-4C02-9038-A69CCD227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29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5F44D74-493C-447A-8DB1-1BEB9D640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B8AD7-8828-497C-B5CA-C91C3FAB303B}" type="datetime1">
              <a:rPr lang="it-IT" smtClean="0"/>
              <a:t>14/11/2018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D387B8A-15F9-4BA6-843F-81913F5A9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76D5115-8B5D-4BCD-AD8E-5B2F1C39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46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4F5058-4C43-46D4-8A27-D6EACAD87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1CAAE0-46D8-41FB-BC63-8CE199E3C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09DA8B-A200-4841-BA6A-F0896CB2D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53C9821-97E8-4E3A-93ED-0188F8C8B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2364A-A985-47C1-9737-A572072C8E25}" type="datetime1">
              <a:rPr lang="it-IT" smtClean="0"/>
              <a:t>14/11/2018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C8B6F3-7251-4ED0-AAF4-AAE2A929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C533DCB-7277-450B-B4FD-0ECBC16C0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832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1C7A1-3D14-407A-BC07-BD3E8F6E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2E06F8B-C564-414C-A3FE-98BC1E810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4ACD96-8249-4A02-898E-9DC6B2693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E51493-1E66-4171-BE2B-CA98DBCC8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1363-8C90-437A-A8EC-21E2B57E1C60}" type="datetime1">
              <a:rPr lang="it-IT" smtClean="0"/>
              <a:t>14/11/2018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A5CD79A-00A4-40C3-9149-3A19084F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1E3439-C89C-4802-BAEA-BFC1FD71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103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F15F2E4-957B-44D8-B88E-3140DAEF6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695D6B-D6B6-40A8-9689-7D051B20D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D4B153-ABD3-401C-8F00-7010906E53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86A75-FB9E-48F1-A576-4889D315325B}" type="datetime1">
              <a:rPr lang="it-IT" smtClean="0"/>
              <a:t>14/11/2018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88077B-49CD-45F5-AFD6-D5CF118B1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Angelone Dzuver Lelli Pastoressa Viviani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F02FBF-2D6F-4C24-BE2C-6889F8608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37A3-84AB-41F3-942F-1C4C22C43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29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stainabledevelopment.un.org/?menu=1300" TargetMode="External"/><Relationship Id="rId2" Type="http://schemas.openxmlformats.org/officeDocument/2006/relationships/hyperlink" Target="https://about.hm.com/en/sustainability/vision-and-strategy.html?fbclid=IwAR3D2bdJ5sXj6DWAQ0l1XnbPLez2nYJmH0SECaQ9Fx3myL5Bi57Ebaz4Zk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odafone.com/content/dam/sustainability/2014/pdf/vodafone_full_report_2014.pdf?fbclid=IwAR2rHiZbE5drIH9dLH12O6n9NxNtnzY1BBziw97VFXtVs5jsZOMXpFJbt5w" TargetMode="External"/><Relationship Id="rId5" Type="http://schemas.openxmlformats.org/officeDocument/2006/relationships/hyperlink" Target="https://www.allianz.co.uk/content/allianzcouk/en_gb/application/content/documents/company-documents/allianz-mission-and-values/jcr:content/documentProperties/currentDocument.res/Allianz-mission-and-values-statements.pdf" TargetMode="External"/><Relationship Id="rId4" Type="http://schemas.openxmlformats.org/officeDocument/2006/relationships/hyperlink" Target="https://www.coca-colacompany.com/our-company/mission-vision-valu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BE849D-2D8B-4B5B-A6CD-433BE060D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7800"/>
            <a:ext cx="12192000" cy="855727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7B706D8-8170-4774-9B44-9AC8E40CC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9396" y="2186053"/>
            <a:ext cx="9144000" cy="4009474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Coca Cola Vision and Mission Statement: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Our vision serves as the framework for our roadmap and guides every aspect of our business by describing what we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accomplish in order to continue achieving sustainable, quality growth. […]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H&amp;M Vision and Mission Statement 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But to create a truly sustainable fashion industry that is good for people, communities and the planet, we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our work to the next level. […]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5A1BD62-6662-49BF-B687-E1ADFC23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</p:spTree>
    <p:extLst>
      <p:ext uri="{BB962C8B-B14F-4D97-AF65-F5344CB8AC3E}">
        <p14:creationId xmlns:p14="http://schemas.microsoft.com/office/powerpoint/2010/main" val="363455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6DA8C0-C1C1-42F0-B3AF-4F66AC6DB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869"/>
            <a:ext cx="10515600" cy="4864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Vodafone Vision and Mission Statement: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Vodafone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its focus on workforce safety in order to achieve further progress. […]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limited targets in place Vodafone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how to communicate its sustainability ambition and measure progress. […]</a:t>
            </a: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Allianz Vision and Mission Statement:</a:t>
            </a:r>
          </a:p>
          <a:p>
            <a:pPr marL="0" indent="0" algn="ctr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Insurance is a fast moving industry, change is the norm and we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embrace change to be successful. […]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99B17B-9179-4572-B8E2-2EB7B889D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</p:spTree>
    <p:extLst>
      <p:ext uri="{BB962C8B-B14F-4D97-AF65-F5344CB8AC3E}">
        <p14:creationId xmlns:p14="http://schemas.microsoft.com/office/powerpoint/2010/main" val="25208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4FD90B-6DDB-43EE-A202-B198DDEA9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10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United Nations’ Sustainable Development Goals: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However, national priorities and policy ambitions still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strengthened to put the world on track to meet the energy targets for 2030. […]</a:t>
            </a:r>
          </a:p>
          <a:p>
            <a:pPr marL="0" indent="0" algn="ctr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To achieve inclusive and sustainable industrialization, competitive economic forces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unleashed to generate employment and income; […]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F6013D-911A-4801-A36E-0061F0E4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</p:spTree>
    <p:extLst>
      <p:ext uri="{BB962C8B-B14F-4D97-AF65-F5344CB8AC3E}">
        <p14:creationId xmlns:p14="http://schemas.microsoft.com/office/powerpoint/2010/main" val="394889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AAA400-0489-46EC-B47B-C21416B4D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SOURCES:</a:t>
            </a:r>
            <a:b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https://about.hm.com/en/sustainability/vision-and-strategy.html?fbclid=IwAR3D2bdJ5sXj6DWAQ0l1XnbPLez2nYJmH0SECaQ9Fx3myL5Bi57Ebaz4Zkc</a:t>
            </a:r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https://sustainabledevelopment.un.org/?menu=1300</a:t>
            </a:r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https://www.coca-colacompany.com/our-company/mission-vision-values</a:t>
            </a:r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https://www.allianz.co.uk/content/allianzcouk/en_gb/application/content/documents/company-documents/allianz-mission-and-values/jcr:content/documentProperties/currentDocument.res/Allianz-mission-and-values-statements.pdf</a:t>
            </a:r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https://www.vodafone.com/content/dam/sustainability/2014/pdf/vodafone_full_report_2014.pdf?fbclid=IwAR2rHiZbE5drIH9dLH12O6n9NxNtnzY1BBziw97VFXtVs5jsZOMXpFJbt5w</a:t>
            </a:r>
            <a:endParaRPr 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BA848F5-BA0D-4BFA-8520-5C553655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Angelone Dzuver Lelli Pastoressa Viviani </a:t>
            </a:r>
          </a:p>
        </p:txBody>
      </p:sp>
    </p:spTree>
    <p:extLst>
      <p:ext uri="{BB962C8B-B14F-4D97-AF65-F5344CB8AC3E}">
        <p14:creationId xmlns:p14="http://schemas.microsoft.com/office/powerpoint/2010/main" val="866268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29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di Office</vt:lpstr>
      <vt:lpstr>NEED TO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 TO</dc:title>
  <dc:creator>dzsasha</dc:creator>
  <cp:lastModifiedBy>dzsasha</cp:lastModifiedBy>
  <cp:revision>10</cp:revision>
  <dcterms:created xsi:type="dcterms:W3CDTF">2018-11-14T10:50:53Z</dcterms:created>
  <dcterms:modified xsi:type="dcterms:W3CDTF">2018-11-14T12:14:02Z</dcterms:modified>
</cp:coreProperties>
</file>