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874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149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1702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8098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2502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8922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7669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65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005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165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212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0133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459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8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089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628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763D-8D81-49EB-99C2-2FC653BD3DF1}" type="datetimeFigureOut">
              <a:rPr lang="de-AT" smtClean="0"/>
              <a:t>19.11.2018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7B84F0-4619-4E5C-AA8F-2DDF3B49FAF2}" type="slidenum">
              <a:rPr lang="de-AT" smtClean="0"/>
              <a:t>‹N›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292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A76AA0-7E32-4F08-B0BF-3A096B7184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DARE (TO)</a:t>
            </a:r>
            <a:endParaRPr lang="de-AT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E60A55-481B-437C-8AB3-17C5A9368C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GROUP K</a:t>
            </a:r>
          </a:p>
          <a:p>
            <a:r>
              <a:rPr lang="it-IT" dirty="0"/>
              <a:t>Michele </a:t>
            </a:r>
            <a:r>
              <a:rPr lang="it-IT" dirty="0" err="1"/>
              <a:t>Facchin</a:t>
            </a:r>
            <a:r>
              <a:rPr lang="it-IT" dirty="0"/>
              <a:t>, Camilla Milocco, Benedetta Rinaldi, Elena Saccon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2585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5E21C9-B6AF-46AB-919F-D488C4686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1"/>
                </a:solidFill>
              </a:rPr>
              <a:t>DEFINITION AND EXAMPLES </a:t>
            </a:r>
            <a:endParaRPr lang="de-AT" b="1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5E7EED-1D4A-4817-AB54-42153180F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To be brave enough to do something difficult or dangerous, or to be rude or silly enough to do something that you have no right to do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1900" dirty="0"/>
              <a:t>I'd never dare (to) talk to my mother the way Brandon talks to his.</a:t>
            </a:r>
          </a:p>
          <a:p>
            <a:pPr marL="0" indent="0">
              <a:buNone/>
            </a:pPr>
            <a:endParaRPr lang="it-IT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/>
              <a:t> </a:t>
            </a:r>
            <a:r>
              <a:rPr lang="en-US" sz="2400" dirty="0"/>
              <a:t>To ask someone to do something that involves risk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I dare you to ask him to dance.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69164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366C2E-D87A-4D9C-8DC8-9F92CF464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Normal</a:t>
            </a:r>
            <a:r>
              <a:rPr lang="it-IT" dirty="0"/>
              <a:t> </a:t>
            </a:r>
            <a:r>
              <a:rPr lang="it-IT" dirty="0" err="1"/>
              <a:t>verb</a:t>
            </a:r>
            <a:r>
              <a:rPr lang="it-IT" dirty="0"/>
              <a:t> and </a:t>
            </a:r>
            <a:r>
              <a:rPr lang="it-IT" dirty="0" err="1"/>
              <a:t>modal</a:t>
            </a:r>
            <a:r>
              <a:rPr lang="it-IT" dirty="0"/>
              <a:t> </a:t>
            </a:r>
            <a:r>
              <a:rPr lang="it-IT" dirty="0" err="1"/>
              <a:t>verb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F8DF09-5EE9-42C7-B048-55887E20A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peculiarity of the verb 'dare' is that it is used both as a normal verb (taking the auxiliary 'do' in the interrogative and negative forms, -s in the 3rd person singular and a to-infinitive) and as an anomalous verb (like other modal verbs, without do, –s, and to ). As a normal verb it is usually used in the Past Tense.</a:t>
            </a:r>
          </a:p>
          <a:p>
            <a:endParaRPr lang="en-US" dirty="0"/>
          </a:p>
          <a:p>
            <a:r>
              <a:rPr lang="en-US" sz="1400" dirty="0"/>
              <a:t>Compare: </a:t>
            </a:r>
          </a:p>
          <a:p>
            <a:pPr marL="0" indent="0">
              <a:buNone/>
            </a:pPr>
            <a:r>
              <a:rPr lang="en-US" sz="1400" dirty="0"/>
              <a:t>How did he dare to strike me? (normal verb) </a:t>
            </a:r>
          </a:p>
          <a:p>
            <a:pPr marL="0" indent="0">
              <a:buNone/>
            </a:pPr>
            <a:r>
              <a:rPr lang="en-US" sz="1400" dirty="0"/>
              <a:t>I did not dare to say a word. (normal verb)</a:t>
            </a:r>
          </a:p>
          <a:p>
            <a:pPr marL="0" indent="0">
              <a:buNone/>
            </a:pPr>
            <a:r>
              <a:rPr lang="en-US" sz="1400" dirty="0"/>
              <a:t>How dare you interrupt him? (modal verb)</a:t>
            </a:r>
          </a:p>
          <a:p>
            <a:pPr marL="0" indent="0">
              <a:buNone/>
            </a:pPr>
            <a:r>
              <a:rPr lang="en-US" sz="1400" dirty="0"/>
              <a:t>We dare not remain here. (modal verb)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79757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00DC14-4FF8-433F-B12D-EE5BAA92B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„Dare (</a:t>
            </a:r>
            <a:r>
              <a:rPr lang="de-AT" dirty="0" err="1"/>
              <a:t>to</a:t>
            </a:r>
            <a:r>
              <a:rPr lang="de-AT" dirty="0"/>
              <a:t>)“ in </a:t>
            </a:r>
            <a:r>
              <a:rPr lang="de-AT" dirty="0" err="1"/>
              <a:t>discussions</a:t>
            </a:r>
            <a:r>
              <a:rPr lang="de-AT" dirty="0"/>
              <a:t> and </a:t>
            </a:r>
            <a:r>
              <a:rPr lang="de-AT" dirty="0" err="1"/>
              <a:t>debates</a:t>
            </a:r>
            <a:endParaRPr lang="de-A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76ACC7-75E9-45D3-ADCC-2DFA44C40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dirty="0"/>
              <a:t>„Dare (</a:t>
            </a:r>
            <a:r>
              <a:rPr lang="de-AT" sz="2000" dirty="0" err="1"/>
              <a:t>to</a:t>
            </a:r>
            <a:r>
              <a:rPr lang="de-AT" sz="2000" dirty="0"/>
              <a:t>)“ </a:t>
            </a:r>
            <a:r>
              <a:rPr lang="de-AT" sz="2000" dirty="0" err="1"/>
              <a:t>is</a:t>
            </a:r>
            <a:r>
              <a:rPr lang="de-AT" sz="2000" dirty="0"/>
              <a:t> a strong modal </a:t>
            </a:r>
            <a:r>
              <a:rPr lang="de-AT" sz="2000" dirty="0" err="1"/>
              <a:t>verb</a:t>
            </a:r>
            <a:r>
              <a:rPr lang="de-AT" sz="2000" dirty="0"/>
              <a:t>, and </a:t>
            </a:r>
            <a:r>
              <a:rPr lang="de-AT" sz="2000" dirty="0" err="1"/>
              <a:t>therefore</a:t>
            </a:r>
            <a:r>
              <a:rPr lang="de-AT" sz="2000" dirty="0"/>
              <a:t> </a:t>
            </a:r>
            <a:r>
              <a:rPr lang="de-AT" sz="2000" dirty="0" err="1"/>
              <a:t>it</a:t>
            </a:r>
            <a:r>
              <a:rPr lang="de-AT" sz="2000" dirty="0"/>
              <a:t> </a:t>
            </a:r>
            <a:r>
              <a:rPr lang="de-AT" sz="2000" dirty="0" err="1"/>
              <a:t>is</a:t>
            </a:r>
            <a:r>
              <a:rPr lang="de-AT" sz="2000" dirty="0"/>
              <a:t> rare </a:t>
            </a:r>
            <a:r>
              <a:rPr lang="de-AT" sz="2000" dirty="0" err="1"/>
              <a:t>to</a:t>
            </a:r>
            <a:r>
              <a:rPr lang="de-AT" sz="2000" dirty="0"/>
              <a:t> find </a:t>
            </a:r>
            <a:r>
              <a:rPr lang="de-AT" sz="2000" dirty="0" err="1"/>
              <a:t>it</a:t>
            </a:r>
            <a:r>
              <a:rPr lang="de-AT" sz="2000" dirty="0"/>
              <a:t> in </a:t>
            </a:r>
            <a:r>
              <a:rPr lang="de-AT" sz="2000" dirty="0" err="1"/>
              <a:t>business</a:t>
            </a:r>
            <a:r>
              <a:rPr lang="de-AT" sz="2000" dirty="0"/>
              <a:t> </a:t>
            </a:r>
            <a:r>
              <a:rPr lang="de-AT" sz="2000" dirty="0" err="1"/>
              <a:t>language</a:t>
            </a:r>
            <a:r>
              <a:rPr lang="de-AT" sz="2000" dirty="0"/>
              <a:t>. </a:t>
            </a:r>
            <a:r>
              <a:rPr lang="de-AT" sz="2000" dirty="0" err="1"/>
              <a:t>However</a:t>
            </a:r>
            <a:r>
              <a:rPr lang="de-AT" sz="2000" dirty="0"/>
              <a:t>, </a:t>
            </a:r>
            <a:r>
              <a:rPr lang="de-AT" sz="2000" dirty="0" err="1"/>
              <a:t>it</a:t>
            </a:r>
            <a:r>
              <a:rPr lang="de-AT" sz="2000" dirty="0"/>
              <a:t> </a:t>
            </a:r>
            <a:r>
              <a:rPr lang="de-AT" sz="2000" dirty="0" err="1"/>
              <a:t>can</a:t>
            </a:r>
            <a:r>
              <a:rPr lang="de-AT" sz="2000" dirty="0"/>
              <a:t> still </a:t>
            </a:r>
            <a:r>
              <a:rPr lang="de-AT" sz="2000" dirty="0" err="1"/>
              <a:t>be</a:t>
            </a:r>
            <a:r>
              <a:rPr lang="de-AT" sz="2000" dirty="0"/>
              <a:t> </a:t>
            </a:r>
            <a:r>
              <a:rPr lang="de-AT" sz="2000" dirty="0" err="1"/>
              <a:t>found</a:t>
            </a:r>
            <a:r>
              <a:rPr lang="de-AT" sz="2000" dirty="0"/>
              <a:t> in formal </a:t>
            </a:r>
            <a:r>
              <a:rPr lang="de-AT" sz="2000" dirty="0" err="1"/>
              <a:t>discussions</a:t>
            </a:r>
            <a:r>
              <a:rPr lang="de-AT" sz="2000" dirty="0"/>
              <a:t> and </a:t>
            </a:r>
            <a:r>
              <a:rPr lang="de-AT" sz="2000" dirty="0" err="1"/>
              <a:t>debates</a:t>
            </a:r>
            <a:r>
              <a:rPr lang="de-AT" sz="2000" dirty="0"/>
              <a:t>.</a:t>
            </a:r>
          </a:p>
          <a:p>
            <a:endParaRPr lang="de-AT" dirty="0"/>
          </a:p>
          <a:p>
            <a:pPr>
              <a:buFont typeface="Wingdings" panose="05000000000000000000" pitchFamily="2" charset="2"/>
              <a:buChar char="v"/>
            </a:pPr>
            <a:r>
              <a:rPr lang="de-AT" dirty="0"/>
              <a:t>„</a:t>
            </a:r>
            <a:r>
              <a:rPr lang="en-US" dirty="0"/>
              <a:t>I therefore find it incomprehensible that you can </a:t>
            </a:r>
            <a:r>
              <a:rPr lang="en-US" u="sng" dirty="0"/>
              <a:t>dare to </a:t>
            </a:r>
            <a:r>
              <a:rPr lang="en-US" dirty="0"/>
              <a:t>submit a plan of non-action of this kind to this House”</a:t>
            </a:r>
          </a:p>
          <a:p>
            <a:pPr marL="0" indent="0">
              <a:buNone/>
            </a:pPr>
            <a:r>
              <a:rPr lang="en-US" sz="1000" dirty="0"/>
              <a:t>      http://www.europarl.europa.eu/sides/getDoc.do?pubRef=-//EP//TEXT+CRE+20050222+ITEMS+DOC+XML+V0//EN&amp;amp;language=EN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de-AT" dirty="0"/>
              <a:t>„</a:t>
            </a:r>
            <a:r>
              <a:rPr lang="en-US" dirty="0"/>
              <a:t>Most of the new Member States are not yet ready for accession. Everyone knows that, but hardly anyone </a:t>
            </a:r>
            <a:r>
              <a:rPr lang="en-US" u="sng" dirty="0"/>
              <a:t>dares</a:t>
            </a:r>
            <a:r>
              <a:rPr lang="en-US" dirty="0"/>
              <a:t> say so out loud.”</a:t>
            </a:r>
          </a:p>
          <a:p>
            <a:pPr marL="0" indent="0">
              <a:buNone/>
            </a:pPr>
            <a:r>
              <a:rPr lang="de-AT" sz="1100"/>
              <a:t>    http</a:t>
            </a:r>
            <a:r>
              <a:rPr lang="de-AT" sz="1100" dirty="0"/>
              <a:t>://www.europarl.europa.eu/sides/getDoc.do?</a:t>
            </a:r>
            <a:r>
              <a:rPr lang="de-AT" sz="1100"/>
              <a:t>pubRef=//</a:t>
            </a:r>
            <a:r>
              <a:rPr lang="de-AT" sz="1100" dirty="0"/>
              <a:t>EP//TEXT+CRE+20040310+ITEMS+DOC+XML+V0//EN&amp;amp;language=EN</a:t>
            </a:r>
          </a:p>
        </p:txBody>
      </p:sp>
    </p:spTree>
    <p:extLst>
      <p:ext uri="{BB962C8B-B14F-4D97-AF65-F5344CB8AC3E}">
        <p14:creationId xmlns:p14="http://schemas.microsoft.com/office/powerpoint/2010/main" val="2973010015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391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</vt:lpstr>
      <vt:lpstr>Wingdings 3</vt:lpstr>
      <vt:lpstr>Filo</vt:lpstr>
      <vt:lpstr>DARE (TO)</vt:lpstr>
      <vt:lpstr>DEFINITION AND EXAMPLES </vt:lpstr>
      <vt:lpstr>Normal verb and modal verb</vt:lpstr>
      <vt:lpstr>„Dare (to)“ in discussions and debates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DARE (TO)</dc:title>
  <dc:creator>Camilla Milocco</dc:creator>
  <cp:lastModifiedBy>Camilla Milocco</cp:lastModifiedBy>
  <cp:revision>9</cp:revision>
  <dcterms:created xsi:type="dcterms:W3CDTF">2018-11-19T14:30:57Z</dcterms:created>
  <dcterms:modified xsi:type="dcterms:W3CDTF">2018-11-19T22:50:31Z</dcterms:modified>
</cp:coreProperties>
</file>