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1" r:id="rId6"/>
    <p:sldId id="260" r:id="rId7"/>
    <p:sldId id="263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3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F27C9E-30A1-4058-9E6D-B922E5A1E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8F9B98C-B6E6-4B27-9912-69484087B0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26532DB-89B4-40D4-AF22-B99CEC65B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ADD5-8CD9-4423-8961-3AC08E769FE7}" type="datetimeFigureOut">
              <a:rPr lang="it-IT" smtClean="0"/>
              <a:t>17/11/2018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256A00C-9A68-4434-8126-2A25C8282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A2731AA-06B4-45FB-BA74-BC66E60E7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99A5F-1D58-4CAB-88DA-C407A9C546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9576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37DA3F-A2B8-4EF2-90C4-F6057A1A4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BC5038D-168C-4F96-89EF-763F277CB3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EF6CFFB-5093-42B4-9999-C82C78FD8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ADD5-8CD9-4423-8961-3AC08E769FE7}" type="datetimeFigureOut">
              <a:rPr lang="it-IT" smtClean="0"/>
              <a:t>17/11/2018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4003B4A-611F-41E8-B4AE-A16B3DE58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D3AE954-B0C1-46D2-A76E-FB2DEBAB9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99A5F-1D58-4CAB-88DA-C407A9C546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2566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4F1EB32-E301-4334-8A44-ED0909D702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DF7419A-A83C-4BDB-AC4B-593FDB5834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5B3904E-9F81-456B-818D-96E965B72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ADD5-8CD9-4423-8961-3AC08E769FE7}" type="datetimeFigureOut">
              <a:rPr lang="it-IT" smtClean="0"/>
              <a:t>17/11/2018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4999AC9-CE59-4189-9EE2-679C91D23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629F8E8-F3FE-45D8-A502-0481D0143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99A5F-1D58-4CAB-88DA-C407A9C546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3108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94EAE1-EDAC-482A-8446-150E007F3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EA3014-C454-4062-B491-6B253FC7E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1771633-6C2E-4D8F-91D2-2BCDB9D13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ADD5-8CD9-4423-8961-3AC08E769FE7}" type="datetimeFigureOut">
              <a:rPr lang="it-IT" smtClean="0"/>
              <a:t>17/11/2018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2DE491D-A46D-4808-AA19-E6474D918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FCD1B9-137E-4259-9A99-CD84EB8DC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99A5F-1D58-4CAB-88DA-C407A9C546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7930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E02A86-C4D0-4E5D-89EB-34EE959B4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B428D90-64E2-405F-8DF6-BD7E23BAD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C2E7FA2-786F-43AF-97F7-0FD4442AD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ADD5-8CD9-4423-8961-3AC08E769FE7}" type="datetimeFigureOut">
              <a:rPr lang="it-IT" smtClean="0"/>
              <a:t>17/11/2018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53A4BAC-29A1-4888-B3E6-AF979669F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E1DB22F-CD86-4A5D-8CC7-7796BB5C8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99A5F-1D58-4CAB-88DA-C407A9C546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0959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A1DFC6-CC42-4A62-9F96-5D0260601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A61E2A-8355-4CA8-B67C-6680719BD2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873A650-B863-45B5-924B-35BF72CA6D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B817164-D7EA-4223-8C3E-268F1DCEB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ADD5-8CD9-4423-8961-3AC08E769FE7}" type="datetimeFigureOut">
              <a:rPr lang="it-IT" smtClean="0"/>
              <a:t>17/11/2018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A71C6AF-CED7-4AEF-A182-0B1CB0D3B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FFCA831-4B71-4222-8002-76CA34ECA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99A5F-1D58-4CAB-88DA-C407A9C546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2233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C94BCE-BE7E-4C04-8658-7F6FD5BE4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F876FCF-C217-47B5-ABA8-9AA025532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9E6C5E5-86A5-47F1-8240-40EDDDA810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43DAE03-AE2E-4CF0-B4A4-AB4DAEDB9A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1CF6A46-5E9A-49AB-8443-9EFD847A34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289FEDA-E959-4684-8ADA-A7780AAF2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ADD5-8CD9-4423-8961-3AC08E769FE7}" type="datetimeFigureOut">
              <a:rPr lang="it-IT" smtClean="0"/>
              <a:t>17/11/2018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65C4EB1-6705-4F00-A1DE-24A87A0E0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8ABD3DA-3140-4BA8-9F47-6B564E8C9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99A5F-1D58-4CAB-88DA-C407A9C546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5921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90F87A-A2BB-4F85-B4A1-3BE961EBB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0EC7E35-35C4-4EC6-BC3F-BBE01A8C7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ADD5-8CD9-4423-8961-3AC08E769FE7}" type="datetimeFigureOut">
              <a:rPr lang="it-IT" smtClean="0"/>
              <a:t>17/11/2018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5018BEE-1FD6-4A18-8078-BD9E4552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93CEB12-E743-47DB-AA59-73FC09BB6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99A5F-1D58-4CAB-88DA-C407A9C546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4922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4BAC58E-E2D5-4454-B092-4F283E00E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ADD5-8CD9-4423-8961-3AC08E769FE7}" type="datetimeFigureOut">
              <a:rPr lang="it-IT" smtClean="0"/>
              <a:t>17/11/2018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F64BF3B-CB59-4BF9-B09D-F9A82051D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4A3C2CD-6EEF-4ED4-A603-3C8D1F187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99A5F-1D58-4CAB-88DA-C407A9C546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7770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BB7BEF-D948-4C45-8081-6C5147DEB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8E7C83-A099-4719-8824-4D872A3C89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101C6C-7682-4663-9EC8-D482F6BCF8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C58BE41-98E6-44BD-925C-8034A13F3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ADD5-8CD9-4423-8961-3AC08E769FE7}" type="datetimeFigureOut">
              <a:rPr lang="it-IT" smtClean="0"/>
              <a:t>17/11/2018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7901098-3648-446C-9AF4-E5A7A590A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C393F5E-8AD0-44A7-81C4-56A1511C3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99A5F-1D58-4CAB-88DA-C407A9C546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2878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D69D57-C724-414F-A2CA-7F5706B44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DF46E98-CBAE-4B05-B11A-4254A2FD4B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86E9CB6-173F-41D4-8524-9EC4CF71BF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4CCD335-475E-4381-AC8A-EBC32DF86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ADD5-8CD9-4423-8961-3AC08E769FE7}" type="datetimeFigureOut">
              <a:rPr lang="it-IT" smtClean="0"/>
              <a:t>17/11/2018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AEF5002-B5AE-4C80-9502-839D28A8C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DB059BA-6E57-43E2-9495-15D113020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99A5F-1D58-4CAB-88DA-C407A9C546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4951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B68817E-E488-49D0-B03D-25792C29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D522067-291C-409C-8DE9-01ACCC92B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7B51AF-1C95-4923-BED3-0FE7A96322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3ADD5-8CD9-4423-8961-3AC08E769FE7}" type="datetimeFigureOut">
              <a:rPr lang="it-IT" smtClean="0"/>
              <a:t>17/11/2018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AA1105E-DBE9-4CB0-A973-DF5B21ECB0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FD465E4-F194-4223-AFA6-69C3A25390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99A5F-1D58-4CAB-88DA-C407A9C546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7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3512A5-04A1-47A0-B195-2971D6C750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8800" b="1" dirty="0"/>
              <a:t>USES OF «MUST»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3E8B8F8-B75E-427E-A60F-0C69E9C129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74504" y="3657600"/>
            <a:ext cx="6149009" cy="861391"/>
          </a:xfrm>
        </p:spPr>
        <p:txBody>
          <a:bodyPr/>
          <a:lstStyle/>
          <a:p>
            <a:r>
              <a:rPr lang="it-IT" dirty="0" err="1"/>
              <a:t>Damileanu</a:t>
            </a:r>
            <a:r>
              <a:rPr lang="it-IT" dirty="0"/>
              <a:t> Beatrice – </a:t>
            </a:r>
            <a:r>
              <a:rPr lang="it-IT" dirty="0" err="1"/>
              <a:t>Dao</a:t>
            </a:r>
            <a:r>
              <a:rPr lang="it-IT" dirty="0"/>
              <a:t> Eva – </a:t>
            </a:r>
            <a:r>
              <a:rPr lang="it-IT" dirty="0" err="1"/>
              <a:t>Lenarduzzi</a:t>
            </a:r>
            <a:r>
              <a:rPr lang="it-IT" dirty="0"/>
              <a:t> Lisa – Radzevitch Daria – Vettor Teresa – Walter Lea</a:t>
            </a:r>
          </a:p>
        </p:txBody>
      </p:sp>
    </p:spTree>
    <p:extLst>
      <p:ext uri="{BB962C8B-B14F-4D97-AF65-F5344CB8AC3E}">
        <p14:creationId xmlns:p14="http://schemas.microsoft.com/office/powerpoint/2010/main" val="347162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ED5DE3-E9AA-45D9-A542-377AA1A51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ym typeface="Wingdings" panose="05000000000000000000" pitchFamily="2" charset="2"/>
              </a:rPr>
              <a:t> Obligation / </a:t>
            </a:r>
            <a:r>
              <a:rPr lang="it-IT" dirty="0" err="1">
                <a:sym typeface="Wingdings" panose="05000000000000000000" pitchFamily="2" charset="2"/>
              </a:rPr>
              <a:t>necessity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1814DC-BF4B-431D-BE6A-3E64AFCDE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4897"/>
            <a:ext cx="10515600" cy="3912065"/>
          </a:xfrm>
        </p:spPr>
        <p:txBody>
          <a:bodyPr>
            <a:normAutofit/>
          </a:bodyPr>
          <a:lstStyle/>
          <a:p>
            <a:r>
              <a:rPr lang="it-IT" sz="4000" dirty="0"/>
              <a:t> </a:t>
            </a:r>
            <a:r>
              <a:rPr lang="en-US" sz="4000" dirty="0"/>
              <a:t>Under EU law, drivers and passengers </a:t>
            </a:r>
            <a:r>
              <a:rPr lang="en-US" sz="4000" b="1" dirty="0"/>
              <a:t>must</a:t>
            </a:r>
            <a:r>
              <a:rPr lang="en-US" sz="4000" dirty="0"/>
              <a:t> wear a seat belt in any seat fitted with one.</a:t>
            </a:r>
          </a:p>
          <a:p>
            <a:r>
              <a:rPr lang="en-US" sz="4000" dirty="0"/>
              <a:t>Children under 1.35 m tall, or travelling in cars/lorries fitted with safety devices, </a:t>
            </a:r>
            <a:r>
              <a:rPr lang="en-US" sz="4000" b="1" dirty="0"/>
              <a:t>must</a:t>
            </a:r>
            <a:r>
              <a:rPr lang="en-US" sz="4000" dirty="0"/>
              <a:t> use an approved device for their size.</a:t>
            </a:r>
          </a:p>
          <a:p>
            <a:r>
              <a:rPr lang="en-US" sz="4000" dirty="0"/>
              <a:t>I </a:t>
            </a:r>
            <a:r>
              <a:rPr lang="en-US" sz="4000" b="1" dirty="0"/>
              <a:t>must</a:t>
            </a:r>
            <a:r>
              <a:rPr lang="en-US" sz="4000" dirty="0"/>
              <a:t> buy some new clothes. Mine look so old.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732603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49B2E8-83A8-4F73-95A2-F77E8D4FE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ym typeface="Wingdings" panose="05000000000000000000" pitchFamily="2" charset="2"/>
              </a:rPr>
              <a:t> Rules / laws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0A88EE-E350-4AFF-977D-E4F4400E6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5061"/>
            <a:ext cx="10515600" cy="4597814"/>
          </a:xfrm>
        </p:spPr>
        <p:txBody>
          <a:bodyPr>
            <a:normAutofit/>
          </a:bodyPr>
          <a:lstStyle/>
          <a:p>
            <a:r>
              <a:rPr lang="en-US" sz="4000" dirty="0"/>
              <a:t>Tickets </a:t>
            </a:r>
            <a:r>
              <a:rPr lang="en-US" sz="4000" b="1" dirty="0"/>
              <a:t>must</a:t>
            </a:r>
            <a:r>
              <a:rPr lang="en-US" sz="4000" dirty="0"/>
              <a:t> be retained for inspection, and </a:t>
            </a:r>
            <a:r>
              <a:rPr lang="en-US" sz="4000" b="1" dirty="0"/>
              <a:t>must</a:t>
            </a:r>
            <a:r>
              <a:rPr lang="en-US" sz="4000" dirty="0"/>
              <a:t> be produced for inspection on request by any </a:t>
            </a:r>
            <a:r>
              <a:rPr lang="en-US" sz="4000" dirty="0" err="1"/>
              <a:t>authorised</a:t>
            </a:r>
            <a:r>
              <a:rPr lang="en-US" sz="4000" dirty="0"/>
              <a:t> official of Bus </a:t>
            </a:r>
            <a:r>
              <a:rPr lang="en-US" sz="4000" dirty="0" err="1"/>
              <a:t>Éireann</a:t>
            </a:r>
            <a:r>
              <a:rPr lang="en-US" sz="4000" dirty="0"/>
              <a:t>.</a:t>
            </a:r>
          </a:p>
          <a:p>
            <a:r>
              <a:rPr lang="en-US" sz="4000" dirty="0"/>
              <a:t> Unless you are entitled to, you </a:t>
            </a:r>
            <a:r>
              <a:rPr lang="en-US" sz="4000" b="1" dirty="0"/>
              <a:t>must not</a:t>
            </a:r>
            <a:r>
              <a:rPr lang="en-US" sz="4000" dirty="0"/>
              <a:t> park in disabled parking spaces or resident parking spaces. You </a:t>
            </a:r>
            <a:r>
              <a:rPr lang="en-US" sz="4000" b="1" dirty="0"/>
              <a:t>must</a:t>
            </a:r>
            <a:r>
              <a:rPr lang="en-US" sz="4000" dirty="0"/>
              <a:t> also </a:t>
            </a:r>
            <a:r>
              <a:rPr lang="en-US" sz="4000" b="1" dirty="0"/>
              <a:t>not</a:t>
            </a:r>
            <a:r>
              <a:rPr lang="en-US" sz="4000" dirty="0"/>
              <a:t> park in front of the entrance to a property.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725993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C9FFEB-2F22-4770-A418-43AEDD9A2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ym typeface="Wingdings" panose="05000000000000000000" pitchFamily="2" charset="2"/>
              </a:rPr>
              <a:t> </a:t>
            </a:r>
            <a:r>
              <a:rPr lang="it-IT" dirty="0" err="1">
                <a:sym typeface="Wingdings" panose="05000000000000000000" pitchFamily="2" charset="2"/>
              </a:rPr>
              <a:t>Deductions</a:t>
            </a:r>
            <a:r>
              <a:rPr lang="it-IT" dirty="0">
                <a:sym typeface="Wingdings" panose="05000000000000000000" pitchFamily="2" charset="2"/>
              </a:rPr>
              <a:t> / </a:t>
            </a:r>
            <a:r>
              <a:rPr lang="it-IT" dirty="0" err="1">
                <a:sym typeface="Wingdings" panose="05000000000000000000" pitchFamily="2" charset="2"/>
              </a:rPr>
              <a:t>conclusions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02EDA3-4464-473A-9C46-2F449D583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440" y="2025749"/>
            <a:ext cx="10515600" cy="3432516"/>
          </a:xfrm>
        </p:spPr>
        <p:txBody>
          <a:bodyPr>
            <a:normAutofit/>
          </a:bodyPr>
          <a:lstStyle/>
          <a:p>
            <a:r>
              <a:rPr lang="en-US" sz="4000" dirty="0"/>
              <a:t>He </a:t>
            </a:r>
            <a:r>
              <a:rPr lang="en-US" sz="4000" b="1" dirty="0"/>
              <a:t>must</a:t>
            </a:r>
            <a:r>
              <a:rPr lang="en-US" sz="4000" dirty="0"/>
              <a:t> live near here because he comes to work on foot.</a:t>
            </a:r>
          </a:p>
          <a:p>
            <a:r>
              <a:rPr lang="en-US" sz="4000" dirty="0"/>
              <a:t>It </a:t>
            </a:r>
            <a:r>
              <a:rPr lang="en-US" sz="4000" b="1" dirty="0"/>
              <a:t>must</a:t>
            </a:r>
            <a:r>
              <a:rPr lang="en-US" sz="4000" dirty="0"/>
              <a:t> have been hard for kangaroos imported to America to get used to a different climate.</a:t>
            </a:r>
            <a:br>
              <a:rPr lang="en-US" dirty="0"/>
            </a:br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6964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E0A330-CE51-4EB8-9DE4-E7F010133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ym typeface="Wingdings" panose="05000000000000000000" pitchFamily="2" charset="2"/>
              </a:rPr>
              <a:t> </a:t>
            </a:r>
            <a:r>
              <a:rPr lang="it-IT" dirty="0" err="1">
                <a:sym typeface="Wingdings" panose="05000000000000000000" pitchFamily="2" charset="2"/>
              </a:rPr>
              <a:t>Criticisms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47EC75-E1B3-4DDA-BDCD-6CCAF98F7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3458"/>
            <a:ext cx="10515600" cy="2890908"/>
          </a:xfrm>
        </p:spPr>
        <p:txBody>
          <a:bodyPr/>
          <a:lstStyle/>
          <a:p>
            <a:r>
              <a:rPr lang="it-IT" sz="4000" b="1" dirty="0"/>
              <a:t>Must </a:t>
            </a:r>
            <a:r>
              <a:rPr lang="it-IT" sz="4000" dirty="0" err="1"/>
              <a:t>you</a:t>
            </a:r>
            <a:r>
              <a:rPr lang="it-IT" sz="4000" dirty="0"/>
              <a:t> keep </a:t>
            </a:r>
            <a:r>
              <a:rPr lang="it-IT" sz="4000" dirty="0" err="1"/>
              <a:t>playing</a:t>
            </a:r>
            <a:r>
              <a:rPr lang="it-IT" sz="4000" dirty="0"/>
              <a:t> </a:t>
            </a:r>
            <a:r>
              <a:rPr lang="it-IT" sz="4000" dirty="0" err="1"/>
              <a:t>that</a:t>
            </a:r>
            <a:r>
              <a:rPr lang="it-IT" sz="4000" dirty="0"/>
              <a:t> </a:t>
            </a:r>
            <a:r>
              <a:rPr lang="it-IT" sz="4000" dirty="0" err="1"/>
              <a:t>terrible</a:t>
            </a:r>
            <a:r>
              <a:rPr lang="it-IT" sz="4000" dirty="0"/>
              <a:t> music?</a:t>
            </a:r>
          </a:p>
          <a:p>
            <a:r>
              <a:rPr lang="it-IT" sz="4000" dirty="0" err="1"/>
              <a:t>Why</a:t>
            </a:r>
            <a:r>
              <a:rPr lang="it-IT" sz="4000" dirty="0"/>
              <a:t> </a:t>
            </a:r>
            <a:r>
              <a:rPr lang="it-IT" sz="4000" b="1" dirty="0"/>
              <a:t>must</a:t>
            </a:r>
            <a:r>
              <a:rPr lang="it-IT" sz="4000" dirty="0"/>
              <a:t> </a:t>
            </a:r>
            <a:r>
              <a:rPr lang="en-GB" sz="4000" dirty="0"/>
              <a:t>Starbucks</a:t>
            </a:r>
            <a:r>
              <a:rPr lang="it-IT" sz="4000" dirty="0"/>
              <a:t> </a:t>
            </a:r>
            <a:r>
              <a:rPr lang="it-IT" sz="4000" dirty="0" err="1"/>
              <a:t>misspell</a:t>
            </a:r>
            <a:r>
              <a:rPr lang="it-IT" sz="4000" dirty="0"/>
              <a:t> </a:t>
            </a:r>
            <a:r>
              <a:rPr lang="it-IT" sz="4000" dirty="0" err="1"/>
              <a:t>people’s</a:t>
            </a:r>
            <a:r>
              <a:rPr lang="it-IT" sz="4000" dirty="0"/>
              <a:t> names </a:t>
            </a:r>
            <a:r>
              <a:rPr lang="it-IT" sz="4000" dirty="0" err="1"/>
              <a:t>every</a:t>
            </a:r>
            <a:r>
              <a:rPr lang="it-IT" sz="4000" dirty="0"/>
              <a:t> time?</a:t>
            </a:r>
          </a:p>
          <a:p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861549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9CDB32-D155-4694-A13D-6F83D74D8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ym typeface="Wingdings" panose="05000000000000000000" pitchFamily="2" charset="2"/>
              </a:rPr>
              <a:t> </a:t>
            </a:r>
            <a:r>
              <a:rPr lang="it-IT" dirty="0" err="1">
                <a:sym typeface="Wingdings" panose="05000000000000000000" pitchFamily="2" charset="2"/>
              </a:rPr>
              <a:t>Invitations</a:t>
            </a:r>
            <a:r>
              <a:rPr lang="it-IT" dirty="0">
                <a:sym typeface="Wingdings" panose="05000000000000000000" pitchFamily="2" charset="2"/>
              </a:rPr>
              <a:t> / </a:t>
            </a:r>
            <a:r>
              <a:rPr lang="it-IT" dirty="0" err="1">
                <a:sym typeface="Wingdings" panose="05000000000000000000" pitchFamily="2" charset="2"/>
              </a:rPr>
              <a:t>encouragement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4686DDD-9FE2-48FC-B6BC-0655C0E8B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9207"/>
            <a:ext cx="10515600" cy="3422236"/>
          </a:xfrm>
        </p:spPr>
        <p:txBody>
          <a:bodyPr>
            <a:normAutofit/>
          </a:bodyPr>
          <a:lstStyle/>
          <a:p>
            <a:r>
              <a:rPr lang="en-US" sz="4000" dirty="0"/>
              <a:t>You </a:t>
            </a:r>
            <a:r>
              <a:rPr lang="en-US" sz="4000" b="1" dirty="0"/>
              <a:t>must</a:t>
            </a:r>
            <a:r>
              <a:rPr lang="en-US" sz="4000" dirty="0"/>
              <a:t> try some of this chocolate cake. It’s delicious.</a:t>
            </a:r>
          </a:p>
          <a:p>
            <a:r>
              <a:rPr lang="en-US" sz="4000" dirty="0"/>
              <a:t>You </a:t>
            </a:r>
            <a:r>
              <a:rPr lang="en-US" sz="4000" b="1" dirty="0"/>
              <a:t>must</a:t>
            </a:r>
            <a:r>
              <a:rPr lang="en-US" sz="4000" dirty="0"/>
              <a:t> go and see that film.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130360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01C4B5-C93A-4F60-9241-103AB2B72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ym typeface="Wingdings" panose="05000000000000000000" pitchFamily="2" charset="2"/>
              </a:rPr>
              <a:t> General </a:t>
            </a:r>
            <a:r>
              <a:rPr lang="it-IT" dirty="0" err="1">
                <a:sym typeface="Wingdings" panose="05000000000000000000" pitchFamily="2" charset="2"/>
              </a:rPr>
              <a:t>references</a:t>
            </a:r>
            <a:r>
              <a:rPr lang="it-IT" dirty="0">
                <a:sym typeface="Wingdings" panose="05000000000000000000" pitchFamily="2" charset="2"/>
              </a:rPr>
              <a:t> to the future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7D22FF-E608-40DA-80A8-80AD78971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391" y="1987825"/>
            <a:ext cx="10515600" cy="4293705"/>
          </a:xfrm>
        </p:spPr>
        <p:txBody>
          <a:bodyPr>
            <a:normAutofit/>
          </a:bodyPr>
          <a:lstStyle/>
          <a:p>
            <a:r>
              <a:rPr lang="it-IT" sz="4000" dirty="0"/>
              <a:t>The Prime </a:t>
            </a:r>
            <a:r>
              <a:rPr lang="it-IT" sz="4000" dirty="0" err="1"/>
              <a:t>Minister</a:t>
            </a:r>
            <a:r>
              <a:rPr lang="it-IT" sz="4000" dirty="0"/>
              <a:t> </a:t>
            </a:r>
            <a:r>
              <a:rPr lang="it-IT" sz="4000" dirty="0" err="1"/>
              <a:t>Theresa</a:t>
            </a:r>
            <a:r>
              <a:rPr lang="it-IT" sz="4000" dirty="0"/>
              <a:t> </a:t>
            </a:r>
            <a:r>
              <a:rPr lang="it-IT" sz="4000" dirty="0" err="1"/>
              <a:t>May</a:t>
            </a:r>
            <a:r>
              <a:rPr lang="it-IT" sz="4000" dirty="0"/>
              <a:t> </a:t>
            </a:r>
            <a:r>
              <a:rPr lang="it-IT" sz="4000" b="1" dirty="0"/>
              <a:t>must </a:t>
            </a:r>
            <a:r>
              <a:rPr lang="en-US" sz="4000" dirty="0"/>
              <a:t>make a choice over autonomy or access to markets in the next six months</a:t>
            </a:r>
            <a:r>
              <a:rPr lang="en-US" sz="4000" b="1" dirty="0"/>
              <a:t>. </a:t>
            </a:r>
          </a:p>
          <a:p>
            <a:r>
              <a:rPr lang="en-US" sz="4000" dirty="0"/>
              <a:t>We</a:t>
            </a:r>
            <a:r>
              <a:rPr lang="en-US" sz="4000" b="1" dirty="0"/>
              <a:t> must</a:t>
            </a:r>
            <a:r>
              <a:rPr lang="en-US" sz="4000" dirty="0"/>
              <a:t> return the car next Monday, otherwise an additional charge of 15% will be added to our bill.</a:t>
            </a:r>
          </a:p>
        </p:txBody>
      </p:sp>
    </p:spTree>
    <p:extLst>
      <p:ext uri="{BB962C8B-B14F-4D97-AF65-F5344CB8AC3E}">
        <p14:creationId xmlns:p14="http://schemas.microsoft.com/office/powerpoint/2010/main" val="10907280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272</Words>
  <Application>Microsoft Office PowerPoint</Application>
  <PresentationFormat>Widescreen</PresentationFormat>
  <Paragraphs>21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Tema di Office</vt:lpstr>
      <vt:lpstr>USES OF «MUST»</vt:lpstr>
      <vt:lpstr> Obligation / necessity</vt:lpstr>
      <vt:lpstr> Rules / laws</vt:lpstr>
      <vt:lpstr> Deductions / conclusions</vt:lpstr>
      <vt:lpstr> Criticisms</vt:lpstr>
      <vt:lpstr> Invitations / encouragement</vt:lpstr>
      <vt:lpstr> General references to the future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USES OF «MUST»</dc:title>
  <dc:creator>Daria Radzevitch</dc:creator>
  <cp:lastModifiedBy>Daria Radzevitch</cp:lastModifiedBy>
  <cp:revision>19</cp:revision>
  <dcterms:created xsi:type="dcterms:W3CDTF">2018-11-17T17:16:54Z</dcterms:created>
  <dcterms:modified xsi:type="dcterms:W3CDTF">2018-11-17T22:24:05Z</dcterms:modified>
</cp:coreProperties>
</file>