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1B05EB-09C7-433E-8219-CB3A885040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FDB150F-362C-4ACB-AF80-C553BB7BC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55BBF9-7854-4EEB-BBC3-DD59F2B50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408-AA88-4B24-B233-A510CE80893C}" type="datetimeFigureOut">
              <a:rPr lang="it-IT" smtClean="0"/>
              <a:t>18/11/2018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DE58E0-BEB9-4039-8EA0-71D71DEF7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FD239A-116F-4A55-A7CB-737BA84AE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681B-84F5-4FDB-8DE0-B41FD528E9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4568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79B568-5283-4FA1-B1E1-26AE35509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C8B0809-8A3C-469E-B10B-EFC9D1D84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0E180F7-4C15-4785-9A0C-3E11D9C0F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408-AA88-4B24-B233-A510CE80893C}" type="datetimeFigureOut">
              <a:rPr lang="it-IT" smtClean="0"/>
              <a:t>18/11/2018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F235D8E-A476-4E75-8252-D51886277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440E86E-06C4-4152-86BD-D96E0DCBF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681B-84F5-4FDB-8DE0-B41FD528E9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1558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4836F59-F116-4BB6-98BF-6D5F2A2A75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20B8F9C-167E-4DF1-914F-4C1B86C8A0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896610-7AA7-4D09-B69D-42F896022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408-AA88-4B24-B233-A510CE80893C}" type="datetimeFigureOut">
              <a:rPr lang="it-IT" smtClean="0"/>
              <a:t>18/11/2018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7C2CC6A-061A-43B3-8C20-FE326CAAD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347ED2-9DD4-484E-9F3C-F6C692727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681B-84F5-4FDB-8DE0-B41FD528E9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75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C1B959-6664-49C2-BA3F-7636FA0C1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8B361C-11EC-4E2E-ACD6-25972816C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A05B2CB-BEC9-4E5A-B212-5FF564885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408-AA88-4B24-B233-A510CE80893C}" type="datetimeFigureOut">
              <a:rPr lang="it-IT" smtClean="0"/>
              <a:t>18/11/2018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E1C634-A383-4FB3-9887-6BCB0E71A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3ED935F-DC02-4160-9D63-E2833F85A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681B-84F5-4FDB-8DE0-B41FD528E9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9902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927282-08BF-42BB-AA2F-57582CDF8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A8F6933-20EC-4D8E-91CF-B2A54C011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D40DA2-E3F3-4AD8-8768-FA44322F2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408-AA88-4B24-B233-A510CE80893C}" type="datetimeFigureOut">
              <a:rPr lang="it-IT" smtClean="0"/>
              <a:t>18/11/2018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AC03E9-3815-4AEE-AD08-E0A09E6A5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620399-1154-4FA6-89FA-668BEFB90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681B-84F5-4FDB-8DE0-B41FD528E9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9403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39ED64-1BA0-49BE-A84A-5CFBF3E33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B770A0-B565-49F1-B50A-362FC6271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F79DD78-7DA4-46BD-8F4D-0D0302678B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9708A27-C0E7-4174-95A3-F43B7412A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408-AA88-4B24-B233-A510CE80893C}" type="datetimeFigureOut">
              <a:rPr lang="it-IT" smtClean="0"/>
              <a:t>18/11/2018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9248083-8DDF-4AB8-872F-F16D2771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C0D6ABC-0A86-4F95-BC6E-CBB9102DF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681B-84F5-4FDB-8DE0-B41FD528E9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904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257F70-0B32-4419-B6D9-ECF0D508B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1256F5C-E580-4C81-9B49-EE620EAF5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9623AD1-061F-42DC-A2B4-DC6D18EB6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EA69B52-4E67-4D3A-8EAE-AF62866C15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3D26DAA-19AF-4EBD-8E33-6C27B3142E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BDEC3AB-34CA-4291-852D-70BF1AB3F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408-AA88-4B24-B233-A510CE80893C}" type="datetimeFigureOut">
              <a:rPr lang="it-IT" smtClean="0"/>
              <a:t>18/11/2018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D5D82CD-4FE3-4289-8C19-3F31DFB85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3F5CC14-958C-444B-93B2-06751ABA5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681B-84F5-4FDB-8DE0-B41FD528E9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969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A10E8D-A5F6-496B-847A-060956E5A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B88E2C5-0E10-400B-927B-31A28B384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408-AA88-4B24-B233-A510CE80893C}" type="datetimeFigureOut">
              <a:rPr lang="it-IT" smtClean="0"/>
              <a:t>18/11/2018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7F97668-6A0D-45DA-BAA5-3628BB2E1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E209F72-69D5-4D60-A13F-BFD9409C2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681B-84F5-4FDB-8DE0-B41FD528E9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2400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E798B42-8637-4DF0-B67B-DC9FDE23E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408-AA88-4B24-B233-A510CE80893C}" type="datetimeFigureOut">
              <a:rPr lang="it-IT" smtClean="0"/>
              <a:t>18/11/2018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E5698F9-F2B7-4E3E-B414-DD4F5E276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BD5AF03-1391-46CB-B402-717B67D7A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681B-84F5-4FDB-8DE0-B41FD528E9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5678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20F098-6945-488A-85AF-E56148948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E6CD87-9D32-462C-A3B0-EE29403BC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57A61A8-EE39-4D68-8626-134820E595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345762E-869B-47AD-A172-9A8AAC12D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408-AA88-4B24-B233-A510CE80893C}" type="datetimeFigureOut">
              <a:rPr lang="it-IT" smtClean="0"/>
              <a:t>18/11/2018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A5F590C-3DEF-4020-9E45-72BA81550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A1D50E5-35D0-4BAE-87E0-F5A6F8704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681B-84F5-4FDB-8DE0-B41FD528E9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3979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EA55E0-66A6-4C57-8F0D-491C1B07F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779B413-36AA-449A-B019-6E32557EC4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06E82BB-AC48-471C-917D-F665808AFF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E40A669-623B-461D-B099-9A820D952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408-AA88-4B24-B233-A510CE80893C}" type="datetimeFigureOut">
              <a:rPr lang="it-IT" smtClean="0"/>
              <a:t>18/11/2018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1076A19-526F-479F-846B-5ABCBF1E7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8F882A4-6294-4BD8-A1A4-8C2F4D6A9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681B-84F5-4FDB-8DE0-B41FD528E9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3315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B3FAF88-5C25-4260-838B-01BA64795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3454407-C03C-4280-923B-ECC017D0D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E1F23C-0E15-46FF-BDD6-95691034E2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D0408-AA88-4B24-B233-A510CE80893C}" type="datetimeFigureOut">
              <a:rPr lang="it-IT" smtClean="0"/>
              <a:t>18/11/2018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A9BC1A-A389-4C13-A986-A8CE60E73F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CBFDB11-B019-413A-A8A3-0AE52985CB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4681B-84F5-4FDB-8DE0-B41FD528E9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9834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guardian.com/politics/2017/oct/20/all-speeches-should-be-shorter-but-i-wouldnt-dare-tell-that-to-xi" TargetMode="External"/><Relationship Id="rId2" Type="http://schemas.openxmlformats.org/officeDocument/2006/relationships/hyperlink" Target="https://www.fnlondon.com/articles/dont-expect-a-google-style-walkout-at-banks-anytime-soon-20181102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theguardian.com/technology/1999/oct/14/onlinesupplement" TargetMode="External"/><Relationship Id="rId4" Type="http://schemas.openxmlformats.org/officeDocument/2006/relationships/hyperlink" Target="https://www.theguardian.com/world/2000/jun/30/mexico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guardian.com/uk-news/2018/oct/30/philip-hammond-budget-too-good-to-be-true-ifs-obr" TargetMode="External"/><Relationship Id="rId2" Type="http://schemas.openxmlformats.org/officeDocument/2006/relationships/hyperlink" Target="https://www.theguardian.com/commentisfree/2018/nov/06/raise-tax-british-political-disease-public-services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theguardian.com/books/2018/apr/04/fighting-fantasy-game-books-charlie-higson-interview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4CECB8-6819-4E18-A597-BC32245CC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prstClr val="black"/>
                </a:solidFill>
                <a:latin typeface="Calibri" panose="020F0502020204030204"/>
              </a:rPr>
              <a:t>(TO) DARE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D677A5B-92D6-4DCA-9265-92EE1DB19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9112" y="3288665"/>
            <a:ext cx="7053775" cy="1212997"/>
          </a:xfrm>
        </p:spPr>
        <p:txBody>
          <a:bodyPr/>
          <a:lstStyle/>
          <a:p>
            <a:r>
              <a:rPr lang="it-IT" dirty="0"/>
              <a:t>To be brave/rude </a:t>
            </a:r>
            <a:r>
              <a:rPr lang="it-IT" dirty="0" err="1"/>
              <a:t>enough</a:t>
            </a:r>
            <a:r>
              <a:rPr lang="it-IT" dirty="0"/>
              <a:t> to do </a:t>
            </a:r>
            <a:r>
              <a:rPr lang="it-IT" dirty="0" err="1"/>
              <a:t>something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0918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8F5E469-AA93-4FB9-91CD-3B9B5D19C321}"/>
              </a:ext>
            </a:extLst>
          </p:cNvPr>
          <p:cNvSpPr txBox="1"/>
          <p:nvPr/>
        </p:nvSpPr>
        <p:spPr>
          <a:xfrm>
            <a:off x="323850" y="295275"/>
            <a:ext cx="115443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800" b="1" dirty="0"/>
              <a:t>An </a:t>
            </a:r>
            <a:r>
              <a:rPr lang="it-IT" sz="2800" b="1" dirty="0" err="1"/>
              <a:t>ordinary</a:t>
            </a:r>
            <a:r>
              <a:rPr lang="it-IT" sz="2800" b="1" dirty="0"/>
              <a:t> </a:t>
            </a:r>
            <a:r>
              <a:rPr lang="it-IT" sz="2800" b="1" dirty="0" err="1"/>
              <a:t>main</a:t>
            </a:r>
            <a:r>
              <a:rPr lang="it-IT" sz="2800" b="1" dirty="0"/>
              <a:t> </a:t>
            </a:r>
            <a:r>
              <a:rPr lang="it-IT" sz="2800" b="1" dirty="0" err="1"/>
              <a:t>verb</a:t>
            </a:r>
            <a:endParaRPr lang="it-IT" sz="2800" b="1" dirty="0"/>
          </a:p>
          <a:p>
            <a:pPr algn="just"/>
            <a:endParaRPr lang="it-IT" sz="2000" dirty="0"/>
          </a:p>
          <a:p>
            <a:pPr algn="just"/>
            <a:r>
              <a:rPr lang="it-IT" sz="2200" b="1" dirty="0" err="1"/>
              <a:t>Aff</a:t>
            </a:r>
            <a:r>
              <a:rPr lang="it-IT" sz="2200" b="1" dirty="0"/>
              <a:t>.</a:t>
            </a:r>
          </a:p>
          <a:p>
            <a:pPr algn="just"/>
            <a:r>
              <a:rPr lang="it-IT" sz="2000" dirty="0"/>
              <a:t>«In the </a:t>
            </a:r>
            <a:r>
              <a:rPr lang="it-IT" sz="2000" dirty="0" err="1"/>
              <a:t>extremely</a:t>
            </a:r>
            <a:r>
              <a:rPr lang="it-IT" sz="2000" dirty="0"/>
              <a:t> rare </a:t>
            </a:r>
            <a:r>
              <a:rPr lang="it-IT" sz="2000" dirty="0" err="1"/>
              <a:t>cases</a:t>
            </a:r>
            <a:r>
              <a:rPr lang="it-IT" sz="2000" dirty="0"/>
              <a:t> </a:t>
            </a:r>
            <a:r>
              <a:rPr lang="it-IT" sz="2000" dirty="0" err="1"/>
              <a:t>when</a:t>
            </a:r>
            <a:r>
              <a:rPr lang="it-IT" sz="2000" dirty="0"/>
              <a:t> bankers </a:t>
            </a:r>
            <a:r>
              <a:rPr lang="it-IT" sz="2000" dirty="0" err="1"/>
              <a:t>have</a:t>
            </a:r>
            <a:r>
              <a:rPr lang="it-IT" sz="2000" dirty="0"/>
              <a:t> made a public scene, </a:t>
            </a:r>
            <a:r>
              <a:rPr lang="it-IT" sz="2000" dirty="0" err="1"/>
              <a:t>it</a:t>
            </a:r>
            <a:r>
              <a:rPr lang="it-IT" sz="2000" dirty="0"/>
              <a:t> </a:t>
            </a:r>
            <a:r>
              <a:rPr lang="it-IT" sz="2000" dirty="0" err="1"/>
              <a:t>has</a:t>
            </a:r>
            <a:r>
              <a:rPr lang="it-IT" sz="2000" dirty="0"/>
              <a:t> </a:t>
            </a:r>
            <a:r>
              <a:rPr lang="it-IT" sz="2000" dirty="0" err="1"/>
              <a:t>been</a:t>
            </a:r>
            <a:r>
              <a:rPr lang="it-IT" sz="2000" dirty="0"/>
              <a:t> the </a:t>
            </a:r>
            <a:r>
              <a:rPr lang="it-IT" sz="2000" dirty="0" err="1"/>
              <a:t>higher</a:t>
            </a:r>
            <a:r>
              <a:rPr lang="it-IT" sz="2000" dirty="0"/>
              <a:t> </a:t>
            </a:r>
            <a:r>
              <a:rPr lang="it-IT" sz="2000" dirty="0" err="1"/>
              <a:t>echelons</a:t>
            </a:r>
            <a:r>
              <a:rPr lang="it-IT" sz="2000" dirty="0"/>
              <a:t> </a:t>
            </a:r>
            <a:r>
              <a:rPr lang="it-IT" sz="2000" dirty="0" err="1"/>
              <a:t>who</a:t>
            </a:r>
            <a:r>
              <a:rPr lang="it-IT" sz="2000" dirty="0"/>
              <a:t> </a:t>
            </a:r>
            <a:r>
              <a:rPr lang="it-IT" sz="2000" dirty="0" err="1"/>
              <a:t>have</a:t>
            </a:r>
            <a:r>
              <a:rPr lang="it-IT" sz="2000" dirty="0"/>
              <a:t> </a:t>
            </a:r>
            <a:r>
              <a:rPr lang="it-IT" sz="2000" dirty="0" err="1"/>
              <a:t>already</a:t>
            </a:r>
            <a:r>
              <a:rPr lang="it-IT" sz="2000" dirty="0"/>
              <a:t> </a:t>
            </a:r>
            <a:r>
              <a:rPr lang="it-IT" sz="2000" dirty="0" err="1"/>
              <a:t>retired</a:t>
            </a:r>
            <a:r>
              <a:rPr lang="it-IT" sz="2000" dirty="0"/>
              <a:t> and </a:t>
            </a:r>
            <a:r>
              <a:rPr lang="it-IT" sz="2000" dirty="0" err="1"/>
              <a:t>amassed</a:t>
            </a:r>
            <a:r>
              <a:rPr lang="it-IT" sz="2000" dirty="0"/>
              <a:t> a small fortune, </a:t>
            </a:r>
            <a:r>
              <a:rPr lang="it-IT" sz="2000" dirty="0" err="1"/>
              <a:t>who</a:t>
            </a:r>
            <a:r>
              <a:rPr lang="it-IT" sz="2000" dirty="0"/>
              <a:t> dare to gang up </a:t>
            </a:r>
            <a:r>
              <a:rPr lang="it-IT" sz="2000" dirty="0" err="1"/>
              <a:t>against</a:t>
            </a:r>
            <a:r>
              <a:rPr lang="it-IT" sz="2000" dirty="0"/>
              <a:t> management.»</a:t>
            </a:r>
          </a:p>
          <a:p>
            <a:pPr algn="just"/>
            <a:r>
              <a:rPr lang="it-IT" sz="1400" dirty="0"/>
              <a:t>(</a:t>
            </a:r>
            <a:r>
              <a:rPr lang="it-IT" sz="1400" dirty="0">
                <a:hlinkClick r:id="rId2"/>
              </a:rPr>
              <a:t>https://www.fnlondon.com/articles/dont-expect-a-google-style-walkout-at-banks-anytime-soon-20181102</a:t>
            </a:r>
            <a:r>
              <a:rPr lang="it-IT" sz="1400" dirty="0"/>
              <a:t>)</a:t>
            </a:r>
          </a:p>
          <a:p>
            <a:pPr algn="just"/>
            <a:endParaRPr lang="it-IT" sz="2000" dirty="0"/>
          </a:p>
          <a:p>
            <a:pPr algn="just"/>
            <a:r>
              <a:rPr lang="it-IT" sz="2200" b="1" dirty="0" err="1"/>
              <a:t>Neg</a:t>
            </a:r>
            <a:r>
              <a:rPr lang="it-IT" sz="2000" b="1" dirty="0"/>
              <a:t>.</a:t>
            </a:r>
          </a:p>
          <a:p>
            <a:pPr algn="just"/>
            <a:r>
              <a:rPr lang="it-IT" sz="2000" dirty="0"/>
              <a:t>«</a:t>
            </a:r>
            <a:r>
              <a:rPr lang="en-US" sz="2000" dirty="0"/>
              <a:t>All speeches should be shorter but I wouldn't dare tell that to Xi.</a:t>
            </a:r>
            <a:r>
              <a:rPr lang="it-IT" sz="2000" dirty="0"/>
              <a:t>»</a:t>
            </a:r>
          </a:p>
          <a:p>
            <a:pPr algn="just"/>
            <a:r>
              <a:rPr lang="en-US" sz="1500" dirty="0"/>
              <a:t>(</a:t>
            </a:r>
            <a:r>
              <a:rPr lang="en-US" sz="1500" dirty="0">
                <a:hlinkClick r:id="rId3"/>
              </a:rPr>
              <a:t>https://www.theguardian.com/politics/2017/oct/20/all-speeches-should-be-shorter-but-i-wouldnt-dare-tell-that-to-xi</a:t>
            </a:r>
            <a:r>
              <a:rPr lang="en-US" sz="1500" dirty="0"/>
              <a:t>) </a:t>
            </a:r>
          </a:p>
          <a:p>
            <a:pPr algn="just"/>
            <a:endParaRPr lang="it-IT" sz="1500" dirty="0"/>
          </a:p>
          <a:p>
            <a:pPr algn="just"/>
            <a:r>
              <a:rPr lang="it-IT" sz="2200" b="1" dirty="0" err="1"/>
              <a:t>Int</a:t>
            </a:r>
            <a:r>
              <a:rPr lang="it-IT" sz="2000" dirty="0"/>
              <a:t>.</a:t>
            </a:r>
          </a:p>
          <a:p>
            <a:pPr algn="just"/>
            <a:r>
              <a:rPr lang="it-IT" sz="2000" dirty="0"/>
              <a:t>«</a:t>
            </a:r>
            <a:r>
              <a:rPr lang="en-US" sz="2000" dirty="0"/>
              <a:t>Mexicans wonder: do we dare oust the PRI?</a:t>
            </a:r>
            <a:r>
              <a:rPr lang="it-IT" sz="2000" dirty="0"/>
              <a:t>»</a:t>
            </a:r>
            <a:endParaRPr lang="en-US" sz="2000" dirty="0"/>
          </a:p>
          <a:p>
            <a:pPr algn="just"/>
            <a:r>
              <a:rPr lang="it-IT" sz="1500" dirty="0">
                <a:hlinkClick r:id="rId4"/>
              </a:rPr>
              <a:t>(https://www.theguardian.com/world/2000/jun/30/mexico</a:t>
            </a:r>
            <a:r>
              <a:rPr lang="it-IT" sz="1500" dirty="0"/>
              <a:t>)</a:t>
            </a:r>
          </a:p>
          <a:p>
            <a:pPr algn="just"/>
            <a:r>
              <a:rPr lang="it-IT" sz="2000" dirty="0"/>
              <a:t>«</a:t>
            </a:r>
            <a:r>
              <a:rPr lang="en-US" sz="2000" dirty="0"/>
              <a:t>Do you dare to dream?</a:t>
            </a:r>
            <a:r>
              <a:rPr lang="it-IT" sz="2000" dirty="0"/>
              <a:t>»</a:t>
            </a:r>
          </a:p>
          <a:p>
            <a:pPr algn="just"/>
            <a:r>
              <a:rPr lang="en-US" sz="1500" dirty="0">
                <a:hlinkClick r:id="rId5"/>
              </a:rPr>
              <a:t>(https://www.theguardian.com/technology/1999/oct/14/onlinesupplement</a:t>
            </a:r>
            <a:r>
              <a:rPr lang="en-US" sz="1500" dirty="0"/>
              <a:t>)</a:t>
            </a:r>
          </a:p>
          <a:p>
            <a:pPr algn="just"/>
            <a:endParaRPr lang="en-US" sz="2000" dirty="0"/>
          </a:p>
          <a:p>
            <a:pPr algn="just"/>
            <a:endParaRPr lang="it-IT" sz="2000" dirty="0"/>
          </a:p>
          <a:p>
            <a:pPr algn="just"/>
            <a:endParaRPr lang="it-IT" dirty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29085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16DACAE-4570-4DD0-9729-8E7AB12DEBC5}"/>
              </a:ext>
            </a:extLst>
          </p:cNvPr>
          <p:cNvSpPr txBox="1"/>
          <p:nvPr/>
        </p:nvSpPr>
        <p:spPr>
          <a:xfrm>
            <a:off x="381000" y="638175"/>
            <a:ext cx="11496675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800" b="1" dirty="0"/>
              <a:t>A semi-</a:t>
            </a:r>
            <a:r>
              <a:rPr lang="it-IT" sz="2800" b="1" dirty="0" err="1"/>
              <a:t>modal</a:t>
            </a:r>
            <a:r>
              <a:rPr lang="it-IT" sz="2800" b="1" dirty="0"/>
              <a:t> </a:t>
            </a:r>
            <a:r>
              <a:rPr lang="it-IT" sz="2800" b="1" dirty="0" err="1"/>
              <a:t>verb</a:t>
            </a:r>
            <a:endParaRPr lang="it-IT" sz="2800" b="1" dirty="0"/>
          </a:p>
          <a:p>
            <a:pPr algn="just"/>
            <a:endParaRPr lang="it-IT" dirty="0"/>
          </a:p>
          <a:p>
            <a:pPr algn="just"/>
            <a:r>
              <a:rPr lang="it-IT" sz="2200" b="1" dirty="0" err="1"/>
              <a:t>Aff</a:t>
            </a:r>
            <a:r>
              <a:rPr lang="it-IT" b="1" dirty="0"/>
              <a:t>.</a:t>
            </a:r>
          </a:p>
          <a:p>
            <a:pPr algn="just"/>
            <a:r>
              <a:rPr lang="it-IT" sz="2000" dirty="0"/>
              <a:t>«</a:t>
            </a:r>
            <a:r>
              <a:rPr lang="en-US" sz="2000" dirty="0"/>
              <a:t>Failure to tax inheritance is multiplying wealth inequality. Everyone knows it, but no party dare touch it</a:t>
            </a:r>
            <a:r>
              <a:rPr lang="it-IT" sz="2000" dirty="0"/>
              <a:t>»</a:t>
            </a:r>
          </a:p>
          <a:p>
            <a:pPr algn="just"/>
            <a:r>
              <a:rPr lang="en-US" sz="1500" dirty="0"/>
              <a:t>(</a:t>
            </a:r>
            <a:r>
              <a:rPr lang="en-US" sz="1500" dirty="0">
                <a:hlinkClick r:id="rId2"/>
              </a:rPr>
              <a:t>https://www.theguardian.com/commentisfree/2018/nov/06/raise-tax-british-political-disease-public-services</a:t>
            </a:r>
            <a:r>
              <a:rPr lang="en-US" sz="1500" dirty="0"/>
              <a:t>)</a:t>
            </a:r>
          </a:p>
          <a:p>
            <a:pPr algn="just"/>
            <a:endParaRPr lang="en-US" dirty="0"/>
          </a:p>
          <a:p>
            <a:pPr algn="just"/>
            <a:r>
              <a:rPr lang="en-US" sz="2200" b="1" dirty="0"/>
              <a:t>Neg</a:t>
            </a:r>
            <a:r>
              <a:rPr lang="en-US" b="1" dirty="0"/>
              <a:t>.</a:t>
            </a:r>
          </a:p>
          <a:p>
            <a:pPr algn="just"/>
            <a:r>
              <a:rPr lang="it-IT" sz="2000" dirty="0"/>
              <a:t>«</a:t>
            </a:r>
            <a:r>
              <a:rPr lang="en-US" sz="2000" dirty="0"/>
              <a:t>The indisputable facts emerging from </a:t>
            </a:r>
            <a:r>
              <a:rPr lang="en-US" sz="2000" dirty="0"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post-budget analyses</a:t>
            </a:r>
            <a:r>
              <a:rPr lang="en-US" sz="2000" dirty="0"/>
              <a:t> are that Britain must either pay considerably more tax, or agree to public cuts more savage than any seen yet. But the parties dare not tell the people</a:t>
            </a:r>
            <a:r>
              <a:rPr lang="it-IT" sz="2000" dirty="0"/>
              <a:t>»</a:t>
            </a:r>
          </a:p>
          <a:p>
            <a:pPr algn="just"/>
            <a:r>
              <a:rPr lang="en-US" sz="1500" dirty="0"/>
              <a:t>(</a:t>
            </a:r>
            <a:r>
              <a:rPr lang="en-US" sz="1500" dirty="0">
                <a:hlinkClick r:id="rId2"/>
              </a:rPr>
              <a:t>https://www.theguardian.com/commentisfree/2018/nov/06/raise-tax-british-political-disease-public-services</a:t>
            </a:r>
            <a:r>
              <a:rPr lang="en-US" sz="1500" dirty="0"/>
              <a:t>) </a:t>
            </a:r>
          </a:p>
          <a:p>
            <a:pPr algn="just"/>
            <a:endParaRPr lang="en-US" dirty="0"/>
          </a:p>
          <a:p>
            <a:pPr algn="just"/>
            <a:r>
              <a:rPr lang="en-US" sz="2200" b="1" dirty="0"/>
              <a:t>Int</a:t>
            </a:r>
            <a:r>
              <a:rPr lang="en-US" dirty="0"/>
              <a:t>.</a:t>
            </a:r>
          </a:p>
          <a:p>
            <a:pPr algn="just"/>
            <a:r>
              <a:rPr lang="it-IT" sz="2000" dirty="0"/>
              <a:t>«D</a:t>
            </a:r>
            <a:r>
              <a:rPr lang="en-US" sz="2000" dirty="0"/>
              <a:t>are YOU face the orcs? 80s game books Fighting Fantasy return</a:t>
            </a:r>
            <a:r>
              <a:rPr lang="it-IT" sz="2000" dirty="0"/>
              <a:t>»</a:t>
            </a:r>
            <a:endParaRPr lang="en-US" sz="2000" dirty="0"/>
          </a:p>
          <a:p>
            <a:pPr algn="just"/>
            <a:r>
              <a:rPr lang="en-US" dirty="0"/>
              <a:t>(</a:t>
            </a:r>
            <a:r>
              <a:rPr lang="en-US" dirty="0">
                <a:hlinkClick r:id="rId4"/>
              </a:rPr>
              <a:t>https://www.theguardian.com/books/2018/apr/04/fighting-fantasy-game-books-charlie-higson-interview</a:t>
            </a:r>
            <a:r>
              <a:rPr lang="en-US" dirty="0"/>
              <a:t>) </a:t>
            </a:r>
          </a:p>
          <a:p>
            <a:pPr algn="just"/>
            <a:endParaRPr lang="en-US" dirty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9672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90732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220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(TO) DARE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Andrea Elisa Gaion</dc:creator>
  <cp:lastModifiedBy>Roberto Milazzo</cp:lastModifiedBy>
  <cp:revision>13</cp:revision>
  <dcterms:created xsi:type="dcterms:W3CDTF">2018-11-16T13:17:59Z</dcterms:created>
  <dcterms:modified xsi:type="dcterms:W3CDTF">2018-11-18T07:29:54Z</dcterms:modified>
</cp:coreProperties>
</file>