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51BA27-B299-4E71-BA58-16F5C6689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4E3FF5-F5F3-4BEE-B69E-F0E121B601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E41B2E-BA20-406A-8D44-7E2455BB9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7208-E8A3-4CBC-B602-7932A4541427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6792DC-552E-44A1-BFA8-F9B55B7E9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C2AD83-8057-4DAF-98D3-AB3FBA17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670F-ABC1-4B1F-9776-E6044E680E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5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53CD31-FD18-45FE-B64C-E7D0FD68D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F154F67-0B46-40A3-9646-F673CD16C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03DDCA-7D0D-4BE7-973B-6AAD1FA35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7208-E8A3-4CBC-B602-7932A4541427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78AAAC-A934-477E-854A-67D732212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1D9242-E4EF-4D88-91FA-4443534D0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670F-ABC1-4B1F-9776-E6044E680E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349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99B151D-C550-4BED-AF4B-B467BCC698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65342BD-8038-4A0F-912F-66E6F4C07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CE3EB0-5B9D-44E5-B6B7-22AF78B48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7208-E8A3-4CBC-B602-7932A4541427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E4C0E3-0B7B-430E-88BF-98403147A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8D0F33-4080-4B78-8DA8-4CDAA3529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670F-ABC1-4B1F-9776-E6044E680E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97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5738B8-FB29-48AE-B514-F73574D0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287E5E-7563-4249-BC21-7304301E7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A0FA1F-DFC1-43F8-8DB2-E69C67E32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7208-E8A3-4CBC-B602-7932A4541427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2508C4-5239-4235-ACF0-5A4FCD8D7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02E4DD-48B6-4783-95B0-FA3FEFCD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670F-ABC1-4B1F-9776-E6044E680E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2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6E6B95-BEF6-4793-A435-C8696ACFA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79CF13-6BAA-482A-9141-F7EE58CC6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87D08D-A6C2-4ED2-87EF-002457E33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7208-E8A3-4CBC-B602-7932A4541427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5D15AE-041C-4ADF-9DAF-F2E714325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89E163-5C0D-4116-A01B-4D1B9946F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670F-ABC1-4B1F-9776-E6044E680E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82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631956-3939-49D3-8EE9-528034D07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FC93F8-D7DC-48BB-ADA5-714F48E3D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FBE84B4-2E9F-4B1A-A1DF-F646F6286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E6A0EEE-3114-4EB0-A29A-FF75B1424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7208-E8A3-4CBC-B602-7932A4541427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6527E5A-EADB-47CF-8D5F-6D9182FB1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39F6B24-C8FE-4CF6-A88C-5D759124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670F-ABC1-4B1F-9776-E6044E680E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19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ECA660-1E6F-4441-BF65-897C67D4F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46EE62-B925-4FE4-B733-1FB6FB6FF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055F673-3DC7-4D96-A21A-FA2FF306A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50BC395-880A-48A8-915F-10F0B3228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BDA4D3E-4F68-43FA-A7C4-B403536076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CAE3766-9B4D-4D03-8C34-767334C50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7208-E8A3-4CBC-B602-7932A4541427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BF6B91F-0920-4733-BEAB-10CD122F9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A9BD170-AE97-48F4-993C-D290F128F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670F-ABC1-4B1F-9776-E6044E680E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31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772F95-9830-44D7-912A-89F375996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FFD2603-3771-4C04-BC8E-F4FA8B306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7208-E8A3-4CBC-B602-7932A4541427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B4E997-F546-46FD-B5D6-CB420A278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9EFAF20-7703-415E-9080-D5D517E8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670F-ABC1-4B1F-9776-E6044E680E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98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8C6AA42-6CB8-4093-8E00-517C9999E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7208-E8A3-4CBC-B602-7932A4541427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AD8E51A-9075-41D7-AF03-E97A751C0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2F48583-51C8-405D-B7F0-972789CE4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670F-ABC1-4B1F-9776-E6044E680E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56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EDC519-186B-41D0-B741-A0ADCAD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7296DC-6FCE-413C-966A-DAC362B83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A274C4B-CFAE-4188-B025-50E20AE8C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DD0EA94-0212-4A46-A15A-FCE38EE8F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7208-E8A3-4CBC-B602-7932A4541427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FD0607-349F-425A-B104-7383D019D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8F3B36-1912-4443-B6AC-C98A1078F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670F-ABC1-4B1F-9776-E6044E680E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60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AB4DE7-F28E-484C-BE55-D04DEE6EA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560B7AE-A76A-4A7F-AD87-B27D06F292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31D17A2-281C-4E08-906F-224738D18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57E167B-18E3-4216-9A01-27B5A18E2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7208-E8A3-4CBC-B602-7932A4541427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CA6398B-AB27-41AE-A521-5788743B0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218665B-1D49-45C2-85EC-D18A917B8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670F-ABC1-4B1F-9776-E6044E680E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59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ED57BD3-36ED-48AF-A0F0-3693146FB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B4BBA5E-8F3E-4D0B-82C6-0950D43BD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8C551B-6698-4139-BBA3-C725732CD1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87208-E8A3-4CBC-B602-7932A4541427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A5ABDD-FFF3-4D4A-B3DC-26DABD93B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4EA3A9-0804-46AE-94C5-5C85A24039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6670F-ABC1-4B1F-9776-E6044E680E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37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BDF4A086-5EDB-4B78-B952-CB24684B2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44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MODAL VERBS: CAN </a:t>
            </a:r>
            <a:br>
              <a:rPr lang="it-IT" b="1" dirty="0"/>
            </a:br>
            <a:r>
              <a:rPr lang="it-IT" b="1" dirty="0"/>
              <a:t>USAGE AND FUNCTION</a:t>
            </a:r>
            <a:br>
              <a:rPr lang="it-IT" b="1" dirty="0"/>
            </a:br>
            <a:endParaRPr lang="fr-FR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3A6E3999-87CF-4B77-87D6-20114AE51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 algn="just">
              <a:buAutoNum type="arabicParenR"/>
            </a:pPr>
            <a:r>
              <a:rPr lang="it-IT" dirty="0"/>
              <a:t>With Amazon Second Chance,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b="1" i="1" dirty="0"/>
              <a:t>can</a:t>
            </a:r>
            <a:r>
              <a:rPr lang="it-IT" dirty="0"/>
              <a:t> </a:t>
            </a:r>
            <a:r>
              <a:rPr lang="it-IT" dirty="0" err="1"/>
              <a:t>easily</a:t>
            </a:r>
            <a:r>
              <a:rPr lang="it-IT" dirty="0"/>
              <a:t> </a:t>
            </a:r>
            <a:r>
              <a:rPr lang="it-IT" dirty="0" err="1"/>
              <a:t>find</a:t>
            </a:r>
            <a:r>
              <a:rPr lang="it-IT" dirty="0"/>
              <a:t> the information </a:t>
            </a:r>
            <a:r>
              <a:rPr lang="it-IT" dirty="0" err="1"/>
              <a:t>you</a:t>
            </a:r>
            <a:r>
              <a:rPr lang="it-IT" dirty="0"/>
              <a:t> need to </a:t>
            </a:r>
            <a:r>
              <a:rPr lang="it-IT" dirty="0" err="1"/>
              <a:t>recycle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devices </a:t>
            </a:r>
            <a:r>
              <a:rPr lang="it-IT" dirty="0" err="1"/>
              <a:t>properly</a:t>
            </a:r>
            <a:r>
              <a:rPr lang="it-IT" dirty="0"/>
              <a:t>. (Amazon.uk)</a:t>
            </a:r>
            <a:r>
              <a:rPr lang="it-IT" dirty="0">
                <a:sym typeface="Wingdings" panose="05000000000000000000" pitchFamily="2" charset="2"/>
              </a:rPr>
              <a:t> OPPORTUNITY</a:t>
            </a:r>
            <a:endParaRPr lang="it-IT" dirty="0"/>
          </a:p>
          <a:p>
            <a:pPr algn="just"/>
            <a:endParaRPr lang="it-IT" dirty="0"/>
          </a:p>
          <a:p>
            <a:pPr marL="342900" indent="-342900" algn="just">
              <a:buAutoNum type="arabicParenR" startAt="2"/>
            </a:pPr>
            <a:r>
              <a:rPr lang="it-IT" dirty="0"/>
              <a:t>Air </a:t>
            </a:r>
            <a:r>
              <a:rPr lang="it-IT" dirty="0" err="1"/>
              <a:t>travel</a:t>
            </a:r>
            <a:r>
              <a:rPr lang="it-IT" dirty="0"/>
              <a:t> </a:t>
            </a:r>
            <a:r>
              <a:rPr lang="it-IT" b="1" i="1" dirty="0"/>
              <a:t>can</a:t>
            </a:r>
            <a:r>
              <a:rPr lang="it-IT" dirty="0"/>
              <a:t> be a </a:t>
            </a:r>
            <a:r>
              <a:rPr lang="it-IT" dirty="0" err="1"/>
              <a:t>frustrating</a:t>
            </a:r>
            <a:r>
              <a:rPr lang="it-IT" dirty="0"/>
              <a:t> business, </a:t>
            </a:r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queues</a:t>
            </a:r>
            <a:r>
              <a:rPr lang="it-IT" dirty="0"/>
              <a:t> are </a:t>
            </a:r>
            <a:r>
              <a:rPr lang="it-IT" dirty="0" err="1"/>
              <a:t>largely</a:t>
            </a:r>
            <a:r>
              <a:rPr lang="it-IT" dirty="0"/>
              <a:t> a result of </a:t>
            </a:r>
            <a:r>
              <a:rPr lang="it-IT" dirty="0" err="1"/>
              <a:t>airports</a:t>
            </a:r>
            <a:r>
              <a:rPr lang="it-IT" dirty="0"/>
              <a:t> </a:t>
            </a:r>
            <a:r>
              <a:rPr lang="it-IT" dirty="0" err="1"/>
              <a:t>trying</a:t>
            </a:r>
            <a:r>
              <a:rPr lang="it-IT" dirty="0"/>
              <a:t> 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our</a:t>
            </a:r>
            <a:r>
              <a:rPr lang="it-IT" dirty="0"/>
              <a:t> safety. And </a:t>
            </a:r>
            <a:r>
              <a:rPr lang="it-IT" dirty="0" err="1"/>
              <a:t>as</a:t>
            </a:r>
            <a:r>
              <a:rPr lang="it-IT" dirty="0"/>
              <a:t> more of </a:t>
            </a:r>
            <a:r>
              <a:rPr lang="it-IT" dirty="0" err="1"/>
              <a:t>us</a:t>
            </a:r>
            <a:r>
              <a:rPr lang="it-IT" dirty="0"/>
              <a:t> </a:t>
            </a:r>
            <a:r>
              <a:rPr lang="it-IT" dirty="0" err="1"/>
              <a:t>fly</a:t>
            </a:r>
            <a:r>
              <a:rPr lang="it-IT" dirty="0"/>
              <a:t> – 4.4 </a:t>
            </a:r>
            <a:r>
              <a:rPr lang="it-IT" dirty="0" err="1"/>
              <a:t>billion</a:t>
            </a:r>
            <a:r>
              <a:rPr lang="it-IT" dirty="0"/>
              <a:t> </a:t>
            </a:r>
            <a:r>
              <a:rPr lang="it-IT" dirty="0" err="1"/>
              <a:t>passengers</a:t>
            </a:r>
            <a:r>
              <a:rPr lang="it-IT" dirty="0"/>
              <a:t> are forecast to take to the skies in 2018- </a:t>
            </a:r>
            <a:r>
              <a:rPr lang="it-IT" dirty="0" err="1"/>
              <a:t>airports</a:t>
            </a:r>
            <a:r>
              <a:rPr lang="it-IT" dirty="0"/>
              <a:t> are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pushed</a:t>
            </a:r>
            <a:r>
              <a:rPr lang="it-IT" dirty="0"/>
              <a:t> to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limits</a:t>
            </a:r>
            <a:r>
              <a:rPr lang="it-IT" dirty="0"/>
              <a:t>. So the </a:t>
            </a:r>
            <a:r>
              <a:rPr lang="it-IT" dirty="0" err="1"/>
              <a:t>industry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hoping</a:t>
            </a:r>
            <a:r>
              <a:rPr lang="it-IT" dirty="0"/>
              <a:t> technology </a:t>
            </a:r>
            <a:r>
              <a:rPr lang="it-IT" b="1" i="1" dirty="0"/>
              <a:t>can</a:t>
            </a:r>
            <a:r>
              <a:rPr lang="it-IT" dirty="0"/>
              <a:t> </a:t>
            </a:r>
            <a:r>
              <a:rPr lang="it-IT" dirty="0" err="1"/>
              <a:t>streamline</a:t>
            </a:r>
            <a:r>
              <a:rPr lang="it-IT" dirty="0"/>
              <a:t> the </a:t>
            </a:r>
            <a:r>
              <a:rPr lang="it-IT" dirty="0" err="1"/>
              <a:t>process</a:t>
            </a:r>
            <a:r>
              <a:rPr lang="it-IT" dirty="0"/>
              <a:t>, with </a:t>
            </a:r>
            <a:r>
              <a:rPr lang="it-IT" dirty="0" err="1"/>
              <a:t>increasing</a:t>
            </a:r>
            <a:r>
              <a:rPr lang="it-IT" dirty="0"/>
              <a:t> use of </a:t>
            </a:r>
            <a:r>
              <a:rPr lang="it-IT" dirty="0" err="1"/>
              <a:t>biometrics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facial</a:t>
            </a:r>
            <a:r>
              <a:rPr lang="it-IT" dirty="0"/>
              <a:t> recognition- and </a:t>
            </a:r>
            <a:r>
              <a:rPr lang="it-IT" dirty="0" err="1"/>
              <a:t>not</a:t>
            </a:r>
            <a:r>
              <a:rPr lang="it-IT" dirty="0"/>
              <a:t> just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passport</a:t>
            </a:r>
            <a:r>
              <a:rPr lang="it-IT" dirty="0"/>
              <a:t> control. (bbc.com) </a:t>
            </a:r>
            <a:r>
              <a:rPr lang="it-IT" dirty="0">
                <a:sym typeface="Wingdings" panose="05000000000000000000" pitchFamily="2" charset="2"/>
              </a:rPr>
              <a:t> LEVEL OF PROBABILITY OF A FUTURE OCCURRENCE and ABILITY IN THE FUTURE</a:t>
            </a:r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4319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064CC1-9AB5-49EC-A4ED-71468DB37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494"/>
            <a:ext cx="10515600" cy="4800259"/>
          </a:xfrm>
        </p:spPr>
        <p:txBody>
          <a:bodyPr/>
          <a:lstStyle/>
          <a:p>
            <a:pPr marL="342900" indent="-342900">
              <a:buAutoNum type="arabicParenR"/>
            </a:pP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b="1" i="1" dirty="0" err="1"/>
              <a:t>can’t</a:t>
            </a:r>
            <a:r>
              <a:rPr lang="it-IT" dirty="0"/>
              <a:t> go </a:t>
            </a:r>
            <a:r>
              <a:rPr lang="it-IT" dirty="0" err="1"/>
              <a:t>wrong</a:t>
            </a:r>
            <a:r>
              <a:rPr lang="it-IT" dirty="0"/>
              <a:t> with Fiat 550C. (fiat.uk) </a:t>
            </a:r>
            <a:r>
              <a:rPr lang="it-IT" dirty="0">
                <a:sym typeface="Wingdings" panose="05000000000000000000" pitchFamily="2" charset="2"/>
              </a:rPr>
              <a:t> IMPOSSIBILITY </a:t>
            </a:r>
          </a:p>
          <a:p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arenR" startAt="2"/>
            </a:pPr>
            <a:r>
              <a:rPr lang="it-IT" dirty="0" err="1">
                <a:sym typeface="Wingdings" panose="05000000000000000000" pitchFamily="2" charset="2"/>
              </a:rPr>
              <a:t>Managers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b="1" i="1" dirty="0" err="1">
                <a:sym typeface="Wingdings" panose="05000000000000000000" pitchFamily="2" charset="2"/>
              </a:rPr>
              <a:t>can’t</a:t>
            </a:r>
            <a:r>
              <a:rPr lang="it-IT" dirty="0">
                <a:sym typeface="Wingdings" panose="05000000000000000000" pitchFamily="2" charset="2"/>
              </a:rPr>
              <a:t> be </a:t>
            </a:r>
            <a:r>
              <a:rPr lang="it-IT" dirty="0" err="1">
                <a:sym typeface="Wingdings" panose="05000000000000000000" pitchFamily="2" charset="2"/>
              </a:rPr>
              <a:t>great</a:t>
            </a:r>
            <a:r>
              <a:rPr lang="it-IT" dirty="0">
                <a:sym typeface="Wingdings" panose="05000000000000000000" pitchFamily="2" charset="2"/>
              </a:rPr>
              <a:t> coaches </a:t>
            </a:r>
            <a:r>
              <a:rPr lang="it-IT" dirty="0" err="1">
                <a:sym typeface="Wingdings" panose="05000000000000000000" pitchFamily="2" charset="2"/>
              </a:rPr>
              <a:t>all</a:t>
            </a:r>
            <a:r>
              <a:rPr lang="it-IT" dirty="0">
                <a:sym typeface="Wingdings" panose="05000000000000000000" pitchFamily="2" charset="2"/>
              </a:rPr>
              <a:t> by </a:t>
            </a:r>
            <a:r>
              <a:rPr lang="it-IT" dirty="0" err="1">
                <a:sym typeface="Wingdings" panose="05000000000000000000" pitchFamily="2" charset="2"/>
              </a:rPr>
              <a:t>themselves</a:t>
            </a:r>
            <a:r>
              <a:rPr lang="it-IT" dirty="0">
                <a:sym typeface="Wingdings" panose="05000000000000000000" pitchFamily="2" charset="2"/>
              </a:rPr>
              <a:t>. (Harvard Business Review)  INABILITY </a:t>
            </a:r>
          </a:p>
          <a:p>
            <a:pPr marL="342900" indent="-342900">
              <a:buAutoNum type="arabicParenR" startAt="2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 algn="just">
              <a:buAutoNum type="arabicParenR" startAt="3"/>
            </a:pPr>
            <a:r>
              <a:rPr lang="it-IT" dirty="0"/>
              <a:t>To </a:t>
            </a:r>
            <a:r>
              <a:rPr lang="it-IT" dirty="0" err="1"/>
              <a:t>achieve</a:t>
            </a:r>
            <a:r>
              <a:rPr lang="it-IT" dirty="0"/>
              <a:t> </a:t>
            </a:r>
            <a:r>
              <a:rPr lang="it-IT" dirty="0" err="1"/>
              <a:t>our</a:t>
            </a:r>
            <a:r>
              <a:rPr lang="it-IT" dirty="0"/>
              <a:t> mission,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developed</a:t>
            </a:r>
            <a:r>
              <a:rPr lang="it-IT" dirty="0"/>
              <a:t> a set of </a:t>
            </a:r>
            <a:r>
              <a:rPr lang="it-IT" dirty="0" err="1"/>
              <a:t>goals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work with </a:t>
            </a:r>
            <a:r>
              <a:rPr lang="it-IT" dirty="0" err="1"/>
              <a:t>our</a:t>
            </a:r>
            <a:r>
              <a:rPr lang="it-IT" dirty="0"/>
              <a:t> </a:t>
            </a:r>
            <a:r>
              <a:rPr lang="it-IT" dirty="0" err="1"/>
              <a:t>bottlers</a:t>
            </a:r>
            <a:r>
              <a:rPr lang="it-IT" dirty="0"/>
              <a:t> to </a:t>
            </a:r>
            <a:r>
              <a:rPr lang="it-IT" dirty="0" err="1"/>
              <a:t>deliver</a:t>
            </a:r>
            <a:r>
              <a:rPr lang="it-IT" dirty="0"/>
              <a:t>: </a:t>
            </a:r>
          </a:p>
          <a:p>
            <a:pPr marL="0" indent="0" algn="just">
              <a:buNone/>
            </a:pPr>
            <a:r>
              <a:rPr lang="it-IT" dirty="0"/>
              <a:t>  People: </a:t>
            </a:r>
            <a:r>
              <a:rPr lang="it-IT" dirty="0" err="1"/>
              <a:t>Inpiring</a:t>
            </a:r>
            <a:r>
              <a:rPr lang="it-IT" dirty="0"/>
              <a:t> </a:t>
            </a:r>
            <a:r>
              <a:rPr lang="it-IT" dirty="0" err="1"/>
              <a:t>each</a:t>
            </a:r>
            <a:r>
              <a:rPr lang="it-IT" dirty="0"/>
              <a:t> other to be the best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b="1" i="1" dirty="0"/>
              <a:t>can</a:t>
            </a:r>
            <a:r>
              <a:rPr lang="it-IT" dirty="0"/>
              <a:t> be by providing                           a </a:t>
            </a:r>
            <a:r>
              <a:rPr lang="it-IT" dirty="0" err="1"/>
              <a:t>great</a:t>
            </a:r>
            <a:r>
              <a:rPr lang="it-IT" dirty="0"/>
              <a:t> place to work. (coca-cola.co.uk) </a:t>
            </a:r>
            <a:r>
              <a:rPr lang="it-IT" dirty="0">
                <a:sym typeface="Wingdings" panose="05000000000000000000" pitchFamily="2" charset="2"/>
              </a:rPr>
              <a:t> ABILITY </a:t>
            </a:r>
          </a:p>
          <a:p>
            <a:pPr marL="342900" indent="-342900">
              <a:buAutoNum type="arabicParenR" startAt="2"/>
            </a:pPr>
            <a:endParaRPr lang="it-IT" dirty="0">
              <a:sym typeface="Wingdings" panose="05000000000000000000" pitchFamily="2" charset="2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4272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E1980B-7BE7-4898-BA4E-A692C0F59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6818"/>
            <a:ext cx="10515600" cy="5011273"/>
          </a:xfrm>
        </p:spPr>
        <p:txBody>
          <a:bodyPr/>
          <a:lstStyle/>
          <a:p>
            <a:pPr marL="342900" indent="-342900">
              <a:buAutoNum type="arabicParenR"/>
            </a:pPr>
            <a:r>
              <a:rPr lang="fr-FR" dirty="0"/>
              <a:t>You </a:t>
            </a:r>
            <a:r>
              <a:rPr lang="fr-FR" b="1" i="1" dirty="0" err="1"/>
              <a:t>can’t</a:t>
            </a:r>
            <a:r>
              <a:rPr lang="fr-FR" dirty="0"/>
              <a:t> </a:t>
            </a:r>
            <a:r>
              <a:rPr lang="fr-FR" dirty="0" err="1"/>
              <a:t>leave</a:t>
            </a:r>
            <a:r>
              <a:rPr lang="fr-FR" dirty="0"/>
              <a:t> Vienna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going</a:t>
            </a:r>
            <a:r>
              <a:rPr lang="fr-FR" dirty="0"/>
              <a:t> to the Prater: an amusement </a:t>
            </a:r>
            <a:r>
              <a:rPr lang="fr-FR" dirty="0" err="1"/>
              <a:t>park</a:t>
            </a:r>
            <a:r>
              <a:rPr lang="fr-FR" dirty="0"/>
              <a:t> for </a:t>
            </a:r>
            <a:r>
              <a:rPr lang="fr-FR" dirty="0" err="1"/>
              <a:t>many</a:t>
            </a:r>
            <a:r>
              <a:rPr lang="fr-FR" dirty="0"/>
              <a:t>, and for </a:t>
            </a:r>
            <a:r>
              <a:rPr lang="fr-FR" dirty="0" err="1"/>
              <a:t>others</a:t>
            </a:r>
            <a:r>
              <a:rPr lang="fr-FR" dirty="0"/>
              <a:t>, </a:t>
            </a:r>
            <a:r>
              <a:rPr lang="fr-FR" dirty="0" err="1"/>
              <a:t>it’s</a:t>
            </a:r>
            <a:r>
              <a:rPr lang="fr-FR" dirty="0"/>
              <a:t> the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emblematic</a:t>
            </a:r>
            <a:r>
              <a:rPr lang="fr-FR" dirty="0"/>
              <a:t> green </a:t>
            </a:r>
            <a:r>
              <a:rPr lang="fr-FR" dirty="0" err="1"/>
              <a:t>space</a:t>
            </a:r>
            <a:r>
              <a:rPr lang="fr-FR" dirty="0"/>
              <a:t> in the middle of the city. (nh-hotels.com) </a:t>
            </a:r>
            <a:r>
              <a:rPr lang="fr-FR" dirty="0">
                <a:sym typeface="Wingdings" panose="05000000000000000000" pitchFamily="2" charset="2"/>
              </a:rPr>
              <a:t> IMPOSSIBILITY (</a:t>
            </a:r>
            <a:r>
              <a:rPr lang="fr-FR" dirty="0" err="1">
                <a:sym typeface="Wingdings" panose="05000000000000000000" pitchFamily="2" charset="2"/>
              </a:rPr>
              <a:t>figuratively</a:t>
            </a:r>
            <a:r>
              <a:rPr lang="fr-FR" dirty="0">
                <a:sym typeface="Wingdings" panose="05000000000000000000" pitchFamily="2" charset="2"/>
              </a:rPr>
              <a:t>) </a:t>
            </a:r>
          </a:p>
          <a:p>
            <a:pPr marL="342900" indent="-342900">
              <a:buFont typeface="Arial" panose="020B0604020202020204" pitchFamily="34" charset="0"/>
              <a:buAutoNum type="arabicParenR"/>
            </a:pPr>
            <a:r>
              <a:rPr lang="en-US" dirty="0"/>
              <a:t>To link an entry on the blockchain to an actual, real-life baby, we need to give the baby a physical identifier through a physical tag, or in a more futuristic world, a small chip or digital genome record that links the baby to its digital record. And this is where blockchain falls down. It </a:t>
            </a:r>
            <a:r>
              <a:rPr lang="en-US" b="1" i="1" dirty="0"/>
              <a:t>can’t</a:t>
            </a:r>
            <a:r>
              <a:rPr lang="en-US" dirty="0"/>
              <a:t> help with this process, and </a:t>
            </a:r>
            <a:r>
              <a:rPr lang="en-US" b="1" i="1" dirty="0"/>
              <a:t>can’t</a:t>
            </a:r>
            <a:r>
              <a:rPr lang="en-US" dirty="0"/>
              <a:t> verify that perhaps the most important step of verification is happening correctly. (Harvard Business Review) </a:t>
            </a:r>
            <a:r>
              <a:rPr lang="en-US" dirty="0">
                <a:sym typeface="Wingdings" panose="05000000000000000000" pitchFamily="2" charset="2"/>
              </a:rPr>
              <a:t> INABILITY </a:t>
            </a:r>
          </a:p>
          <a:p>
            <a:pPr marL="342900" indent="-342900">
              <a:buAutoNum type="arabicParenR"/>
            </a:pPr>
            <a:endParaRPr lang="fr-FR" dirty="0">
              <a:sym typeface="Wingdings" panose="05000000000000000000" pitchFamily="2" charset="2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93952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341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Tema di Office</vt:lpstr>
      <vt:lpstr>MODAL VERBS: CAN  USAGE AND FUNCTION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VERBS: CAN  USAGE AND FUNCTION </dc:title>
  <dc:creator>Federica Ferro</dc:creator>
  <cp:lastModifiedBy>Federica Ferro</cp:lastModifiedBy>
  <cp:revision>1</cp:revision>
  <dcterms:created xsi:type="dcterms:W3CDTF">2018-11-19T16:05:14Z</dcterms:created>
  <dcterms:modified xsi:type="dcterms:W3CDTF">2018-11-19T16:08:44Z</dcterms:modified>
</cp:coreProperties>
</file>