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45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64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03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7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37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3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96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8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48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53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8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D5BAF-CAC2-466D-B54B-D268EE42FEB0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3C73-9DD2-42A5-90E3-4F185D1D03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69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60439"/>
            <a:ext cx="9144000" cy="1809135"/>
          </a:xfrm>
        </p:spPr>
        <p:txBody>
          <a:bodyPr/>
          <a:lstStyle/>
          <a:p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endParaRPr lang="it-IT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46544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i="1" dirty="0" err="1">
                <a:solidFill>
                  <a:srgbClr val="00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 Light" panose="020F0302020204030204" pitchFamily="34" charset="0"/>
                <a:ea typeface="+mj-ea"/>
                <a:cs typeface="+mj-cs"/>
              </a:rPr>
              <a:t>Shall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/>
            </a:r>
            <a:b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Shall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is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usually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used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for the future time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refernce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with I and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we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, and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is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more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formal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than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i="1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will</a:t>
            </a:r>
            <a: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. </a:t>
            </a:r>
            <a:br>
              <a:rPr lang="it-IT" i="1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modal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verb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:</a:t>
            </a:r>
            <a:b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1)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expressing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the future tense </a:t>
            </a:r>
            <a:b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2)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expressing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 a strong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assertion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or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intention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/>
            </a:r>
            <a:b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</a:b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3)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expressing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an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instruction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command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, or </a:t>
            </a:r>
            <a:r>
              <a:rPr lang="it-IT" dirty="0" err="1" smtClean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obligation</a:t>
            </a:r>
            <a:endParaRPr lang="it-IT" dirty="0">
              <a:solidFill>
                <a:srgbClr val="000000"/>
              </a:solidFill>
              <a:latin typeface="Calibri Light" panose="020F0302020204030204" pitchFamily="34" charset="0"/>
              <a:ea typeface="+mj-ea"/>
              <a:cs typeface="+mj-cs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4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)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used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in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questions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indicating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offers</a:t>
            </a:r>
            <a:r>
              <a:rPr lang="it-IT" dirty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 or </a:t>
            </a:r>
            <a:r>
              <a:rPr lang="it-IT" dirty="0" err="1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</a:rPr>
              <a:t>suggestions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GROUP F</a:t>
            </a:r>
            <a:br>
              <a:rPr lang="it-IT" dirty="0" smtClean="0"/>
            </a:br>
            <a:r>
              <a:rPr lang="it-IT" dirty="0" smtClean="0"/>
              <a:t>Alessio Carretta, Marzio </a:t>
            </a:r>
            <a:r>
              <a:rPr lang="it-IT" dirty="0" err="1" smtClean="0"/>
              <a:t>Vatta</a:t>
            </a:r>
            <a:r>
              <a:rPr lang="it-IT" dirty="0" smtClean="0"/>
              <a:t>, Camilla Pantoni,</a:t>
            </a:r>
          </a:p>
          <a:p>
            <a:r>
              <a:rPr lang="it-IT" dirty="0" smtClean="0"/>
              <a:t> Benedetta </a:t>
            </a:r>
            <a:r>
              <a:rPr lang="it-IT" dirty="0" err="1" smtClean="0"/>
              <a:t>Nadalon</a:t>
            </a:r>
            <a:r>
              <a:rPr lang="it-IT" dirty="0" smtClean="0"/>
              <a:t>, Rosa Alba Pietropaolo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927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825625"/>
          </a:xfrm>
        </p:spPr>
        <p:txBody>
          <a:bodyPr>
            <a:normAutofit/>
          </a:bodyPr>
          <a:lstStyle/>
          <a:p>
            <a:r>
              <a:rPr lang="it-IT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</a:t>
            </a:r>
            <a:r>
              <a:rPr lang="it-IT" sz="1400" i="1" dirty="0" smtClean="0"/>
              <a:t/>
            </a:r>
            <a:br>
              <a:rPr lang="it-IT" sz="1400" i="1" dirty="0" smtClean="0"/>
            </a:br>
            <a:r>
              <a:rPr lang="it-IT" sz="1400" i="1" dirty="0" err="1" smtClean="0"/>
              <a:t>Shall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is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usually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used</a:t>
            </a:r>
            <a:r>
              <a:rPr lang="it-IT" sz="1400" i="1" dirty="0" smtClean="0"/>
              <a:t> for the future time </a:t>
            </a:r>
            <a:r>
              <a:rPr lang="it-IT" sz="1400" i="1" dirty="0" err="1" smtClean="0"/>
              <a:t>refernce</a:t>
            </a:r>
            <a:r>
              <a:rPr lang="it-IT" sz="1400" i="1" dirty="0" smtClean="0"/>
              <a:t> with I and </a:t>
            </a:r>
            <a:r>
              <a:rPr lang="it-IT" sz="1400" i="1" dirty="0" err="1" smtClean="0"/>
              <a:t>we</a:t>
            </a:r>
            <a:r>
              <a:rPr lang="it-IT" sz="1400" i="1" dirty="0" smtClean="0"/>
              <a:t>, and </a:t>
            </a:r>
            <a:r>
              <a:rPr lang="it-IT" sz="1400" i="1" dirty="0" err="1" smtClean="0"/>
              <a:t>is</a:t>
            </a:r>
            <a:r>
              <a:rPr lang="it-IT" sz="1400" i="1" dirty="0" smtClean="0"/>
              <a:t> more </a:t>
            </a:r>
            <a:r>
              <a:rPr lang="it-IT" sz="1400" i="1" dirty="0" err="1" smtClean="0"/>
              <a:t>formal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than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will</a:t>
            </a:r>
            <a:r>
              <a:rPr lang="it-IT" sz="1400" i="1" dirty="0" smtClean="0"/>
              <a:t>. </a:t>
            </a:r>
            <a:br>
              <a:rPr lang="it-IT" sz="1400" i="1" dirty="0" smtClean="0"/>
            </a:br>
            <a:r>
              <a:rPr lang="it-IT" sz="1400" dirty="0" err="1" smtClean="0"/>
              <a:t>modal</a:t>
            </a:r>
            <a:r>
              <a:rPr lang="it-IT" sz="1400" dirty="0" smtClean="0"/>
              <a:t> </a:t>
            </a:r>
            <a:r>
              <a:rPr lang="it-IT" sz="1400" dirty="0" err="1" smtClean="0"/>
              <a:t>verb</a:t>
            </a:r>
            <a:r>
              <a:rPr lang="it-IT" sz="1400" dirty="0" smtClean="0"/>
              <a:t> :</a:t>
            </a:r>
            <a:br>
              <a:rPr lang="it-IT" sz="1400" dirty="0" smtClean="0"/>
            </a:br>
            <a:r>
              <a:rPr lang="it-IT" sz="1400" dirty="0" smtClean="0"/>
              <a:t> 1) </a:t>
            </a:r>
            <a:r>
              <a:rPr lang="it-IT" sz="1400" dirty="0" err="1" smtClean="0"/>
              <a:t>expressing</a:t>
            </a:r>
            <a:r>
              <a:rPr lang="it-IT" sz="1400" dirty="0" smtClean="0"/>
              <a:t> the future tense </a:t>
            </a:r>
            <a:br>
              <a:rPr lang="it-IT" sz="1400" dirty="0" smtClean="0"/>
            </a:br>
            <a:r>
              <a:rPr lang="it-IT" sz="1400" dirty="0" smtClean="0"/>
              <a:t> 2) </a:t>
            </a:r>
            <a:r>
              <a:rPr lang="it-IT" sz="1400" dirty="0" err="1" smtClean="0"/>
              <a:t>expressing</a:t>
            </a:r>
            <a:r>
              <a:rPr lang="it-IT" sz="1400" dirty="0" smtClean="0"/>
              <a:t>  a strong </a:t>
            </a:r>
            <a:r>
              <a:rPr lang="it-IT" sz="1400" dirty="0" err="1" smtClean="0"/>
              <a:t>assertion</a:t>
            </a:r>
            <a:r>
              <a:rPr lang="it-IT" sz="1400" dirty="0" smtClean="0"/>
              <a:t> or </a:t>
            </a:r>
            <a:r>
              <a:rPr lang="it-IT" sz="1400" dirty="0" err="1" smtClean="0"/>
              <a:t>intention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/>
              <a:t> </a:t>
            </a:r>
            <a:r>
              <a:rPr lang="it-IT" sz="1400" dirty="0" smtClean="0"/>
              <a:t>3) </a:t>
            </a:r>
            <a:r>
              <a:rPr lang="it-IT" sz="1400" dirty="0" err="1" smtClean="0"/>
              <a:t>expressing</a:t>
            </a:r>
            <a:r>
              <a:rPr lang="it-IT" sz="1400" dirty="0" smtClean="0"/>
              <a:t> an </a:t>
            </a:r>
            <a:r>
              <a:rPr lang="it-IT" sz="1400" dirty="0" err="1" smtClean="0"/>
              <a:t>instruction</a:t>
            </a:r>
            <a:r>
              <a:rPr lang="it-IT" sz="1400" dirty="0" smtClean="0"/>
              <a:t>, </a:t>
            </a:r>
            <a:r>
              <a:rPr lang="it-IT" sz="1400" dirty="0" err="1" smtClean="0"/>
              <a:t>command</a:t>
            </a:r>
            <a:r>
              <a:rPr lang="it-IT" sz="1400" dirty="0" smtClean="0"/>
              <a:t>, or </a:t>
            </a:r>
            <a:r>
              <a:rPr lang="it-IT" sz="1400" dirty="0" err="1" smtClean="0"/>
              <a:t>obligation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/>
              <a:t> </a:t>
            </a:r>
            <a:r>
              <a:rPr lang="it-IT" sz="1400" dirty="0" smtClean="0"/>
              <a:t>4) </a:t>
            </a:r>
            <a:r>
              <a:rPr lang="it-IT" sz="1400" dirty="0" err="1" smtClean="0"/>
              <a:t>used</a:t>
            </a:r>
            <a:r>
              <a:rPr lang="it-IT" sz="1400" dirty="0" smtClean="0"/>
              <a:t> in </a:t>
            </a:r>
            <a:r>
              <a:rPr lang="it-IT" sz="1400" dirty="0" err="1" smtClean="0"/>
              <a:t>questions</a:t>
            </a:r>
            <a:r>
              <a:rPr lang="it-IT" sz="1400" dirty="0" smtClean="0"/>
              <a:t> </a:t>
            </a:r>
            <a:r>
              <a:rPr lang="it-IT" sz="1400" dirty="0" err="1" smtClean="0"/>
              <a:t>indicating</a:t>
            </a:r>
            <a:r>
              <a:rPr lang="it-IT" sz="1400" dirty="0" smtClean="0"/>
              <a:t> </a:t>
            </a:r>
            <a:r>
              <a:rPr lang="it-IT" sz="1400" dirty="0" err="1" smtClean="0"/>
              <a:t>offers</a:t>
            </a:r>
            <a:r>
              <a:rPr lang="it-IT" sz="1400" dirty="0" smtClean="0"/>
              <a:t> or </a:t>
            </a:r>
            <a:r>
              <a:rPr lang="it-IT" sz="1400" dirty="0" err="1" smtClean="0"/>
              <a:t>suggestions</a:t>
            </a:r>
            <a:endParaRPr lang="it-IT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Together</a:t>
            </a:r>
            <a:r>
              <a:rPr lang="it-IT" dirty="0" smtClean="0"/>
              <a:t> with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bottling</a:t>
            </a:r>
            <a:r>
              <a:rPr lang="it-IT" dirty="0"/>
              <a:t> </a:t>
            </a:r>
            <a:r>
              <a:rPr lang="it-IT" dirty="0" smtClean="0"/>
              <a:t>partner, Coca-Cola FEMSA Philippines,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continue to </a:t>
            </a:r>
            <a:r>
              <a:rPr lang="it-IT" dirty="0" err="1" smtClean="0"/>
              <a:t>develop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 </a:t>
            </a:r>
            <a:r>
              <a:rPr lang="it-IT" dirty="0" err="1" smtClean="0"/>
              <a:t>operated</a:t>
            </a:r>
            <a:r>
              <a:rPr lang="it-IT" dirty="0" smtClean="0"/>
              <a:t> sari-sari </a:t>
            </a:r>
            <a:r>
              <a:rPr lang="it-IT" dirty="0" err="1" smtClean="0"/>
              <a:t>stores</a:t>
            </a:r>
            <a:r>
              <a:rPr lang="it-IT" dirty="0" smtClean="0"/>
              <a:t> so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grow</a:t>
            </a:r>
            <a:r>
              <a:rPr lang="it-IT" dirty="0" smtClean="0"/>
              <a:t> </a:t>
            </a:r>
            <a:r>
              <a:rPr lang="it-IT" dirty="0" err="1" smtClean="0"/>
              <a:t>together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business </a:t>
            </a:r>
            <a:r>
              <a:rPr lang="it-IT" dirty="0" err="1" smtClean="0"/>
              <a:t>partners</a:t>
            </a:r>
            <a:r>
              <a:rPr lang="it-IT" dirty="0" smtClean="0"/>
              <a:t>. ( </a:t>
            </a:r>
            <a:r>
              <a:rPr lang="it-IT" i="1" dirty="0" smtClean="0"/>
              <a:t>Coca-Cola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You’ll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 a big </a:t>
            </a:r>
            <a:r>
              <a:rPr lang="it-IT" dirty="0" err="1" smtClean="0"/>
              <a:t>difference</a:t>
            </a:r>
            <a:r>
              <a:rPr lang="it-IT" dirty="0" smtClean="0"/>
              <a:t> in the way </a:t>
            </a:r>
            <a:r>
              <a:rPr lang="it-IT" dirty="0" err="1" smtClean="0"/>
              <a:t>you</a:t>
            </a:r>
            <a:r>
              <a:rPr lang="it-IT" dirty="0" smtClean="0"/>
              <a:t> look and </a:t>
            </a:r>
            <a:r>
              <a:rPr lang="it-IT" dirty="0" err="1" smtClean="0"/>
              <a:t>feel</a:t>
            </a:r>
            <a:r>
              <a:rPr lang="it-IT" dirty="0" smtClean="0"/>
              <a:t>. And, </a:t>
            </a:r>
            <a:r>
              <a:rPr lang="it-IT" dirty="0" err="1" smtClean="0"/>
              <a:t>if</a:t>
            </a:r>
            <a:r>
              <a:rPr lang="it-IT" dirty="0" smtClean="0"/>
              <a:t>  </a:t>
            </a:r>
            <a:r>
              <a:rPr lang="it-IT" dirty="0" err="1" smtClean="0"/>
              <a:t>you’re</a:t>
            </a:r>
            <a:r>
              <a:rPr lang="it-IT" dirty="0" smtClean="0"/>
              <a:t> </a:t>
            </a:r>
            <a:r>
              <a:rPr lang="it-IT" dirty="0" err="1" smtClean="0"/>
              <a:t>looking</a:t>
            </a:r>
            <a:r>
              <a:rPr lang="it-IT" dirty="0" smtClean="0"/>
              <a:t> for </a:t>
            </a:r>
            <a:r>
              <a:rPr lang="it-IT" dirty="0" err="1" smtClean="0"/>
              <a:t>something</a:t>
            </a:r>
            <a:r>
              <a:rPr lang="it-IT" dirty="0" smtClean="0"/>
              <a:t> a </a:t>
            </a:r>
            <a:r>
              <a:rPr lang="it-IT" dirty="0" err="1" smtClean="0"/>
              <a:t>little</a:t>
            </a:r>
            <a:r>
              <a:rPr lang="it-IT" dirty="0" smtClean="0"/>
              <a:t>.. </a:t>
            </a:r>
            <a:r>
              <a:rPr lang="it-IT" dirty="0" err="1"/>
              <a:t>s</a:t>
            </a:r>
            <a:r>
              <a:rPr lang="it-IT" dirty="0" err="1" smtClean="0"/>
              <a:t>hall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, </a:t>
            </a:r>
            <a:r>
              <a:rPr lang="it-IT" dirty="0" err="1" smtClean="0"/>
              <a:t>fancier</a:t>
            </a:r>
            <a:r>
              <a:rPr lang="it-IT" dirty="0" smtClean="0"/>
              <a:t>.. </a:t>
            </a:r>
            <a:r>
              <a:rPr lang="it-IT" dirty="0" err="1"/>
              <a:t>w</a:t>
            </a:r>
            <a:r>
              <a:rPr lang="it-IT" dirty="0" err="1" smtClean="0"/>
              <a:t>hy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go for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stunning</a:t>
            </a:r>
            <a:r>
              <a:rPr lang="it-IT" dirty="0" smtClean="0"/>
              <a:t> </a:t>
            </a:r>
            <a:r>
              <a:rPr lang="it-IT" dirty="0" err="1" smtClean="0"/>
              <a:t>red</a:t>
            </a:r>
            <a:r>
              <a:rPr lang="it-IT" dirty="0" smtClean="0"/>
              <a:t> </a:t>
            </a:r>
            <a:r>
              <a:rPr lang="it-IT" dirty="0" err="1" smtClean="0"/>
              <a:t>lacy</a:t>
            </a:r>
            <a:r>
              <a:rPr lang="it-IT" dirty="0" smtClean="0"/>
              <a:t> lingerie? Go on, </a:t>
            </a:r>
            <a:r>
              <a:rPr lang="it-IT" dirty="0" err="1" smtClean="0"/>
              <a:t>treat</a:t>
            </a:r>
            <a:r>
              <a:rPr lang="it-IT" dirty="0" smtClean="0"/>
              <a:t> </a:t>
            </a:r>
            <a:r>
              <a:rPr lang="it-IT" dirty="0" err="1" smtClean="0"/>
              <a:t>yourself</a:t>
            </a:r>
            <a:r>
              <a:rPr lang="it-IT" dirty="0" smtClean="0"/>
              <a:t>! ( </a:t>
            </a:r>
            <a:r>
              <a:rPr lang="it-IT" i="1" dirty="0" err="1" smtClean="0"/>
              <a:t>Primark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continue to </a:t>
            </a:r>
            <a:r>
              <a:rPr lang="it-IT" dirty="0" err="1" smtClean="0"/>
              <a:t>deliver</a:t>
            </a:r>
            <a:r>
              <a:rPr lang="it-IT" dirty="0" smtClean="0"/>
              <a:t> best </a:t>
            </a:r>
            <a:r>
              <a:rPr lang="it-IT" dirty="0" err="1" smtClean="0"/>
              <a:t>value</a:t>
            </a:r>
            <a:r>
              <a:rPr lang="it-IT" dirty="0" smtClean="0"/>
              <a:t> to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 by </a:t>
            </a:r>
            <a:r>
              <a:rPr lang="it-IT" dirty="0" err="1" smtClean="0"/>
              <a:t>providing</a:t>
            </a:r>
            <a:r>
              <a:rPr lang="it-IT" dirty="0" smtClean="0"/>
              <a:t> </a:t>
            </a:r>
            <a:r>
              <a:rPr lang="it-IT" dirty="0" err="1" smtClean="0"/>
              <a:t>superior</a:t>
            </a:r>
            <a:r>
              <a:rPr lang="it-IT" dirty="0" smtClean="0"/>
              <a:t> </a:t>
            </a:r>
            <a:r>
              <a:rPr lang="it-IT" dirty="0" err="1" smtClean="0"/>
              <a:t>offerings</a:t>
            </a:r>
            <a:r>
              <a:rPr lang="it-IT" dirty="0" smtClean="0"/>
              <a:t> to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costumers</a:t>
            </a:r>
            <a:r>
              <a:rPr lang="it-IT" dirty="0" smtClean="0"/>
              <a:t>, </a:t>
            </a:r>
            <a:r>
              <a:rPr lang="it-IT" dirty="0" err="1" smtClean="0"/>
              <a:t>maintaining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high </a:t>
            </a:r>
            <a:r>
              <a:rPr lang="it-IT" dirty="0" err="1" smtClean="0"/>
              <a:t>financial</a:t>
            </a:r>
            <a:r>
              <a:rPr lang="it-IT" dirty="0" smtClean="0"/>
              <a:t> performance and </a:t>
            </a:r>
            <a:r>
              <a:rPr lang="it-IT" dirty="0" err="1" smtClean="0"/>
              <a:t>improving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standing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good</a:t>
            </a:r>
            <a:r>
              <a:rPr lang="it-IT" dirty="0" smtClean="0"/>
              <a:t> corporate </a:t>
            </a:r>
            <a:r>
              <a:rPr lang="it-IT" dirty="0" err="1" smtClean="0"/>
              <a:t>citizen</a:t>
            </a:r>
            <a:r>
              <a:rPr lang="it-IT" dirty="0" smtClean="0"/>
              <a:t> of Oman by </a:t>
            </a:r>
            <a:r>
              <a:rPr lang="it-IT" dirty="0" err="1" smtClean="0"/>
              <a:t>aligning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direction</a:t>
            </a:r>
            <a:r>
              <a:rPr lang="it-IT" dirty="0" smtClean="0"/>
              <a:t> in long-</a:t>
            </a:r>
            <a:r>
              <a:rPr lang="it-IT" dirty="0" err="1" smtClean="0"/>
              <a:t>term</a:t>
            </a:r>
            <a:r>
              <a:rPr lang="it-IT" dirty="0" smtClean="0"/>
              <a:t> </a:t>
            </a:r>
            <a:r>
              <a:rPr lang="it-IT" dirty="0" err="1" smtClean="0"/>
              <a:t>sustainable</a:t>
            </a:r>
            <a:r>
              <a:rPr lang="it-IT" dirty="0" smtClean="0"/>
              <a:t> fashion. (</a:t>
            </a:r>
            <a:r>
              <a:rPr lang="it-IT" i="1" dirty="0" smtClean="0"/>
              <a:t>Shell</a:t>
            </a:r>
            <a:r>
              <a:rPr lang="it-IT" dirty="0" smtClean="0"/>
              <a:t>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9003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838200" y="235973"/>
            <a:ext cx="9839632" cy="198135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39097"/>
            <a:ext cx="10515600" cy="5537866"/>
          </a:xfrm>
          <a:noFill/>
        </p:spPr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offer</a:t>
            </a:r>
            <a:r>
              <a:rPr lang="it-IT" dirty="0" smtClean="0"/>
              <a:t> a wide </a:t>
            </a:r>
            <a:r>
              <a:rPr lang="it-IT" dirty="0" err="1" smtClean="0"/>
              <a:t>range</a:t>
            </a:r>
            <a:r>
              <a:rPr lang="it-IT" dirty="0" smtClean="0"/>
              <a:t> of </a:t>
            </a:r>
            <a:r>
              <a:rPr lang="it-IT" dirty="0" err="1" smtClean="0"/>
              <a:t>well-designed</a:t>
            </a:r>
            <a:r>
              <a:rPr lang="it-IT" dirty="0" smtClean="0"/>
              <a:t> home </a:t>
            </a:r>
            <a:r>
              <a:rPr lang="it-IT" dirty="0" err="1" smtClean="0"/>
              <a:t>furnishings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prices</a:t>
            </a:r>
            <a:r>
              <a:rPr lang="it-IT" dirty="0" smtClean="0"/>
              <a:t> so 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are </a:t>
            </a:r>
            <a:r>
              <a:rPr lang="it-IT" dirty="0" err="1" smtClean="0"/>
              <a:t>able</a:t>
            </a:r>
            <a:r>
              <a:rPr lang="it-IT" dirty="0" smtClean="0"/>
              <a:t> to </a:t>
            </a:r>
            <a:r>
              <a:rPr lang="it-IT" dirty="0" err="1" smtClean="0"/>
              <a:t>afford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. (</a:t>
            </a:r>
            <a:r>
              <a:rPr lang="it-IT" i="1" dirty="0" smtClean="0"/>
              <a:t>Ikea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The </a:t>
            </a:r>
            <a:r>
              <a:rPr lang="it-IT" dirty="0" err="1" smtClean="0"/>
              <a:t>mission</a:t>
            </a:r>
            <a:r>
              <a:rPr lang="it-IT" dirty="0" smtClean="0"/>
              <a:t> of the Oklahoma Bar </a:t>
            </a:r>
            <a:r>
              <a:rPr lang="it-IT" dirty="0" err="1" smtClean="0"/>
              <a:t>Association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enable</a:t>
            </a:r>
            <a:r>
              <a:rPr lang="it-IT" dirty="0" smtClean="0"/>
              <a:t> OBA </a:t>
            </a:r>
            <a:r>
              <a:rPr lang="it-IT" dirty="0" err="1" smtClean="0"/>
              <a:t>members</a:t>
            </a:r>
            <a:r>
              <a:rPr lang="it-IT" dirty="0" smtClean="0"/>
              <a:t> to </a:t>
            </a:r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err="1" smtClean="0"/>
              <a:t>excellent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to the community in an </a:t>
            </a:r>
            <a:r>
              <a:rPr lang="it-IT" dirty="0" err="1" smtClean="0"/>
              <a:t>ethical</a:t>
            </a:r>
            <a:r>
              <a:rPr lang="it-IT" dirty="0" smtClean="0"/>
              <a:t> </a:t>
            </a:r>
            <a:r>
              <a:rPr lang="it-IT" dirty="0" err="1" smtClean="0"/>
              <a:t>professional</a:t>
            </a:r>
            <a:r>
              <a:rPr lang="it-IT" dirty="0" smtClean="0"/>
              <a:t> and </a:t>
            </a:r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manner</a:t>
            </a:r>
            <a:r>
              <a:rPr lang="it-IT" dirty="0" smtClean="0"/>
              <a:t>. The </a:t>
            </a:r>
            <a:r>
              <a:rPr lang="it-IT" dirty="0" err="1" smtClean="0"/>
              <a:t>vision</a:t>
            </a:r>
            <a:r>
              <a:rPr lang="it-IT" dirty="0" smtClean="0"/>
              <a:t> of the Oklahoma Bar </a:t>
            </a:r>
            <a:r>
              <a:rPr lang="it-IT" dirty="0" err="1" smtClean="0"/>
              <a:t>Association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to </a:t>
            </a:r>
            <a:r>
              <a:rPr lang="it-IT" dirty="0" err="1" smtClean="0"/>
              <a:t>access</a:t>
            </a:r>
            <a:r>
              <a:rPr lang="it-IT" dirty="0" smtClean="0"/>
              <a:t> to and full benefit of the </a:t>
            </a:r>
            <a:r>
              <a:rPr lang="it-IT" dirty="0" err="1" smtClean="0"/>
              <a:t>rule</a:t>
            </a:r>
            <a:r>
              <a:rPr lang="it-IT" dirty="0" smtClean="0"/>
              <a:t> of law and </a:t>
            </a:r>
            <a:r>
              <a:rPr lang="it-IT" dirty="0" err="1" smtClean="0"/>
              <a:t>system</a:t>
            </a:r>
            <a:r>
              <a:rPr lang="it-IT" dirty="0" smtClean="0"/>
              <a:t> of </a:t>
            </a:r>
            <a:r>
              <a:rPr lang="it-IT" dirty="0" err="1" smtClean="0"/>
              <a:t>justice</a:t>
            </a:r>
            <a:r>
              <a:rPr lang="it-IT" dirty="0" smtClean="0"/>
              <a:t> in Oklahoma. (</a:t>
            </a:r>
            <a:r>
              <a:rPr lang="it-IT" i="1" dirty="0" smtClean="0"/>
              <a:t>Oklahoma State Bar </a:t>
            </a:r>
            <a:r>
              <a:rPr lang="it-IT" i="1" dirty="0" err="1" smtClean="0"/>
              <a:t>Association</a:t>
            </a:r>
            <a:r>
              <a:rPr lang="it-IT" dirty="0" smtClean="0"/>
              <a:t>)</a:t>
            </a:r>
          </a:p>
          <a:p>
            <a:r>
              <a:rPr lang="it-IT" dirty="0" smtClean="0"/>
              <a:t>Starbucks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exclusive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, </a:t>
            </a:r>
            <a:r>
              <a:rPr lang="it-IT" dirty="0" err="1" smtClean="0"/>
              <a:t>including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intellectual</a:t>
            </a:r>
            <a:r>
              <a:rPr lang="it-IT" dirty="0" smtClean="0"/>
              <a:t> </a:t>
            </a:r>
            <a:r>
              <a:rPr lang="it-IT" dirty="0" err="1" smtClean="0"/>
              <a:t>property</a:t>
            </a:r>
            <a:r>
              <a:rPr lang="it-IT" dirty="0" smtClean="0"/>
              <a:t> </a:t>
            </a:r>
            <a:r>
              <a:rPr lang="it-IT" dirty="0" err="1" smtClean="0"/>
              <a:t>rights</a:t>
            </a:r>
            <a:r>
              <a:rPr lang="it-IT" dirty="0" smtClean="0"/>
              <a:t>, and </a:t>
            </a:r>
            <a:r>
              <a:rPr lang="it-IT" dirty="0" err="1" smtClean="0"/>
              <a:t>shall</a:t>
            </a:r>
            <a:r>
              <a:rPr lang="it-IT" dirty="0" smtClean="0"/>
              <a:t> be </a:t>
            </a:r>
            <a:r>
              <a:rPr lang="it-IT" dirty="0" err="1" smtClean="0"/>
              <a:t>entilted</a:t>
            </a:r>
            <a:r>
              <a:rPr lang="it-IT" dirty="0" smtClean="0"/>
              <a:t> to the </a:t>
            </a:r>
            <a:r>
              <a:rPr lang="it-IT" dirty="0" err="1" smtClean="0"/>
              <a:t>unrestricted</a:t>
            </a:r>
            <a:r>
              <a:rPr lang="it-IT" dirty="0" smtClean="0"/>
              <a:t> use and </a:t>
            </a:r>
            <a:r>
              <a:rPr lang="it-IT" dirty="0" err="1" smtClean="0"/>
              <a:t>dissemination</a:t>
            </a:r>
            <a:r>
              <a:rPr lang="it-IT" dirty="0" smtClean="0"/>
              <a:t> of </a:t>
            </a:r>
            <a:r>
              <a:rPr lang="it-IT" dirty="0" err="1" smtClean="0"/>
              <a:t>Ideas</a:t>
            </a:r>
            <a:r>
              <a:rPr lang="it-IT" dirty="0"/>
              <a:t> </a:t>
            </a:r>
            <a:r>
              <a:rPr lang="it-IT" dirty="0" smtClean="0"/>
              <a:t>for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purpose</a:t>
            </a:r>
            <a:r>
              <a:rPr lang="it-IT" dirty="0" smtClean="0"/>
              <a:t>, commercial or </a:t>
            </a:r>
            <a:r>
              <a:rPr lang="it-IT" dirty="0" err="1" smtClean="0"/>
              <a:t>otherwise</a:t>
            </a:r>
            <a:r>
              <a:rPr lang="it-IT" dirty="0" smtClean="0"/>
              <a:t>,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acknowledgment</a:t>
            </a:r>
            <a:r>
              <a:rPr lang="it-IT" dirty="0" smtClean="0"/>
              <a:t> or </a:t>
            </a:r>
            <a:r>
              <a:rPr lang="it-IT" dirty="0" err="1" smtClean="0"/>
              <a:t>compensation</a:t>
            </a:r>
            <a:r>
              <a:rPr lang="it-IT" dirty="0" smtClean="0"/>
              <a:t> to </a:t>
            </a:r>
            <a:r>
              <a:rPr lang="it-IT" dirty="0" err="1" smtClean="0"/>
              <a:t>you</a:t>
            </a:r>
            <a:r>
              <a:rPr lang="it-IT" dirty="0" smtClean="0"/>
              <a:t>. (</a:t>
            </a:r>
            <a:r>
              <a:rPr lang="it-IT" i="1" dirty="0" smtClean="0"/>
              <a:t>Starbucks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035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6294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/>
          <a:lstStyle/>
          <a:p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differences</a:t>
            </a:r>
            <a:r>
              <a:rPr lang="it-IT" dirty="0" smtClean="0"/>
              <a:t> </a:t>
            </a:r>
            <a:r>
              <a:rPr lang="it-IT" dirty="0" err="1" smtClean="0"/>
              <a:t>arise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standards</a:t>
            </a:r>
            <a:r>
              <a:rPr lang="it-IT" dirty="0" smtClean="0"/>
              <a:t> and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requirements</a:t>
            </a:r>
            <a:r>
              <a:rPr lang="it-IT" dirty="0" smtClean="0"/>
              <a:t>, the </a:t>
            </a:r>
            <a:r>
              <a:rPr lang="it-IT" dirty="0" err="1" smtClean="0"/>
              <a:t>stricter</a:t>
            </a:r>
            <a:r>
              <a:rPr lang="it-IT" dirty="0" smtClean="0"/>
              <a:t> standard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apply</a:t>
            </a:r>
            <a:r>
              <a:rPr lang="it-IT" dirty="0" smtClean="0"/>
              <a:t>, in </a:t>
            </a:r>
            <a:r>
              <a:rPr lang="it-IT" dirty="0" err="1" smtClean="0"/>
              <a:t>compliance</a:t>
            </a:r>
            <a:r>
              <a:rPr lang="it-IT" dirty="0" smtClean="0"/>
              <a:t> with </a:t>
            </a:r>
            <a:r>
              <a:rPr lang="it-IT" dirty="0" err="1" smtClean="0"/>
              <a:t>applicable</a:t>
            </a:r>
            <a:r>
              <a:rPr lang="it-IT" dirty="0" smtClean="0"/>
              <a:t> law. </a:t>
            </a:r>
            <a:r>
              <a:rPr lang="it-IT" dirty="0" err="1" smtClean="0"/>
              <a:t>This</a:t>
            </a:r>
            <a:r>
              <a:rPr lang="it-IT" dirty="0" smtClean="0"/>
              <a:t> Code </a:t>
            </a:r>
            <a:r>
              <a:rPr lang="it-IT" dirty="0" err="1" smtClean="0"/>
              <a:t>outlines</a:t>
            </a:r>
            <a:r>
              <a:rPr lang="it-IT" dirty="0" smtClean="0"/>
              <a:t> </a:t>
            </a:r>
            <a:r>
              <a:rPr lang="it-IT" dirty="0" err="1" smtClean="0"/>
              <a:t>Apple’s</a:t>
            </a:r>
            <a:r>
              <a:rPr lang="it-IT" dirty="0" smtClean="0"/>
              <a:t> </a:t>
            </a:r>
            <a:r>
              <a:rPr lang="it-IT" dirty="0" err="1" smtClean="0"/>
              <a:t>expectations</a:t>
            </a:r>
            <a:r>
              <a:rPr lang="it-IT" dirty="0" smtClean="0"/>
              <a:t> for Supplier </a:t>
            </a:r>
            <a:r>
              <a:rPr lang="it-IT" dirty="0" err="1" smtClean="0"/>
              <a:t>conduct</a:t>
            </a:r>
            <a:r>
              <a:rPr lang="it-IT" dirty="0" smtClean="0"/>
              <a:t> </a:t>
            </a:r>
            <a:r>
              <a:rPr lang="it-IT" dirty="0" err="1" smtClean="0"/>
              <a:t>regarding</a:t>
            </a:r>
            <a:r>
              <a:rPr lang="it-IT" dirty="0" smtClean="0"/>
              <a:t> </a:t>
            </a:r>
            <a:r>
              <a:rPr lang="it-IT" dirty="0" err="1" smtClean="0"/>
              <a:t>labor</a:t>
            </a:r>
            <a:r>
              <a:rPr lang="it-IT" dirty="0" smtClean="0"/>
              <a:t> and human </a:t>
            </a:r>
            <a:r>
              <a:rPr lang="it-IT" dirty="0" err="1" smtClean="0"/>
              <a:t>rights</a:t>
            </a:r>
            <a:r>
              <a:rPr lang="it-IT" dirty="0" smtClean="0"/>
              <a:t>, </a:t>
            </a:r>
            <a:r>
              <a:rPr lang="it-IT" dirty="0" err="1" smtClean="0"/>
              <a:t>health</a:t>
            </a:r>
            <a:r>
              <a:rPr lang="it-IT" dirty="0" smtClean="0"/>
              <a:t> and </a:t>
            </a:r>
            <a:r>
              <a:rPr lang="it-IT" dirty="0" err="1" smtClean="0"/>
              <a:t>safety</a:t>
            </a:r>
            <a:r>
              <a:rPr lang="it-IT" dirty="0" smtClean="0"/>
              <a:t>, </a:t>
            </a:r>
            <a:r>
              <a:rPr lang="it-IT" dirty="0" err="1" smtClean="0"/>
              <a:t>environmental</a:t>
            </a:r>
            <a:r>
              <a:rPr lang="it-IT" dirty="0" smtClean="0"/>
              <a:t> </a:t>
            </a:r>
            <a:r>
              <a:rPr lang="it-IT" dirty="0" err="1" smtClean="0"/>
              <a:t>protection</a:t>
            </a:r>
            <a:r>
              <a:rPr lang="it-IT" dirty="0" smtClean="0"/>
              <a:t>, </a:t>
            </a:r>
            <a:r>
              <a:rPr lang="it-IT" dirty="0" err="1" smtClean="0"/>
              <a:t>ethics</a:t>
            </a:r>
            <a:r>
              <a:rPr lang="it-IT" dirty="0" smtClean="0"/>
              <a:t>, and management </a:t>
            </a:r>
            <a:r>
              <a:rPr lang="it-IT" dirty="0" err="1" smtClean="0"/>
              <a:t>practicies</a:t>
            </a:r>
            <a:r>
              <a:rPr lang="it-IT" dirty="0" smtClean="0"/>
              <a:t>. (</a:t>
            </a:r>
            <a:r>
              <a:rPr lang="it-IT" i="1" dirty="0" smtClean="0"/>
              <a:t>Apple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policy </a:t>
            </a:r>
            <a:r>
              <a:rPr lang="it-IT" dirty="0" err="1" smtClean="0"/>
              <a:t>shall</a:t>
            </a:r>
            <a:r>
              <a:rPr lang="it-IT" dirty="0" smtClean="0"/>
              <a:t> be </a:t>
            </a:r>
            <a:r>
              <a:rPr lang="it-IT" dirty="0" err="1" smtClean="0"/>
              <a:t>aviable</a:t>
            </a:r>
            <a:r>
              <a:rPr lang="it-IT" dirty="0" smtClean="0"/>
              <a:t> in </a:t>
            </a:r>
            <a:r>
              <a:rPr lang="it-IT" dirty="0" err="1" smtClean="0"/>
              <a:t>every</a:t>
            </a:r>
            <a:r>
              <a:rPr lang="it-IT" dirty="0" smtClean="0"/>
              <a:t> McDonald’s </a:t>
            </a:r>
            <a:r>
              <a:rPr lang="it-IT" dirty="0" err="1" smtClean="0"/>
              <a:t>workplace</a:t>
            </a:r>
            <a:r>
              <a:rPr lang="it-IT" dirty="0" smtClean="0"/>
              <a:t>, and </a:t>
            </a:r>
            <a:r>
              <a:rPr lang="it-IT" dirty="0" err="1" smtClean="0"/>
              <a:t>shall</a:t>
            </a:r>
            <a:r>
              <a:rPr lang="it-IT" dirty="0" smtClean="0"/>
              <a:t> be made </a:t>
            </a:r>
            <a:r>
              <a:rPr lang="it-IT" dirty="0" err="1" smtClean="0"/>
              <a:t>aviable</a:t>
            </a:r>
            <a:r>
              <a:rPr lang="it-IT" dirty="0" smtClean="0"/>
              <a:t> to </a:t>
            </a:r>
            <a:r>
              <a:rPr lang="it-IT" dirty="0" err="1" smtClean="0"/>
              <a:t>other</a:t>
            </a:r>
            <a:r>
              <a:rPr lang="it-IT" dirty="0" smtClean="0"/>
              <a:t> parties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regulators</a:t>
            </a:r>
            <a:r>
              <a:rPr lang="it-IT" dirty="0" smtClean="0"/>
              <a:t>, </a:t>
            </a:r>
            <a:r>
              <a:rPr lang="it-IT" dirty="0" err="1" smtClean="0"/>
              <a:t>visitors</a:t>
            </a:r>
            <a:r>
              <a:rPr lang="it-IT" dirty="0" smtClean="0"/>
              <a:t>, </a:t>
            </a:r>
            <a:r>
              <a:rPr lang="it-IT" dirty="0" err="1" smtClean="0"/>
              <a:t>contractors</a:t>
            </a:r>
            <a:r>
              <a:rPr lang="it-IT" dirty="0" smtClean="0"/>
              <a:t> and </a:t>
            </a:r>
            <a:r>
              <a:rPr lang="it-IT" dirty="0" err="1" smtClean="0"/>
              <a:t>suppliers</a:t>
            </a:r>
            <a:r>
              <a:rPr lang="it-IT" dirty="0" smtClean="0"/>
              <a:t>. ( </a:t>
            </a:r>
            <a:r>
              <a:rPr lang="it-IT" i="1" dirty="0" smtClean="0"/>
              <a:t>McDonald’s</a:t>
            </a:r>
            <a:r>
              <a:rPr lang="it-IT" dirty="0" smtClean="0"/>
              <a:t>)</a:t>
            </a:r>
          </a:p>
          <a:p>
            <a:r>
              <a:rPr lang="it-IT" dirty="0" smtClean="0"/>
              <a:t>Samsung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be </a:t>
            </a:r>
            <a:r>
              <a:rPr lang="it-IT" dirty="0" err="1" smtClean="0"/>
              <a:t>liable</a:t>
            </a:r>
            <a:r>
              <a:rPr lang="it-IT" dirty="0" smtClean="0"/>
              <a:t> for </a:t>
            </a:r>
            <a:r>
              <a:rPr lang="it-IT" dirty="0" err="1" smtClean="0"/>
              <a:t>reimbursements</a:t>
            </a:r>
            <a:r>
              <a:rPr lang="it-IT" dirty="0" smtClean="0"/>
              <a:t>, </a:t>
            </a:r>
            <a:r>
              <a:rPr lang="it-IT" dirty="0" err="1" smtClean="0"/>
              <a:t>claims</a:t>
            </a:r>
            <a:r>
              <a:rPr lang="it-IT" dirty="0" smtClean="0"/>
              <a:t> and </a:t>
            </a:r>
            <a:r>
              <a:rPr lang="it-IT" dirty="0" err="1" smtClean="0"/>
              <a:t>damages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</a:t>
            </a:r>
            <a:r>
              <a:rPr lang="it-IT" dirty="0" err="1" smtClean="0"/>
              <a:t>result</a:t>
            </a:r>
            <a:r>
              <a:rPr lang="it-IT" dirty="0" smtClean="0"/>
              <a:t> from the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repair</a:t>
            </a:r>
            <a:r>
              <a:rPr lang="it-IT" dirty="0" smtClean="0"/>
              <a:t> of </a:t>
            </a:r>
            <a:r>
              <a:rPr lang="it-IT" dirty="0" err="1" smtClean="0"/>
              <a:t>product</a:t>
            </a:r>
            <a:r>
              <a:rPr lang="it-IT" dirty="0" smtClean="0"/>
              <a:t>. (</a:t>
            </a:r>
            <a:r>
              <a:rPr lang="it-IT" i="1" dirty="0" smtClean="0"/>
              <a:t>Samsung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953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371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SHALL</vt:lpstr>
      <vt:lpstr>Shall Shall is usually used for the future time refernce with I and we, and is more formal than will.  modal verb :  1) expressing the future tense   2) expressing  a strong assertion or intention  3) expressing an instruction, command, or obligation  4) used in questions indicating offers or suggestions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SHALL</dc:title>
  <dc:creator>Windows User</dc:creator>
  <cp:lastModifiedBy>Windows User</cp:lastModifiedBy>
  <cp:revision>7</cp:revision>
  <dcterms:created xsi:type="dcterms:W3CDTF">2018-11-19T15:55:35Z</dcterms:created>
  <dcterms:modified xsi:type="dcterms:W3CDTF">2018-11-19T17:12:21Z</dcterms:modified>
</cp:coreProperties>
</file>