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4C249-D991-4D7E-99B1-E8F128B63F66}" type="datetimeFigureOut">
              <a:rPr lang="it-IT" smtClean="0"/>
              <a:t>27/11/2018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A15A-1625-4308-BBDF-469F0D4CE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0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174687-3300-4E0C-9EB1-D8A3926B1CC4}" type="slidenum">
              <a:rPr lang="it-IT" altLang="it-IT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93813" y="796925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81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de-A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0AF168-0734-4B9C-8289-F21A50FB5AAE}" type="slidenum">
              <a:rPr lang="it-IT" altLang="it-IT" sz="1200">
                <a:solidFill>
                  <a:srgbClr val="000000"/>
                </a:solidFill>
              </a:rPr>
              <a:pPr/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0794-A3F3-4E74-8779-B771051B1F8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F13E-670E-4E00-A0DC-EA300845469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B3DB-2F89-43C6-8571-C8026EC1F28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42AB-8124-4D94-89E7-D4ADA0C85E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065B-CBEF-422B-BE05-301521FFB13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703A-7E72-4A9E-BCCD-ECC469DDA77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59CD-15E3-4B9C-B64D-1EE5FEED90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91B9-D618-45D8-B136-C7B03A864D6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7EB8-EEEC-42B4-8C74-BD8FAA61ED3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7BC8-84C3-481B-81E3-253CA4B7F28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401D-60A4-4CF6-A7B8-B9B980237A0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1F5AF-A53A-4A3F-9015-BB093AF891D7}" type="slidenum"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1143000"/>
            <a:ext cx="7681913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it-IT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Data elaboration</a:t>
            </a:r>
          </a:p>
        </p:txBody>
      </p:sp>
      <p:pic>
        <p:nvPicPr>
          <p:cNvPr id="31747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884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8"/>
          <p:cNvGrpSpPr>
            <a:grpSpLocks/>
          </p:cNvGrpSpPr>
          <p:nvPr/>
        </p:nvGrpSpPr>
        <p:grpSpPr bwMode="auto">
          <a:xfrm>
            <a:off x="1403350" y="620713"/>
            <a:ext cx="5689600" cy="5113337"/>
            <a:chOff x="3666" y="2540"/>
            <a:chExt cx="2094" cy="1780"/>
          </a:xfrm>
        </p:grpSpPr>
        <p:pic>
          <p:nvPicPr>
            <p:cNvPr id="40963" name="Picture 9" descr="hg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2742"/>
              <a:ext cx="1030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10" descr="F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" y="2742"/>
              <a:ext cx="1030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11"/>
            <p:cNvSpPr txBox="1">
              <a:spLocks noChangeArrowheads="1"/>
            </p:cNvSpPr>
            <p:nvPr/>
          </p:nvSpPr>
          <p:spPr bwMode="auto">
            <a:xfrm>
              <a:off x="4128" y="2542"/>
              <a:ext cx="56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it-IT" sz="1600" b="1">
                  <a:solidFill>
                    <a:srgbClr val="FF0000"/>
                  </a:solidFill>
                  <a:cs typeface="Arial" charset="0"/>
                </a:rPr>
                <a:t>Mercury</a:t>
              </a:r>
              <a:endParaRPr lang="it-IT" altLang="it-IT" sz="16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40966" name="Text Box 12"/>
            <p:cNvSpPr txBox="1">
              <a:spLocks noChangeArrowheads="1"/>
            </p:cNvSpPr>
            <p:nvPr/>
          </p:nvSpPr>
          <p:spPr bwMode="auto">
            <a:xfrm>
              <a:off x="5311" y="2540"/>
              <a:ext cx="44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600" b="1">
                  <a:solidFill>
                    <a:srgbClr val="FF0000"/>
                  </a:solidFill>
                  <a:cs typeface="Arial" charset="0"/>
                </a:rPr>
                <a:t>Copper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40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19200" y="2895600"/>
            <a:ext cx="6934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Questi valori vengono misurati in stazioni di campionamento individuate sul territorio, e ad essi possono essere quindi associate delle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4000" b="1">
                <a:solidFill>
                  <a:srgbClr val="99FFFF"/>
                </a:solidFill>
              </a:rPr>
              <a:t>coordinate geografiche</a:t>
            </a:r>
            <a:endParaRPr lang="it-IT" altLang="it-IT" sz="40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 </a:t>
            </a:r>
            <a:r>
              <a:rPr lang="it-IT" altLang="it-IT" sz="2400" b="1">
                <a:solidFill>
                  <a:srgbClr val="99FFFF"/>
                </a:solidFill>
              </a:rPr>
              <a:t>longitudine, latitudine </a:t>
            </a: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Rappresentazioni cartografiche di uno o più parametri</a:t>
            </a:r>
            <a:r>
              <a:rPr lang="it-IT" altLang="it-IT" sz="2800">
                <a:solidFill>
                  <a:srgbClr val="FFFF00"/>
                </a:solidFill>
              </a:rPr>
              <a:t> </a:t>
            </a:r>
            <a:r>
              <a:rPr lang="it-IT" altLang="it-IT" sz="2800" b="1">
                <a:solidFill>
                  <a:srgbClr val="FFFF00"/>
                </a:solidFill>
              </a:rPr>
              <a:t>misurati nell’area di studio </a:t>
            </a:r>
          </a:p>
        </p:txBody>
      </p:sp>
    </p:spTree>
    <p:extLst>
      <p:ext uri="{BB962C8B-B14F-4D97-AF65-F5344CB8AC3E}">
        <p14:creationId xmlns:p14="http://schemas.microsoft.com/office/powerpoint/2010/main" val="344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8963"/>
            <a:ext cx="9020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2700" y="914400"/>
            <a:ext cx="2133600" cy="5562600"/>
            <a:chOff x="8" y="0"/>
            <a:chExt cx="1344" cy="3504"/>
          </a:xfrm>
        </p:grpSpPr>
        <p:sp>
          <p:nvSpPr>
            <p:cNvPr id="43022" name="AutoShape 5"/>
            <p:cNvSpPr>
              <a:spLocks/>
            </p:cNvSpPr>
            <p:nvPr/>
          </p:nvSpPr>
          <p:spPr bwMode="auto">
            <a:xfrm rot="-5400000">
              <a:off x="584" y="-224"/>
              <a:ext cx="192" cy="1248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3" name="Rectangle 6"/>
            <p:cNvSpPr>
              <a:spLocks noChangeArrowheads="1"/>
            </p:cNvSpPr>
            <p:nvPr/>
          </p:nvSpPr>
          <p:spPr bwMode="auto">
            <a:xfrm>
              <a:off x="32" y="576"/>
              <a:ext cx="1296" cy="292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8" y="0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FFFF00"/>
                  </a:solidFill>
                </a:rPr>
                <a:t>coordinate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1587500" y="914400"/>
            <a:ext cx="2133600" cy="5562600"/>
            <a:chOff x="1000" y="0"/>
            <a:chExt cx="1344" cy="3504"/>
          </a:xfrm>
        </p:grpSpPr>
        <p:sp>
          <p:nvSpPr>
            <p:cNvPr id="43019" name="Rectangle 9"/>
            <p:cNvSpPr>
              <a:spLocks noChangeArrowheads="1"/>
            </p:cNvSpPr>
            <p:nvPr/>
          </p:nvSpPr>
          <p:spPr bwMode="auto">
            <a:xfrm>
              <a:off x="1336" y="576"/>
              <a:ext cx="672" cy="2928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0" name="AutoShape 10"/>
            <p:cNvSpPr>
              <a:spLocks/>
            </p:cNvSpPr>
            <p:nvPr/>
          </p:nvSpPr>
          <p:spPr bwMode="auto">
            <a:xfrm rot="-5400000">
              <a:off x="1568" y="64"/>
              <a:ext cx="192" cy="672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1000" y="0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FF00"/>
                  </a:solidFill>
                </a:rPr>
                <a:t>n° stazione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3162300" y="914400"/>
            <a:ext cx="5943600" cy="5562600"/>
            <a:chOff x="1992" y="0"/>
            <a:chExt cx="3744" cy="3504"/>
          </a:xfrm>
        </p:grpSpPr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1992" y="576"/>
              <a:ext cx="3744" cy="29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AutoShape 14"/>
            <p:cNvSpPr>
              <a:spLocks/>
            </p:cNvSpPr>
            <p:nvPr/>
          </p:nvSpPr>
          <p:spPr bwMode="auto">
            <a:xfrm rot="-5400000">
              <a:off x="3768" y="-1424"/>
              <a:ext cx="192" cy="3648"/>
            </a:xfrm>
            <a:prstGeom prst="rightBrace">
              <a:avLst>
                <a:gd name="adj1" fmla="val 158333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2720" y="0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</a:rPr>
                <a:t>parametri misurati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2374900" y="1143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600" b="1">
                <a:solidFill>
                  <a:srgbClr val="99FFFF"/>
                </a:solidFill>
              </a:rPr>
              <a:t>Tabella dati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57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</a:rPr>
              <a:t>Analisi statistica dei dati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667000" y="2209800"/>
            <a:ext cx="60960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Media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Deviazione standard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Mediana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Percentili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Distribuzioni di frequenza...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304800"/>
            <a:ext cx="80772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600200" y="838200"/>
            <a:ext cx="3200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Alluminio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diminuzione rispetto al 1999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45060" name="Group 18"/>
          <p:cNvGrpSpPr>
            <a:grpSpLocks/>
          </p:cNvGrpSpPr>
          <p:nvPr/>
        </p:nvGrpSpPr>
        <p:grpSpPr bwMode="auto">
          <a:xfrm>
            <a:off x="609600" y="2438400"/>
            <a:ext cx="9010650" cy="4184650"/>
            <a:chOff x="384" y="1536"/>
            <a:chExt cx="5676" cy="2636"/>
          </a:xfrm>
        </p:grpSpPr>
        <p:graphicFrame>
          <p:nvGraphicFramePr>
            <p:cNvPr id="45061" name="Object 11"/>
            <p:cNvGraphicFramePr>
              <a:graphicFrameLocks noChangeAspect="1"/>
            </p:cNvGraphicFramePr>
            <p:nvPr/>
          </p:nvGraphicFramePr>
          <p:xfrm>
            <a:off x="384" y="1536"/>
            <a:ext cx="5676" cy="2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Grafico" r:id="rId3" imgW="1147851" imgH="3470791" progId="STATISTICA.Grafico">
                    <p:embed/>
                  </p:oleObj>
                </mc:Choice>
                <mc:Fallback>
                  <p:oleObj name="Grafico" r:id="rId3" imgW="1147851" imgH="3470791" progId="STATISTICA.Grafic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536"/>
                          <a:ext cx="5676" cy="2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062" name="Group 17"/>
            <p:cNvGrpSpPr>
              <a:grpSpLocks/>
            </p:cNvGrpSpPr>
            <p:nvPr/>
          </p:nvGrpSpPr>
          <p:grpSpPr bwMode="auto">
            <a:xfrm>
              <a:off x="975" y="2341"/>
              <a:ext cx="576" cy="545"/>
              <a:chOff x="975" y="2341"/>
              <a:chExt cx="576" cy="545"/>
            </a:xfrm>
          </p:grpSpPr>
          <p:sp>
            <p:nvSpPr>
              <p:cNvPr id="45066" name="Text Box 12"/>
              <p:cNvSpPr txBox="1">
                <a:spLocks noChangeArrowheads="1"/>
              </p:cNvSpPr>
              <p:nvPr/>
            </p:nvSpPr>
            <p:spPr bwMode="auto">
              <a:xfrm>
                <a:off x="975" y="2341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2400">
                    <a:solidFill>
                      <a:srgbClr val="CC0000"/>
                    </a:solidFill>
                    <a:latin typeface="Times New Roman" pitchFamily="18" charset="0"/>
                  </a:rPr>
                  <a:t>2007</a:t>
                </a:r>
                <a:endParaRPr lang="it-IT" altLang="it-IT" sz="240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67" name="Line 13"/>
              <p:cNvSpPr>
                <a:spLocks noChangeShapeType="1"/>
              </p:cNvSpPr>
              <p:nvPr/>
            </p:nvSpPr>
            <p:spPr bwMode="auto">
              <a:xfrm flipH="1">
                <a:off x="1202" y="2614"/>
                <a:ext cx="48" cy="27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5063" name="Group 16"/>
            <p:cNvGrpSpPr>
              <a:grpSpLocks/>
            </p:cNvGrpSpPr>
            <p:nvPr/>
          </p:nvGrpSpPr>
          <p:grpSpPr bwMode="auto">
            <a:xfrm>
              <a:off x="1474" y="2205"/>
              <a:ext cx="576" cy="635"/>
              <a:chOff x="1474" y="2205"/>
              <a:chExt cx="576" cy="635"/>
            </a:xfrm>
          </p:grpSpPr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1474" y="2205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2400">
                    <a:solidFill>
                      <a:srgbClr val="009900"/>
                    </a:solidFill>
                    <a:latin typeface="Times New Roman" pitchFamily="18" charset="0"/>
                  </a:rPr>
                  <a:t>1999</a:t>
                </a:r>
              </a:p>
            </p:txBody>
          </p:sp>
          <p:sp>
            <p:nvSpPr>
              <p:cNvPr id="45065" name="Line 15"/>
              <p:cNvSpPr>
                <a:spLocks noChangeShapeType="1"/>
              </p:cNvSpPr>
              <p:nvPr/>
            </p:nvSpPr>
            <p:spPr bwMode="auto">
              <a:xfrm flipH="1">
                <a:off x="1519" y="2523"/>
                <a:ext cx="136" cy="317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uschio bl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9624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495800" y="152400"/>
            <a:ext cx="4419600" cy="3657600"/>
            <a:chOff x="2832" y="144"/>
            <a:chExt cx="2784" cy="2304"/>
          </a:xfrm>
        </p:grpSpPr>
        <p:sp>
          <p:nvSpPr>
            <p:cNvPr id="46324" name="Rectangle 4"/>
            <p:cNvSpPr>
              <a:spLocks noChangeArrowheads="1"/>
            </p:cNvSpPr>
            <p:nvPr/>
          </p:nvSpPr>
          <p:spPr bwMode="auto">
            <a:xfrm>
              <a:off x="2832" y="144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63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0"/>
              <a:ext cx="2644" cy="2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4914900" y="4343400"/>
            <a:ext cx="4191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…ma le elaborazioni cartografiche rendono molto più immediata la comprensione.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46085" name="Group 248"/>
          <p:cNvGrpSpPr>
            <a:grpSpLocks/>
          </p:cNvGrpSpPr>
          <p:nvPr/>
        </p:nvGrpSpPr>
        <p:grpSpPr bwMode="auto">
          <a:xfrm>
            <a:off x="250825" y="2997200"/>
            <a:ext cx="4419600" cy="3657600"/>
            <a:chOff x="144" y="1888"/>
            <a:chExt cx="2784" cy="2304"/>
          </a:xfrm>
        </p:grpSpPr>
        <p:sp>
          <p:nvSpPr>
            <p:cNvPr id="46086" name="Rectangle 7"/>
            <p:cNvSpPr>
              <a:spLocks noChangeArrowheads="1"/>
            </p:cNvSpPr>
            <p:nvPr/>
          </p:nvSpPr>
          <p:spPr bwMode="auto">
            <a:xfrm>
              <a:off x="144" y="1888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04" y="2024"/>
              <a:ext cx="2658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Rectangle 12"/>
            <p:cNvSpPr>
              <a:spLocks noChangeArrowheads="1"/>
            </p:cNvSpPr>
            <p:nvPr/>
          </p:nvSpPr>
          <p:spPr bwMode="auto">
            <a:xfrm>
              <a:off x="434" y="2024"/>
              <a:ext cx="2084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089" name="Freeform 13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0 w 4166"/>
                <a:gd name="T1" fmla="*/ 2034 h 4069"/>
                <a:gd name="T2" fmla="*/ 0 w 4166"/>
                <a:gd name="T3" fmla="*/ 0 h 4069"/>
                <a:gd name="T4" fmla="*/ 2083 w 4166"/>
                <a:gd name="T5" fmla="*/ 0 h 4069"/>
                <a:gd name="T6" fmla="*/ 2083 w 4166"/>
                <a:gd name="T7" fmla="*/ 2034 h 4069"/>
                <a:gd name="T8" fmla="*/ 0 w 4166"/>
                <a:gd name="T9" fmla="*/ 2034 h 4069"/>
                <a:gd name="T10" fmla="*/ 0 w 4166"/>
                <a:gd name="T11" fmla="*/ 2034 h 4069"/>
                <a:gd name="T12" fmla="*/ 2083 w 4166"/>
                <a:gd name="T13" fmla="*/ 1510 h 4069"/>
                <a:gd name="T14" fmla="*/ 2083 w 4166"/>
                <a:gd name="T15" fmla="*/ 1510 h 4069"/>
                <a:gd name="T16" fmla="*/ 2082 w 4166"/>
                <a:gd name="T17" fmla="*/ 1517 h 4069"/>
                <a:gd name="T18" fmla="*/ 2082 w 4166"/>
                <a:gd name="T19" fmla="*/ 1523 h 4069"/>
                <a:gd name="T20" fmla="*/ 2083 w 4166"/>
                <a:gd name="T21" fmla="*/ 1531 h 4069"/>
                <a:gd name="T22" fmla="*/ 2083 w 4166"/>
                <a:gd name="T23" fmla="*/ 1538 h 4069"/>
                <a:gd name="T24" fmla="*/ 2083 w 4166"/>
                <a:gd name="T25" fmla="*/ 1544 h 4069"/>
                <a:gd name="T26" fmla="*/ 2083 w 4166"/>
                <a:gd name="T27" fmla="*/ 1552 h 4069"/>
                <a:gd name="T28" fmla="*/ 2083 w 4166"/>
                <a:gd name="T29" fmla="*/ 2034 h 4069"/>
                <a:gd name="T30" fmla="*/ 0 w 4166"/>
                <a:gd name="T31" fmla="*/ 2034 h 4069"/>
                <a:gd name="T32" fmla="*/ 0 w 4166"/>
                <a:gd name="T33" fmla="*/ 0 h 4069"/>
                <a:gd name="T34" fmla="*/ 2083 w 4166"/>
                <a:gd name="T35" fmla="*/ 0 h 4069"/>
                <a:gd name="T36" fmla="*/ 2083 w 4166"/>
                <a:gd name="T37" fmla="*/ 1510 h 4069"/>
                <a:gd name="T38" fmla="*/ 2083 w 4166"/>
                <a:gd name="T39" fmla="*/ 1510 h 40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66" h="4069">
                  <a:moveTo>
                    <a:pt x="0" y="4069"/>
                  </a:moveTo>
                  <a:lnTo>
                    <a:pt x="0" y="0"/>
                  </a:lnTo>
                  <a:lnTo>
                    <a:pt x="4166" y="0"/>
                  </a:lnTo>
                  <a:lnTo>
                    <a:pt x="4166" y="4069"/>
                  </a:lnTo>
                  <a:lnTo>
                    <a:pt x="0" y="4069"/>
                  </a:lnTo>
                  <a:close/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0" name="Freeform 14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977 w 4166"/>
                <a:gd name="T1" fmla="*/ 1332 h 4069"/>
                <a:gd name="T2" fmla="*/ 2034 w 4166"/>
                <a:gd name="T3" fmla="*/ 13 h 4069"/>
                <a:gd name="T4" fmla="*/ 1519 w 4166"/>
                <a:gd name="T5" fmla="*/ 62 h 4069"/>
                <a:gd name="T6" fmla="*/ 1520 w 4166"/>
                <a:gd name="T7" fmla="*/ 167 h 4069"/>
                <a:gd name="T8" fmla="*/ 1495 w 4166"/>
                <a:gd name="T9" fmla="*/ 237 h 4069"/>
                <a:gd name="T10" fmla="*/ 1550 w 4166"/>
                <a:gd name="T11" fmla="*/ 303 h 4069"/>
                <a:gd name="T12" fmla="*/ 1588 w 4166"/>
                <a:gd name="T13" fmla="*/ 384 h 4069"/>
                <a:gd name="T14" fmla="*/ 1543 w 4166"/>
                <a:gd name="T15" fmla="*/ 460 h 4069"/>
                <a:gd name="T16" fmla="*/ 1461 w 4166"/>
                <a:gd name="T17" fmla="*/ 496 h 4069"/>
                <a:gd name="T18" fmla="*/ 1402 w 4166"/>
                <a:gd name="T19" fmla="*/ 557 h 4069"/>
                <a:gd name="T20" fmla="*/ 1385 w 4166"/>
                <a:gd name="T21" fmla="*/ 656 h 4069"/>
                <a:gd name="T22" fmla="*/ 1423 w 4166"/>
                <a:gd name="T23" fmla="*/ 735 h 4069"/>
                <a:gd name="T24" fmla="*/ 1508 w 4166"/>
                <a:gd name="T25" fmla="*/ 778 h 4069"/>
                <a:gd name="T26" fmla="*/ 1612 w 4166"/>
                <a:gd name="T27" fmla="*/ 768 h 4069"/>
                <a:gd name="T28" fmla="*/ 1683 w 4166"/>
                <a:gd name="T29" fmla="*/ 714 h 4069"/>
                <a:gd name="T30" fmla="*/ 1725 w 4166"/>
                <a:gd name="T31" fmla="*/ 639 h 4069"/>
                <a:gd name="T32" fmla="*/ 1781 w 4166"/>
                <a:gd name="T33" fmla="*/ 576 h 4069"/>
                <a:gd name="T34" fmla="*/ 1839 w 4166"/>
                <a:gd name="T35" fmla="*/ 635 h 4069"/>
                <a:gd name="T36" fmla="*/ 1882 w 4166"/>
                <a:gd name="T37" fmla="*/ 713 h 4069"/>
                <a:gd name="T38" fmla="*/ 1924 w 4166"/>
                <a:gd name="T39" fmla="*/ 789 h 4069"/>
                <a:gd name="T40" fmla="*/ 1940 w 4166"/>
                <a:gd name="T41" fmla="*/ 880 h 4069"/>
                <a:gd name="T42" fmla="*/ 1945 w 4166"/>
                <a:gd name="T43" fmla="*/ 943 h 4069"/>
                <a:gd name="T44" fmla="*/ 1858 w 4166"/>
                <a:gd name="T45" fmla="*/ 913 h 4069"/>
                <a:gd name="T46" fmla="*/ 1739 w 4166"/>
                <a:gd name="T47" fmla="*/ 919 h 4069"/>
                <a:gd name="T48" fmla="*/ 1648 w 4166"/>
                <a:gd name="T49" fmla="*/ 950 h 4069"/>
                <a:gd name="T50" fmla="*/ 1602 w 4166"/>
                <a:gd name="T51" fmla="*/ 1006 h 4069"/>
                <a:gd name="T52" fmla="*/ 1521 w 4166"/>
                <a:gd name="T53" fmla="*/ 1049 h 4069"/>
                <a:gd name="T54" fmla="*/ 1452 w 4166"/>
                <a:gd name="T55" fmla="*/ 1109 h 4069"/>
                <a:gd name="T56" fmla="*/ 1403 w 4166"/>
                <a:gd name="T57" fmla="*/ 1181 h 4069"/>
                <a:gd name="T58" fmla="*/ 1378 w 4166"/>
                <a:gd name="T59" fmla="*/ 1272 h 4069"/>
                <a:gd name="T60" fmla="*/ 1400 w 4166"/>
                <a:gd name="T61" fmla="*/ 1376 h 4069"/>
                <a:gd name="T62" fmla="*/ 1459 w 4166"/>
                <a:gd name="T63" fmla="*/ 1446 h 4069"/>
                <a:gd name="T64" fmla="*/ 1521 w 4166"/>
                <a:gd name="T65" fmla="*/ 1503 h 4069"/>
                <a:gd name="T66" fmla="*/ 1592 w 4166"/>
                <a:gd name="T67" fmla="*/ 1550 h 4069"/>
                <a:gd name="T68" fmla="*/ 1675 w 4166"/>
                <a:gd name="T69" fmla="*/ 1580 h 4069"/>
                <a:gd name="T70" fmla="*/ 1777 w 4166"/>
                <a:gd name="T71" fmla="*/ 1566 h 4069"/>
                <a:gd name="T72" fmla="*/ 1858 w 4166"/>
                <a:gd name="T73" fmla="*/ 1527 h 4069"/>
                <a:gd name="T74" fmla="*/ 1920 w 4166"/>
                <a:gd name="T75" fmla="*/ 1468 h 4069"/>
                <a:gd name="T76" fmla="*/ 1962 w 4166"/>
                <a:gd name="T77" fmla="*/ 1440 h 4069"/>
                <a:gd name="T78" fmla="*/ 1934 w 4166"/>
                <a:gd name="T79" fmla="*/ 1517 h 4069"/>
                <a:gd name="T80" fmla="*/ 1904 w 4166"/>
                <a:gd name="T81" fmla="*/ 1608 h 4069"/>
                <a:gd name="T82" fmla="*/ 1913 w 4166"/>
                <a:gd name="T83" fmla="*/ 1657 h 4069"/>
                <a:gd name="T84" fmla="*/ 1990 w 4166"/>
                <a:gd name="T85" fmla="*/ 1615 h 4069"/>
                <a:gd name="T86" fmla="*/ 1960 w 4166"/>
                <a:gd name="T87" fmla="*/ 1678 h 4069"/>
                <a:gd name="T88" fmla="*/ 1901 w 4166"/>
                <a:gd name="T89" fmla="*/ 1743 h 4069"/>
                <a:gd name="T90" fmla="*/ 1844 w 4166"/>
                <a:gd name="T91" fmla="*/ 1804 h 4069"/>
                <a:gd name="T92" fmla="*/ 1788 w 4166"/>
                <a:gd name="T93" fmla="*/ 1873 h 4069"/>
                <a:gd name="T94" fmla="*/ 1865 w 4166"/>
                <a:gd name="T95" fmla="*/ 1892 h 4069"/>
                <a:gd name="T96" fmla="*/ 1951 w 4166"/>
                <a:gd name="T97" fmla="*/ 1923 h 4069"/>
                <a:gd name="T98" fmla="*/ 2020 w 4166"/>
                <a:gd name="T99" fmla="*/ 1887 h 4069"/>
                <a:gd name="T100" fmla="*/ 2034 w 4166"/>
                <a:gd name="T101" fmla="*/ 1789 h 4069"/>
                <a:gd name="T102" fmla="*/ 2054 w 4166"/>
                <a:gd name="T103" fmla="*/ 1691 h 4069"/>
                <a:gd name="T104" fmla="*/ 2062 w 4166"/>
                <a:gd name="T105" fmla="*/ 1572 h 4069"/>
                <a:gd name="T106" fmla="*/ 1634 w 4166"/>
                <a:gd name="T107" fmla="*/ 1383 h 4069"/>
                <a:gd name="T108" fmla="*/ 1696 w 4166"/>
                <a:gd name="T109" fmla="*/ 1321 h 4069"/>
                <a:gd name="T110" fmla="*/ 1694 w 4166"/>
                <a:gd name="T111" fmla="*/ 1230 h 4069"/>
                <a:gd name="T112" fmla="*/ 1634 w 4166"/>
                <a:gd name="T113" fmla="*/ 1172 h 4069"/>
                <a:gd name="T114" fmla="*/ 1536 w 4166"/>
                <a:gd name="T115" fmla="*/ 1177 h 4069"/>
                <a:gd name="T116" fmla="*/ 1479 w 4166"/>
                <a:gd name="T117" fmla="*/ 1244 h 4069"/>
                <a:gd name="T118" fmla="*/ 1487 w 4166"/>
                <a:gd name="T119" fmla="*/ 1335 h 4069"/>
                <a:gd name="T120" fmla="*/ 1557 w 4166"/>
                <a:gd name="T121" fmla="*/ 1388 h 40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6" h="4069"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  <a:moveTo>
                    <a:pt x="3939" y="2671"/>
                  </a:moveTo>
                  <a:lnTo>
                    <a:pt x="3941" y="2669"/>
                  </a:lnTo>
                  <a:lnTo>
                    <a:pt x="3954" y="2665"/>
                  </a:lnTo>
                  <a:lnTo>
                    <a:pt x="3956" y="2671"/>
                  </a:lnTo>
                  <a:lnTo>
                    <a:pt x="3954" y="2675"/>
                  </a:lnTo>
                  <a:lnTo>
                    <a:pt x="3941" y="2673"/>
                  </a:lnTo>
                  <a:lnTo>
                    <a:pt x="3939" y="2671"/>
                  </a:lnTo>
                  <a:close/>
                  <a:moveTo>
                    <a:pt x="4166" y="125"/>
                  </a:moveTo>
                  <a:lnTo>
                    <a:pt x="4150" y="138"/>
                  </a:lnTo>
                  <a:lnTo>
                    <a:pt x="4137" y="138"/>
                  </a:lnTo>
                  <a:lnTo>
                    <a:pt x="4123" y="125"/>
                  </a:lnTo>
                  <a:lnTo>
                    <a:pt x="4108" y="111"/>
                  </a:lnTo>
                  <a:lnTo>
                    <a:pt x="4108" y="96"/>
                  </a:lnTo>
                  <a:lnTo>
                    <a:pt x="4123" y="82"/>
                  </a:lnTo>
                  <a:lnTo>
                    <a:pt x="4108" y="69"/>
                  </a:lnTo>
                  <a:lnTo>
                    <a:pt x="4108" y="54"/>
                  </a:lnTo>
                  <a:lnTo>
                    <a:pt x="4094" y="54"/>
                  </a:lnTo>
                  <a:lnTo>
                    <a:pt x="4081" y="40"/>
                  </a:lnTo>
                  <a:lnTo>
                    <a:pt x="4068" y="27"/>
                  </a:lnTo>
                  <a:lnTo>
                    <a:pt x="4068" y="13"/>
                  </a:lnTo>
                  <a:lnTo>
                    <a:pt x="4081" y="0"/>
                  </a:lnTo>
                  <a:lnTo>
                    <a:pt x="4166" y="0"/>
                  </a:lnTo>
                  <a:lnTo>
                    <a:pt x="4166" y="125"/>
                  </a:lnTo>
                  <a:close/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3215" y="2782"/>
                  </a:moveTo>
                  <a:lnTo>
                    <a:pt x="3224" y="2780"/>
                  </a:lnTo>
                  <a:lnTo>
                    <a:pt x="3240" y="2776"/>
                  </a:lnTo>
                  <a:lnTo>
                    <a:pt x="3253" y="2773"/>
                  </a:lnTo>
                  <a:lnTo>
                    <a:pt x="3263" y="2769"/>
                  </a:lnTo>
                  <a:lnTo>
                    <a:pt x="3267" y="2767"/>
                  </a:lnTo>
                  <a:lnTo>
                    <a:pt x="3280" y="2761"/>
                  </a:lnTo>
                  <a:lnTo>
                    <a:pt x="3294" y="2753"/>
                  </a:lnTo>
                  <a:lnTo>
                    <a:pt x="3296" y="2753"/>
                  </a:lnTo>
                  <a:lnTo>
                    <a:pt x="3309" y="2744"/>
                  </a:lnTo>
                  <a:lnTo>
                    <a:pt x="3313" y="2740"/>
                  </a:lnTo>
                  <a:lnTo>
                    <a:pt x="3322" y="2734"/>
                  </a:lnTo>
                  <a:lnTo>
                    <a:pt x="3332" y="2726"/>
                  </a:lnTo>
                  <a:lnTo>
                    <a:pt x="3338" y="2721"/>
                  </a:lnTo>
                  <a:lnTo>
                    <a:pt x="3345" y="2713"/>
                  </a:lnTo>
                  <a:lnTo>
                    <a:pt x="3351" y="2705"/>
                  </a:lnTo>
                  <a:lnTo>
                    <a:pt x="3359" y="2698"/>
                  </a:lnTo>
                  <a:lnTo>
                    <a:pt x="3365" y="2688"/>
                  </a:lnTo>
                  <a:lnTo>
                    <a:pt x="3369" y="2684"/>
                  </a:lnTo>
                  <a:lnTo>
                    <a:pt x="3376" y="2671"/>
                  </a:lnTo>
                  <a:lnTo>
                    <a:pt x="3380" y="2667"/>
                  </a:lnTo>
                  <a:lnTo>
                    <a:pt x="3384" y="2655"/>
                  </a:lnTo>
                  <a:lnTo>
                    <a:pt x="3392" y="2642"/>
                  </a:lnTo>
                  <a:lnTo>
                    <a:pt x="3393" y="2636"/>
                  </a:lnTo>
                  <a:lnTo>
                    <a:pt x="3395" y="2629"/>
                  </a:lnTo>
                  <a:lnTo>
                    <a:pt x="3401" y="2615"/>
                  </a:lnTo>
                  <a:lnTo>
                    <a:pt x="3405" y="2602"/>
                  </a:lnTo>
                  <a:lnTo>
                    <a:pt x="3407" y="2586"/>
                  </a:lnTo>
                  <a:lnTo>
                    <a:pt x="3407" y="2573"/>
                  </a:lnTo>
                  <a:lnTo>
                    <a:pt x="3409" y="2559"/>
                  </a:lnTo>
                  <a:lnTo>
                    <a:pt x="3409" y="2544"/>
                  </a:lnTo>
                  <a:lnTo>
                    <a:pt x="3407" y="2538"/>
                  </a:lnTo>
                  <a:lnTo>
                    <a:pt x="3407" y="2531"/>
                  </a:lnTo>
                  <a:lnTo>
                    <a:pt x="3405" y="2515"/>
                  </a:lnTo>
                  <a:lnTo>
                    <a:pt x="3403" y="2502"/>
                  </a:lnTo>
                  <a:lnTo>
                    <a:pt x="3399" y="2488"/>
                  </a:lnTo>
                  <a:lnTo>
                    <a:pt x="3393" y="2475"/>
                  </a:lnTo>
                  <a:lnTo>
                    <a:pt x="3393" y="2473"/>
                  </a:lnTo>
                  <a:lnTo>
                    <a:pt x="3388" y="2461"/>
                  </a:lnTo>
                  <a:lnTo>
                    <a:pt x="3380" y="2446"/>
                  </a:lnTo>
                  <a:lnTo>
                    <a:pt x="3380" y="2444"/>
                  </a:lnTo>
                  <a:lnTo>
                    <a:pt x="3372" y="2433"/>
                  </a:lnTo>
                  <a:lnTo>
                    <a:pt x="3365" y="2421"/>
                  </a:lnTo>
                  <a:lnTo>
                    <a:pt x="3363" y="2419"/>
                  </a:lnTo>
                  <a:lnTo>
                    <a:pt x="3351" y="2404"/>
                  </a:lnTo>
                  <a:lnTo>
                    <a:pt x="3338" y="2390"/>
                  </a:lnTo>
                  <a:lnTo>
                    <a:pt x="3338" y="2389"/>
                  </a:lnTo>
                  <a:lnTo>
                    <a:pt x="3322" y="2377"/>
                  </a:lnTo>
                  <a:lnTo>
                    <a:pt x="3309" y="2367"/>
                  </a:lnTo>
                  <a:lnTo>
                    <a:pt x="3303" y="2362"/>
                  </a:lnTo>
                  <a:lnTo>
                    <a:pt x="3296" y="2358"/>
                  </a:lnTo>
                  <a:lnTo>
                    <a:pt x="3280" y="2350"/>
                  </a:lnTo>
                  <a:lnTo>
                    <a:pt x="3278" y="2348"/>
                  </a:lnTo>
                  <a:lnTo>
                    <a:pt x="3267" y="2344"/>
                  </a:lnTo>
                  <a:lnTo>
                    <a:pt x="3253" y="2339"/>
                  </a:lnTo>
                  <a:lnTo>
                    <a:pt x="3242" y="2335"/>
                  </a:lnTo>
                  <a:lnTo>
                    <a:pt x="3240" y="2335"/>
                  </a:lnTo>
                  <a:lnTo>
                    <a:pt x="3224" y="2331"/>
                  </a:lnTo>
                  <a:lnTo>
                    <a:pt x="3211" y="2329"/>
                  </a:lnTo>
                  <a:lnTo>
                    <a:pt x="3198" y="2327"/>
                  </a:lnTo>
                  <a:lnTo>
                    <a:pt x="3184" y="2327"/>
                  </a:lnTo>
                  <a:lnTo>
                    <a:pt x="3169" y="2327"/>
                  </a:lnTo>
                  <a:lnTo>
                    <a:pt x="3155" y="2329"/>
                  </a:lnTo>
                  <a:lnTo>
                    <a:pt x="3140" y="2331"/>
                  </a:lnTo>
                  <a:lnTo>
                    <a:pt x="3127" y="2333"/>
                  </a:lnTo>
                  <a:lnTo>
                    <a:pt x="3121" y="2335"/>
                  </a:lnTo>
                  <a:lnTo>
                    <a:pt x="3113" y="2337"/>
                  </a:lnTo>
                  <a:lnTo>
                    <a:pt x="3100" y="2342"/>
                  </a:lnTo>
                  <a:lnTo>
                    <a:pt x="3086" y="2348"/>
                  </a:lnTo>
                  <a:lnTo>
                    <a:pt x="3082" y="2348"/>
                  </a:lnTo>
                  <a:lnTo>
                    <a:pt x="3071" y="2354"/>
                  </a:lnTo>
                  <a:lnTo>
                    <a:pt x="3057" y="2362"/>
                  </a:lnTo>
                  <a:lnTo>
                    <a:pt x="3042" y="2373"/>
                  </a:lnTo>
                  <a:lnTo>
                    <a:pt x="3038" y="2377"/>
                  </a:lnTo>
                  <a:lnTo>
                    <a:pt x="3029" y="2383"/>
                  </a:lnTo>
                  <a:lnTo>
                    <a:pt x="3021" y="2390"/>
                  </a:lnTo>
                  <a:lnTo>
                    <a:pt x="3015" y="2396"/>
                  </a:lnTo>
                  <a:lnTo>
                    <a:pt x="3007" y="2404"/>
                  </a:lnTo>
                  <a:lnTo>
                    <a:pt x="3000" y="2412"/>
                  </a:lnTo>
                  <a:lnTo>
                    <a:pt x="2994" y="2419"/>
                  </a:lnTo>
                  <a:lnTo>
                    <a:pt x="2986" y="2431"/>
                  </a:lnTo>
                  <a:lnTo>
                    <a:pt x="2984" y="2433"/>
                  </a:lnTo>
                  <a:lnTo>
                    <a:pt x="2977" y="2446"/>
                  </a:lnTo>
                  <a:lnTo>
                    <a:pt x="2973" y="2452"/>
                  </a:lnTo>
                  <a:lnTo>
                    <a:pt x="2969" y="2461"/>
                  </a:lnTo>
                  <a:lnTo>
                    <a:pt x="2961" y="2475"/>
                  </a:lnTo>
                  <a:lnTo>
                    <a:pt x="2959" y="2483"/>
                  </a:lnTo>
                  <a:lnTo>
                    <a:pt x="2958" y="2488"/>
                  </a:lnTo>
                  <a:lnTo>
                    <a:pt x="2954" y="2502"/>
                  </a:lnTo>
                  <a:lnTo>
                    <a:pt x="2948" y="2515"/>
                  </a:lnTo>
                  <a:lnTo>
                    <a:pt x="2946" y="2531"/>
                  </a:lnTo>
                  <a:lnTo>
                    <a:pt x="2944" y="2544"/>
                  </a:lnTo>
                  <a:lnTo>
                    <a:pt x="2944" y="2548"/>
                  </a:lnTo>
                  <a:lnTo>
                    <a:pt x="2944" y="2559"/>
                  </a:lnTo>
                  <a:lnTo>
                    <a:pt x="2944" y="2573"/>
                  </a:lnTo>
                  <a:lnTo>
                    <a:pt x="2944" y="2577"/>
                  </a:lnTo>
                  <a:lnTo>
                    <a:pt x="2946" y="2586"/>
                  </a:lnTo>
                  <a:lnTo>
                    <a:pt x="2948" y="2602"/>
                  </a:lnTo>
                  <a:lnTo>
                    <a:pt x="2950" y="2615"/>
                  </a:lnTo>
                  <a:lnTo>
                    <a:pt x="2956" y="2629"/>
                  </a:lnTo>
                  <a:lnTo>
                    <a:pt x="2959" y="2640"/>
                  </a:lnTo>
                  <a:lnTo>
                    <a:pt x="2959" y="2642"/>
                  </a:lnTo>
                  <a:lnTo>
                    <a:pt x="2965" y="2655"/>
                  </a:lnTo>
                  <a:lnTo>
                    <a:pt x="2973" y="2669"/>
                  </a:lnTo>
                  <a:lnTo>
                    <a:pt x="2973" y="2671"/>
                  </a:lnTo>
                  <a:lnTo>
                    <a:pt x="2982" y="2684"/>
                  </a:lnTo>
                  <a:lnTo>
                    <a:pt x="2986" y="2692"/>
                  </a:lnTo>
                  <a:lnTo>
                    <a:pt x="2992" y="2698"/>
                  </a:lnTo>
                  <a:lnTo>
                    <a:pt x="3000" y="2707"/>
                  </a:lnTo>
                  <a:lnTo>
                    <a:pt x="3006" y="2713"/>
                  </a:lnTo>
                  <a:lnTo>
                    <a:pt x="3015" y="2723"/>
                  </a:lnTo>
                  <a:lnTo>
                    <a:pt x="3019" y="2726"/>
                  </a:lnTo>
                  <a:lnTo>
                    <a:pt x="3029" y="2734"/>
                  </a:lnTo>
                  <a:lnTo>
                    <a:pt x="3036" y="2740"/>
                  </a:lnTo>
                  <a:lnTo>
                    <a:pt x="3042" y="2746"/>
                  </a:lnTo>
                  <a:lnTo>
                    <a:pt x="3057" y="2753"/>
                  </a:lnTo>
                  <a:lnTo>
                    <a:pt x="3071" y="2761"/>
                  </a:lnTo>
                  <a:lnTo>
                    <a:pt x="3086" y="2769"/>
                  </a:lnTo>
                  <a:lnTo>
                    <a:pt x="3100" y="2773"/>
                  </a:lnTo>
                  <a:lnTo>
                    <a:pt x="3113" y="2776"/>
                  </a:lnTo>
                  <a:lnTo>
                    <a:pt x="3127" y="2780"/>
                  </a:lnTo>
                  <a:lnTo>
                    <a:pt x="3136" y="2782"/>
                  </a:lnTo>
                  <a:lnTo>
                    <a:pt x="3140" y="2784"/>
                  </a:lnTo>
                  <a:lnTo>
                    <a:pt x="3155" y="2784"/>
                  </a:lnTo>
                  <a:lnTo>
                    <a:pt x="3169" y="2786"/>
                  </a:lnTo>
                  <a:lnTo>
                    <a:pt x="3184" y="2786"/>
                  </a:lnTo>
                  <a:lnTo>
                    <a:pt x="3198" y="2784"/>
                  </a:lnTo>
                  <a:lnTo>
                    <a:pt x="3211" y="2784"/>
                  </a:lnTo>
                  <a:lnTo>
                    <a:pt x="3215" y="2782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1" name="Freeform 15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2" name="Freeform 16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498 w 4166"/>
                <a:gd name="T1" fmla="*/ 181 h 4069"/>
                <a:gd name="T2" fmla="*/ 1564 w 4166"/>
                <a:gd name="T3" fmla="*/ 321 h 4069"/>
                <a:gd name="T4" fmla="*/ 1519 w 4166"/>
                <a:gd name="T5" fmla="*/ 468 h 4069"/>
                <a:gd name="T6" fmla="*/ 1393 w 4166"/>
                <a:gd name="T7" fmla="*/ 580 h 4069"/>
                <a:gd name="T8" fmla="*/ 1447 w 4166"/>
                <a:gd name="T9" fmla="*/ 754 h 4069"/>
                <a:gd name="T10" fmla="*/ 1638 w 4166"/>
                <a:gd name="T11" fmla="*/ 754 h 4069"/>
                <a:gd name="T12" fmla="*/ 1737 w 4166"/>
                <a:gd name="T13" fmla="*/ 614 h 4069"/>
                <a:gd name="T14" fmla="*/ 1858 w 4166"/>
                <a:gd name="T15" fmla="*/ 650 h 4069"/>
                <a:gd name="T16" fmla="*/ 1926 w 4166"/>
                <a:gd name="T17" fmla="*/ 824 h 4069"/>
                <a:gd name="T18" fmla="*/ 1928 w 4166"/>
                <a:gd name="T19" fmla="*/ 926 h 4069"/>
                <a:gd name="T20" fmla="*/ 1710 w 4166"/>
                <a:gd name="T21" fmla="*/ 926 h 4069"/>
                <a:gd name="T22" fmla="*/ 1575 w 4166"/>
                <a:gd name="T23" fmla="*/ 1020 h 4069"/>
                <a:gd name="T24" fmla="*/ 1438 w 4166"/>
                <a:gd name="T25" fmla="*/ 1126 h 4069"/>
                <a:gd name="T26" fmla="*/ 1378 w 4166"/>
                <a:gd name="T27" fmla="*/ 1307 h 4069"/>
                <a:gd name="T28" fmla="*/ 1473 w 4166"/>
                <a:gd name="T29" fmla="*/ 1461 h 4069"/>
                <a:gd name="T30" fmla="*/ 1620 w 4166"/>
                <a:gd name="T31" fmla="*/ 1557 h 4069"/>
                <a:gd name="T32" fmla="*/ 1802 w 4166"/>
                <a:gd name="T33" fmla="*/ 1557 h 4069"/>
                <a:gd name="T34" fmla="*/ 1935 w 4166"/>
                <a:gd name="T35" fmla="*/ 1451 h 4069"/>
                <a:gd name="T36" fmla="*/ 1920 w 4166"/>
                <a:gd name="T37" fmla="*/ 1538 h 4069"/>
                <a:gd name="T38" fmla="*/ 1942 w 4166"/>
                <a:gd name="T39" fmla="*/ 1650 h 4069"/>
                <a:gd name="T40" fmla="*/ 1943 w 4166"/>
                <a:gd name="T41" fmla="*/ 1695 h 4069"/>
                <a:gd name="T42" fmla="*/ 1825 w 4166"/>
                <a:gd name="T43" fmla="*/ 1825 h 4069"/>
                <a:gd name="T44" fmla="*/ 1889 w 4166"/>
                <a:gd name="T45" fmla="*/ 1902 h 4069"/>
                <a:gd name="T46" fmla="*/ 2013 w 4166"/>
                <a:gd name="T47" fmla="*/ 1853 h 4069"/>
                <a:gd name="T48" fmla="*/ 2062 w 4166"/>
                <a:gd name="T49" fmla="*/ 1657 h 4069"/>
                <a:gd name="T50" fmla="*/ 489 w 4166"/>
                <a:gd name="T51" fmla="*/ 124 h 4069"/>
                <a:gd name="T52" fmla="*/ 455 w 4166"/>
                <a:gd name="T53" fmla="*/ 127 h 4069"/>
                <a:gd name="T54" fmla="*/ 343 w 4166"/>
                <a:gd name="T55" fmla="*/ 235 h 4069"/>
                <a:gd name="T56" fmla="*/ 491 w 4166"/>
                <a:gd name="T57" fmla="*/ 153 h 4069"/>
                <a:gd name="T58" fmla="*/ 673 w 4166"/>
                <a:gd name="T59" fmla="*/ 117 h 4069"/>
                <a:gd name="T60" fmla="*/ 694 w 4166"/>
                <a:gd name="T61" fmla="*/ 225 h 4069"/>
                <a:gd name="T62" fmla="*/ 563 w 4166"/>
                <a:gd name="T63" fmla="*/ 251 h 4069"/>
                <a:gd name="T64" fmla="*/ 456 w 4166"/>
                <a:gd name="T65" fmla="*/ 251 h 4069"/>
                <a:gd name="T66" fmla="*/ 287 w 4166"/>
                <a:gd name="T67" fmla="*/ 302 h 4069"/>
                <a:gd name="T68" fmla="*/ 117 w 4166"/>
                <a:gd name="T69" fmla="*/ 468 h 4069"/>
                <a:gd name="T70" fmla="*/ 274 w 4166"/>
                <a:gd name="T71" fmla="*/ 386 h 4069"/>
                <a:gd name="T72" fmla="*/ 436 w 4166"/>
                <a:gd name="T73" fmla="*/ 363 h 4069"/>
                <a:gd name="T74" fmla="*/ 536 w 4166"/>
                <a:gd name="T75" fmla="*/ 398 h 4069"/>
                <a:gd name="T76" fmla="*/ 602 w 4166"/>
                <a:gd name="T77" fmla="*/ 398 h 4069"/>
                <a:gd name="T78" fmla="*/ 680 w 4166"/>
                <a:gd name="T79" fmla="*/ 557 h 4069"/>
                <a:gd name="T80" fmla="*/ 752 w 4166"/>
                <a:gd name="T81" fmla="*/ 629 h 4069"/>
                <a:gd name="T82" fmla="*/ 749 w 4166"/>
                <a:gd name="T83" fmla="*/ 398 h 4069"/>
                <a:gd name="T84" fmla="*/ 765 w 4166"/>
                <a:gd name="T85" fmla="*/ 222 h 4069"/>
                <a:gd name="T86" fmla="*/ 918 w 4166"/>
                <a:gd name="T87" fmla="*/ 305 h 4069"/>
                <a:gd name="T88" fmla="*/ 1016 w 4166"/>
                <a:gd name="T89" fmla="*/ 444 h 4069"/>
                <a:gd name="T90" fmla="*/ 1188 w 4166"/>
                <a:gd name="T91" fmla="*/ 517 h 4069"/>
                <a:gd name="T92" fmla="*/ 1294 w 4166"/>
                <a:gd name="T93" fmla="*/ 664 h 4069"/>
                <a:gd name="T94" fmla="*/ 1322 w 4166"/>
                <a:gd name="T95" fmla="*/ 873 h 4069"/>
                <a:gd name="T96" fmla="*/ 1249 w 4166"/>
                <a:gd name="T97" fmla="*/ 1039 h 4069"/>
                <a:gd name="T98" fmla="*/ 1235 w 4166"/>
                <a:gd name="T99" fmla="*/ 1209 h 4069"/>
                <a:gd name="T100" fmla="*/ 1311 w 4166"/>
                <a:gd name="T101" fmla="*/ 1384 h 4069"/>
                <a:gd name="T102" fmla="*/ 1390 w 4166"/>
                <a:gd name="T103" fmla="*/ 1538 h 4069"/>
                <a:gd name="T104" fmla="*/ 1500 w 4166"/>
                <a:gd name="T105" fmla="*/ 1665 h 4069"/>
                <a:gd name="T106" fmla="*/ 1648 w 4166"/>
                <a:gd name="T107" fmla="*/ 1764 h 4069"/>
                <a:gd name="T108" fmla="*/ 1654 w 4166"/>
                <a:gd name="T109" fmla="*/ 1902 h 4069"/>
                <a:gd name="T110" fmla="*/ 0 w 4166"/>
                <a:gd name="T111" fmla="*/ 544 h 4069"/>
                <a:gd name="T112" fmla="*/ 1999 w 4166"/>
                <a:gd name="T113" fmla="*/ 1908 h 4069"/>
                <a:gd name="T114" fmla="*/ 2054 w 4166"/>
                <a:gd name="T115" fmla="*/ 1734 h 4069"/>
                <a:gd name="T116" fmla="*/ 379 w 4166"/>
                <a:gd name="T117" fmla="*/ 6 h 4069"/>
                <a:gd name="T118" fmla="*/ 274 w 4166"/>
                <a:gd name="T119" fmla="*/ 139 h 4069"/>
                <a:gd name="T120" fmla="*/ 189 w 4166"/>
                <a:gd name="T121" fmla="*/ 292 h 4069"/>
                <a:gd name="T122" fmla="*/ 35 w 4166"/>
                <a:gd name="T123" fmla="*/ 384 h 4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66" h="4069"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1089" y="138"/>
                  </a:moveTo>
                  <a:lnTo>
                    <a:pt x="1085" y="125"/>
                  </a:lnTo>
                  <a:lnTo>
                    <a:pt x="1093" y="115"/>
                  </a:lnTo>
                  <a:lnTo>
                    <a:pt x="1108" y="121"/>
                  </a:lnTo>
                  <a:lnTo>
                    <a:pt x="1110" y="125"/>
                  </a:lnTo>
                  <a:lnTo>
                    <a:pt x="1108" y="132"/>
                  </a:lnTo>
                  <a:lnTo>
                    <a:pt x="1100" y="138"/>
                  </a:lnTo>
                  <a:lnTo>
                    <a:pt x="1093" y="140"/>
                  </a:lnTo>
                  <a:lnTo>
                    <a:pt x="1089" y="138"/>
                  </a:lnTo>
                  <a:close/>
                  <a:moveTo>
                    <a:pt x="977" y="249"/>
                  </a:moveTo>
                  <a:lnTo>
                    <a:pt x="966" y="246"/>
                  </a:lnTo>
                  <a:lnTo>
                    <a:pt x="964" y="236"/>
                  </a:lnTo>
                  <a:lnTo>
                    <a:pt x="962" y="223"/>
                  </a:lnTo>
                  <a:lnTo>
                    <a:pt x="966" y="209"/>
                  </a:lnTo>
                  <a:lnTo>
                    <a:pt x="966" y="207"/>
                  </a:lnTo>
                  <a:lnTo>
                    <a:pt x="981" y="200"/>
                  </a:lnTo>
                  <a:lnTo>
                    <a:pt x="991" y="196"/>
                  </a:lnTo>
                  <a:lnTo>
                    <a:pt x="995" y="190"/>
                  </a:lnTo>
                  <a:lnTo>
                    <a:pt x="1001" y="180"/>
                  </a:lnTo>
                  <a:lnTo>
                    <a:pt x="1006" y="167"/>
                  </a:lnTo>
                  <a:lnTo>
                    <a:pt x="1008" y="163"/>
                  </a:lnTo>
                  <a:lnTo>
                    <a:pt x="1024" y="159"/>
                  </a:lnTo>
                  <a:lnTo>
                    <a:pt x="1037" y="159"/>
                  </a:lnTo>
                  <a:lnTo>
                    <a:pt x="1050" y="161"/>
                  </a:lnTo>
                  <a:lnTo>
                    <a:pt x="1060" y="167"/>
                  </a:lnTo>
                  <a:lnTo>
                    <a:pt x="1050" y="180"/>
                  </a:lnTo>
                  <a:lnTo>
                    <a:pt x="1037" y="186"/>
                  </a:lnTo>
                  <a:lnTo>
                    <a:pt x="1024" y="196"/>
                  </a:lnTo>
                  <a:lnTo>
                    <a:pt x="1012" y="209"/>
                  </a:lnTo>
                  <a:lnTo>
                    <a:pt x="1012" y="223"/>
                  </a:lnTo>
                  <a:lnTo>
                    <a:pt x="1014" y="236"/>
                  </a:lnTo>
                  <a:lnTo>
                    <a:pt x="1010" y="249"/>
                  </a:lnTo>
                  <a:lnTo>
                    <a:pt x="1008" y="251"/>
                  </a:lnTo>
                  <a:lnTo>
                    <a:pt x="995" y="253"/>
                  </a:lnTo>
                  <a:lnTo>
                    <a:pt x="981" y="251"/>
                  </a:lnTo>
                  <a:lnTo>
                    <a:pt x="977" y="249"/>
                  </a:lnTo>
                  <a:close/>
                  <a:moveTo>
                    <a:pt x="885" y="265"/>
                  </a:moveTo>
                  <a:lnTo>
                    <a:pt x="895" y="249"/>
                  </a:lnTo>
                  <a:lnTo>
                    <a:pt x="897" y="249"/>
                  </a:lnTo>
                  <a:lnTo>
                    <a:pt x="901" y="249"/>
                  </a:lnTo>
                  <a:lnTo>
                    <a:pt x="910" y="255"/>
                  </a:lnTo>
                  <a:lnTo>
                    <a:pt x="924" y="261"/>
                  </a:lnTo>
                  <a:lnTo>
                    <a:pt x="937" y="265"/>
                  </a:lnTo>
                  <a:lnTo>
                    <a:pt x="924" y="269"/>
                  </a:lnTo>
                  <a:lnTo>
                    <a:pt x="910" y="273"/>
                  </a:lnTo>
                  <a:lnTo>
                    <a:pt x="897" y="274"/>
                  </a:lnTo>
                  <a:lnTo>
                    <a:pt x="885" y="265"/>
                  </a:lnTo>
                  <a:close/>
                  <a:moveTo>
                    <a:pt x="1832" y="530"/>
                  </a:moveTo>
                  <a:lnTo>
                    <a:pt x="1836" y="524"/>
                  </a:lnTo>
                  <a:lnTo>
                    <a:pt x="1842" y="530"/>
                  </a:lnTo>
                  <a:lnTo>
                    <a:pt x="1836" y="541"/>
                  </a:lnTo>
                  <a:lnTo>
                    <a:pt x="1832" y="530"/>
                  </a:lnTo>
                  <a:close/>
                  <a:moveTo>
                    <a:pt x="538" y="601"/>
                  </a:moveTo>
                  <a:lnTo>
                    <a:pt x="536" y="585"/>
                  </a:lnTo>
                  <a:lnTo>
                    <a:pt x="547" y="582"/>
                  </a:lnTo>
                  <a:lnTo>
                    <a:pt x="561" y="578"/>
                  </a:lnTo>
                  <a:lnTo>
                    <a:pt x="568" y="572"/>
                  </a:lnTo>
                  <a:lnTo>
                    <a:pt x="574" y="564"/>
                  </a:lnTo>
                  <a:lnTo>
                    <a:pt x="576" y="559"/>
                  </a:lnTo>
                  <a:lnTo>
                    <a:pt x="584" y="545"/>
                  </a:lnTo>
                  <a:lnTo>
                    <a:pt x="588" y="539"/>
                  </a:lnTo>
                  <a:lnTo>
                    <a:pt x="603" y="532"/>
                  </a:lnTo>
                  <a:lnTo>
                    <a:pt x="605" y="530"/>
                  </a:lnTo>
                  <a:lnTo>
                    <a:pt x="616" y="516"/>
                  </a:lnTo>
                  <a:lnTo>
                    <a:pt x="624" y="503"/>
                  </a:lnTo>
                  <a:lnTo>
                    <a:pt x="630" y="495"/>
                  </a:lnTo>
                  <a:lnTo>
                    <a:pt x="643" y="489"/>
                  </a:lnTo>
                  <a:lnTo>
                    <a:pt x="655" y="488"/>
                  </a:lnTo>
                  <a:lnTo>
                    <a:pt x="659" y="488"/>
                  </a:lnTo>
                  <a:lnTo>
                    <a:pt x="672" y="484"/>
                  </a:lnTo>
                  <a:lnTo>
                    <a:pt x="684" y="474"/>
                  </a:lnTo>
                  <a:lnTo>
                    <a:pt x="686" y="470"/>
                  </a:lnTo>
                  <a:lnTo>
                    <a:pt x="693" y="461"/>
                  </a:lnTo>
                  <a:lnTo>
                    <a:pt x="701" y="451"/>
                  </a:lnTo>
                  <a:lnTo>
                    <a:pt x="705" y="445"/>
                  </a:lnTo>
                  <a:lnTo>
                    <a:pt x="714" y="438"/>
                  </a:lnTo>
                  <a:lnTo>
                    <a:pt x="730" y="436"/>
                  </a:lnTo>
                  <a:lnTo>
                    <a:pt x="743" y="438"/>
                  </a:lnTo>
                  <a:lnTo>
                    <a:pt x="757" y="440"/>
                  </a:lnTo>
                  <a:lnTo>
                    <a:pt x="768" y="432"/>
                  </a:lnTo>
                  <a:lnTo>
                    <a:pt x="770" y="430"/>
                  </a:lnTo>
                  <a:lnTo>
                    <a:pt x="776" y="418"/>
                  </a:lnTo>
                  <a:lnTo>
                    <a:pt x="782" y="405"/>
                  </a:lnTo>
                  <a:lnTo>
                    <a:pt x="785" y="399"/>
                  </a:lnTo>
                  <a:lnTo>
                    <a:pt x="799" y="393"/>
                  </a:lnTo>
                  <a:lnTo>
                    <a:pt x="812" y="393"/>
                  </a:lnTo>
                  <a:lnTo>
                    <a:pt x="828" y="393"/>
                  </a:lnTo>
                  <a:lnTo>
                    <a:pt x="841" y="393"/>
                  </a:lnTo>
                  <a:lnTo>
                    <a:pt x="845" y="390"/>
                  </a:lnTo>
                  <a:lnTo>
                    <a:pt x="855" y="378"/>
                  </a:lnTo>
                  <a:lnTo>
                    <a:pt x="856" y="376"/>
                  </a:lnTo>
                  <a:lnTo>
                    <a:pt x="860" y="363"/>
                  </a:lnTo>
                  <a:lnTo>
                    <a:pt x="870" y="353"/>
                  </a:lnTo>
                  <a:lnTo>
                    <a:pt x="878" y="349"/>
                  </a:lnTo>
                  <a:lnTo>
                    <a:pt x="883" y="345"/>
                  </a:lnTo>
                  <a:lnTo>
                    <a:pt x="897" y="345"/>
                  </a:lnTo>
                  <a:lnTo>
                    <a:pt x="910" y="347"/>
                  </a:lnTo>
                  <a:lnTo>
                    <a:pt x="924" y="345"/>
                  </a:lnTo>
                  <a:lnTo>
                    <a:pt x="933" y="334"/>
                  </a:lnTo>
                  <a:lnTo>
                    <a:pt x="937" y="321"/>
                  </a:lnTo>
                  <a:lnTo>
                    <a:pt x="939" y="313"/>
                  </a:lnTo>
                  <a:lnTo>
                    <a:pt x="941" y="307"/>
                  </a:lnTo>
                  <a:lnTo>
                    <a:pt x="953" y="296"/>
                  </a:lnTo>
                  <a:lnTo>
                    <a:pt x="966" y="297"/>
                  </a:lnTo>
                  <a:lnTo>
                    <a:pt x="979" y="307"/>
                  </a:lnTo>
                  <a:lnTo>
                    <a:pt x="981" y="307"/>
                  </a:lnTo>
                  <a:lnTo>
                    <a:pt x="995" y="321"/>
                  </a:lnTo>
                  <a:lnTo>
                    <a:pt x="997" y="321"/>
                  </a:lnTo>
                  <a:lnTo>
                    <a:pt x="1008" y="330"/>
                  </a:lnTo>
                  <a:lnTo>
                    <a:pt x="1024" y="332"/>
                  </a:lnTo>
                  <a:lnTo>
                    <a:pt x="1037" y="321"/>
                  </a:lnTo>
                  <a:lnTo>
                    <a:pt x="1041" y="307"/>
                  </a:lnTo>
                  <a:lnTo>
                    <a:pt x="1045" y="294"/>
                  </a:lnTo>
                  <a:lnTo>
                    <a:pt x="1050" y="286"/>
                  </a:lnTo>
                  <a:lnTo>
                    <a:pt x="1066" y="282"/>
                  </a:lnTo>
                  <a:lnTo>
                    <a:pt x="1079" y="284"/>
                  </a:lnTo>
                  <a:lnTo>
                    <a:pt x="1093" y="284"/>
                  </a:lnTo>
                  <a:lnTo>
                    <a:pt x="1108" y="284"/>
                  </a:lnTo>
                  <a:lnTo>
                    <a:pt x="1122" y="284"/>
                  </a:lnTo>
                  <a:lnTo>
                    <a:pt x="1135" y="282"/>
                  </a:lnTo>
                  <a:lnTo>
                    <a:pt x="1150" y="282"/>
                  </a:lnTo>
                  <a:lnTo>
                    <a:pt x="1164" y="282"/>
                  </a:lnTo>
                  <a:lnTo>
                    <a:pt x="1177" y="282"/>
                  </a:lnTo>
                  <a:lnTo>
                    <a:pt x="1187" y="278"/>
                  </a:lnTo>
                  <a:lnTo>
                    <a:pt x="1191" y="276"/>
                  </a:lnTo>
                  <a:lnTo>
                    <a:pt x="1200" y="265"/>
                  </a:lnTo>
                  <a:lnTo>
                    <a:pt x="1206" y="255"/>
                  </a:lnTo>
                  <a:lnTo>
                    <a:pt x="1208" y="249"/>
                  </a:lnTo>
                  <a:lnTo>
                    <a:pt x="1219" y="238"/>
                  </a:lnTo>
                  <a:lnTo>
                    <a:pt x="1223" y="236"/>
                  </a:lnTo>
                  <a:lnTo>
                    <a:pt x="1233" y="236"/>
                  </a:lnTo>
                  <a:lnTo>
                    <a:pt x="1248" y="236"/>
                  </a:lnTo>
                  <a:lnTo>
                    <a:pt x="1262" y="236"/>
                  </a:lnTo>
                  <a:lnTo>
                    <a:pt x="1277" y="236"/>
                  </a:lnTo>
                  <a:lnTo>
                    <a:pt x="1291" y="236"/>
                  </a:lnTo>
                  <a:lnTo>
                    <a:pt x="1304" y="236"/>
                  </a:lnTo>
                  <a:lnTo>
                    <a:pt x="1317" y="236"/>
                  </a:lnTo>
                  <a:lnTo>
                    <a:pt x="1331" y="236"/>
                  </a:lnTo>
                  <a:lnTo>
                    <a:pt x="1346" y="234"/>
                  </a:lnTo>
                  <a:lnTo>
                    <a:pt x="1360" y="228"/>
                  </a:lnTo>
                  <a:lnTo>
                    <a:pt x="1365" y="223"/>
                  </a:lnTo>
                  <a:lnTo>
                    <a:pt x="1371" y="209"/>
                  </a:lnTo>
                  <a:lnTo>
                    <a:pt x="1373" y="203"/>
                  </a:lnTo>
                  <a:lnTo>
                    <a:pt x="1383" y="196"/>
                  </a:lnTo>
                  <a:lnTo>
                    <a:pt x="1388" y="192"/>
                  </a:lnTo>
                  <a:lnTo>
                    <a:pt x="1402" y="190"/>
                  </a:lnTo>
                  <a:lnTo>
                    <a:pt x="1415" y="190"/>
                  </a:lnTo>
                  <a:lnTo>
                    <a:pt x="1431" y="190"/>
                  </a:lnTo>
                  <a:lnTo>
                    <a:pt x="1442" y="196"/>
                  </a:lnTo>
                  <a:lnTo>
                    <a:pt x="1444" y="196"/>
                  </a:lnTo>
                  <a:lnTo>
                    <a:pt x="1454" y="209"/>
                  </a:lnTo>
                  <a:lnTo>
                    <a:pt x="1456" y="223"/>
                  </a:lnTo>
                  <a:lnTo>
                    <a:pt x="1456" y="236"/>
                  </a:lnTo>
                  <a:lnTo>
                    <a:pt x="1454" y="249"/>
                  </a:lnTo>
                  <a:lnTo>
                    <a:pt x="1454" y="265"/>
                  </a:lnTo>
                  <a:lnTo>
                    <a:pt x="1454" y="278"/>
                  </a:lnTo>
                  <a:lnTo>
                    <a:pt x="1454" y="294"/>
                  </a:lnTo>
                  <a:lnTo>
                    <a:pt x="1456" y="307"/>
                  </a:lnTo>
                  <a:lnTo>
                    <a:pt x="1456" y="321"/>
                  </a:lnTo>
                  <a:lnTo>
                    <a:pt x="1456" y="334"/>
                  </a:lnTo>
                  <a:lnTo>
                    <a:pt x="1456" y="349"/>
                  </a:lnTo>
                  <a:lnTo>
                    <a:pt x="1456" y="363"/>
                  </a:lnTo>
                  <a:lnTo>
                    <a:pt x="1456" y="376"/>
                  </a:lnTo>
                  <a:lnTo>
                    <a:pt x="1454" y="390"/>
                  </a:lnTo>
                  <a:lnTo>
                    <a:pt x="1446" y="405"/>
                  </a:lnTo>
                  <a:lnTo>
                    <a:pt x="1444" y="405"/>
                  </a:lnTo>
                  <a:lnTo>
                    <a:pt x="1431" y="413"/>
                  </a:lnTo>
                  <a:lnTo>
                    <a:pt x="1423" y="418"/>
                  </a:lnTo>
                  <a:lnTo>
                    <a:pt x="1415" y="432"/>
                  </a:lnTo>
                  <a:lnTo>
                    <a:pt x="1404" y="445"/>
                  </a:lnTo>
                  <a:lnTo>
                    <a:pt x="1402" y="447"/>
                  </a:lnTo>
                  <a:lnTo>
                    <a:pt x="1388" y="451"/>
                  </a:lnTo>
                  <a:lnTo>
                    <a:pt x="1373" y="449"/>
                  </a:lnTo>
                  <a:lnTo>
                    <a:pt x="1363" y="445"/>
                  </a:lnTo>
                  <a:lnTo>
                    <a:pt x="1360" y="445"/>
                  </a:lnTo>
                  <a:lnTo>
                    <a:pt x="1346" y="445"/>
                  </a:lnTo>
                  <a:lnTo>
                    <a:pt x="1331" y="457"/>
                  </a:lnTo>
                  <a:lnTo>
                    <a:pt x="1329" y="461"/>
                  </a:lnTo>
                  <a:lnTo>
                    <a:pt x="1321" y="474"/>
                  </a:lnTo>
                  <a:lnTo>
                    <a:pt x="1317" y="476"/>
                  </a:lnTo>
                  <a:lnTo>
                    <a:pt x="1304" y="484"/>
                  </a:lnTo>
                  <a:lnTo>
                    <a:pt x="1294" y="488"/>
                  </a:lnTo>
                  <a:lnTo>
                    <a:pt x="1291" y="491"/>
                  </a:lnTo>
                  <a:lnTo>
                    <a:pt x="1281" y="503"/>
                  </a:lnTo>
                  <a:lnTo>
                    <a:pt x="1277" y="511"/>
                  </a:lnTo>
                  <a:lnTo>
                    <a:pt x="1267" y="516"/>
                  </a:lnTo>
                  <a:lnTo>
                    <a:pt x="1262" y="518"/>
                  </a:lnTo>
                  <a:lnTo>
                    <a:pt x="1248" y="524"/>
                  </a:lnTo>
                  <a:lnTo>
                    <a:pt x="1241" y="530"/>
                  </a:lnTo>
                  <a:lnTo>
                    <a:pt x="1233" y="539"/>
                  </a:lnTo>
                  <a:lnTo>
                    <a:pt x="1229" y="545"/>
                  </a:lnTo>
                  <a:lnTo>
                    <a:pt x="1219" y="551"/>
                  </a:lnTo>
                  <a:lnTo>
                    <a:pt x="1206" y="555"/>
                  </a:lnTo>
                  <a:lnTo>
                    <a:pt x="1193" y="559"/>
                  </a:lnTo>
                  <a:lnTo>
                    <a:pt x="1191" y="559"/>
                  </a:lnTo>
                  <a:lnTo>
                    <a:pt x="1177" y="572"/>
                  </a:lnTo>
                  <a:lnTo>
                    <a:pt x="1177" y="574"/>
                  </a:lnTo>
                  <a:lnTo>
                    <a:pt x="1171" y="572"/>
                  </a:lnTo>
                  <a:lnTo>
                    <a:pt x="1170" y="559"/>
                  </a:lnTo>
                  <a:lnTo>
                    <a:pt x="1168" y="545"/>
                  </a:lnTo>
                  <a:lnTo>
                    <a:pt x="1164" y="539"/>
                  </a:lnTo>
                  <a:lnTo>
                    <a:pt x="1156" y="530"/>
                  </a:lnTo>
                  <a:lnTo>
                    <a:pt x="1150" y="524"/>
                  </a:lnTo>
                  <a:lnTo>
                    <a:pt x="1139" y="516"/>
                  </a:lnTo>
                  <a:lnTo>
                    <a:pt x="1135" y="513"/>
                  </a:lnTo>
                  <a:lnTo>
                    <a:pt x="1125" y="503"/>
                  </a:lnTo>
                  <a:lnTo>
                    <a:pt x="1122" y="499"/>
                  </a:lnTo>
                  <a:lnTo>
                    <a:pt x="1108" y="488"/>
                  </a:lnTo>
                  <a:lnTo>
                    <a:pt x="1093" y="476"/>
                  </a:lnTo>
                  <a:lnTo>
                    <a:pt x="1091" y="474"/>
                  </a:lnTo>
                  <a:lnTo>
                    <a:pt x="1079" y="465"/>
                  </a:lnTo>
                  <a:lnTo>
                    <a:pt x="1073" y="461"/>
                  </a:lnTo>
                  <a:lnTo>
                    <a:pt x="1066" y="455"/>
                  </a:lnTo>
                  <a:lnTo>
                    <a:pt x="1054" y="445"/>
                  </a:lnTo>
                  <a:lnTo>
                    <a:pt x="1050" y="443"/>
                  </a:lnTo>
                  <a:lnTo>
                    <a:pt x="1037" y="434"/>
                  </a:lnTo>
                  <a:lnTo>
                    <a:pt x="1033" y="432"/>
                  </a:lnTo>
                  <a:lnTo>
                    <a:pt x="1024" y="426"/>
                  </a:lnTo>
                  <a:lnTo>
                    <a:pt x="1012" y="418"/>
                  </a:lnTo>
                  <a:lnTo>
                    <a:pt x="1008" y="417"/>
                  </a:lnTo>
                  <a:lnTo>
                    <a:pt x="1004" y="405"/>
                  </a:lnTo>
                  <a:lnTo>
                    <a:pt x="1002" y="390"/>
                  </a:lnTo>
                  <a:lnTo>
                    <a:pt x="995" y="378"/>
                  </a:lnTo>
                  <a:lnTo>
                    <a:pt x="993" y="376"/>
                  </a:lnTo>
                  <a:lnTo>
                    <a:pt x="981" y="374"/>
                  </a:lnTo>
                  <a:lnTo>
                    <a:pt x="972" y="376"/>
                  </a:lnTo>
                  <a:lnTo>
                    <a:pt x="966" y="380"/>
                  </a:lnTo>
                  <a:lnTo>
                    <a:pt x="964" y="390"/>
                  </a:lnTo>
                  <a:lnTo>
                    <a:pt x="964" y="405"/>
                  </a:lnTo>
                  <a:lnTo>
                    <a:pt x="964" y="418"/>
                  </a:lnTo>
                  <a:lnTo>
                    <a:pt x="964" y="432"/>
                  </a:lnTo>
                  <a:lnTo>
                    <a:pt x="962" y="445"/>
                  </a:lnTo>
                  <a:lnTo>
                    <a:pt x="962" y="461"/>
                  </a:lnTo>
                  <a:lnTo>
                    <a:pt x="956" y="474"/>
                  </a:lnTo>
                  <a:lnTo>
                    <a:pt x="953" y="478"/>
                  </a:lnTo>
                  <a:lnTo>
                    <a:pt x="939" y="488"/>
                  </a:lnTo>
                  <a:lnTo>
                    <a:pt x="935" y="488"/>
                  </a:lnTo>
                  <a:lnTo>
                    <a:pt x="924" y="493"/>
                  </a:lnTo>
                  <a:lnTo>
                    <a:pt x="912" y="503"/>
                  </a:lnTo>
                  <a:lnTo>
                    <a:pt x="910" y="507"/>
                  </a:lnTo>
                  <a:lnTo>
                    <a:pt x="908" y="516"/>
                  </a:lnTo>
                  <a:lnTo>
                    <a:pt x="908" y="530"/>
                  </a:lnTo>
                  <a:lnTo>
                    <a:pt x="908" y="545"/>
                  </a:lnTo>
                  <a:lnTo>
                    <a:pt x="899" y="559"/>
                  </a:lnTo>
                  <a:lnTo>
                    <a:pt x="897" y="561"/>
                  </a:lnTo>
                  <a:lnTo>
                    <a:pt x="883" y="568"/>
                  </a:lnTo>
                  <a:lnTo>
                    <a:pt x="872" y="572"/>
                  </a:lnTo>
                  <a:lnTo>
                    <a:pt x="870" y="574"/>
                  </a:lnTo>
                  <a:lnTo>
                    <a:pt x="858" y="585"/>
                  </a:lnTo>
                  <a:lnTo>
                    <a:pt x="855" y="591"/>
                  </a:lnTo>
                  <a:lnTo>
                    <a:pt x="847" y="601"/>
                  </a:lnTo>
                  <a:lnTo>
                    <a:pt x="841" y="605"/>
                  </a:lnTo>
                  <a:lnTo>
                    <a:pt x="828" y="607"/>
                  </a:lnTo>
                  <a:lnTo>
                    <a:pt x="812" y="605"/>
                  </a:lnTo>
                  <a:lnTo>
                    <a:pt x="799" y="603"/>
                  </a:lnTo>
                  <a:lnTo>
                    <a:pt x="785" y="601"/>
                  </a:lnTo>
                  <a:lnTo>
                    <a:pt x="770" y="601"/>
                  </a:lnTo>
                  <a:lnTo>
                    <a:pt x="757" y="601"/>
                  </a:lnTo>
                  <a:lnTo>
                    <a:pt x="743" y="601"/>
                  </a:lnTo>
                  <a:lnTo>
                    <a:pt x="732" y="601"/>
                  </a:lnTo>
                  <a:lnTo>
                    <a:pt x="730" y="601"/>
                  </a:lnTo>
                  <a:lnTo>
                    <a:pt x="714" y="599"/>
                  </a:lnTo>
                  <a:lnTo>
                    <a:pt x="701" y="599"/>
                  </a:lnTo>
                  <a:lnTo>
                    <a:pt x="686" y="599"/>
                  </a:lnTo>
                  <a:lnTo>
                    <a:pt x="672" y="599"/>
                  </a:lnTo>
                  <a:lnTo>
                    <a:pt x="659" y="599"/>
                  </a:lnTo>
                  <a:lnTo>
                    <a:pt x="643" y="599"/>
                  </a:lnTo>
                  <a:lnTo>
                    <a:pt x="630" y="599"/>
                  </a:lnTo>
                  <a:lnTo>
                    <a:pt x="616" y="599"/>
                  </a:lnTo>
                  <a:lnTo>
                    <a:pt x="603" y="599"/>
                  </a:lnTo>
                  <a:lnTo>
                    <a:pt x="588" y="599"/>
                  </a:lnTo>
                  <a:lnTo>
                    <a:pt x="586" y="601"/>
                  </a:lnTo>
                  <a:lnTo>
                    <a:pt x="574" y="605"/>
                  </a:lnTo>
                  <a:lnTo>
                    <a:pt x="561" y="609"/>
                  </a:lnTo>
                  <a:lnTo>
                    <a:pt x="547" y="607"/>
                  </a:lnTo>
                  <a:lnTo>
                    <a:pt x="538" y="601"/>
                  </a:lnTo>
                  <a:close/>
                  <a:moveTo>
                    <a:pt x="0" y="1089"/>
                  </a:moveTo>
                  <a:lnTo>
                    <a:pt x="13" y="1083"/>
                  </a:lnTo>
                  <a:lnTo>
                    <a:pt x="27" y="1079"/>
                  </a:lnTo>
                  <a:lnTo>
                    <a:pt x="34" y="1075"/>
                  </a:lnTo>
                  <a:lnTo>
                    <a:pt x="42" y="1073"/>
                  </a:lnTo>
                  <a:lnTo>
                    <a:pt x="56" y="1066"/>
                  </a:lnTo>
                  <a:lnTo>
                    <a:pt x="59" y="1062"/>
                  </a:lnTo>
                  <a:lnTo>
                    <a:pt x="67" y="1048"/>
                  </a:lnTo>
                  <a:lnTo>
                    <a:pt x="69" y="1046"/>
                  </a:lnTo>
                  <a:lnTo>
                    <a:pt x="83" y="1035"/>
                  </a:lnTo>
                  <a:lnTo>
                    <a:pt x="83" y="1033"/>
                  </a:lnTo>
                  <a:lnTo>
                    <a:pt x="98" y="1025"/>
                  </a:lnTo>
                  <a:lnTo>
                    <a:pt x="102" y="1019"/>
                  </a:lnTo>
                  <a:lnTo>
                    <a:pt x="111" y="1006"/>
                  </a:lnTo>
                  <a:lnTo>
                    <a:pt x="111" y="1004"/>
                  </a:lnTo>
                  <a:lnTo>
                    <a:pt x="125" y="993"/>
                  </a:lnTo>
                  <a:lnTo>
                    <a:pt x="140" y="991"/>
                  </a:lnTo>
                  <a:lnTo>
                    <a:pt x="150" y="993"/>
                  </a:lnTo>
                  <a:lnTo>
                    <a:pt x="154" y="993"/>
                  </a:lnTo>
                  <a:lnTo>
                    <a:pt x="167" y="994"/>
                  </a:lnTo>
                  <a:lnTo>
                    <a:pt x="175" y="993"/>
                  </a:lnTo>
                  <a:lnTo>
                    <a:pt x="182" y="989"/>
                  </a:lnTo>
                  <a:lnTo>
                    <a:pt x="192" y="977"/>
                  </a:lnTo>
                  <a:lnTo>
                    <a:pt x="196" y="970"/>
                  </a:lnTo>
                  <a:lnTo>
                    <a:pt x="198" y="964"/>
                  </a:lnTo>
                  <a:lnTo>
                    <a:pt x="209" y="954"/>
                  </a:lnTo>
                  <a:lnTo>
                    <a:pt x="217" y="950"/>
                  </a:lnTo>
                  <a:lnTo>
                    <a:pt x="223" y="946"/>
                  </a:lnTo>
                  <a:lnTo>
                    <a:pt x="234" y="937"/>
                  </a:lnTo>
                  <a:lnTo>
                    <a:pt x="238" y="931"/>
                  </a:lnTo>
                  <a:lnTo>
                    <a:pt x="242" y="922"/>
                  </a:lnTo>
                  <a:lnTo>
                    <a:pt x="252" y="912"/>
                  </a:lnTo>
                  <a:lnTo>
                    <a:pt x="265" y="910"/>
                  </a:lnTo>
                  <a:lnTo>
                    <a:pt x="280" y="912"/>
                  </a:lnTo>
                  <a:lnTo>
                    <a:pt x="294" y="912"/>
                  </a:lnTo>
                  <a:lnTo>
                    <a:pt x="300" y="908"/>
                  </a:lnTo>
                  <a:lnTo>
                    <a:pt x="307" y="904"/>
                  </a:lnTo>
                  <a:lnTo>
                    <a:pt x="317" y="893"/>
                  </a:lnTo>
                  <a:lnTo>
                    <a:pt x="323" y="885"/>
                  </a:lnTo>
                  <a:lnTo>
                    <a:pt x="326" y="879"/>
                  </a:lnTo>
                  <a:lnTo>
                    <a:pt x="336" y="870"/>
                  </a:lnTo>
                  <a:lnTo>
                    <a:pt x="344" y="866"/>
                  </a:lnTo>
                  <a:lnTo>
                    <a:pt x="349" y="864"/>
                  </a:lnTo>
                  <a:lnTo>
                    <a:pt x="363" y="860"/>
                  </a:lnTo>
                  <a:lnTo>
                    <a:pt x="378" y="856"/>
                  </a:lnTo>
                  <a:lnTo>
                    <a:pt x="384" y="852"/>
                  </a:lnTo>
                  <a:lnTo>
                    <a:pt x="392" y="845"/>
                  </a:lnTo>
                  <a:lnTo>
                    <a:pt x="396" y="837"/>
                  </a:lnTo>
                  <a:lnTo>
                    <a:pt x="405" y="824"/>
                  </a:lnTo>
                  <a:lnTo>
                    <a:pt x="421" y="814"/>
                  </a:lnTo>
                  <a:lnTo>
                    <a:pt x="434" y="812"/>
                  </a:lnTo>
                  <a:lnTo>
                    <a:pt x="449" y="814"/>
                  </a:lnTo>
                  <a:lnTo>
                    <a:pt x="463" y="816"/>
                  </a:lnTo>
                  <a:lnTo>
                    <a:pt x="476" y="816"/>
                  </a:lnTo>
                  <a:lnTo>
                    <a:pt x="490" y="818"/>
                  </a:lnTo>
                  <a:lnTo>
                    <a:pt x="503" y="816"/>
                  </a:lnTo>
                  <a:lnTo>
                    <a:pt x="515" y="810"/>
                  </a:lnTo>
                  <a:lnTo>
                    <a:pt x="518" y="806"/>
                  </a:lnTo>
                  <a:lnTo>
                    <a:pt x="522" y="797"/>
                  </a:lnTo>
                  <a:lnTo>
                    <a:pt x="530" y="781"/>
                  </a:lnTo>
                  <a:lnTo>
                    <a:pt x="532" y="779"/>
                  </a:lnTo>
                  <a:lnTo>
                    <a:pt x="547" y="772"/>
                  </a:lnTo>
                  <a:lnTo>
                    <a:pt x="561" y="772"/>
                  </a:lnTo>
                  <a:lnTo>
                    <a:pt x="574" y="774"/>
                  </a:lnTo>
                  <a:lnTo>
                    <a:pt x="588" y="774"/>
                  </a:lnTo>
                  <a:lnTo>
                    <a:pt x="597" y="768"/>
                  </a:lnTo>
                  <a:lnTo>
                    <a:pt x="603" y="762"/>
                  </a:lnTo>
                  <a:lnTo>
                    <a:pt x="607" y="754"/>
                  </a:lnTo>
                  <a:lnTo>
                    <a:pt x="613" y="741"/>
                  </a:lnTo>
                  <a:lnTo>
                    <a:pt x="616" y="737"/>
                  </a:lnTo>
                  <a:lnTo>
                    <a:pt x="630" y="728"/>
                  </a:lnTo>
                  <a:lnTo>
                    <a:pt x="643" y="728"/>
                  </a:lnTo>
                  <a:lnTo>
                    <a:pt x="659" y="728"/>
                  </a:lnTo>
                  <a:lnTo>
                    <a:pt x="672" y="729"/>
                  </a:lnTo>
                  <a:lnTo>
                    <a:pt x="686" y="729"/>
                  </a:lnTo>
                  <a:lnTo>
                    <a:pt x="701" y="729"/>
                  </a:lnTo>
                  <a:lnTo>
                    <a:pt x="714" y="729"/>
                  </a:lnTo>
                  <a:lnTo>
                    <a:pt x="730" y="729"/>
                  </a:lnTo>
                  <a:lnTo>
                    <a:pt x="743" y="731"/>
                  </a:lnTo>
                  <a:lnTo>
                    <a:pt x="757" y="728"/>
                  </a:lnTo>
                  <a:lnTo>
                    <a:pt x="762" y="726"/>
                  </a:lnTo>
                  <a:lnTo>
                    <a:pt x="770" y="716"/>
                  </a:lnTo>
                  <a:lnTo>
                    <a:pt x="772" y="712"/>
                  </a:lnTo>
                  <a:lnTo>
                    <a:pt x="778" y="699"/>
                  </a:lnTo>
                  <a:lnTo>
                    <a:pt x="785" y="689"/>
                  </a:lnTo>
                  <a:lnTo>
                    <a:pt x="799" y="683"/>
                  </a:lnTo>
                  <a:lnTo>
                    <a:pt x="812" y="681"/>
                  </a:lnTo>
                  <a:lnTo>
                    <a:pt x="828" y="681"/>
                  </a:lnTo>
                  <a:lnTo>
                    <a:pt x="841" y="683"/>
                  </a:lnTo>
                  <a:lnTo>
                    <a:pt x="855" y="693"/>
                  </a:lnTo>
                  <a:lnTo>
                    <a:pt x="858" y="699"/>
                  </a:lnTo>
                  <a:lnTo>
                    <a:pt x="864" y="712"/>
                  </a:lnTo>
                  <a:lnTo>
                    <a:pt x="870" y="722"/>
                  </a:lnTo>
                  <a:lnTo>
                    <a:pt x="872" y="726"/>
                  </a:lnTo>
                  <a:lnTo>
                    <a:pt x="883" y="731"/>
                  </a:lnTo>
                  <a:lnTo>
                    <a:pt x="895" y="741"/>
                  </a:lnTo>
                  <a:lnTo>
                    <a:pt x="897" y="741"/>
                  </a:lnTo>
                  <a:lnTo>
                    <a:pt x="904" y="754"/>
                  </a:lnTo>
                  <a:lnTo>
                    <a:pt x="910" y="766"/>
                  </a:lnTo>
                  <a:lnTo>
                    <a:pt x="912" y="768"/>
                  </a:lnTo>
                  <a:lnTo>
                    <a:pt x="924" y="776"/>
                  </a:lnTo>
                  <a:lnTo>
                    <a:pt x="935" y="781"/>
                  </a:lnTo>
                  <a:lnTo>
                    <a:pt x="939" y="787"/>
                  </a:lnTo>
                  <a:lnTo>
                    <a:pt x="945" y="797"/>
                  </a:lnTo>
                  <a:lnTo>
                    <a:pt x="953" y="810"/>
                  </a:lnTo>
                  <a:lnTo>
                    <a:pt x="966" y="820"/>
                  </a:lnTo>
                  <a:lnTo>
                    <a:pt x="974" y="824"/>
                  </a:lnTo>
                  <a:lnTo>
                    <a:pt x="981" y="831"/>
                  </a:lnTo>
                  <a:lnTo>
                    <a:pt x="985" y="837"/>
                  </a:lnTo>
                  <a:lnTo>
                    <a:pt x="993" y="852"/>
                  </a:lnTo>
                  <a:lnTo>
                    <a:pt x="995" y="854"/>
                  </a:lnTo>
                  <a:lnTo>
                    <a:pt x="1008" y="864"/>
                  </a:lnTo>
                  <a:lnTo>
                    <a:pt x="1012" y="866"/>
                  </a:lnTo>
                  <a:lnTo>
                    <a:pt x="1024" y="877"/>
                  </a:lnTo>
                  <a:lnTo>
                    <a:pt x="1024" y="879"/>
                  </a:lnTo>
                  <a:lnTo>
                    <a:pt x="1029" y="893"/>
                  </a:lnTo>
                  <a:lnTo>
                    <a:pt x="1037" y="902"/>
                  </a:lnTo>
                  <a:lnTo>
                    <a:pt x="1050" y="906"/>
                  </a:lnTo>
                  <a:lnTo>
                    <a:pt x="1066" y="902"/>
                  </a:lnTo>
                  <a:lnTo>
                    <a:pt x="1073" y="893"/>
                  </a:lnTo>
                  <a:lnTo>
                    <a:pt x="1077" y="879"/>
                  </a:lnTo>
                  <a:lnTo>
                    <a:pt x="1077" y="866"/>
                  </a:lnTo>
                  <a:lnTo>
                    <a:pt x="1075" y="852"/>
                  </a:lnTo>
                  <a:lnTo>
                    <a:pt x="1073" y="837"/>
                  </a:lnTo>
                  <a:lnTo>
                    <a:pt x="1072" y="824"/>
                  </a:lnTo>
                  <a:lnTo>
                    <a:pt x="1072" y="810"/>
                  </a:lnTo>
                  <a:lnTo>
                    <a:pt x="1072" y="797"/>
                  </a:lnTo>
                  <a:lnTo>
                    <a:pt x="1070" y="781"/>
                  </a:lnTo>
                  <a:lnTo>
                    <a:pt x="1070" y="768"/>
                  </a:lnTo>
                  <a:lnTo>
                    <a:pt x="1070" y="754"/>
                  </a:lnTo>
                  <a:lnTo>
                    <a:pt x="1070" y="741"/>
                  </a:lnTo>
                  <a:lnTo>
                    <a:pt x="1068" y="726"/>
                  </a:lnTo>
                  <a:lnTo>
                    <a:pt x="1068" y="712"/>
                  </a:lnTo>
                  <a:lnTo>
                    <a:pt x="1068" y="699"/>
                  </a:lnTo>
                  <a:lnTo>
                    <a:pt x="1066" y="683"/>
                  </a:lnTo>
                  <a:lnTo>
                    <a:pt x="1066" y="670"/>
                  </a:lnTo>
                  <a:lnTo>
                    <a:pt x="1068" y="657"/>
                  </a:lnTo>
                  <a:lnTo>
                    <a:pt x="1075" y="641"/>
                  </a:lnTo>
                  <a:lnTo>
                    <a:pt x="1079" y="639"/>
                  </a:lnTo>
                  <a:lnTo>
                    <a:pt x="1093" y="635"/>
                  </a:lnTo>
                  <a:lnTo>
                    <a:pt x="1108" y="633"/>
                  </a:lnTo>
                  <a:lnTo>
                    <a:pt x="1122" y="632"/>
                  </a:lnTo>
                  <a:lnTo>
                    <a:pt x="1135" y="633"/>
                  </a:lnTo>
                  <a:lnTo>
                    <a:pt x="1150" y="639"/>
                  </a:lnTo>
                  <a:lnTo>
                    <a:pt x="1152" y="641"/>
                  </a:lnTo>
                  <a:lnTo>
                    <a:pt x="1162" y="657"/>
                  </a:lnTo>
                  <a:lnTo>
                    <a:pt x="1164" y="660"/>
                  </a:lnTo>
                  <a:lnTo>
                    <a:pt x="1166" y="670"/>
                  </a:lnTo>
                  <a:lnTo>
                    <a:pt x="1166" y="683"/>
                  </a:lnTo>
                  <a:lnTo>
                    <a:pt x="1166" y="699"/>
                  </a:lnTo>
                  <a:lnTo>
                    <a:pt x="1164" y="712"/>
                  </a:lnTo>
                  <a:lnTo>
                    <a:pt x="1164" y="716"/>
                  </a:lnTo>
                  <a:lnTo>
                    <a:pt x="1162" y="726"/>
                  </a:lnTo>
                  <a:lnTo>
                    <a:pt x="1160" y="741"/>
                  </a:lnTo>
                  <a:lnTo>
                    <a:pt x="1162" y="754"/>
                  </a:lnTo>
                  <a:lnTo>
                    <a:pt x="1164" y="756"/>
                  </a:lnTo>
                  <a:lnTo>
                    <a:pt x="1175" y="768"/>
                  </a:lnTo>
                  <a:lnTo>
                    <a:pt x="1177" y="768"/>
                  </a:lnTo>
                  <a:lnTo>
                    <a:pt x="1191" y="776"/>
                  </a:lnTo>
                  <a:lnTo>
                    <a:pt x="1198" y="781"/>
                  </a:lnTo>
                  <a:lnTo>
                    <a:pt x="1204" y="797"/>
                  </a:lnTo>
                  <a:lnTo>
                    <a:pt x="1204" y="810"/>
                  </a:lnTo>
                  <a:lnTo>
                    <a:pt x="1202" y="824"/>
                  </a:lnTo>
                  <a:lnTo>
                    <a:pt x="1202" y="837"/>
                  </a:lnTo>
                  <a:lnTo>
                    <a:pt x="1206" y="843"/>
                  </a:lnTo>
                  <a:lnTo>
                    <a:pt x="1214" y="852"/>
                  </a:lnTo>
                  <a:lnTo>
                    <a:pt x="1219" y="854"/>
                  </a:lnTo>
                  <a:lnTo>
                    <a:pt x="1233" y="862"/>
                  </a:lnTo>
                  <a:lnTo>
                    <a:pt x="1239" y="866"/>
                  </a:lnTo>
                  <a:lnTo>
                    <a:pt x="1244" y="879"/>
                  </a:lnTo>
                  <a:lnTo>
                    <a:pt x="1244" y="893"/>
                  </a:lnTo>
                  <a:lnTo>
                    <a:pt x="1243" y="908"/>
                  </a:lnTo>
                  <a:lnTo>
                    <a:pt x="1243" y="922"/>
                  </a:lnTo>
                  <a:lnTo>
                    <a:pt x="1248" y="931"/>
                  </a:lnTo>
                  <a:lnTo>
                    <a:pt x="1252" y="937"/>
                  </a:lnTo>
                  <a:lnTo>
                    <a:pt x="1262" y="941"/>
                  </a:lnTo>
                  <a:lnTo>
                    <a:pt x="1277" y="946"/>
                  </a:lnTo>
                  <a:lnTo>
                    <a:pt x="1279" y="950"/>
                  </a:lnTo>
                  <a:lnTo>
                    <a:pt x="1287" y="964"/>
                  </a:lnTo>
                  <a:lnTo>
                    <a:pt x="1287" y="977"/>
                  </a:lnTo>
                  <a:lnTo>
                    <a:pt x="1283" y="993"/>
                  </a:lnTo>
                  <a:lnTo>
                    <a:pt x="1283" y="1006"/>
                  </a:lnTo>
                  <a:lnTo>
                    <a:pt x="1291" y="1018"/>
                  </a:lnTo>
                  <a:lnTo>
                    <a:pt x="1292" y="1019"/>
                  </a:lnTo>
                  <a:lnTo>
                    <a:pt x="1304" y="1025"/>
                  </a:lnTo>
                  <a:lnTo>
                    <a:pt x="1317" y="1033"/>
                  </a:lnTo>
                  <a:lnTo>
                    <a:pt x="1319" y="1035"/>
                  </a:lnTo>
                  <a:lnTo>
                    <a:pt x="1327" y="1048"/>
                  </a:lnTo>
                  <a:lnTo>
                    <a:pt x="1327" y="1062"/>
                  </a:lnTo>
                  <a:lnTo>
                    <a:pt x="1325" y="1075"/>
                  </a:lnTo>
                  <a:lnTo>
                    <a:pt x="1325" y="1090"/>
                  </a:lnTo>
                  <a:lnTo>
                    <a:pt x="1331" y="1102"/>
                  </a:lnTo>
                  <a:lnTo>
                    <a:pt x="1335" y="1104"/>
                  </a:lnTo>
                  <a:lnTo>
                    <a:pt x="1346" y="1110"/>
                  </a:lnTo>
                  <a:lnTo>
                    <a:pt x="1360" y="1115"/>
                  </a:lnTo>
                  <a:lnTo>
                    <a:pt x="1363" y="1117"/>
                  </a:lnTo>
                  <a:lnTo>
                    <a:pt x="1369" y="1133"/>
                  </a:lnTo>
                  <a:lnTo>
                    <a:pt x="1369" y="1146"/>
                  </a:lnTo>
                  <a:lnTo>
                    <a:pt x="1367" y="1160"/>
                  </a:lnTo>
                  <a:lnTo>
                    <a:pt x="1367" y="1173"/>
                  </a:lnTo>
                  <a:lnTo>
                    <a:pt x="1373" y="1185"/>
                  </a:lnTo>
                  <a:lnTo>
                    <a:pt x="1379" y="1186"/>
                  </a:lnTo>
                  <a:lnTo>
                    <a:pt x="1388" y="1192"/>
                  </a:lnTo>
                  <a:lnTo>
                    <a:pt x="1402" y="1198"/>
                  </a:lnTo>
                  <a:lnTo>
                    <a:pt x="1408" y="1202"/>
                  </a:lnTo>
                  <a:lnTo>
                    <a:pt x="1415" y="1215"/>
                  </a:lnTo>
                  <a:lnTo>
                    <a:pt x="1413" y="1229"/>
                  </a:lnTo>
                  <a:lnTo>
                    <a:pt x="1413" y="1244"/>
                  </a:lnTo>
                  <a:lnTo>
                    <a:pt x="1413" y="1258"/>
                  </a:lnTo>
                  <a:lnTo>
                    <a:pt x="1415" y="1261"/>
                  </a:lnTo>
                  <a:lnTo>
                    <a:pt x="1429" y="1271"/>
                  </a:lnTo>
                  <a:lnTo>
                    <a:pt x="1431" y="1273"/>
                  </a:lnTo>
                  <a:lnTo>
                    <a:pt x="1444" y="1275"/>
                  </a:lnTo>
                  <a:lnTo>
                    <a:pt x="1458" y="1284"/>
                  </a:lnTo>
                  <a:lnTo>
                    <a:pt x="1460" y="1284"/>
                  </a:lnTo>
                  <a:lnTo>
                    <a:pt x="1463" y="1300"/>
                  </a:lnTo>
                  <a:lnTo>
                    <a:pt x="1463" y="1313"/>
                  </a:lnTo>
                  <a:lnTo>
                    <a:pt x="1461" y="1329"/>
                  </a:lnTo>
                  <a:lnTo>
                    <a:pt x="1465" y="1342"/>
                  </a:lnTo>
                  <a:lnTo>
                    <a:pt x="1471" y="1348"/>
                  </a:lnTo>
                  <a:lnTo>
                    <a:pt x="1486" y="1350"/>
                  </a:lnTo>
                  <a:lnTo>
                    <a:pt x="1500" y="1348"/>
                  </a:lnTo>
                  <a:lnTo>
                    <a:pt x="1506" y="1342"/>
                  </a:lnTo>
                  <a:lnTo>
                    <a:pt x="1508" y="1329"/>
                  </a:lnTo>
                  <a:lnTo>
                    <a:pt x="1508" y="1313"/>
                  </a:lnTo>
                  <a:lnTo>
                    <a:pt x="1508" y="1300"/>
                  </a:lnTo>
                  <a:lnTo>
                    <a:pt x="1508" y="1284"/>
                  </a:lnTo>
                  <a:lnTo>
                    <a:pt x="1506" y="1271"/>
                  </a:lnTo>
                  <a:lnTo>
                    <a:pt x="1504" y="1258"/>
                  </a:lnTo>
                  <a:lnTo>
                    <a:pt x="1504" y="1244"/>
                  </a:lnTo>
                  <a:lnTo>
                    <a:pt x="1506" y="1229"/>
                  </a:lnTo>
                  <a:lnTo>
                    <a:pt x="1506" y="1215"/>
                  </a:lnTo>
                  <a:lnTo>
                    <a:pt x="1506" y="1202"/>
                  </a:lnTo>
                  <a:lnTo>
                    <a:pt x="1506" y="1186"/>
                  </a:lnTo>
                  <a:lnTo>
                    <a:pt x="1508" y="1173"/>
                  </a:lnTo>
                  <a:lnTo>
                    <a:pt x="1508" y="1160"/>
                  </a:lnTo>
                  <a:lnTo>
                    <a:pt x="1508" y="1146"/>
                  </a:lnTo>
                  <a:lnTo>
                    <a:pt x="1506" y="1133"/>
                  </a:lnTo>
                  <a:lnTo>
                    <a:pt x="1506" y="1117"/>
                  </a:lnTo>
                  <a:lnTo>
                    <a:pt x="1506" y="1104"/>
                  </a:lnTo>
                  <a:lnTo>
                    <a:pt x="1506" y="1090"/>
                  </a:lnTo>
                  <a:lnTo>
                    <a:pt x="1506" y="1075"/>
                  </a:lnTo>
                  <a:lnTo>
                    <a:pt x="1506" y="1062"/>
                  </a:lnTo>
                  <a:lnTo>
                    <a:pt x="1504" y="1048"/>
                  </a:lnTo>
                  <a:lnTo>
                    <a:pt x="1504" y="1035"/>
                  </a:lnTo>
                  <a:lnTo>
                    <a:pt x="1504" y="1019"/>
                  </a:lnTo>
                  <a:lnTo>
                    <a:pt x="1504" y="1006"/>
                  </a:lnTo>
                  <a:lnTo>
                    <a:pt x="1504" y="993"/>
                  </a:lnTo>
                  <a:lnTo>
                    <a:pt x="1504" y="977"/>
                  </a:lnTo>
                  <a:lnTo>
                    <a:pt x="1502" y="964"/>
                  </a:lnTo>
                  <a:lnTo>
                    <a:pt x="1502" y="950"/>
                  </a:lnTo>
                  <a:lnTo>
                    <a:pt x="1502" y="937"/>
                  </a:lnTo>
                  <a:lnTo>
                    <a:pt x="1502" y="922"/>
                  </a:lnTo>
                  <a:lnTo>
                    <a:pt x="1500" y="908"/>
                  </a:lnTo>
                  <a:lnTo>
                    <a:pt x="1500" y="893"/>
                  </a:lnTo>
                  <a:lnTo>
                    <a:pt x="1500" y="889"/>
                  </a:lnTo>
                  <a:lnTo>
                    <a:pt x="1500" y="879"/>
                  </a:lnTo>
                  <a:lnTo>
                    <a:pt x="1500" y="866"/>
                  </a:lnTo>
                  <a:lnTo>
                    <a:pt x="1500" y="852"/>
                  </a:lnTo>
                  <a:lnTo>
                    <a:pt x="1498" y="837"/>
                  </a:lnTo>
                  <a:lnTo>
                    <a:pt x="1498" y="824"/>
                  </a:lnTo>
                  <a:lnTo>
                    <a:pt x="1498" y="810"/>
                  </a:lnTo>
                  <a:lnTo>
                    <a:pt x="1498" y="797"/>
                  </a:lnTo>
                  <a:lnTo>
                    <a:pt x="1496" y="781"/>
                  </a:lnTo>
                  <a:lnTo>
                    <a:pt x="1496" y="768"/>
                  </a:lnTo>
                  <a:lnTo>
                    <a:pt x="1496" y="754"/>
                  </a:lnTo>
                  <a:lnTo>
                    <a:pt x="1496" y="741"/>
                  </a:lnTo>
                  <a:lnTo>
                    <a:pt x="1496" y="726"/>
                  </a:lnTo>
                  <a:lnTo>
                    <a:pt x="1496" y="712"/>
                  </a:lnTo>
                  <a:lnTo>
                    <a:pt x="1496" y="699"/>
                  </a:lnTo>
                  <a:lnTo>
                    <a:pt x="1496" y="683"/>
                  </a:lnTo>
                  <a:lnTo>
                    <a:pt x="1496" y="670"/>
                  </a:lnTo>
                  <a:lnTo>
                    <a:pt x="1496" y="657"/>
                  </a:lnTo>
                  <a:lnTo>
                    <a:pt x="1496" y="641"/>
                  </a:lnTo>
                  <a:lnTo>
                    <a:pt x="1496" y="628"/>
                  </a:lnTo>
                  <a:lnTo>
                    <a:pt x="1496" y="614"/>
                  </a:lnTo>
                  <a:lnTo>
                    <a:pt x="1498" y="601"/>
                  </a:lnTo>
                  <a:lnTo>
                    <a:pt x="1498" y="585"/>
                  </a:lnTo>
                  <a:lnTo>
                    <a:pt x="1500" y="572"/>
                  </a:lnTo>
                  <a:lnTo>
                    <a:pt x="1500" y="559"/>
                  </a:lnTo>
                  <a:lnTo>
                    <a:pt x="1500" y="545"/>
                  </a:lnTo>
                  <a:lnTo>
                    <a:pt x="1502" y="530"/>
                  </a:lnTo>
                  <a:lnTo>
                    <a:pt x="1502" y="516"/>
                  </a:lnTo>
                  <a:lnTo>
                    <a:pt x="1504" y="503"/>
                  </a:lnTo>
                  <a:lnTo>
                    <a:pt x="1504" y="488"/>
                  </a:lnTo>
                  <a:lnTo>
                    <a:pt x="1508" y="474"/>
                  </a:lnTo>
                  <a:lnTo>
                    <a:pt x="1508" y="461"/>
                  </a:lnTo>
                  <a:lnTo>
                    <a:pt x="1500" y="455"/>
                  </a:lnTo>
                  <a:lnTo>
                    <a:pt x="1490" y="445"/>
                  </a:lnTo>
                  <a:lnTo>
                    <a:pt x="1486" y="441"/>
                  </a:lnTo>
                  <a:lnTo>
                    <a:pt x="1481" y="432"/>
                  </a:lnTo>
                  <a:lnTo>
                    <a:pt x="1486" y="426"/>
                  </a:lnTo>
                  <a:lnTo>
                    <a:pt x="1494" y="418"/>
                  </a:lnTo>
                  <a:lnTo>
                    <a:pt x="1500" y="417"/>
                  </a:lnTo>
                  <a:lnTo>
                    <a:pt x="1513" y="418"/>
                  </a:lnTo>
                  <a:lnTo>
                    <a:pt x="1521" y="432"/>
                  </a:lnTo>
                  <a:lnTo>
                    <a:pt x="1529" y="445"/>
                  </a:lnTo>
                  <a:lnTo>
                    <a:pt x="1542" y="453"/>
                  </a:lnTo>
                  <a:lnTo>
                    <a:pt x="1556" y="453"/>
                  </a:lnTo>
                  <a:lnTo>
                    <a:pt x="1571" y="451"/>
                  </a:lnTo>
                  <a:lnTo>
                    <a:pt x="1584" y="447"/>
                  </a:lnTo>
                  <a:lnTo>
                    <a:pt x="1598" y="447"/>
                  </a:lnTo>
                  <a:lnTo>
                    <a:pt x="1611" y="459"/>
                  </a:lnTo>
                  <a:lnTo>
                    <a:pt x="1613" y="461"/>
                  </a:lnTo>
                  <a:lnTo>
                    <a:pt x="1623" y="474"/>
                  </a:lnTo>
                  <a:lnTo>
                    <a:pt x="1627" y="478"/>
                  </a:lnTo>
                  <a:lnTo>
                    <a:pt x="1640" y="484"/>
                  </a:lnTo>
                  <a:lnTo>
                    <a:pt x="1653" y="484"/>
                  </a:lnTo>
                  <a:lnTo>
                    <a:pt x="1669" y="482"/>
                  </a:lnTo>
                  <a:lnTo>
                    <a:pt x="1682" y="482"/>
                  </a:lnTo>
                  <a:lnTo>
                    <a:pt x="1696" y="488"/>
                  </a:lnTo>
                  <a:lnTo>
                    <a:pt x="1705" y="503"/>
                  </a:lnTo>
                  <a:lnTo>
                    <a:pt x="1711" y="507"/>
                  </a:lnTo>
                  <a:lnTo>
                    <a:pt x="1723" y="516"/>
                  </a:lnTo>
                  <a:lnTo>
                    <a:pt x="1725" y="518"/>
                  </a:lnTo>
                  <a:lnTo>
                    <a:pt x="1738" y="518"/>
                  </a:lnTo>
                  <a:lnTo>
                    <a:pt x="1751" y="518"/>
                  </a:lnTo>
                  <a:lnTo>
                    <a:pt x="1767" y="518"/>
                  </a:lnTo>
                  <a:lnTo>
                    <a:pt x="1780" y="522"/>
                  </a:lnTo>
                  <a:lnTo>
                    <a:pt x="1788" y="530"/>
                  </a:lnTo>
                  <a:lnTo>
                    <a:pt x="1794" y="537"/>
                  </a:lnTo>
                  <a:lnTo>
                    <a:pt x="1799" y="545"/>
                  </a:lnTo>
                  <a:lnTo>
                    <a:pt x="1809" y="551"/>
                  </a:lnTo>
                  <a:lnTo>
                    <a:pt x="1813" y="559"/>
                  </a:lnTo>
                  <a:lnTo>
                    <a:pt x="1817" y="572"/>
                  </a:lnTo>
                  <a:lnTo>
                    <a:pt x="1819" y="585"/>
                  </a:lnTo>
                  <a:lnTo>
                    <a:pt x="1822" y="597"/>
                  </a:lnTo>
                  <a:lnTo>
                    <a:pt x="1824" y="601"/>
                  </a:lnTo>
                  <a:lnTo>
                    <a:pt x="1836" y="610"/>
                  </a:lnTo>
                  <a:lnTo>
                    <a:pt x="1844" y="614"/>
                  </a:lnTo>
                  <a:lnTo>
                    <a:pt x="1851" y="618"/>
                  </a:lnTo>
                  <a:lnTo>
                    <a:pt x="1863" y="628"/>
                  </a:lnTo>
                  <a:lnTo>
                    <a:pt x="1865" y="630"/>
                  </a:lnTo>
                  <a:lnTo>
                    <a:pt x="1871" y="641"/>
                  </a:lnTo>
                  <a:lnTo>
                    <a:pt x="1878" y="649"/>
                  </a:lnTo>
                  <a:lnTo>
                    <a:pt x="1894" y="657"/>
                  </a:lnTo>
                  <a:lnTo>
                    <a:pt x="1907" y="668"/>
                  </a:lnTo>
                  <a:lnTo>
                    <a:pt x="1907" y="670"/>
                  </a:lnTo>
                  <a:lnTo>
                    <a:pt x="1909" y="683"/>
                  </a:lnTo>
                  <a:lnTo>
                    <a:pt x="1909" y="699"/>
                  </a:lnTo>
                  <a:lnTo>
                    <a:pt x="1911" y="712"/>
                  </a:lnTo>
                  <a:lnTo>
                    <a:pt x="1919" y="726"/>
                  </a:lnTo>
                  <a:lnTo>
                    <a:pt x="1920" y="728"/>
                  </a:lnTo>
                  <a:lnTo>
                    <a:pt x="1934" y="735"/>
                  </a:lnTo>
                  <a:lnTo>
                    <a:pt x="1945" y="741"/>
                  </a:lnTo>
                  <a:lnTo>
                    <a:pt x="1949" y="743"/>
                  </a:lnTo>
                  <a:lnTo>
                    <a:pt x="1955" y="754"/>
                  </a:lnTo>
                  <a:lnTo>
                    <a:pt x="1957" y="768"/>
                  </a:lnTo>
                  <a:lnTo>
                    <a:pt x="1957" y="781"/>
                  </a:lnTo>
                  <a:lnTo>
                    <a:pt x="1961" y="797"/>
                  </a:lnTo>
                  <a:lnTo>
                    <a:pt x="1963" y="801"/>
                  </a:lnTo>
                  <a:lnTo>
                    <a:pt x="1972" y="810"/>
                  </a:lnTo>
                  <a:lnTo>
                    <a:pt x="1976" y="812"/>
                  </a:lnTo>
                  <a:lnTo>
                    <a:pt x="1992" y="818"/>
                  </a:lnTo>
                  <a:lnTo>
                    <a:pt x="1999" y="824"/>
                  </a:lnTo>
                  <a:lnTo>
                    <a:pt x="2005" y="833"/>
                  </a:lnTo>
                  <a:lnTo>
                    <a:pt x="2007" y="837"/>
                  </a:lnTo>
                  <a:lnTo>
                    <a:pt x="2009" y="852"/>
                  </a:lnTo>
                  <a:lnTo>
                    <a:pt x="2011" y="866"/>
                  </a:lnTo>
                  <a:lnTo>
                    <a:pt x="2015" y="879"/>
                  </a:lnTo>
                  <a:lnTo>
                    <a:pt x="2018" y="883"/>
                  </a:lnTo>
                  <a:lnTo>
                    <a:pt x="2032" y="889"/>
                  </a:lnTo>
                  <a:lnTo>
                    <a:pt x="2047" y="891"/>
                  </a:lnTo>
                  <a:lnTo>
                    <a:pt x="2051" y="893"/>
                  </a:lnTo>
                  <a:lnTo>
                    <a:pt x="2061" y="902"/>
                  </a:lnTo>
                  <a:lnTo>
                    <a:pt x="2068" y="908"/>
                  </a:lnTo>
                  <a:lnTo>
                    <a:pt x="2076" y="916"/>
                  </a:lnTo>
                  <a:lnTo>
                    <a:pt x="2089" y="912"/>
                  </a:lnTo>
                  <a:lnTo>
                    <a:pt x="2103" y="910"/>
                  </a:lnTo>
                  <a:lnTo>
                    <a:pt x="2116" y="914"/>
                  </a:lnTo>
                  <a:lnTo>
                    <a:pt x="2132" y="918"/>
                  </a:lnTo>
                  <a:lnTo>
                    <a:pt x="2145" y="922"/>
                  </a:lnTo>
                  <a:lnTo>
                    <a:pt x="2149" y="922"/>
                  </a:lnTo>
                  <a:lnTo>
                    <a:pt x="2159" y="925"/>
                  </a:lnTo>
                  <a:lnTo>
                    <a:pt x="2174" y="929"/>
                  </a:lnTo>
                  <a:lnTo>
                    <a:pt x="2187" y="935"/>
                  </a:lnTo>
                  <a:lnTo>
                    <a:pt x="2191" y="937"/>
                  </a:lnTo>
                  <a:lnTo>
                    <a:pt x="2201" y="939"/>
                  </a:lnTo>
                  <a:lnTo>
                    <a:pt x="2216" y="945"/>
                  </a:lnTo>
                  <a:lnTo>
                    <a:pt x="2226" y="950"/>
                  </a:lnTo>
                  <a:lnTo>
                    <a:pt x="2230" y="950"/>
                  </a:lnTo>
                  <a:lnTo>
                    <a:pt x="2243" y="958"/>
                  </a:lnTo>
                  <a:lnTo>
                    <a:pt x="2257" y="964"/>
                  </a:lnTo>
                  <a:lnTo>
                    <a:pt x="2258" y="964"/>
                  </a:lnTo>
                  <a:lnTo>
                    <a:pt x="2272" y="971"/>
                  </a:lnTo>
                  <a:lnTo>
                    <a:pt x="2285" y="977"/>
                  </a:lnTo>
                  <a:lnTo>
                    <a:pt x="2299" y="987"/>
                  </a:lnTo>
                  <a:lnTo>
                    <a:pt x="2310" y="993"/>
                  </a:lnTo>
                  <a:lnTo>
                    <a:pt x="2312" y="994"/>
                  </a:lnTo>
                  <a:lnTo>
                    <a:pt x="2328" y="1002"/>
                  </a:lnTo>
                  <a:lnTo>
                    <a:pt x="2333" y="1006"/>
                  </a:lnTo>
                  <a:lnTo>
                    <a:pt x="2341" y="1010"/>
                  </a:lnTo>
                  <a:lnTo>
                    <a:pt x="2356" y="1019"/>
                  </a:lnTo>
                  <a:lnTo>
                    <a:pt x="2370" y="1029"/>
                  </a:lnTo>
                  <a:lnTo>
                    <a:pt x="2376" y="1035"/>
                  </a:lnTo>
                  <a:lnTo>
                    <a:pt x="2383" y="1041"/>
                  </a:lnTo>
                  <a:lnTo>
                    <a:pt x="2395" y="1048"/>
                  </a:lnTo>
                  <a:lnTo>
                    <a:pt x="2399" y="1050"/>
                  </a:lnTo>
                  <a:lnTo>
                    <a:pt x="2412" y="1062"/>
                  </a:lnTo>
                  <a:lnTo>
                    <a:pt x="2420" y="1075"/>
                  </a:lnTo>
                  <a:lnTo>
                    <a:pt x="2426" y="1085"/>
                  </a:lnTo>
                  <a:lnTo>
                    <a:pt x="2427" y="1090"/>
                  </a:lnTo>
                  <a:lnTo>
                    <a:pt x="2439" y="1104"/>
                  </a:lnTo>
                  <a:lnTo>
                    <a:pt x="2454" y="1117"/>
                  </a:lnTo>
                  <a:lnTo>
                    <a:pt x="2468" y="1129"/>
                  </a:lnTo>
                  <a:lnTo>
                    <a:pt x="2470" y="1133"/>
                  </a:lnTo>
                  <a:lnTo>
                    <a:pt x="2481" y="1144"/>
                  </a:lnTo>
                  <a:lnTo>
                    <a:pt x="2483" y="1146"/>
                  </a:lnTo>
                  <a:lnTo>
                    <a:pt x="2497" y="1160"/>
                  </a:lnTo>
                  <a:lnTo>
                    <a:pt x="2508" y="1173"/>
                  </a:lnTo>
                  <a:lnTo>
                    <a:pt x="2510" y="1177"/>
                  </a:lnTo>
                  <a:lnTo>
                    <a:pt x="2518" y="1186"/>
                  </a:lnTo>
                  <a:lnTo>
                    <a:pt x="2523" y="1196"/>
                  </a:lnTo>
                  <a:lnTo>
                    <a:pt x="2527" y="1202"/>
                  </a:lnTo>
                  <a:lnTo>
                    <a:pt x="2537" y="1215"/>
                  </a:lnTo>
                  <a:lnTo>
                    <a:pt x="2539" y="1217"/>
                  </a:lnTo>
                  <a:lnTo>
                    <a:pt x="2547" y="1229"/>
                  </a:lnTo>
                  <a:lnTo>
                    <a:pt x="2552" y="1240"/>
                  </a:lnTo>
                  <a:lnTo>
                    <a:pt x="2554" y="1244"/>
                  </a:lnTo>
                  <a:lnTo>
                    <a:pt x="2560" y="1258"/>
                  </a:lnTo>
                  <a:lnTo>
                    <a:pt x="2566" y="1269"/>
                  </a:lnTo>
                  <a:lnTo>
                    <a:pt x="2568" y="1271"/>
                  </a:lnTo>
                  <a:lnTo>
                    <a:pt x="2573" y="1284"/>
                  </a:lnTo>
                  <a:lnTo>
                    <a:pt x="2577" y="1300"/>
                  </a:lnTo>
                  <a:lnTo>
                    <a:pt x="2579" y="1306"/>
                  </a:lnTo>
                  <a:lnTo>
                    <a:pt x="2583" y="1313"/>
                  </a:lnTo>
                  <a:lnTo>
                    <a:pt x="2587" y="1329"/>
                  </a:lnTo>
                  <a:lnTo>
                    <a:pt x="2591" y="1342"/>
                  </a:lnTo>
                  <a:lnTo>
                    <a:pt x="2593" y="1355"/>
                  </a:lnTo>
                  <a:lnTo>
                    <a:pt x="2596" y="1369"/>
                  </a:lnTo>
                  <a:lnTo>
                    <a:pt x="2598" y="1382"/>
                  </a:lnTo>
                  <a:lnTo>
                    <a:pt x="2600" y="1398"/>
                  </a:lnTo>
                  <a:lnTo>
                    <a:pt x="2602" y="1411"/>
                  </a:lnTo>
                  <a:lnTo>
                    <a:pt x="2604" y="1427"/>
                  </a:lnTo>
                  <a:lnTo>
                    <a:pt x="2604" y="1440"/>
                  </a:lnTo>
                  <a:lnTo>
                    <a:pt x="2604" y="1453"/>
                  </a:lnTo>
                  <a:lnTo>
                    <a:pt x="2604" y="1467"/>
                  </a:lnTo>
                  <a:lnTo>
                    <a:pt x="2604" y="1482"/>
                  </a:lnTo>
                  <a:lnTo>
                    <a:pt x="2604" y="1496"/>
                  </a:lnTo>
                  <a:lnTo>
                    <a:pt x="2604" y="1509"/>
                  </a:lnTo>
                  <a:lnTo>
                    <a:pt x="2604" y="1523"/>
                  </a:lnTo>
                  <a:lnTo>
                    <a:pt x="2604" y="1538"/>
                  </a:lnTo>
                  <a:lnTo>
                    <a:pt x="2604" y="1551"/>
                  </a:lnTo>
                  <a:lnTo>
                    <a:pt x="2604" y="1565"/>
                  </a:lnTo>
                  <a:lnTo>
                    <a:pt x="2604" y="1578"/>
                  </a:lnTo>
                  <a:lnTo>
                    <a:pt x="2604" y="1594"/>
                  </a:lnTo>
                  <a:lnTo>
                    <a:pt x="2608" y="1599"/>
                  </a:lnTo>
                  <a:lnTo>
                    <a:pt x="2612" y="1607"/>
                  </a:lnTo>
                  <a:lnTo>
                    <a:pt x="2620" y="1620"/>
                  </a:lnTo>
                  <a:lnTo>
                    <a:pt x="2621" y="1630"/>
                  </a:lnTo>
                  <a:lnTo>
                    <a:pt x="2623" y="1636"/>
                  </a:lnTo>
                  <a:lnTo>
                    <a:pt x="2627" y="1649"/>
                  </a:lnTo>
                  <a:lnTo>
                    <a:pt x="2633" y="1665"/>
                  </a:lnTo>
                  <a:lnTo>
                    <a:pt x="2637" y="1670"/>
                  </a:lnTo>
                  <a:lnTo>
                    <a:pt x="2639" y="1678"/>
                  </a:lnTo>
                  <a:lnTo>
                    <a:pt x="2643" y="1691"/>
                  </a:lnTo>
                  <a:lnTo>
                    <a:pt x="2643" y="1705"/>
                  </a:lnTo>
                  <a:lnTo>
                    <a:pt x="2643" y="1718"/>
                  </a:lnTo>
                  <a:lnTo>
                    <a:pt x="2644" y="1734"/>
                  </a:lnTo>
                  <a:lnTo>
                    <a:pt x="2644" y="1747"/>
                  </a:lnTo>
                  <a:lnTo>
                    <a:pt x="2643" y="1761"/>
                  </a:lnTo>
                  <a:lnTo>
                    <a:pt x="2643" y="1776"/>
                  </a:lnTo>
                  <a:lnTo>
                    <a:pt x="2641" y="1789"/>
                  </a:lnTo>
                  <a:lnTo>
                    <a:pt x="2639" y="1803"/>
                  </a:lnTo>
                  <a:lnTo>
                    <a:pt x="2637" y="1811"/>
                  </a:lnTo>
                  <a:lnTo>
                    <a:pt x="2635" y="1816"/>
                  </a:lnTo>
                  <a:lnTo>
                    <a:pt x="2631" y="1832"/>
                  </a:lnTo>
                  <a:lnTo>
                    <a:pt x="2625" y="1845"/>
                  </a:lnTo>
                  <a:lnTo>
                    <a:pt x="2621" y="1853"/>
                  </a:lnTo>
                  <a:lnTo>
                    <a:pt x="2620" y="1859"/>
                  </a:lnTo>
                  <a:lnTo>
                    <a:pt x="2614" y="1874"/>
                  </a:lnTo>
                  <a:lnTo>
                    <a:pt x="2608" y="1885"/>
                  </a:lnTo>
                  <a:lnTo>
                    <a:pt x="2606" y="1887"/>
                  </a:lnTo>
                  <a:lnTo>
                    <a:pt x="2600" y="1901"/>
                  </a:lnTo>
                  <a:lnTo>
                    <a:pt x="2593" y="1910"/>
                  </a:lnTo>
                  <a:lnTo>
                    <a:pt x="2593" y="1914"/>
                  </a:lnTo>
                  <a:lnTo>
                    <a:pt x="2583" y="1930"/>
                  </a:lnTo>
                  <a:lnTo>
                    <a:pt x="2579" y="1935"/>
                  </a:lnTo>
                  <a:lnTo>
                    <a:pt x="2577" y="1943"/>
                  </a:lnTo>
                  <a:lnTo>
                    <a:pt x="2568" y="1956"/>
                  </a:lnTo>
                  <a:lnTo>
                    <a:pt x="2566" y="1958"/>
                  </a:lnTo>
                  <a:lnTo>
                    <a:pt x="2560" y="1972"/>
                  </a:lnTo>
                  <a:lnTo>
                    <a:pt x="2552" y="1981"/>
                  </a:lnTo>
                  <a:lnTo>
                    <a:pt x="2550" y="1985"/>
                  </a:lnTo>
                  <a:lnTo>
                    <a:pt x="2541" y="1999"/>
                  </a:lnTo>
                  <a:lnTo>
                    <a:pt x="2539" y="2004"/>
                  </a:lnTo>
                  <a:lnTo>
                    <a:pt x="2533" y="2012"/>
                  </a:lnTo>
                  <a:lnTo>
                    <a:pt x="2525" y="2026"/>
                  </a:lnTo>
                  <a:lnTo>
                    <a:pt x="2523" y="2029"/>
                  </a:lnTo>
                  <a:lnTo>
                    <a:pt x="2518" y="2041"/>
                  </a:lnTo>
                  <a:lnTo>
                    <a:pt x="2510" y="2054"/>
                  </a:lnTo>
                  <a:lnTo>
                    <a:pt x="2502" y="2070"/>
                  </a:lnTo>
                  <a:lnTo>
                    <a:pt x="2497" y="2079"/>
                  </a:lnTo>
                  <a:lnTo>
                    <a:pt x="2495" y="2083"/>
                  </a:lnTo>
                  <a:lnTo>
                    <a:pt x="2487" y="2097"/>
                  </a:lnTo>
                  <a:lnTo>
                    <a:pt x="2481" y="2108"/>
                  </a:lnTo>
                  <a:lnTo>
                    <a:pt x="2481" y="2110"/>
                  </a:lnTo>
                  <a:lnTo>
                    <a:pt x="2474" y="2125"/>
                  </a:lnTo>
                  <a:lnTo>
                    <a:pt x="2468" y="2139"/>
                  </a:lnTo>
                  <a:lnTo>
                    <a:pt x="2462" y="2152"/>
                  </a:lnTo>
                  <a:lnTo>
                    <a:pt x="2456" y="2168"/>
                  </a:lnTo>
                  <a:lnTo>
                    <a:pt x="2454" y="2175"/>
                  </a:lnTo>
                  <a:lnTo>
                    <a:pt x="2452" y="2181"/>
                  </a:lnTo>
                  <a:lnTo>
                    <a:pt x="2447" y="2195"/>
                  </a:lnTo>
                  <a:lnTo>
                    <a:pt x="2443" y="2208"/>
                  </a:lnTo>
                  <a:lnTo>
                    <a:pt x="2439" y="2220"/>
                  </a:lnTo>
                  <a:lnTo>
                    <a:pt x="2439" y="2223"/>
                  </a:lnTo>
                  <a:lnTo>
                    <a:pt x="2435" y="2237"/>
                  </a:lnTo>
                  <a:lnTo>
                    <a:pt x="2433" y="2250"/>
                  </a:lnTo>
                  <a:lnTo>
                    <a:pt x="2429" y="2266"/>
                  </a:lnTo>
                  <a:lnTo>
                    <a:pt x="2426" y="2279"/>
                  </a:lnTo>
                  <a:lnTo>
                    <a:pt x="2426" y="2283"/>
                  </a:lnTo>
                  <a:lnTo>
                    <a:pt x="2424" y="2292"/>
                  </a:lnTo>
                  <a:lnTo>
                    <a:pt x="2422" y="2306"/>
                  </a:lnTo>
                  <a:lnTo>
                    <a:pt x="2424" y="2319"/>
                  </a:lnTo>
                  <a:lnTo>
                    <a:pt x="2426" y="2325"/>
                  </a:lnTo>
                  <a:lnTo>
                    <a:pt x="2427" y="2335"/>
                  </a:lnTo>
                  <a:lnTo>
                    <a:pt x="2431" y="2348"/>
                  </a:lnTo>
                  <a:lnTo>
                    <a:pt x="2437" y="2362"/>
                  </a:lnTo>
                  <a:lnTo>
                    <a:pt x="2439" y="2365"/>
                  </a:lnTo>
                  <a:lnTo>
                    <a:pt x="2449" y="2377"/>
                  </a:lnTo>
                  <a:lnTo>
                    <a:pt x="2454" y="2387"/>
                  </a:lnTo>
                  <a:lnTo>
                    <a:pt x="2454" y="2390"/>
                  </a:lnTo>
                  <a:lnTo>
                    <a:pt x="2460" y="2404"/>
                  </a:lnTo>
                  <a:lnTo>
                    <a:pt x="2468" y="2415"/>
                  </a:lnTo>
                  <a:lnTo>
                    <a:pt x="2470" y="2419"/>
                  </a:lnTo>
                  <a:lnTo>
                    <a:pt x="2481" y="2433"/>
                  </a:lnTo>
                  <a:lnTo>
                    <a:pt x="2487" y="2446"/>
                  </a:lnTo>
                  <a:lnTo>
                    <a:pt x="2493" y="2461"/>
                  </a:lnTo>
                  <a:lnTo>
                    <a:pt x="2497" y="2467"/>
                  </a:lnTo>
                  <a:lnTo>
                    <a:pt x="2500" y="2475"/>
                  </a:lnTo>
                  <a:lnTo>
                    <a:pt x="2510" y="2488"/>
                  </a:lnTo>
                  <a:lnTo>
                    <a:pt x="2512" y="2502"/>
                  </a:lnTo>
                  <a:lnTo>
                    <a:pt x="2516" y="2515"/>
                  </a:lnTo>
                  <a:lnTo>
                    <a:pt x="2523" y="2531"/>
                  </a:lnTo>
                  <a:lnTo>
                    <a:pt x="2523" y="2533"/>
                  </a:lnTo>
                  <a:lnTo>
                    <a:pt x="2531" y="2544"/>
                  </a:lnTo>
                  <a:lnTo>
                    <a:pt x="2537" y="2559"/>
                  </a:lnTo>
                  <a:lnTo>
                    <a:pt x="2539" y="2561"/>
                  </a:lnTo>
                  <a:lnTo>
                    <a:pt x="2543" y="2573"/>
                  </a:lnTo>
                  <a:lnTo>
                    <a:pt x="2548" y="2586"/>
                  </a:lnTo>
                  <a:lnTo>
                    <a:pt x="2552" y="2598"/>
                  </a:lnTo>
                  <a:lnTo>
                    <a:pt x="2552" y="2602"/>
                  </a:lnTo>
                  <a:lnTo>
                    <a:pt x="2558" y="2615"/>
                  </a:lnTo>
                  <a:lnTo>
                    <a:pt x="2564" y="2629"/>
                  </a:lnTo>
                  <a:lnTo>
                    <a:pt x="2566" y="2632"/>
                  </a:lnTo>
                  <a:lnTo>
                    <a:pt x="2570" y="2642"/>
                  </a:lnTo>
                  <a:lnTo>
                    <a:pt x="2575" y="2655"/>
                  </a:lnTo>
                  <a:lnTo>
                    <a:pt x="2579" y="2669"/>
                  </a:lnTo>
                  <a:lnTo>
                    <a:pt x="2581" y="2671"/>
                  </a:lnTo>
                  <a:lnTo>
                    <a:pt x="2587" y="2684"/>
                  </a:lnTo>
                  <a:lnTo>
                    <a:pt x="2593" y="2698"/>
                  </a:lnTo>
                  <a:lnTo>
                    <a:pt x="2593" y="2703"/>
                  </a:lnTo>
                  <a:lnTo>
                    <a:pt x="2598" y="2713"/>
                  </a:lnTo>
                  <a:lnTo>
                    <a:pt x="2604" y="2726"/>
                  </a:lnTo>
                  <a:lnTo>
                    <a:pt x="2608" y="2736"/>
                  </a:lnTo>
                  <a:lnTo>
                    <a:pt x="2610" y="2740"/>
                  </a:lnTo>
                  <a:lnTo>
                    <a:pt x="2616" y="2753"/>
                  </a:lnTo>
                  <a:lnTo>
                    <a:pt x="2621" y="2769"/>
                  </a:lnTo>
                  <a:lnTo>
                    <a:pt x="2621" y="2771"/>
                  </a:lnTo>
                  <a:lnTo>
                    <a:pt x="2627" y="2782"/>
                  </a:lnTo>
                  <a:lnTo>
                    <a:pt x="2635" y="2797"/>
                  </a:lnTo>
                  <a:lnTo>
                    <a:pt x="2637" y="2801"/>
                  </a:lnTo>
                  <a:lnTo>
                    <a:pt x="2641" y="2811"/>
                  </a:lnTo>
                  <a:lnTo>
                    <a:pt x="2646" y="2824"/>
                  </a:lnTo>
                  <a:lnTo>
                    <a:pt x="2650" y="2832"/>
                  </a:lnTo>
                  <a:lnTo>
                    <a:pt x="2654" y="2838"/>
                  </a:lnTo>
                  <a:lnTo>
                    <a:pt x="2660" y="2851"/>
                  </a:lnTo>
                  <a:lnTo>
                    <a:pt x="2664" y="2861"/>
                  </a:lnTo>
                  <a:lnTo>
                    <a:pt x="2668" y="2867"/>
                  </a:lnTo>
                  <a:lnTo>
                    <a:pt x="2675" y="2880"/>
                  </a:lnTo>
                  <a:lnTo>
                    <a:pt x="2679" y="2888"/>
                  </a:lnTo>
                  <a:lnTo>
                    <a:pt x="2681" y="2895"/>
                  </a:lnTo>
                  <a:lnTo>
                    <a:pt x="2689" y="2909"/>
                  </a:lnTo>
                  <a:lnTo>
                    <a:pt x="2692" y="2913"/>
                  </a:lnTo>
                  <a:lnTo>
                    <a:pt x="2698" y="2922"/>
                  </a:lnTo>
                  <a:lnTo>
                    <a:pt x="2706" y="2936"/>
                  </a:lnTo>
                  <a:lnTo>
                    <a:pt x="2706" y="2940"/>
                  </a:lnTo>
                  <a:lnTo>
                    <a:pt x="2710" y="2949"/>
                  </a:lnTo>
                  <a:lnTo>
                    <a:pt x="2712" y="2965"/>
                  </a:lnTo>
                  <a:lnTo>
                    <a:pt x="2716" y="2978"/>
                  </a:lnTo>
                  <a:lnTo>
                    <a:pt x="2719" y="2986"/>
                  </a:lnTo>
                  <a:lnTo>
                    <a:pt x="2725" y="2991"/>
                  </a:lnTo>
                  <a:lnTo>
                    <a:pt x="2733" y="3007"/>
                  </a:lnTo>
                  <a:lnTo>
                    <a:pt x="2735" y="3007"/>
                  </a:lnTo>
                  <a:lnTo>
                    <a:pt x="2742" y="3020"/>
                  </a:lnTo>
                  <a:lnTo>
                    <a:pt x="2748" y="3030"/>
                  </a:lnTo>
                  <a:lnTo>
                    <a:pt x="2752" y="3034"/>
                  </a:lnTo>
                  <a:lnTo>
                    <a:pt x="2760" y="3047"/>
                  </a:lnTo>
                  <a:lnTo>
                    <a:pt x="2762" y="3051"/>
                  </a:lnTo>
                  <a:lnTo>
                    <a:pt x="2769" y="3062"/>
                  </a:lnTo>
                  <a:lnTo>
                    <a:pt x="2777" y="3072"/>
                  </a:lnTo>
                  <a:lnTo>
                    <a:pt x="2779" y="3076"/>
                  </a:lnTo>
                  <a:lnTo>
                    <a:pt x="2789" y="3089"/>
                  </a:lnTo>
                  <a:lnTo>
                    <a:pt x="2790" y="3091"/>
                  </a:lnTo>
                  <a:lnTo>
                    <a:pt x="2798" y="3105"/>
                  </a:lnTo>
                  <a:lnTo>
                    <a:pt x="2804" y="3112"/>
                  </a:lnTo>
                  <a:lnTo>
                    <a:pt x="2810" y="3118"/>
                  </a:lnTo>
                  <a:lnTo>
                    <a:pt x="2819" y="3132"/>
                  </a:lnTo>
                  <a:lnTo>
                    <a:pt x="2829" y="3145"/>
                  </a:lnTo>
                  <a:lnTo>
                    <a:pt x="2833" y="3149"/>
                  </a:lnTo>
                  <a:lnTo>
                    <a:pt x="2840" y="3160"/>
                  </a:lnTo>
                  <a:lnTo>
                    <a:pt x="2846" y="3166"/>
                  </a:lnTo>
                  <a:lnTo>
                    <a:pt x="2852" y="3174"/>
                  </a:lnTo>
                  <a:lnTo>
                    <a:pt x="2860" y="3185"/>
                  </a:lnTo>
                  <a:lnTo>
                    <a:pt x="2863" y="3187"/>
                  </a:lnTo>
                  <a:lnTo>
                    <a:pt x="2875" y="3201"/>
                  </a:lnTo>
                  <a:lnTo>
                    <a:pt x="2875" y="3203"/>
                  </a:lnTo>
                  <a:lnTo>
                    <a:pt x="2886" y="3216"/>
                  </a:lnTo>
                  <a:lnTo>
                    <a:pt x="2888" y="3216"/>
                  </a:lnTo>
                  <a:lnTo>
                    <a:pt x="2900" y="3230"/>
                  </a:lnTo>
                  <a:lnTo>
                    <a:pt x="2904" y="3233"/>
                  </a:lnTo>
                  <a:lnTo>
                    <a:pt x="2913" y="3243"/>
                  </a:lnTo>
                  <a:lnTo>
                    <a:pt x="2917" y="3249"/>
                  </a:lnTo>
                  <a:lnTo>
                    <a:pt x="2925" y="3258"/>
                  </a:lnTo>
                  <a:lnTo>
                    <a:pt x="2931" y="3262"/>
                  </a:lnTo>
                  <a:lnTo>
                    <a:pt x="2938" y="3272"/>
                  </a:lnTo>
                  <a:lnTo>
                    <a:pt x="2944" y="3278"/>
                  </a:lnTo>
                  <a:lnTo>
                    <a:pt x="2954" y="3285"/>
                  </a:lnTo>
                  <a:lnTo>
                    <a:pt x="2959" y="3291"/>
                  </a:lnTo>
                  <a:lnTo>
                    <a:pt x="2967" y="3301"/>
                  </a:lnTo>
                  <a:lnTo>
                    <a:pt x="2973" y="3306"/>
                  </a:lnTo>
                  <a:lnTo>
                    <a:pt x="2982" y="3314"/>
                  </a:lnTo>
                  <a:lnTo>
                    <a:pt x="2986" y="3318"/>
                  </a:lnTo>
                  <a:lnTo>
                    <a:pt x="2998" y="3327"/>
                  </a:lnTo>
                  <a:lnTo>
                    <a:pt x="3000" y="3331"/>
                  </a:lnTo>
                  <a:lnTo>
                    <a:pt x="3013" y="3343"/>
                  </a:lnTo>
                  <a:lnTo>
                    <a:pt x="3015" y="3343"/>
                  </a:lnTo>
                  <a:lnTo>
                    <a:pt x="3029" y="3356"/>
                  </a:lnTo>
                  <a:lnTo>
                    <a:pt x="3042" y="3368"/>
                  </a:lnTo>
                  <a:lnTo>
                    <a:pt x="3046" y="3370"/>
                  </a:lnTo>
                  <a:lnTo>
                    <a:pt x="3057" y="3379"/>
                  </a:lnTo>
                  <a:lnTo>
                    <a:pt x="3063" y="3383"/>
                  </a:lnTo>
                  <a:lnTo>
                    <a:pt x="3071" y="3391"/>
                  </a:lnTo>
                  <a:lnTo>
                    <a:pt x="3080" y="3398"/>
                  </a:lnTo>
                  <a:lnTo>
                    <a:pt x="3086" y="3400"/>
                  </a:lnTo>
                  <a:lnTo>
                    <a:pt x="3100" y="3412"/>
                  </a:lnTo>
                  <a:lnTo>
                    <a:pt x="3113" y="3422"/>
                  </a:lnTo>
                  <a:lnTo>
                    <a:pt x="3119" y="3425"/>
                  </a:lnTo>
                  <a:lnTo>
                    <a:pt x="3127" y="3431"/>
                  </a:lnTo>
                  <a:lnTo>
                    <a:pt x="3140" y="3439"/>
                  </a:lnTo>
                  <a:lnTo>
                    <a:pt x="3140" y="3441"/>
                  </a:lnTo>
                  <a:lnTo>
                    <a:pt x="3155" y="3450"/>
                  </a:lnTo>
                  <a:lnTo>
                    <a:pt x="3161" y="3454"/>
                  </a:lnTo>
                  <a:lnTo>
                    <a:pt x="3169" y="3460"/>
                  </a:lnTo>
                  <a:lnTo>
                    <a:pt x="3182" y="3468"/>
                  </a:lnTo>
                  <a:lnTo>
                    <a:pt x="3184" y="3468"/>
                  </a:lnTo>
                  <a:lnTo>
                    <a:pt x="3198" y="3475"/>
                  </a:lnTo>
                  <a:lnTo>
                    <a:pt x="3205" y="3481"/>
                  </a:lnTo>
                  <a:lnTo>
                    <a:pt x="3211" y="3485"/>
                  </a:lnTo>
                  <a:lnTo>
                    <a:pt x="3224" y="3493"/>
                  </a:lnTo>
                  <a:lnTo>
                    <a:pt x="3230" y="3495"/>
                  </a:lnTo>
                  <a:lnTo>
                    <a:pt x="3240" y="3500"/>
                  </a:lnTo>
                  <a:lnTo>
                    <a:pt x="3253" y="3508"/>
                  </a:lnTo>
                  <a:lnTo>
                    <a:pt x="3255" y="3510"/>
                  </a:lnTo>
                  <a:lnTo>
                    <a:pt x="3267" y="3516"/>
                  </a:lnTo>
                  <a:lnTo>
                    <a:pt x="3280" y="3523"/>
                  </a:lnTo>
                  <a:lnTo>
                    <a:pt x="3284" y="3523"/>
                  </a:lnTo>
                  <a:lnTo>
                    <a:pt x="3296" y="3529"/>
                  </a:lnTo>
                  <a:lnTo>
                    <a:pt x="3309" y="3537"/>
                  </a:lnTo>
                  <a:lnTo>
                    <a:pt x="3313" y="3539"/>
                  </a:lnTo>
                  <a:lnTo>
                    <a:pt x="3322" y="3543"/>
                  </a:lnTo>
                  <a:lnTo>
                    <a:pt x="3334" y="3539"/>
                  </a:lnTo>
                  <a:lnTo>
                    <a:pt x="3338" y="3537"/>
                  </a:lnTo>
                  <a:lnTo>
                    <a:pt x="3351" y="3529"/>
                  </a:lnTo>
                  <a:lnTo>
                    <a:pt x="3355" y="3539"/>
                  </a:lnTo>
                  <a:lnTo>
                    <a:pt x="3361" y="3552"/>
                  </a:lnTo>
                  <a:lnTo>
                    <a:pt x="3365" y="3560"/>
                  </a:lnTo>
                  <a:lnTo>
                    <a:pt x="3367" y="3566"/>
                  </a:lnTo>
                  <a:lnTo>
                    <a:pt x="3370" y="3579"/>
                  </a:lnTo>
                  <a:lnTo>
                    <a:pt x="3372" y="3594"/>
                  </a:lnTo>
                  <a:lnTo>
                    <a:pt x="3370" y="3608"/>
                  </a:lnTo>
                  <a:lnTo>
                    <a:pt x="3365" y="3614"/>
                  </a:lnTo>
                  <a:lnTo>
                    <a:pt x="3353" y="3621"/>
                  </a:lnTo>
                  <a:lnTo>
                    <a:pt x="3351" y="3623"/>
                  </a:lnTo>
                  <a:lnTo>
                    <a:pt x="3340" y="3635"/>
                  </a:lnTo>
                  <a:lnTo>
                    <a:pt x="3338" y="3644"/>
                  </a:lnTo>
                  <a:lnTo>
                    <a:pt x="3336" y="3650"/>
                  </a:lnTo>
                  <a:lnTo>
                    <a:pt x="3336" y="3663"/>
                  </a:lnTo>
                  <a:lnTo>
                    <a:pt x="3338" y="3669"/>
                  </a:lnTo>
                  <a:lnTo>
                    <a:pt x="3338" y="3677"/>
                  </a:lnTo>
                  <a:lnTo>
                    <a:pt x="3340" y="3692"/>
                  </a:lnTo>
                  <a:lnTo>
                    <a:pt x="3342" y="3706"/>
                  </a:lnTo>
                  <a:lnTo>
                    <a:pt x="3344" y="3719"/>
                  </a:lnTo>
                  <a:lnTo>
                    <a:pt x="3342" y="3733"/>
                  </a:lnTo>
                  <a:lnTo>
                    <a:pt x="3338" y="3744"/>
                  </a:lnTo>
                  <a:lnTo>
                    <a:pt x="3334" y="3748"/>
                  </a:lnTo>
                  <a:lnTo>
                    <a:pt x="3322" y="3754"/>
                  </a:lnTo>
                  <a:lnTo>
                    <a:pt x="3313" y="3761"/>
                  </a:lnTo>
                  <a:lnTo>
                    <a:pt x="3309" y="3765"/>
                  </a:lnTo>
                  <a:lnTo>
                    <a:pt x="3305" y="3775"/>
                  </a:lnTo>
                  <a:lnTo>
                    <a:pt x="3303" y="3788"/>
                  </a:lnTo>
                  <a:lnTo>
                    <a:pt x="3307" y="3804"/>
                  </a:lnTo>
                  <a:lnTo>
                    <a:pt x="3307" y="3817"/>
                  </a:lnTo>
                  <a:lnTo>
                    <a:pt x="3303" y="3831"/>
                  </a:lnTo>
                  <a:lnTo>
                    <a:pt x="3296" y="3838"/>
                  </a:lnTo>
                  <a:lnTo>
                    <a:pt x="3284" y="3846"/>
                  </a:lnTo>
                  <a:lnTo>
                    <a:pt x="3280" y="3846"/>
                  </a:lnTo>
                  <a:lnTo>
                    <a:pt x="3269" y="3859"/>
                  </a:lnTo>
                  <a:lnTo>
                    <a:pt x="3267" y="3861"/>
                  </a:lnTo>
                  <a:lnTo>
                    <a:pt x="3259" y="3873"/>
                  </a:lnTo>
                  <a:lnTo>
                    <a:pt x="3253" y="3880"/>
                  </a:lnTo>
                  <a:lnTo>
                    <a:pt x="3246" y="3886"/>
                  </a:lnTo>
                  <a:lnTo>
                    <a:pt x="3240" y="3892"/>
                  </a:lnTo>
                  <a:lnTo>
                    <a:pt x="3230" y="3902"/>
                  </a:lnTo>
                  <a:lnTo>
                    <a:pt x="3224" y="3915"/>
                  </a:lnTo>
                  <a:lnTo>
                    <a:pt x="3221" y="3930"/>
                  </a:lnTo>
                  <a:lnTo>
                    <a:pt x="3217" y="3944"/>
                  </a:lnTo>
                  <a:lnTo>
                    <a:pt x="3211" y="3955"/>
                  </a:lnTo>
                  <a:lnTo>
                    <a:pt x="3209" y="3957"/>
                  </a:lnTo>
                  <a:lnTo>
                    <a:pt x="3198" y="3965"/>
                  </a:lnTo>
                  <a:lnTo>
                    <a:pt x="3188" y="3971"/>
                  </a:lnTo>
                  <a:lnTo>
                    <a:pt x="3184" y="3978"/>
                  </a:lnTo>
                  <a:lnTo>
                    <a:pt x="3178" y="3984"/>
                  </a:lnTo>
                  <a:lnTo>
                    <a:pt x="3180" y="4000"/>
                  </a:lnTo>
                  <a:lnTo>
                    <a:pt x="3182" y="4013"/>
                  </a:lnTo>
                  <a:lnTo>
                    <a:pt x="3182" y="4028"/>
                  </a:lnTo>
                  <a:lnTo>
                    <a:pt x="3171" y="4042"/>
                  </a:lnTo>
                  <a:lnTo>
                    <a:pt x="3169" y="4042"/>
                  </a:lnTo>
                  <a:lnTo>
                    <a:pt x="3155" y="4048"/>
                  </a:lnTo>
                  <a:lnTo>
                    <a:pt x="3144" y="4055"/>
                  </a:lnTo>
                  <a:lnTo>
                    <a:pt x="3140" y="4057"/>
                  </a:lnTo>
                  <a:lnTo>
                    <a:pt x="3134" y="4069"/>
                  </a:lnTo>
                  <a:lnTo>
                    <a:pt x="0" y="4069"/>
                  </a:lnTo>
                  <a:lnTo>
                    <a:pt x="0" y="1089"/>
                  </a:lnTo>
                  <a:close/>
                  <a:moveTo>
                    <a:pt x="3787" y="4069"/>
                  </a:moveTo>
                  <a:lnTo>
                    <a:pt x="3772" y="4055"/>
                  </a:lnTo>
                  <a:lnTo>
                    <a:pt x="3772" y="4042"/>
                  </a:lnTo>
                  <a:lnTo>
                    <a:pt x="3787" y="4028"/>
                  </a:lnTo>
                  <a:lnTo>
                    <a:pt x="3801" y="4028"/>
                  </a:lnTo>
                  <a:lnTo>
                    <a:pt x="3814" y="4028"/>
                  </a:lnTo>
                  <a:lnTo>
                    <a:pt x="3828" y="4028"/>
                  </a:lnTo>
                  <a:lnTo>
                    <a:pt x="3843" y="4028"/>
                  </a:lnTo>
                  <a:lnTo>
                    <a:pt x="3856" y="4028"/>
                  </a:lnTo>
                  <a:lnTo>
                    <a:pt x="3870" y="4028"/>
                  </a:lnTo>
                  <a:lnTo>
                    <a:pt x="3856" y="4013"/>
                  </a:lnTo>
                  <a:lnTo>
                    <a:pt x="3856" y="4000"/>
                  </a:lnTo>
                  <a:lnTo>
                    <a:pt x="3870" y="3984"/>
                  </a:lnTo>
                  <a:lnTo>
                    <a:pt x="3885" y="3984"/>
                  </a:lnTo>
                  <a:lnTo>
                    <a:pt x="3899" y="3984"/>
                  </a:lnTo>
                  <a:lnTo>
                    <a:pt x="3912" y="3984"/>
                  </a:lnTo>
                  <a:lnTo>
                    <a:pt x="3899" y="3971"/>
                  </a:lnTo>
                  <a:lnTo>
                    <a:pt x="3899" y="3957"/>
                  </a:lnTo>
                  <a:lnTo>
                    <a:pt x="3912" y="3944"/>
                  </a:lnTo>
                  <a:lnTo>
                    <a:pt x="3927" y="3944"/>
                  </a:lnTo>
                  <a:lnTo>
                    <a:pt x="3941" y="3944"/>
                  </a:lnTo>
                  <a:lnTo>
                    <a:pt x="3954" y="3944"/>
                  </a:lnTo>
                  <a:lnTo>
                    <a:pt x="3968" y="3944"/>
                  </a:lnTo>
                  <a:lnTo>
                    <a:pt x="3983" y="3944"/>
                  </a:lnTo>
                  <a:lnTo>
                    <a:pt x="3997" y="3944"/>
                  </a:lnTo>
                  <a:lnTo>
                    <a:pt x="3983" y="3930"/>
                  </a:lnTo>
                  <a:lnTo>
                    <a:pt x="3983" y="3915"/>
                  </a:lnTo>
                  <a:lnTo>
                    <a:pt x="3997" y="3902"/>
                  </a:lnTo>
                  <a:lnTo>
                    <a:pt x="3983" y="3886"/>
                  </a:lnTo>
                  <a:lnTo>
                    <a:pt x="3983" y="3873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3787" y="4069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30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6"/>
                  </a:lnTo>
                  <a:lnTo>
                    <a:pt x="686" y="96"/>
                  </a:lnTo>
                  <a:lnTo>
                    <a:pt x="672" y="82"/>
                  </a:lnTo>
                  <a:lnTo>
                    <a:pt x="672" y="96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2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49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7" y="249"/>
                  </a:lnTo>
                  <a:lnTo>
                    <a:pt x="547" y="265"/>
                  </a:lnTo>
                  <a:lnTo>
                    <a:pt x="547" y="278"/>
                  </a:lnTo>
                  <a:lnTo>
                    <a:pt x="547" y="294"/>
                  </a:lnTo>
                  <a:lnTo>
                    <a:pt x="547" y="307"/>
                  </a:lnTo>
                  <a:lnTo>
                    <a:pt x="547" y="321"/>
                  </a:lnTo>
                  <a:lnTo>
                    <a:pt x="547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6"/>
                  </a:lnTo>
                  <a:lnTo>
                    <a:pt x="503" y="390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5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8"/>
                  </a:lnTo>
                  <a:lnTo>
                    <a:pt x="463" y="503"/>
                  </a:lnTo>
                  <a:lnTo>
                    <a:pt x="449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2"/>
                  </a:lnTo>
                  <a:lnTo>
                    <a:pt x="421" y="585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5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28"/>
                  </a:lnTo>
                  <a:lnTo>
                    <a:pt x="378" y="641"/>
                  </a:lnTo>
                  <a:lnTo>
                    <a:pt x="378" y="657"/>
                  </a:lnTo>
                  <a:lnTo>
                    <a:pt x="378" y="670"/>
                  </a:lnTo>
                  <a:lnTo>
                    <a:pt x="363" y="683"/>
                  </a:lnTo>
                  <a:lnTo>
                    <a:pt x="349" y="683"/>
                  </a:lnTo>
                  <a:lnTo>
                    <a:pt x="336" y="670"/>
                  </a:lnTo>
                  <a:lnTo>
                    <a:pt x="323" y="683"/>
                  </a:lnTo>
                  <a:lnTo>
                    <a:pt x="307" y="683"/>
                  </a:lnTo>
                  <a:lnTo>
                    <a:pt x="294" y="670"/>
                  </a:lnTo>
                  <a:lnTo>
                    <a:pt x="280" y="683"/>
                  </a:lnTo>
                  <a:lnTo>
                    <a:pt x="265" y="683"/>
                  </a:lnTo>
                  <a:lnTo>
                    <a:pt x="252" y="670"/>
                  </a:lnTo>
                  <a:lnTo>
                    <a:pt x="252" y="683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8" y="726"/>
                  </a:lnTo>
                  <a:lnTo>
                    <a:pt x="223" y="726"/>
                  </a:lnTo>
                  <a:lnTo>
                    <a:pt x="209" y="712"/>
                  </a:lnTo>
                  <a:lnTo>
                    <a:pt x="196" y="726"/>
                  </a:lnTo>
                  <a:lnTo>
                    <a:pt x="182" y="726"/>
                  </a:lnTo>
                  <a:lnTo>
                    <a:pt x="167" y="712"/>
                  </a:lnTo>
                  <a:lnTo>
                    <a:pt x="154" y="726"/>
                  </a:lnTo>
                  <a:lnTo>
                    <a:pt x="140" y="726"/>
                  </a:lnTo>
                  <a:lnTo>
                    <a:pt x="125" y="712"/>
                  </a:lnTo>
                  <a:lnTo>
                    <a:pt x="111" y="726"/>
                  </a:lnTo>
                  <a:lnTo>
                    <a:pt x="98" y="726"/>
                  </a:lnTo>
                  <a:lnTo>
                    <a:pt x="83" y="712"/>
                  </a:lnTo>
                  <a:lnTo>
                    <a:pt x="83" y="726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3" name="Freeform 17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4" name="Freeform 18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5" name="Freeform 19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6" name="Freeform 20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Freeform 21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8" name="Freeform 22"/>
            <p:cNvSpPr>
              <a:spLocks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7 h 768"/>
                <a:gd name="T2" fmla="*/ 379 w 757"/>
                <a:gd name="T3" fmla="*/ 20 h 768"/>
                <a:gd name="T4" fmla="*/ 364 w 757"/>
                <a:gd name="T5" fmla="*/ 27 h 768"/>
                <a:gd name="T6" fmla="*/ 357 w 757"/>
                <a:gd name="T7" fmla="*/ 27 h 768"/>
                <a:gd name="T8" fmla="*/ 357 w 757"/>
                <a:gd name="T9" fmla="*/ 41 h 768"/>
                <a:gd name="T10" fmla="*/ 343 w 757"/>
                <a:gd name="T11" fmla="*/ 49 h 768"/>
                <a:gd name="T12" fmla="*/ 336 w 757"/>
                <a:gd name="T13" fmla="*/ 49 h 768"/>
                <a:gd name="T14" fmla="*/ 336 w 757"/>
                <a:gd name="T15" fmla="*/ 63 h 768"/>
                <a:gd name="T16" fmla="*/ 322 w 757"/>
                <a:gd name="T17" fmla="*/ 69 h 768"/>
                <a:gd name="T18" fmla="*/ 315 w 757"/>
                <a:gd name="T19" fmla="*/ 69 h 768"/>
                <a:gd name="T20" fmla="*/ 315 w 757"/>
                <a:gd name="T21" fmla="*/ 84 h 768"/>
                <a:gd name="T22" fmla="*/ 315 w 757"/>
                <a:gd name="T23" fmla="*/ 98 h 768"/>
                <a:gd name="T24" fmla="*/ 308 w 757"/>
                <a:gd name="T25" fmla="*/ 112 h 768"/>
                <a:gd name="T26" fmla="*/ 294 w 757"/>
                <a:gd name="T27" fmla="*/ 105 h 768"/>
                <a:gd name="T28" fmla="*/ 294 w 757"/>
                <a:gd name="T29" fmla="*/ 118 h 768"/>
                <a:gd name="T30" fmla="*/ 287 w 757"/>
                <a:gd name="T31" fmla="*/ 133 h 768"/>
                <a:gd name="T32" fmla="*/ 273 w 757"/>
                <a:gd name="T33" fmla="*/ 126 h 768"/>
                <a:gd name="T34" fmla="*/ 273 w 757"/>
                <a:gd name="T35" fmla="*/ 139 h 768"/>
                <a:gd name="T36" fmla="*/ 273 w 757"/>
                <a:gd name="T37" fmla="*/ 154 h 768"/>
                <a:gd name="T38" fmla="*/ 273 w 757"/>
                <a:gd name="T39" fmla="*/ 167 h 768"/>
                <a:gd name="T40" fmla="*/ 259 w 757"/>
                <a:gd name="T41" fmla="*/ 175 h 768"/>
                <a:gd name="T42" fmla="*/ 252 w 757"/>
                <a:gd name="T43" fmla="*/ 175 h 768"/>
                <a:gd name="T44" fmla="*/ 252 w 757"/>
                <a:gd name="T45" fmla="*/ 189 h 768"/>
                <a:gd name="T46" fmla="*/ 252 w 757"/>
                <a:gd name="T47" fmla="*/ 203 h 768"/>
                <a:gd name="T48" fmla="*/ 245 w 757"/>
                <a:gd name="T49" fmla="*/ 216 h 768"/>
                <a:gd name="T50" fmla="*/ 232 w 757"/>
                <a:gd name="T51" fmla="*/ 209 h 768"/>
                <a:gd name="T52" fmla="*/ 232 w 757"/>
                <a:gd name="T53" fmla="*/ 224 h 768"/>
                <a:gd name="T54" fmla="*/ 232 w 757"/>
                <a:gd name="T55" fmla="*/ 237 h 768"/>
                <a:gd name="T56" fmla="*/ 232 w 757"/>
                <a:gd name="T57" fmla="*/ 252 h 768"/>
                <a:gd name="T58" fmla="*/ 217 w 757"/>
                <a:gd name="T59" fmla="*/ 258 h 768"/>
                <a:gd name="T60" fmla="*/ 211 w 757"/>
                <a:gd name="T61" fmla="*/ 258 h 768"/>
                <a:gd name="T62" fmla="*/ 211 w 757"/>
                <a:gd name="T63" fmla="*/ 273 h 768"/>
                <a:gd name="T64" fmla="*/ 211 w 757"/>
                <a:gd name="T65" fmla="*/ 287 h 768"/>
                <a:gd name="T66" fmla="*/ 203 w 757"/>
                <a:gd name="T67" fmla="*/ 301 h 768"/>
                <a:gd name="T68" fmla="*/ 189 w 757"/>
                <a:gd name="T69" fmla="*/ 294 h 768"/>
                <a:gd name="T70" fmla="*/ 189 w 757"/>
                <a:gd name="T71" fmla="*/ 307 h 768"/>
                <a:gd name="T72" fmla="*/ 189 w 757"/>
                <a:gd name="T73" fmla="*/ 322 h 768"/>
                <a:gd name="T74" fmla="*/ 189 w 757"/>
                <a:gd name="T75" fmla="*/ 336 h 768"/>
                <a:gd name="T76" fmla="*/ 175 w 757"/>
                <a:gd name="T77" fmla="*/ 343 h 768"/>
                <a:gd name="T78" fmla="*/ 162 w 757"/>
                <a:gd name="T79" fmla="*/ 343 h 768"/>
                <a:gd name="T80" fmla="*/ 147 w 757"/>
                <a:gd name="T81" fmla="*/ 336 h 768"/>
                <a:gd name="T82" fmla="*/ 133 w 757"/>
                <a:gd name="T83" fmla="*/ 343 h 768"/>
                <a:gd name="T84" fmla="*/ 126 w 757"/>
                <a:gd name="T85" fmla="*/ 343 h 768"/>
                <a:gd name="T86" fmla="*/ 126 w 757"/>
                <a:gd name="T87" fmla="*/ 356 h 768"/>
                <a:gd name="T88" fmla="*/ 112 w 757"/>
                <a:gd name="T89" fmla="*/ 364 h 768"/>
                <a:gd name="T90" fmla="*/ 98 w 757"/>
                <a:gd name="T91" fmla="*/ 364 h 768"/>
                <a:gd name="T92" fmla="*/ 84 w 757"/>
                <a:gd name="T93" fmla="*/ 356 h 768"/>
                <a:gd name="T94" fmla="*/ 70 w 757"/>
                <a:gd name="T95" fmla="*/ 364 h 768"/>
                <a:gd name="T96" fmla="*/ 56 w 757"/>
                <a:gd name="T97" fmla="*/ 364 h 768"/>
                <a:gd name="T98" fmla="*/ 42 w 757"/>
                <a:gd name="T99" fmla="*/ 356 h 768"/>
                <a:gd name="T100" fmla="*/ 42 w 757"/>
                <a:gd name="T101" fmla="*/ 371 h 768"/>
                <a:gd name="T102" fmla="*/ 35 w 757"/>
                <a:gd name="T103" fmla="*/ 384 h 768"/>
                <a:gd name="T104" fmla="*/ 21 w 757"/>
                <a:gd name="T105" fmla="*/ 377 h 768"/>
                <a:gd name="T106" fmla="*/ 7 w 757"/>
                <a:gd name="T107" fmla="*/ 384 h 768"/>
                <a:gd name="T108" fmla="*/ 0 w 757"/>
                <a:gd name="T109" fmla="*/ 0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9" name="Freeform 23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0" name="Freeform 24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Freeform 25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2" name="Freeform 26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3" name="Freeform 27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4" name="Freeform 28"/>
            <p:cNvSpPr>
              <a:spLocks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0 w 394"/>
                <a:gd name="T1" fmla="*/ 475 h 964"/>
                <a:gd name="T2" fmla="*/ 8 w 394"/>
                <a:gd name="T3" fmla="*/ 462 h 964"/>
                <a:gd name="T4" fmla="*/ 21 w 394"/>
                <a:gd name="T5" fmla="*/ 462 h 964"/>
                <a:gd name="T6" fmla="*/ 36 w 394"/>
                <a:gd name="T7" fmla="*/ 462 h 964"/>
                <a:gd name="T8" fmla="*/ 50 w 394"/>
                <a:gd name="T9" fmla="*/ 462 h 964"/>
                <a:gd name="T10" fmla="*/ 42 w 394"/>
                <a:gd name="T11" fmla="*/ 448 h 964"/>
                <a:gd name="T12" fmla="*/ 57 w 394"/>
                <a:gd name="T13" fmla="*/ 440 h 964"/>
                <a:gd name="T14" fmla="*/ 70 w 394"/>
                <a:gd name="T15" fmla="*/ 440 h 964"/>
                <a:gd name="T16" fmla="*/ 64 w 394"/>
                <a:gd name="T17" fmla="*/ 426 h 964"/>
                <a:gd name="T18" fmla="*/ 78 w 394"/>
                <a:gd name="T19" fmla="*/ 420 h 964"/>
                <a:gd name="T20" fmla="*/ 91 w 394"/>
                <a:gd name="T21" fmla="*/ 420 h 964"/>
                <a:gd name="T22" fmla="*/ 106 w 394"/>
                <a:gd name="T23" fmla="*/ 420 h 964"/>
                <a:gd name="T24" fmla="*/ 106 w 394"/>
                <a:gd name="T25" fmla="*/ 413 h 964"/>
                <a:gd name="T26" fmla="*/ 113 w 394"/>
                <a:gd name="T27" fmla="*/ 399 h 964"/>
                <a:gd name="T28" fmla="*/ 106 w 394"/>
                <a:gd name="T29" fmla="*/ 384 h 964"/>
                <a:gd name="T30" fmla="*/ 106 w 394"/>
                <a:gd name="T31" fmla="*/ 371 h 964"/>
                <a:gd name="T32" fmla="*/ 113 w 394"/>
                <a:gd name="T33" fmla="*/ 356 h 964"/>
                <a:gd name="T34" fmla="*/ 127 w 394"/>
                <a:gd name="T35" fmla="*/ 356 h 964"/>
                <a:gd name="T36" fmla="*/ 127 w 394"/>
                <a:gd name="T37" fmla="*/ 350 h 964"/>
                <a:gd name="T38" fmla="*/ 134 w 394"/>
                <a:gd name="T39" fmla="*/ 335 h 964"/>
                <a:gd name="T40" fmla="*/ 127 w 394"/>
                <a:gd name="T41" fmla="*/ 322 h 964"/>
                <a:gd name="T42" fmla="*/ 127 w 394"/>
                <a:gd name="T43" fmla="*/ 307 h 964"/>
                <a:gd name="T44" fmla="*/ 134 w 394"/>
                <a:gd name="T45" fmla="*/ 294 h 964"/>
                <a:gd name="T46" fmla="*/ 148 w 394"/>
                <a:gd name="T47" fmla="*/ 294 h 964"/>
                <a:gd name="T48" fmla="*/ 148 w 394"/>
                <a:gd name="T49" fmla="*/ 286 h 964"/>
                <a:gd name="T50" fmla="*/ 155 w 394"/>
                <a:gd name="T51" fmla="*/ 273 h 964"/>
                <a:gd name="T52" fmla="*/ 148 w 394"/>
                <a:gd name="T53" fmla="*/ 258 h 964"/>
                <a:gd name="T54" fmla="*/ 148 w 394"/>
                <a:gd name="T55" fmla="*/ 245 h 964"/>
                <a:gd name="T56" fmla="*/ 155 w 394"/>
                <a:gd name="T57" fmla="*/ 231 h 964"/>
                <a:gd name="T58" fmla="*/ 148 w 394"/>
                <a:gd name="T59" fmla="*/ 217 h 964"/>
                <a:gd name="T60" fmla="*/ 161 w 394"/>
                <a:gd name="T61" fmla="*/ 209 h 964"/>
                <a:gd name="T62" fmla="*/ 176 w 394"/>
                <a:gd name="T63" fmla="*/ 209 h 964"/>
                <a:gd name="T64" fmla="*/ 168 w 394"/>
                <a:gd name="T65" fmla="*/ 195 h 964"/>
                <a:gd name="T66" fmla="*/ 168 w 394"/>
                <a:gd name="T67" fmla="*/ 182 h 964"/>
                <a:gd name="T68" fmla="*/ 176 w 394"/>
                <a:gd name="T69" fmla="*/ 167 h 964"/>
                <a:gd name="T70" fmla="*/ 168 w 394"/>
                <a:gd name="T71" fmla="*/ 154 h 964"/>
                <a:gd name="T72" fmla="*/ 168 w 394"/>
                <a:gd name="T73" fmla="*/ 139 h 964"/>
                <a:gd name="T74" fmla="*/ 176 w 394"/>
                <a:gd name="T75" fmla="*/ 126 h 964"/>
                <a:gd name="T76" fmla="*/ 168 w 394"/>
                <a:gd name="T77" fmla="*/ 111 h 964"/>
                <a:gd name="T78" fmla="*/ 168 w 394"/>
                <a:gd name="T79" fmla="*/ 98 h 964"/>
                <a:gd name="T80" fmla="*/ 176 w 394"/>
                <a:gd name="T81" fmla="*/ 84 h 964"/>
                <a:gd name="T82" fmla="*/ 168 w 394"/>
                <a:gd name="T83" fmla="*/ 69 h 964"/>
                <a:gd name="T84" fmla="*/ 168 w 394"/>
                <a:gd name="T85" fmla="*/ 56 h 964"/>
                <a:gd name="T86" fmla="*/ 176 w 394"/>
                <a:gd name="T87" fmla="*/ 41 h 964"/>
                <a:gd name="T88" fmla="*/ 168 w 394"/>
                <a:gd name="T89" fmla="*/ 28 h 964"/>
                <a:gd name="T90" fmla="*/ 168 w 394"/>
                <a:gd name="T91" fmla="*/ 14 h 964"/>
                <a:gd name="T92" fmla="*/ 176 w 394"/>
                <a:gd name="T93" fmla="*/ 0 h 964"/>
                <a:gd name="T94" fmla="*/ 189 w 394"/>
                <a:gd name="T95" fmla="*/ 0 h 964"/>
                <a:gd name="T96" fmla="*/ 197 w 394"/>
                <a:gd name="T97" fmla="*/ 482 h 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5" name="Freeform 29"/>
            <p:cNvSpPr>
              <a:spLocks noEditPoints="1"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119 w 3372"/>
                <a:gd name="T1" fmla="*/ 256 h 3651"/>
                <a:gd name="T2" fmla="*/ 265 w 3372"/>
                <a:gd name="T3" fmla="*/ 182 h 3651"/>
                <a:gd name="T4" fmla="*/ 422 w 3372"/>
                <a:gd name="T5" fmla="*/ 133 h 3651"/>
                <a:gd name="T6" fmla="*/ 533 w 3372"/>
                <a:gd name="T7" fmla="*/ 243 h 3651"/>
                <a:gd name="T8" fmla="*/ 583 w 3372"/>
                <a:gd name="T9" fmla="*/ 140 h 3651"/>
                <a:gd name="T10" fmla="*/ 643 w 3372"/>
                <a:gd name="T11" fmla="*/ 287 h 3651"/>
                <a:gd name="T12" fmla="*/ 716 w 3372"/>
                <a:gd name="T13" fmla="*/ 427 h 3651"/>
                <a:gd name="T14" fmla="*/ 753 w 3372"/>
                <a:gd name="T15" fmla="*/ 322 h 3651"/>
                <a:gd name="T16" fmla="*/ 748 w 3372"/>
                <a:gd name="T17" fmla="*/ 112 h 3651"/>
                <a:gd name="T18" fmla="*/ 807 w 3372"/>
                <a:gd name="T19" fmla="*/ 21 h 3651"/>
                <a:gd name="T20" fmla="*/ 937 w 3372"/>
                <a:gd name="T21" fmla="*/ 112 h 3651"/>
                <a:gd name="T22" fmla="*/ 1026 w 3372"/>
                <a:gd name="T23" fmla="*/ 238 h 3651"/>
                <a:gd name="T24" fmla="*/ 1186 w 3372"/>
                <a:gd name="T25" fmla="*/ 305 h 3651"/>
                <a:gd name="T26" fmla="*/ 1287 w 3372"/>
                <a:gd name="T27" fmla="*/ 434 h 3651"/>
                <a:gd name="T28" fmla="*/ 1317 w 3372"/>
                <a:gd name="T29" fmla="*/ 623 h 3651"/>
                <a:gd name="T30" fmla="*/ 1276 w 3372"/>
                <a:gd name="T31" fmla="*/ 783 h 3651"/>
                <a:gd name="T32" fmla="*/ 1213 w 3372"/>
                <a:gd name="T33" fmla="*/ 937 h 3651"/>
                <a:gd name="T34" fmla="*/ 1277 w 3372"/>
                <a:gd name="T35" fmla="*/ 1092 h 3651"/>
                <a:gd name="T36" fmla="*/ 1345 w 3372"/>
                <a:gd name="T37" fmla="*/ 1245 h 3651"/>
                <a:gd name="T38" fmla="*/ 1427 w 3372"/>
                <a:gd name="T39" fmla="*/ 1378 h 3651"/>
                <a:gd name="T40" fmla="*/ 1542 w 3372"/>
                <a:gd name="T41" fmla="*/ 1490 h 3651"/>
                <a:gd name="T42" fmla="*/ 1676 w 3372"/>
                <a:gd name="T43" fmla="*/ 1555 h 3651"/>
                <a:gd name="T44" fmla="*/ 1649 w 3372"/>
                <a:gd name="T45" fmla="*/ 1710 h 3651"/>
                <a:gd name="T46" fmla="*/ 0 w 3372"/>
                <a:gd name="T47" fmla="*/ 335 h 3651"/>
                <a:gd name="T48" fmla="*/ 1080 w 3372"/>
                <a:gd name="T49" fmla="*/ 1690 h 3651"/>
                <a:gd name="T50" fmla="*/ 928 w 3372"/>
                <a:gd name="T51" fmla="*/ 1622 h 3651"/>
                <a:gd name="T52" fmla="*/ 811 w 3372"/>
                <a:gd name="T53" fmla="*/ 1525 h 3651"/>
                <a:gd name="T54" fmla="*/ 657 w 3372"/>
                <a:gd name="T55" fmla="*/ 1454 h 3651"/>
                <a:gd name="T56" fmla="*/ 485 w 3372"/>
                <a:gd name="T57" fmla="*/ 1406 h 3651"/>
                <a:gd name="T58" fmla="*/ 482 w 3372"/>
                <a:gd name="T59" fmla="*/ 1210 h 3651"/>
                <a:gd name="T60" fmla="*/ 481 w 3372"/>
                <a:gd name="T61" fmla="*/ 1007 h 3651"/>
                <a:gd name="T62" fmla="*/ 582 w 3372"/>
                <a:gd name="T63" fmla="*/ 877 h 3651"/>
                <a:gd name="T64" fmla="*/ 708 w 3372"/>
                <a:gd name="T65" fmla="*/ 786 h 3651"/>
                <a:gd name="T66" fmla="*/ 818 w 3372"/>
                <a:gd name="T67" fmla="*/ 679 h 3651"/>
                <a:gd name="T68" fmla="*/ 937 w 3372"/>
                <a:gd name="T69" fmla="*/ 671 h 3651"/>
                <a:gd name="T70" fmla="*/ 1059 w 3372"/>
                <a:gd name="T71" fmla="*/ 665 h 3651"/>
                <a:gd name="T72" fmla="*/ 1206 w 3372"/>
                <a:gd name="T73" fmla="*/ 728 h 3651"/>
                <a:gd name="T74" fmla="*/ 1149 w 3372"/>
                <a:gd name="T75" fmla="*/ 875 h 3651"/>
                <a:gd name="T76" fmla="*/ 1130 w 3372"/>
                <a:gd name="T77" fmla="*/ 1049 h 3651"/>
                <a:gd name="T78" fmla="*/ 1190 w 3372"/>
                <a:gd name="T79" fmla="*/ 1210 h 3651"/>
                <a:gd name="T80" fmla="*/ 1249 w 3372"/>
                <a:gd name="T81" fmla="*/ 1366 h 3651"/>
                <a:gd name="T82" fmla="*/ 1270 w 3372"/>
                <a:gd name="T83" fmla="*/ 1560 h 3651"/>
                <a:gd name="T84" fmla="*/ 1232 w 3372"/>
                <a:gd name="T85" fmla="*/ 1734 h 3651"/>
                <a:gd name="T86" fmla="*/ 575 w 3372"/>
                <a:gd name="T87" fmla="*/ 743 h 3651"/>
                <a:gd name="T88" fmla="*/ 665 w 3372"/>
                <a:gd name="T89" fmla="*/ 615 h 3651"/>
                <a:gd name="T90" fmla="*/ 652 w 3372"/>
                <a:gd name="T91" fmla="*/ 441 h 3651"/>
                <a:gd name="T92" fmla="*/ 547 w 3372"/>
                <a:gd name="T93" fmla="*/ 316 h 3651"/>
                <a:gd name="T94" fmla="*/ 370 w 3372"/>
                <a:gd name="T95" fmla="*/ 280 h 3651"/>
                <a:gd name="T96" fmla="*/ 232 w 3372"/>
                <a:gd name="T97" fmla="*/ 362 h 3651"/>
                <a:gd name="T98" fmla="*/ 194 w 3372"/>
                <a:gd name="T99" fmla="*/ 539 h 3651"/>
                <a:gd name="T100" fmla="*/ 294 w 3372"/>
                <a:gd name="T101" fmla="*/ 655 h 3651"/>
                <a:gd name="T102" fmla="*/ 435 w 3372"/>
                <a:gd name="T103" fmla="*/ 730 h 3651"/>
                <a:gd name="T104" fmla="*/ 365 w 3372"/>
                <a:gd name="T105" fmla="*/ 1343 h 3651"/>
                <a:gd name="T106" fmla="*/ 444 w 3372"/>
                <a:gd name="T107" fmla="*/ 1203 h 3651"/>
                <a:gd name="T108" fmla="*/ 372 w 3372"/>
                <a:gd name="T109" fmla="*/ 1061 h 3651"/>
                <a:gd name="T110" fmla="*/ 197 w 3372"/>
                <a:gd name="T111" fmla="*/ 1063 h 3651"/>
                <a:gd name="T112" fmla="*/ 111 w 3372"/>
                <a:gd name="T113" fmla="*/ 1196 h 3651"/>
                <a:gd name="T114" fmla="*/ 182 w 3372"/>
                <a:gd name="T115" fmla="*/ 1342 h 3651"/>
                <a:gd name="T116" fmla="*/ 666 w 3372"/>
                <a:gd name="T117" fmla="*/ 1760 h 3651"/>
                <a:gd name="T118" fmla="*/ 751 w 3372"/>
                <a:gd name="T119" fmla="*/ 1629 h 3651"/>
                <a:gd name="T120" fmla="*/ 646 w 3372"/>
                <a:gd name="T121" fmla="*/ 1518 h 3651"/>
                <a:gd name="T122" fmla="*/ 504 w 3372"/>
                <a:gd name="T123" fmla="*/ 1587 h 3651"/>
                <a:gd name="T124" fmla="*/ 533 w 3372"/>
                <a:gd name="T125" fmla="*/ 1738 h 36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  <a:lnTo>
                    <a:pt x="0" y="3651"/>
                  </a:lnTo>
                  <a:lnTo>
                    <a:pt x="0" y="671"/>
                  </a:lnTo>
                  <a:close/>
                  <a:moveTo>
                    <a:pt x="2354" y="3610"/>
                  </a:moveTo>
                  <a:lnTo>
                    <a:pt x="2351" y="3595"/>
                  </a:lnTo>
                  <a:lnTo>
                    <a:pt x="2351" y="3582"/>
                  </a:lnTo>
                  <a:lnTo>
                    <a:pt x="2351" y="3568"/>
                  </a:lnTo>
                  <a:lnTo>
                    <a:pt x="2347" y="3553"/>
                  </a:lnTo>
                  <a:lnTo>
                    <a:pt x="2341" y="3549"/>
                  </a:lnTo>
                  <a:lnTo>
                    <a:pt x="2328" y="3541"/>
                  </a:lnTo>
                  <a:lnTo>
                    <a:pt x="2324" y="3539"/>
                  </a:lnTo>
                  <a:lnTo>
                    <a:pt x="2314" y="3535"/>
                  </a:lnTo>
                  <a:lnTo>
                    <a:pt x="2301" y="3526"/>
                  </a:lnTo>
                  <a:lnTo>
                    <a:pt x="2299" y="3522"/>
                  </a:lnTo>
                  <a:lnTo>
                    <a:pt x="2297" y="3512"/>
                  </a:lnTo>
                  <a:lnTo>
                    <a:pt x="2297" y="3497"/>
                  </a:lnTo>
                  <a:lnTo>
                    <a:pt x="2297" y="3484"/>
                  </a:lnTo>
                  <a:lnTo>
                    <a:pt x="2287" y="3468"/>
                  </a:lnTo>
                  <a:lnTo>
                    <a:pt x="2285" y="3468"/>
                  </a:lnTo>
                  <a:lnTo>
                    <a:pt x="2272" y="3462"/>
                  </a:lnTo>
                  <a:lnTo>
                    <a:pt x="2258" y="3457"/>
                  </a:lnTo>
                  <a:lnTo>
                    <a:pt x="2257" y="3455"/>
                  </a:lnTo>
                  <a:lnTo>
                    <a:pt x="2247" y="3441"/>
                  </a:lnTo>
                  <a:lnTo>
                    <a:pt x="2245" y="3428"/>
                  </a:lnTo>
                  <a:lnTo>
                    <a:pt x="2243" y="3418"/>
                  </a:lnTo>
                  <a:lnTo>
                    <a:pt x="2243" y="3414"/>
                  </a:lnTo>
                  <a:lnTo>
                    <a:pt x="2237" y="3399"/>
                  </a:lnTo>
                  <a:lnTo>
                    <a:pt x="2230" y="3393"/>
                  </a:lnTo>
                  <a:lnTo>
                    <a:pt x="2216" y="3389"/>
                  </a:lnTo>
                  <a:lnTo>
                    <a:pt x="2201" y="3386"/>
                  </a:lnTo>
                  <a:lnTo>
                    <a:pt x="2199" y="3386"/>
                  </a:lnTo>
                  <a:lnTo>
                    <a:pt x="2187" y="3378"/>
                  </a:lnTo>
                  <a:lnTo>
                    <a:pt x="2174" y="3372"/>
                  </a:lnTo>
                  <a:lnTo>
                    <a:pt x="2159" y="3380"/>
                  </a:lnTo>
                  <a:lnTo>
                    <a:pt x="2145" y="3384"/>
                  </a:lnTo>
                  <a:lnTo>
                    <a:pt x="2132" y="3384"/>
                  </a:lnTo>
                  <a:lnTo>
                    <a:pt x="2116" y="3382"/>
                  </a:lnTo>
                  <a:lnTo>
                    <a:pt x="2103" y="3382"/>
                  </a:lnTo>
                  <a:lnTo>
                    <a:pt x="2089" y="3378"/>
                  </a:lnTo>
                  <a:lnTo>
                    <a:pt x="2076" y="3376"/>
                  </a:lnTo>
                  <a:lnTo>
                    <a:pt x="2061" y="3372"/>
                  </a:lnTo>
                  <a:lnTo>
                    <a:pt x="2059" y="3370"/>
                  </a:lnTo>
                  <a:lnTo>
                    <a:pt x="2047" y="3368"/>
                  </a:lnTo>
                  <a:lnTo>
                    <a:pt x="2034" y="3363"/>
                  </a:lnTo>
                  <a:lnTo>
                    <a:pt x="2020" y="3357"/>
                  </a:lnTo>
                  <a:lnTo>
                    <a:pt x="2018" y="3357"/>
                  </a:lnTo>
                  <a:lnTo>
                    <a:pt x="2005" y="3351"/>
                  </a:lnTo>
                  <a:lnTo>
                    <a:pt x="1992" y="3343"/>
                  </a:lnTo>
                  <a:lnTo>
                    <a:pt x="1990" y="3343"/>
                  </a:lnTo>
                  <a:lnTo>
                    <a:pt x="1978" y="3338"/>
                  </a:lnTo>
                  <a:lnTo>
                    <a:pt x="1967" y="3330"/>
                  </a:lnTo>
                  <a:lnTo>
                    <a:pt x="1963" y="3328"/>
                  </a:lnTo>
                  <a:lnTo>
                    <a:pt x="1949" y="3318"/>
                  </a:lnTo>
                  <a:lnTo>
                    <a:pt x="1943" y="3315"/>
                  </a:lnTo>
                  <a:lnTo>
                    <a:pt x="1934" y="3309"/>
                  </a:lnTo>
                  <a:lnTo>
                    <a:pt x="1922" y="3301"/>
                  </a:lnTo>
                  <a:lnTo>
                    <a:pt x="1920" y="3299"/>
                  </a:lnTo>
                  <a:lnTo>
                    <a:pt x="1907" y="3290"/>
                  </a:lnTo>
                  <a:lnTo>
                    <a:pt x="1905" y="3288"/>
                  </a:lnTo>
                  <a:lnTo>
                    <a:pt x="1894" y="3278"/>
                  </a:lnTo>
                  <a:lnTo>
                    <a:pt x="1888" y="3274"/>
                  </a:lnTo>
                  <a:lnTo>
                    <a:pt x="1878" y="3267"/>
                  </a:lnTo>
                  <a:lnTo>
                    <a:pt x="1871" y="3259"/>
                  </a:lnTo>
                  <a:lnTo>
                    <a:pt x="1865" y="3255"/>
                  </a:lnTo>
                  <a:lnTo>
                    <a:pt x="1855" y="3245"/>
                  </a:lnTo>
                  <a:lnTo>
                    <a:pt x="1851" y="3242"/>
                  </a:lnTo>
                  <a:lnTo>
                    <a:pt x="1842" y="3232"/>
                  </a:lnTo>
                  <a:lnTo>
                    <a:pt x="1836" y="3228"/>
                  </a:lnTo>
                  <a:lnTo>
                    <a:pt x="1822" y="3222"/>
                  </a:lnTo>
                  <a:lnTo>
                    <a:pt x="1809" y="3221"/>
                  </a:lnTo>
                  <a:lnTo>
                    <a:pt x="1796" y="3222"/>
                  </a:lnTo>
                  <a:lnTo>
                    <a:pt x="1780" y="3226"/>
                  </a:lnTo>
                  <a:lnTo>
                    <a:pt x="1767" y="3230"/>
                  </a:lnTo>
                  <a:lnTo>
                    <a:pt x="1757" y="3217"/>
                  </a:lnTo>
                  <a:lnTo>
                    <a:pt x="1751" y="3211"/>
                  </a:lnTo>
                  <a:lnTo>
                    <a:pt x="1748" y="3203"/>
                  </a:lnTo>
                  <a:lnTo>
                    <a:pt x="1740" y="3190"/>
                  </a:lnTo>
                  <a:lnTo>
                    <a:pt x="1738" y="3188"/>
                  </a:lnTo>
                  <a:lnTo>
                    <a:pt x="1730" y="3176"/>
                  </a:lnTo>
                  <a:lnTo>
                    <a:pt x="1725" y="3169"/>
                  </a:lnTo>
                  <a:lnTo>
                    <a:pt x="1719" y="3161"/>
                  </a:lnTo>
                  <a:lnTo>
                    <a:pt x="1711" y="3149"/>
                  </a:lnTo>
                  <a:lnTo>
                    <a:pt x="1707" y="3148"/>
                  </a:lnTo>
                  <a:lnTo>
                    <a:pt x="1698" y="3134"/>
                  </a:lnTo>
                  <a:lnTo>
                    <a:pt x="1686" y="3121"/>
                  </a:lnTo>
                  <a:lnTo>
                    <a:pt x="1682" y="3117"/>
                  </a:lnTo>
                  <a:lnTo>
                    <a:pt x="1675" y="3105"/>
                  </a:lnTo>
                  <a:lnTo>
                    <a:pt x="1669" y="3100"/>
                  </a:lnTo>
                  <a:lnTo>
                    <a:pt x="1661" y="3092"/>
                  </a:lnTo>
                  <a:lnTo>
                    <a:pt x="1653" y="3084"/>
                  </a:lnTo>
                  <a:lnTo>
                    <a:pt x="1648" y="3078"/>
                  </a:lnTo>
                  <a:lnTo>
                    <a:pt x="1640" y="3071"/>
                  </a:lnTo>
                  <a:lnTo>
                    <a:pt x="1634" y="3063"/>
                  </a:lnTo>
                  <a:lnTo>
                    <a:pt x="1627" y="3055"/>
                  </a:lnTo>
                  <a:lnTo>
                    <a:pt x="1621" y="3050"/>
                  </a:lnTo>
                  <a:lnTo>
                    <a:pt x="1611" y="3042"/>
                  </a:lnTo>
                  <a:lnTo>
                    <a:pt x="1604" y="3036"/>
                  </a:lnTo>
                  <a:lnTo>
                    <a:pt x="1598" y="3030"/>
                  </a:lnTo>
                  <a:lnTo>
                    <a:pt x="1584" y="3021"/>
                  </a:lnTo>
                  <a:lnTo>
                    <a:pt x="1571" y="3015"/>
                  </a:lnTo>
                  <a:lnTo>
                    <a:pt x="1559" y="3007"/>
                  </a:lnTo>
                  <a:lnTo>
                    <a:pt x="1556" y="3005"/>
                  </a:lnTo>
                  <a:lnTo>
                    <a:pt x="1542" y="2998"/>
                  </a:lnTo>
                  <a:lnTo>
                    <a:pt x="1538" y="2994"/>
                  </a:lnTo>
                  <a:lnTo>
                    <a:pt x="1529" y="2988"/>
                  </a:lnTo>
                  <a:lnTo>
                    <a:pt x="1517" y="2980"/>
                  </a:lnTo>
                  <a:lnTo>
                    <a:pt x="1515" y="2979"/>
                  </a:lnTo>
                  <a:lnTo>
                    <a:pt x="1500" y="2971"/>
                  </a:lnTo>
                  <a:lnTo>
                    <a:pt x="1490" y="2965"/>
                  </a:lnTo>
                  <a:lnTo>
                    <a:pt x="1486" y="2963"/>
                  </a:lnTo>
                  <a:lnTo>
                    <a:pt x="1471" y="2956"/>
                  </a:lnTo>
                  <a:lnTo>
                    <a:pt x="1461" y="2952"/>
                  </a:lnTo>
                  <a:lnTo>
                    <a:pt x="1458" y="2950"/>
                  </a:lnTo>
                  <a:lnTo>
                    <a:pt x="1444" y="2944"/>
                  </a:lnTo>
                  <a:lnTo>
                    <a:pt x="1431" y="2940"/>
                  </a:lnTo>
                  <a:lnTo>
                    <a:pt x="1425" y="2938"/>
                  </a:lnTo>
                  <a:lnTo>
                    <a:pt x="1415" y="2934"/>
                  </a:lnTo>
                  <a:lnTo>
                    <a:pt x="1402" y="2931"/>
                  </a:lnTo>
                  <a:lnTo>
                    <a:pt x="1388" y="2925"/>
                  </a:lnTo>
                  <a:lnTo>
                    <a:pt x="1381" y="2925"/>
                  </a:lnTo>
                  <a:lnTo>
                    <a:pt x="1373" y="2923"/>
                  </a:lnTo>
                  <a:lnTo>
                    <a:pt x="1360" y="2919"/>
                  </a:lnTo>
                  <a:lnTo>
                    <a:pt x="1346" y="2915"/>
                  </a:lnTo>
                  <a:lnTo>
                    <a:pt x="1331" y="2913"/>
                  </a:lnTo>
                  <a:lnTo>
                    <a:pt x="1317" y="2911"/>
                  </a:lnTo>
                  <a:lnTo>
                    <a:pt x="1314" y="2909"/>
                  </a:lnTo>
                  <a:lnTo>
                    <a:pt x="1304" y="2908"/>
                  </a:lnTo>
                  <a:lnTo>
                    <a:pt x="1291" y="2906"/>
                  </a:lnTo>
                  <a:lnTo>
                    <a:pt x="1277" y="2906"/>
                  </a:lnTo>
                  <a:lnTo>
                    <a:pt x="1262" y="2904"/>
                  </a:lnTo>
                  <a:lnTo>
                    <a:pt x="1248" y="2900"/>
                  </a:lnTo>
                  <a:lnTo>
                    <a:pt x="1239" y="2896"/>
                  </a:lnTo>
                  <a:lnTo>
                    <a:pt x="1233" y="2894"/>
                  </a:lnTo>
                  <a:lnTo>
                    <a:pt x="1219" y="2890"/>
                  </a:lnTo>
                  <a:lnTo>
                    <a:pt x="1206" y="2888"/>
                  </a:lnTo>
                  <a:lnTo>
                    <a:pt x="1191" y="2888"/>
                  </a:lnTo>
                  <a:lnTo>
                    <a:pt x="1177" y="2886"/>
                  </a:lnTo>
                  <a:lnTo>
                    <a:pt x="1164" y="2886"/>
                  </a:lnTo>
                  <a:lnTo>
                    <a:pt x="1150" y="2884"/>
                  </a:lnTo>
                  <a:lnTo>
                    <a:pt x="1135" y="2883"/>
                  </a:lnTo>
                  <a:lnTo>
                    <a:pt x="1133" y="2883"/>
                  </a:lnTo>
                  <a:lnTo>
                    <a:pt x="1122" y="2881"/>
                  </a:lnTo>
                  <a:lnTo>
                    <a:pt x="1108" y="2879"/>
                  </a:lnTo>
                  <a:lnTo>
                    <a:pt x="1093" y="2875"/>
                  </a:lnTo>
                  <a:lnTo>
                    <a:pt x="1079" y="2873"/>
                  </a:lnTo>
                  <a:lnTo>
                    <a:pt x="1066" y="2869"/>
                  </a:lnTo>
                  <a:lnTo>
                    <a:pt x="1058" y="2867"/>
                  </a:lnTo>
                  <a:lnTo>
                    <a:pt x="1050" y="2865"/>
                  </a:lnTo>
                  <a:lnTo>
                    <a:pt x="1037" y="2861"/>
                  </a:lnTo>
                  <a:lnTo>
                    <a:pt x="1024" y="2856"/>
                  </a:lnTo>
                  <a:lnTo>
                    <a:pt x="1022" y="2854"/>
                  </a:lnTo>
                  <a:lnTo>
                    <a:pt x="1008" y="2848"/>
                  </a:lnTo>
                  <a:lnTo>
                    <a:pt x="999" y="2840"/>
                  </a:lnTo>
                  <a:lnTo>
                    <a:pt x="995" y="2838"/>
                  </a:lnTo>
                  <a:lnTo>
                    <a:pt x="981" y="2825"/>
                  </a:lnTo>
                  <a:lnTo>
                    <a:pt x="970" y="2812"/>
                  </a:lnTo>
                  <a:lnTo>
                    <a:pt x="968" y="2808"/>
                  </a:lnTo>
                  <a:lnTo>
                    <a:pt x="960" y="2798"/>
                  </a:lnTo>
                  <a:lnTo>
                    <a:pt x="954" y="2785"/>
                  </a:lnTo>
                  <a:lnTo>
                    <a:pt x="953" y="2781"/>
                  </a:lnTo>
                  <a:lnTo>
                    <a:pt x="951" y="2771"/>
                  </a:lnTo>
                  <a:lnTo>
                    <a:pt x="947" y="2756"/>
                  </a:lnTo>
                  <a:lnTo>
                    <a:pt x="943" y="2742"/>
                  </a:lnTo>
                  <a:lnTo>
                    <a:pt x="943" y="2729"/>
                  </a:lnTo>
                  <a:lnTo>
                    <a:pt x="941" y="2714"/>
                  </a:lnTo>
                  <a:lnTo>
                    <a:pt x="941" y="2700"/>
                  </a:lnTo>
                  <a:lnTo>
                    <a:pt x="941" y="2687"/>
                  </a:lnTo>
                  <a:lnTo>
                    <a:pt x="941" y="2673"/>
                  </a:lnTo>
                  <a:lnTo>
                    <a:pt x="943" y="2658"/>
                  </a:lnTo>
                  <a:lnTo>
                    <a:pt x="943" y="2644"/>
                  </a:lnTo>
                  <a:lnTo>
                    <a:pt x="945" y="2629"/>
                  </a:lnTo>
                  <a:lnTo>
                    <a:pt x="945" y="2616"/>
                  </a:lnTo>
                  <a:lnTo>
                    <a:pt x="947" y="2602"/>
                  </a:lnTo>
                  <a:lnTo>
                    <a:pt x="949" y="2589"/>
                  </a:lnTo>
                  <a:lnTo>
                    <a:pt x="951" y="2575"/>
                  </a:lnTo>
                  <a:lnTo>
                    <a:pt x="953" y="2560"/>
                  </a:lnTo>
                  <a:lnTo>
                    <a:pt x="953" y="2550"/>
                  </a:lnTo>
                  <a:lnTo>
                    <a:pt x="953" y="2547"/>
                  </a:lnTo>
                  <a:lnTo>
                    <a:pt x="954" y="2531"/>
                  </a:lnTo>
                  <a:lnTo>
                    <a:pt x="956" y="2518"/>
                  </a:lnTo>
                  <a:lnTo>
                    <a:pt x="958" y="2504"/>
                  </a:lnTo>
                  <a:lnTo>
                    <a:pt x="958" y="2491"/>
                  </a:lnTo>
                  <a:lnTo>
                    <a:pt x="960" y="2477"/>
                  </a:lnTo>
                  <a:lnTo>
                    <a:pt x="960" y="2462"/>
                  </a:lnTo>
                  <a:lnTo>
                    <a:pt x="962" y="2449"/>
                  </a:lnTo>
                  <a:lnTo>
                    <a:pt x="962" y="2435"/>
                  </a:lnTo>
                  <a:lnTo>
                    <a:pt x="964" y="2420"/>
                  </a:lnTo>
                  <a:lnTo>
                    <a:pt x="964" y="2406"/>
                  </a:lnTo>
                  <a:lnTo>
                    <a:pt x="964" y="2393"/>
                  </a:lnTo>
                  <a:lnTo>
                    <a:pt x="964" y="2379"/>
                  </a:lnTo>
                  <a:lnTo>
                    <a:pt x="964" y="2364"/>
                  </a:lnTo>
                  <a:lnTo>
                    <a:pt x="964" y="2351"/>
                  </a:lnTo>
                  <a:lnTo>
                    <a:pt x="964" y="2337"/>
                  </a:lnTo>
                  <a:lnTo>
                    <a:pt x="964" y="2322"/>
                  </a:lnTo>
                  <a:lnTo>
                    <a:pt x="964" y="2308"/>
                  </a:lnTo>
                  <a:lnTo>
                    <a:pt x="962" y="2295"/>
                  </a:lnTo>
                  <a:lnTo>
                    <a:pt x="962" y="2280"/>
                  </a:lnTo>
                  <a:lnTo>
                    <a:pt x="962" y="2266"/>
                  </a:lnTo>
                  <a:lnTo>
                    <a:pt x="960" y="2253"/>
                  </a:lnTo>
                  <a:lnTo>
                    <a:pt x="960" y="2239"/>
                  </a:lnTo>
                  <a:lnTo>
                    <a:pt x="958" y="2224"/>
                  </a:lnTo>
                  <a:lnTo>
                    <a:pt x="958" y="2211"/>
                  </a:lnTo>
                  <a:lnTo>
                    <a:pt x="956" y="2197"/>
                  </a:lnTo>
                  <a:lnTo>
                    <a:pt x="956" y="2184"/>
                  </a:lnTo>
                  <a:lnTo>
                    <a:pt x="954" y="2168"/>
                  </a:lnTo>
                  <a:lnTo>
                    <a:pt x="954" y="2155"/>
                  </a:lnTo>
                  <a:lnTo>
                    <a:pt x="954" y="2141"/>
                  </a:lnTo>
                  <a:lnTo>
                    <a:pt x="953" y="2126"/>
                  </a:lnTo>
                  <a:lnTo>
                    <a:pt x="953" y="2122"/>
                  </a:lnTo>
                  <a:lnTo>
                    <a:pt x="953" y="2113"/>
                  </a:lnTo>
                  <a:lnTo>
                    <a:pt x="953" y="2099"/>
                  </a:lnTo>
                  <a:lnTo>
                    <a:pt x="953" y="2090"/>
                  </a:lnTo>
                  <a:lnTo>
                    <a:pt x="953" y="2084"/>
                  </a:lnTo>
                  <a:lnTo>
                    <a:pt x="954" y="2070"/>
                  </a:lnTo>
                  <a:lnTo>
                    <a:pt x="954" y="2057"/>
                  </a:lnTo>
                  <a:lnTo>
                    <a:pt x="956" y="2043"/>
                  </a:lnTo>
                  <a:lnTo>
                    <a:pt x="960" y="2028"/>
                  </a:lnTo>
                  <a:lnTo>
                    <a:pt x="962" y="2015"/>
                  </a:lnTo>
                  <a:lnTo>
                    <a:pt x="968" y="2001"/>
                  </a:lnTo>
                  <a:lnTo>
                    <a:pt x="974" y="1986"/>
                  </a:lnTo>
                  <a:lnTo>
                    <a:pt x="977" y="1972"/>
                  </a:lnTo>
                  <a:lnTo>
                    <a:pt x="976" y="1959"/>
                  </a:lnTo>
                  <a:lnTo>
                    <a:pt x="972" y="1946"/>
                  </a:lnTo>
                  <a:lnTo>
                    <a:pt x="970" y="1932"/>
                  </a:lnTo>
                  <a:lnTo>
                    <a:pt x="976" y="1917"/>
                  </a:lnTo>
                  <a:lnTo>
                    <a:pt x="981" y="1911"/>
                  </a:lnTo>
                  <a:lnTo>
                    <a:pt x="987" y="1903"/>
                  </a:lnTo>
                  <a:lnTo>
                    <a:pt x="995" y="1896"/>
                  </a:lnTo>
                  <a:lnTo>
                    <a:pt x="1001" y="1890"/>
                  </a:lnTo>
                  <a:lnTo>
                    <a:pt x="1008" y="1880"/>
                  </a:lnTo>
                  <a:lnTo>
                    <a:pt x="1014" y="1874"/>
                  </a:lnTo>
                  <a:lnTo>
                    <a:pt x="1024" y="1865"/>
                  </a:lnTo>
                  <a:lnTo>
                    <a:pt x="1027" y="1861"/>
                  </a:lnTo>
                  <a:lnTo>
                    <a:pt x="1037" y="1851"/>
                  </a:lnTo>
                  <a:lnTo>
                    <a:pt x="1043" y="1848"/>
                  </a:lnTo>
                  <a:lnTo>
                    <a:pt x="1050" y="1840"/>
                  </a:lnTo>
                  <a:lnTo>
                    <a:pt x="1058" y="1834"/>
                  </a:lnTo>
                  <a:lnTo>
                    <a:pt x="1066" y="1826"/>
                  </a:lnTo>
                  <a:lnTo>
                    <a:pt x="1075" y="1819"/>
                  </a:lnTo>
                  <a:lnTo>
                    <a:pt x="1079" y="1817"/>
                  </a:lnTo>
                  <a:lnTo>
                    <a:pt x="1093" y="1805"/>
                  </a:lnTo>
                  <a:lnTo>
                    <a:pt x="1108" y="1794"/>
                  </a:lnTo>
                  <a:lnTo>
                    <a:pt x="1112" y="1792"/>
                  </a:lnTo>
                  <a:lnTo>
                    <a:pt x="1122" y="1784"/>
                  </a:lnTo>
                  <a:lnTo>
                    <a:pt x="1131" y="1777"/>
                  </a:lnTo>
                  <a:lnTo>
                    <a:pt x="1135" y="1775"/>
                  </a:lnTo>
                  <a:lnTo>
                    <a:pt x="1150" y="1763"/>
                  </a:lnTo>
                  <a:lnTo>
                    <a:pt x="1164" y="1754"/>
                  </a:lnTo>
                  <a:lnTo>
                    <a:pt x="1170" y="1750"/>
                  </a:lnTo>
                  <a:lnTo>
                    <a:pt x="1177" y="1744"/>
                  </a:lnTo>
                  <a:lnTo>
                    <a:pt x="1189" y="1736"/>
                  </a:lnTo>
                  <a:lnTo>
                    <a:pt x="1191" y="1732"/>
                  </a:lnTo>
                  <a:lnTo>
                    <a:pt x="1206" y="1723"/>
                  </a:lnTo>
                  <a:lnTo>
                    <a:pt x="1208" y="1721"/>
                  </a:lnTo>
                  <a:lnTo>
                    <a:pt x="1219" y="1713"/>
                  </a:lnTo>
                  <a:lnTo>
                    <a:pt x="1227" y="1707"/>
                  </a:lnTo>
                  <a:lnTo>
                    <a:pt x="1233" y="1702"/>
                  </a:lnTo>
                  <a:lnTo>
                    <a:pt x="1244" y="1692"/>
                  </a:lnTo>
                  <a:lnTo>
                    <a:pt x="1248" y="1690"/>
                  </a:lnTo>
                  <a:lnTo>
                    <a:pt x="1262" y="1681"/>
                  </a:lnTo>
                  <a:lnTo>
                    <a:pt x="1264" y="1679"/>
                  </a:lnTo>
                  <a:lnTo>
                    <a:pt x="1277" y="1669"/>
                  </a:lnTo>
                  <a:lnTo>
                    <a:pt x="1279" y="1665"/>
                  </a:lnTo>
                  <a:lnTo>
                    <a:pt x="1291" y="1656"/>
                  </a:lnTo>
                  <a:lnTo>
                    <a:pt x="1296" y="1652"/>
                  </a:lnTo>
                  <a:lnTo>
                    <a:pt x="1304" y="1646"/>
                  </a:lnTo>
                  <a:lnTo>
                    <a:pt x="1314" y="1638"/>
                  </a:lnTo>
                  <a:lnTo>
                    <a:pt x="1317" y="1634"/>
                  </a:lnTo>
                  <a:lnTo>
                    <a:pt x="1331" y="1627"/>
                  </a:lnTo>
                  <a:lnTo>
                    <a:pt x="1339" y="1623"/>
                  </a:lnTo>
                  <a:lnTo>
                    <a:pt x="1346" y="1619"/>
                  </a:lnTo>
                  <a:lnTo>
                    <a:pt x="1360" y="1613"/>
                  </a:lnTo>
                  <a:lnTo>
                    <a:pt x="1365" y="1610"/>
                  </a:lnTo>
                  <a:lnTo>
                    <a:pt x="1373" y="1606"/>
                  </a:lnTo>
                  <a:lnTo>
                    <a:pt x="1388" y="1598"/>
                  </a:lnTo>
                  <a:lnTo>
                    <a:pt x="1392" y="1596"/>
                  </a:lnTo>
                  <a:lnTo>
                    <a:pt x="1402" y="1586"/>
                  </a:lnTo>
                  <a:lnTo>
                    <a:pt x="1408" y="1581"/>
                  </a:lnTo>
                  <a:lnTo>
                    <a:pt x="1415" y="1573"/>
                  </a:lnTo>
                  <a:lnTo>
                    <a:pt x="1421" y="1567"/>
                  </a:lnTo>
                  <a:lnTo>
                    <a:pt x="1431" y="1560"/>
                  </a:lnTo>
                  <a:lnTo>
                    <a:pt x="1436" y="1554"/>
                  </a:lnTo>
                  <a:lnTo>
                    <a:pt x="1444" y="1546"/>
                  </a:lnTo>
                  <a:lnTo>
                    <a:pt x="1450" y="1538"/>
                  </a:lnTo>
                  <a:lnTo>
                    <a:pt x="1458" y="1531"/>
                  </a:lnTo>
                  <a:lnTo>
                    <a:pt x="1463" y="1525"/>
                  </a:lnTo>
                  <a:lnTo>
                    <a:pt x="1471" y="1515"/>
                  </a:lnTo>
                  <a:lnTo>
                    <a:pt x="1477" y="1512"/>
                  </a:lnTo>
                  <a:lnTo>
                    <a:pt x="1486" y="1500"/>
                  </a:lnTo>
                  <a:lnTo>
                    <a:pt x="1488" y="1498"/>
                  </a:lnTo>
                  <a:lnTo>
                    <a:pt x="1500" y="1485"/>
                  </a:lnTo>
                  <a:lnTo>
                    <a:pt x="1502" y="1483"/>
                  </a:lnTo>
                  <a:lnTo>
                    <a:pt x="1515" y="1469"/>
                  </a:lnTo>
                  <a:lnTo>
                    <a:pt x="1529" y="1458"/>
                  </a:lnTo>
                  <a:lnTo>
                    <a:pt x="1529" y="1456"/>
                  </a:lnTo>
                  <a:lnTo>
                    <a:pt x="1542" y="1444"/>
                  </a:lnTo>
                  <a:lnTo>
                    <a:pt x="1546" y="1442"/>
                  </a:lnTo>
                  <a:lnTo>
                    <a:pt x="1556" y="1431"/>
                  </a:lnTo>
                  <a:lnTo>
                    <a:pt x="1561" y="1427"/>
                  </a:lnTo>
                  <a:lnTo>
                    <a:pt x="1571" y="1417"/>
                  </a:lnTo>
                  <a:lnTo>
                    <a:pt x="1575" y="1414"/>
                  </a:lnTo>
                  <a:lnTo>
                    <a:pt x="1584" y="1406"/>
                  </a:lnTo>
                  <a:lnTo>
                    <a:pt x="1590" y="1400"/>
                  </a:lnTo>
                  <a:lnTo>
                    <a:pt x="1598" y="1393"/>
                  </a:lnTo>
                  <a:lnTo>
                    <a:pt x="1605" y="1387"/>
                  </a:lnTo>
                  <a:lnTo>
                    <a:pt x="1611" y="1379"/>
                  </a:lnTo>
                  <a:lnTo>
                    <a:pt x="1621" y="1371"/>
                  </a:lnTo>
                  <a:lnTo>
                    <a:pt x="1627" y="1366"/>
                  </a:lnTo>
                  <a:lnTo>
                    <a:pt x="1636" y="1358"/>
                  </a:lnTo>
                  <a:lnTo>
                    <a:pt x="1640" y="1354"/>
                  </a:lnTo>
                  <a:lnTo>
                    <a:pt x="1652" y="1343"/>
                  </a:lnTo>
                  <a:lnTo>
                    <a:pt x="1653" y="1341"/>
                  </a:lnTo>
                  <a:lnTo>
                    <a:pt x="1667" y="1329"/>
                  </a:lnTo>
                  <a:lnTo>
                    <a:pt x="1669" y="1329"/>
                  </a:lnTo>
                  <a:lnTo>
                    <a:pt x="1682" y="1316"/>
                  </a:lnTo>
                  <a:lnTo>
                    <a:pt x="1684" y="1316"/>
                  </a:lnTo>
                  <a:lnTo>
                    <a:pt x="1698" y="1304"/>
                  </a:lnTo>
                  <a:lnTo>
                    <a:pt x="1700" y="1302"/>
                  </a:lnTo>
                  <a:lnTo>
                    <a:pt x="1711" y="1295"/>
                  </a:lnTo>
                  <a:lnTo>
                    <a:pt x="1719" y="1287"/>
                  </a:lnTo>
                  <a:lnTo>
                    <a:pt x="1725" y="1283"/>
                  </a:lnTo>
                  <a:lnTo>
                    <a:pt x="1730" y="1273"/>
                  </a:lnTo>
                  <a:lnTo>
                    <a:pt x="1738" y="1260"/>
                  </a:lnTo>
                  <a:lnTo>
                    <a:pt x="1740" y="1260"/>
                  </a:lnTo>
                  <a:lnTo>
                    <a:pt x="1751" y="1256"/>
                  </a:lnTo>
                  <a:lnTo>
                    <a:pt x="1767" y="1258"/>
                  </a:lnTo>
                  <a:lnTo>
                    <a:pt x="1767" y="1260"/>
                  </a:lnTo>
                  <a:lnTo>
                    <a:pt x="1776" y="1273"/>
                  </a:lnTo>
                  <a:lnTo>
                    <a:pt x="1780" y="1277"/>
                  </a:lnTo>
                  <a:lnTo>
                    <a:pt x="1796" y="1287"/>
                  </a:lnTo>
                  <a:lnTo>
                    <a:pt x="1798" y="1287"/>
                  </a:lnTo>
                  <a:lnTo>
                    <a:pt x="1809" y="1291"/>
                  </a:lnTo>
                  <a:lnTo>
                    <a:pt x="1822" y="1302"/>
                  </a:lnTo>
                  <a:lnTo>
                    <a:pt x="1832" y="1316"/>
                  </a:lnTo>
                  <a:lnTo>
                    <a:pt x="1836" y="1320"/>
                  </a:lnTo>
                  <a:lnTo>
                    <a:pt x="1851" y="1325"/>
                  </a:lnTo>
                  <a:lnTo>
                    <a:pt x="1861" y="1329"/>
                  </a:lnTo>
                  <a:lnTo>
                    <a:pt x="1865" y="1333"/>
                  </a:lnTo>
                  <a:lnTo>
                    <a:pt x="1872" y="1343"/>
                  </a:lnTo>
                  <a:lnTo>
                    <a:pt x="1878" y="1352"/>
                  </a:lnTo>
                  <a:lnTo>
                    <a:pt x="1884" y="1358"/>
                  </a:lnTo>
                  <a:lnTo>
                    <a:pt x="1894" y="1364"/>
                  </a:lnTo>
                  <a:lnTo>
                    <a:pt x="1907" y="1358"/>
                  </a:lnTo>
                  <a:lnTo>
                    <a:pt x="1909" y="1358"/>
                  </a:lnTo>
                  <a:lnTo>
                    <a:pt x="1919" y="1343"/>
                  </a:lnTo>
                  <a:lnTo>
                    <a:pt x="1920" y="1339"/>
                  </a:lnTo>
                  <a:lnTo>
                    <a:pt x="1930" y="1329"/>
                  </a:lnTo>
                  <a:lnTo>
                    <a:pt x="1934" y="1325"/>
                  </a:lnTo>
                  <a:lnTo>
                    <a:pt x="1949" y="1318"/>
                  </a:lnTo>
                  <a:lnTo>
                    <a:pt x="1953" y="1316"/>
                  </a:lnTo>
                  <a:lnTo>
                    <a:pt x="1963" y="1304"/>
                  </a:lnTo>
                  <a:lnTo>
                    <a:pt x="1967" y="1302"/>
                  </a:lnTo>
                  <a:lnTo>
                    <a:pt x="1978" y="1293"/>
                  </a:lnTo>
                  <a:lnTo>
                    <a:pt x="1992" y="1289"/>
                  </a:lnTo>
                  <a:lnTo>
                    <a:pt x="2005" y="1291"/>
                  </a:lnTo>
                  <a:lnTo>
                    <a:pt x="2018" y="1289"/>
                  </a:lnTo>
                  <a:lnTo>
                    <a:pt x="2024" y="1287"/>
                  </a:lnTo>
                  <a:lnTo>
                    <a:pt x="2034" y="1285"/>
                  </a:lnTo>
                  <a:lnTo>
                    <a:pt x="2047" y="1273"/>
                  </a:lnTo>
                  <a:lnTo>
                    <a:pt x="2061" y="1268"/>
                  </a:lnTo>
                  <a:lnTo>
                    <a:pt x="2066" y="1273"/>
                  </a:lnTo>
                  <a:lnTo>
                    <a:pt x="2074" y="1287"/>
                  </a:lnTo>
                  <a:lnTo>
                    <a:pt x="2076" y="1289"/>
                  </a:lnTo>
                  <a:lnTo>
                    <a:pt x="2082" y="1302"/>
                  </a:lnTo>
                  <a:lnTo>
                    <a:pt x="2088" y="1316"/>
                  </a:lnTo>
                  <a:lnTo>
                    <a:pt x="2089" y="1316"/>
                  </a:lnTo>
                  <a:lnTo>
                    <a:pt x="2103" y="1329"/>
                  </a:lnTo>
                  <a:lnTo>
                    <a:pt x="2103" y="1331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32" y="1327"/>
                  </a:lnTo>
                  <a:lnTo>
                    <a:pt x="2145" y="1323"/>
                  </a:lnTo>
                  <a:lnTo>
                    <a:pt x="2159" y="1321"/>
                  </a:lnTo>
                  <a:lnTo>
                    <a:pt x="2174" y="1320"/>
                  </a:lnTo>
                  <a:lnTo>
                    <a:pt x="2187" y="1320"/>
                  </a:lnTo>
                  <a:lnTo>
                    <a:pt x="2201" y="1321"/>
                  </a:lnTo>
                  <a:lnTo>
                    <a:pt x="2216" y="1321"/>
                  </a:lnTo>
                  <a:lnTo>
                    <a:pt x="2230" y="1323"/>
                  </a:lnTo>
                  <a:lnTo>
                    <a:pt x="2243" y="1327"/>
                  </a:lnTo>
                  <a:lnTo>
                    <a:pt x="2251" y="1329"/>
                  </a:lnTo>
                  <a:lnTo>
                    <a:pt x="2258" y="1331"/>
                  </a:lnTo>
                  <a:lnTo>
                    <a:pt x="2272" y="1335"/>
                  </a:lnTo>
                  <a:lnTo>
                    <a:pt x="2285" y="1337"/>
                  </a:lnTo>
                  <a:lnTo>
                    <a:pt x="2299" y="1339"/>
                  </a:lnTo>
                  <a:lnTo>
                    <a:pt x="2314" y="1343"/>
                  </a:lnTo>
                  <a:lnTo>
                    <a:pt x="2318" y="1343"/>
                  </a:lnTo>
                  <a:lnTo>
                    <a:pt x="2328" y="1348"/>
                  </a:lnTo>
                  <a:lnTo>
                    <a:pt x="2341" y="1358"/>
                  </a:lnTo>
                  <a:lnTo>
                    <a:pt x="2356" y="1369"/>
                  </a:lnTo>
                  <a:lnTo>
                    <a:pt x="2356" y="1371"/>
                  </a:lnTo>
                  <a:lnTo>
                    <a:pt x="2370" y="1385"/>
                  </a:lnTo>
                  <a:lnTo>
                    <a:pt x="2370" y="1387"/>
                  </a:lnTo>
                  <a:lnTo>
                    <a:pt x="2381" y="1400"/>
                  </a:lnTo>
                  <a:lnTo>
                    <a:pt x="2383" y="1402"/>
                  </a:lnTo>
                  <a:lnTo>
                    <a:pt x="2391" y="1414"/>
                  </a:lnTo>
                  <a:lnTo>
                    <a:pt x="2399" y="1425"/>
                  </a:lnTo>
                  <a:lnTo>
                    <a:pt x="2399" y="1427"/>
                  </a:lnTo>
                  <a:lnTo>
                    <a:pt x="2406" y="1442"/>
                  </a:lnTo>
                  <a:lnTo>
                    <a:pt x="2410" y="1456"/>
                  </a:lnTo>
                  <a:lnTo>
                    <a:pt x="2412" y="1458"/>
                  </a:lnTo>
                  <a:lnTo>
                    <a:pt x="2414" y="1469"/>
                  </a:lnTo>
                  <a:lnTo>
                    <a:pt x="2418" y="1483"/>
                  </a:lnTo>
                  <a:lnTo>
                    <a:pt x="2420" y="1498"/>
                  </a:lnTo>
                  <a:lnTo>
                    <a:pt x="2420" y="1512"/>
                  </a:lnTo>
                  <a:lnTo>
                    <a:pt x="2420" y="1525"/>
                  </a:lnTo>
                  <a:lnTo>
                    <a:pt x="2418" y="1538"/>
                  </a:lnTo>
                  <a:lnTo>
                    <a:pt x="2418" y="1554"/>
                  </a:lnTo>
                  <a:lnTo>
                    <a:pt x="2414" y="1567"/>
                  </a:lnTo>
                  <a:lnTo>
                    <a:pt x="2412" y="1575"/>
                  </a:lnTo>
                  <a:lnTo>
                    <a:pt x="2410" y="1581"/>
                  </a:lnTo>
                  <a:lnTo>
                    <a:pt x="2406" y="1596"/>
                  </a:lnTo>
                  <a:lnTo>
                    <a:pt x="2401" y="1610"/>
                  </a:lnTo>
                  <a:lnTo>
                    <a:pt x="2399" y="1617"/>
                  </a:lnTo>
                  <a:lnTo>
                    <a:pt x="2395" y="1623"/>
                  </a:lnTo>
                  <a:lnTo>
                    <a:pt x="2389" y="1638"/>
                  </a:lnTo>
                  <a:lnTo>
                    <a:pt x="2383" y="1646"/>
                  </a:lnTo>
                  <a:lnTo>
                    <a:pt x="2381" y="1652"/>
                  </a:lnTo>
                  <a:lnTo>
                    <a:pt x="2372" y="1665"/>
                  </a:lnTo>
                  <a:lnTo>
                    <a:pt x="2370" y="1669"/>
                  </a:lnTo>
                  <a:lnTo>
                    <a:pt x="2362" y="1679"/>
                  </a:lnTo>
                  <a:lnTo>
                    <a:pt x="2356" y="1688"/>
                  </a:lnTo>
                  <a:lnTo>
                    <a:pt x="2353" y="1692"/>
                  </a:lnTo>
                  <a:lnTo>
                    <a:pt x="2341" y="1706"/>
                  </a:lnTo>
                  <a:lnTo>
                    <a:pt x="2341" y="1707"/>
                  </a:lnTo>
                  <a:lnTo>
                    <a:pt x="2328" y="1721"/>
                  </a:lnTo>
                  <a:lnTo>
                    <a:pt x="2314" y="1736"/>
                  </a:lnTo>
                  <a:lnTo>
                    <a:pt x="2299" y="1748"/>
                  </a:lnTo>
                  <a:lnTo>
                    <a:pt x="2297" y="1750"/>
                  </a:lnTo>
                  <a:lnTo>
                    <a:pt x="2285" y="1757"/>
                  </a:lnTo>
                  <a:lnTo>
                    <a:pt x="2282" y="1763"/>
                  </a:lnTo>
                  <a:lnTo>
                    <a:pt x="2278" y="1777"/>
                  </a:lnTo>
                  <a:lnTo>
                    <a:pt x="2280" y="1792"/>
                  </a:lnTo>
                  <a:lnTo>
                    <a:pt x="2280" y="1805"/>
                  </a:lnTo>
                  <a:lnTo>
                    <a:pt x="2278" y="1819"/>
                  </a:lnTo>
                  <a:lnTo>
                    <a:pt x="2274" y="1834"/>
                  </a:lnTo>
                  <a:lnTo>
                    <a:pt x="2272" y="1836"/>
                  </a:lnTo>
                  <a:lnTo>
                    <a:pt x="2266" y="1848"/>
                  </a:lnTo>
                  <a:lnTo>
                    <a:pt x="2258" y="1861"/>
                  </a:lnTo>
                  <a:lnTo>
                    <a:pt x="2258" y="1867"/>
                  </a:lnTo>
                  <a:lnTo>
                    <a:pt x="2255" y="1874"/>
                  </a:lnTo>
                  <a:lnTo>
                    <a:pt x="2251" y="1890"/>
                  </a:lnTo>
                  <a:lnTo>
                    <a:pt x="2247" y="1903"/>
                  </a:lnTo>
                  <a:lnTo>
                    <a:pt x="2245" y="1917"/>
                  </a:lnTo>
                  <a:lnTo>
                    <a:pt x="2245" y="1932"/>
                  </a:lnTo>
                  <a:lnTo>
                    <a:pt x="2243" y="1932"/>
                  </a:lnTo>
                  <a:lnTo>
                    <a:pt x="2243" y="1946"/>
                  </a:lnTo>
                  <a:lnTo>
                    <a:pt x="2241" y="1959"/>
                  </a:lnTo>
                  <a:lnTo>
                    <a:pt x="2241" y="1972"/>
                  </a:lnTo>
                  <a:lnTo>
                    <a:pt x="2243" y="1986"/>
                  </a:lnTo>
                  <a:lnTo>
                    <a:pt x="2243" y="2001"/>
                  </a:lnTo>
                  <a:lnTo>
                    <a:pt x="2243" y="2007"/>
                  </a:lnTo>
                  <a:lnTo>
                    <a:pt x="2245" y="2015"/>
                  </a:lnTo>
                  <a:lnTo>
                    <a:pt x="2247" y="2028"/>
                  </a:lnTo>
                  <a:lnTo>
                    <a:pt x="2247" y="2043"/>
                  </a:lnTo>
                  <a:lnTo>
                    <a:pt x="2249" y="2057"/>
                  </a:lnTo>
                  <a:lnTo>
                    <a:pt x="2253" y="2070"/>
                  </a:lnTo>
                  <a:lnTo>
                    <a:pt x="2255" y="2084"/>
                  </a:lnTo>
                  <a:lnTo>
                    <a:pt x="2258" y="2097"/>
                  </a:lnTo>
                  <a:lnTo>
                    <a:pt x="2258" y="2099"/>
                  </a:lnTo>
                  <a:lnTo>
                    <a:pt x="2260" y="2113"/>
                  </a:lnTo>
                  <a:lnTo>
                    <a:pt x="2264" y="2126"/>
                  </a:lnTo>
                  <a:lnTo>
                    <a:pt x="2268" y="2141"/>
                  </a:lnTo>
                  <a:lnTo>
                    <a:pt x="2272" y="2151"/>
                  </a:lnTo>
                  <a:lnTo>
                    <a:pt x="2272" y="2155"/>
                  </a:lnTo>
                  <a:lnTo>
                    <a:pt x="2278" y="2168"/>
                  </a:lnTo>
                  <a:lnTo>
                    <a:pt x="2282" y="2184"/>
                  </a:lnTo>
                  <a:lnTo>
                    <a:pt x="2285" y="2191"/>
                  </a:lnTo>
                  <a:lnTo>
                    <a:pt x="2287" y="2197"/>
                  </a:lnTo>
                  <a:lnTo>
                    <a:pt x="2293" y="2211"/>
                  </a:lnTo>
                  <a:lnTo>
                    <a:pt x="2299" y="2224"/>
                  </a:lnTo>
                  <a:lnTo>
                    <a:pt x="2299" y="2228"/>
                  </a:lnTo>
                  <a:lnTo>
                    <a:pt x="2305" y="2239"/>
                  </a:lnTo>
                  <a:lnTo>
                    <a:pt x="2310" y="2253"/>
                  </a:lnTo>
                  <a:lnTo>
                    <a:pt x="2314" y="2260"/>
                  </a:lnTo>
                  <a:lnTo>
                    <a:pt x="2316" y="2266"/>
                  </a:lnTo>
                  <a:lnTo>
                    <a:pt x="2324" y="2280"/>
                  </a:lnTo>
                  <a:lnTo>
                    <a:pt x="2328" y="2289"/>
                  </a:lnTo>
                  <a:lnTo>
                    <a:pt x="2330" y="2295"/>
                  </a:lnTo>
                  <a:lnTo>
                    <a:pt x="2335" y="2308"/>
                  </a:lnTo>
                  <a:lnTo>
                    <a:pt x="2341" y="2322"/>
                  </a:lnTo>
                  <a:lnTo>
                    <a:pt x="2343" y="2322"/>
                  </a:lnTo>
                  <a:lnTo>
                    <a:pt x="2349" y="2337"/>
                  </a:lnTo>
                  <a:lnTo>
                    <a:pt x="2356" y="2347"/>
                  </a:lnTo>
                  <a:lnTo>
                    <a:pt x="2356" y="2351"/>
                  </a:lnTo>
                  <a:lnTo>
                    <a:pt x="2360" y="2364"/>
                  </a:lnTo>
                  <a:lnTo>
                    <a:pt x="2362" y="2379"/>
                  </a:lnTo>
                  <a:lnTo>
                    <a:pt x="2364" y="2393"/>
                  </a:lnTo>
                  <a:lnTo>
                    <a:pt x="2370" y="2404"/>
                  </a:lnTo>
                  <a:lnTo>
                    <a:pt x="2372" y="2406"/>
                  </a:lnTo>
                  <a:lnTo>
                    <a:pt x="2378" y="2420"/>
                  </a:lnTo>
                  <a:lnTo>
                    <a:pt x="2383" y="2431"/>
                  </a:lnTo>
                  <a:lnTo>
                    <a:pt x="2385" y="2435"/>
                  </a:lnTo>
                  <a:lnTo>
                    <a:pt x="2391" y="2449"/>
                  </a:lnTo>
                  <a:lnTo>
                    <a:pt x="2399" y="2460"/>
                  </a:lnTo>
                  <a:lnTo>
                    <a:pt x="2399" y="2462"/>
                  </a:lnTo>
                  <a:lnTo>
                    <a:pt x="2404" y="2477"/>
                  </a:lnTo>
                  <a:lnTo>
                    <a:pt x="2412" y="2491"/>
                  </a:lnTo>
                  <a:lnTo>
                    <a:pt x="2412" y="2493"/>
                  </a:lnTo>
                  <a:lnTo>
                    <a:pt x="2418" y="2504"/>
                  </a:lnTo>
                  <a:lnTo>
                    <a:pt x="2424" y="2518"/>
                  </a:lnTo>
                  <a:lnTo>
                    <a:pt x="2426" y="2525"/>
                  </a:lnTo>
                  <a:lnTo>
                    <a:pt x="2429" y="2531"/>
                  </a:lnTo>
                  <a:lnTo>
                    <a:pt x="2435" y="2547"/>
                  </a:lnTo>
                  <a:lnTo>
                    <a:pt x="2439" y="2560"/>
                  </a:lnTo>
                  <a:lnTo>
                    <a:pt x="2441" y="2560"/>
                  </a:lnTo>
                  <a:lnTo>
                    <a:pt x="2447" y="2575"/>
                  </a:lnTo>
                  <a:lnTo>
                    <a:pt x="2451" y="2589"/>
                  </a:lnTo>
                  <a:lnTo>
                    <a:pt x="2454" y="2596"/>
                  </a:lnTo>
                  <a:lnTo>
                    <a:pt x="2456" y="2602"/>
                  </a:lnTo>
                  <a:lnTo>
                    <a:pt x="2460" y="2616"/>
                  </a:lnTo>
                  <a:lnTo>
                    <a:pt x="2466" y="2629"/>
                  </a:lnTo>
                  <a:lnTo>
                    <a:pt x="2468" y="2637"/>
                  </a:lnTo>
                  <a:lnTo>
                    <a:pt x="2470" y="2644"/>
                  </a:lnTo>
                  <a:lnTo>
                    <a:pt x="2475" y="2658"/>
                  </a:lnTo>
                  <a:lnTo>
                    <a:pt x="2479" y="2673"/>
                  </a:lnTo>
                  <a:lnTo>
                    <a:pt x="2481" y="2683"/>
                  </a:lnTo>
                  <a:lnTo>
                    <a:pt x="2483" y="2687"/>
                  </a:lnTo>
                  <a:lnTo>
                    <a:pt x="2487" y="2700"/>
                  </a:lnTo>
                  <a:lnTo>
                    <a:pt x="2491" y="2714"/>
                  </a:lnTo>
                  <a:lnTo>
                    <a:pt x="2495" y="2729"/>
                  </a:lnTo>
                  <a:lnTo>
                    <a:pt x="2497" y="2733"/>
                  </a:lnTo>
                  <a:lnTo>
                    <a:pt x="2499" y="2742"/>
                  </a:lnTo>
                  <a:lnTo>
                    <a:pt x="2502" y="2756"/>
                  </a:lnTo>
                  <a:lnTo>
                    <a:pt x="2504" y="2771"/>
                  </a:lnTo>
                  <a:lnTo>
                    <a:pt x="2508" y="2785"/>
                  </a:lnTo>
                  <a:lnTo>
                    <a:pt x="2510" y="2794"/>
                  </a:lnTo>
                  <a:lnTo>
                    <a:pt x="2510" y="2798"/>
                  </a:lnTo>
                  <a:lnTo>
                    <a:pt x="2514" y="2812"/>
                  </a:lnTo>
                  <a:lnTo>
                    <a:pt x="2516" y="2825"/>
                  </a:lnTo>
                  <a:lnTo>
                    <a:pt x="2520" y="2840"/>
                  </a:lnTo>
                  <a:lnTo>
                    <a:pt x="2522" y="2854"/>
                  </a:lnTo>
                  <a:lnTo>
                    <a:pt x="2523" y="2867"/>
                  </a:lnTo>
                  <a:lnTo>
                    <a:pt x="2523" y="2873"/>
                  </a:lnTo>
                  <a:lnTo>
                    <a:pt x="2525" y="2883"/>
                  </a:lnTo>
                  <a:lnTo>
                    <a:pt x="2527" y="2896"/>
                  </a:lnTo>
                  <a:lnTo>
                    <a:pt x="2529" y="2909"/>
                  </a:lnTo>
                  <a:lnTo>
                    <a:pt x="2531" y="2925"/>
                  </a:lnTo>
                  <a:lnTo>
                    <a:pt x="2533" y="2938"/>
                  </a:lnTo>
                  <a:lnTo>
                    <a:pt x="2533" y="2952"/>
                  </a:lnTo>
                  <a:lnTo>
                    <a:pt x="2535" y="2965"/>
                  </a:lnTo>
                  <a:lnTo>
                    <a:pt x="2535" y="2980"/>
                  </a:lnTo>
                  <a:lnTo>
                    <a:pt x="2537" y="2994"/>
                  </a:lnTo>
                  <a:lnTo>
                    <a:pt x="2537" y="3007"/>
                  </a:lnTo>
                  <a:lnTo>
                    <a:pt x="2539" y="3021"/>
                  </a:lnTo>
                  <a:lnTo>
                    <a:pt x="2539" y="3036"/>
                  </a:lnTo>
                  <a:lnTo>
                    <a:pt x="2539" y="3050"/>
                  </a:lnTo>
                  <a:lnTo>
                    <a:pt x="2539" y="3063"/>
                  </a:lnTo>
                  <a:lnTo>
                    <a:pt x="2539" y="3078"/>
                  </a:lnTo>
                  <a:lnTo>
                    <a:pt x="2539" y="3092"/>
                  </a:lnTo>
                  <a:lnTo>
                    <a:pt x="2539" y="3105"/>
                  </a:lnTo>
                  <a:lnTo>
                    <a:pt x="2539" y="3121"/>
                  </a:lnTo>
                  <a:lnTo>
                    <a:pt x="2539" y="3126"/>
                  </a:lnTo>
                  <a:lnTo>
                    <a:pt x="2537" y="3134"/>
                  </a:lnTo>
                  <a:lnTo>
                    <a:pt x="2537" y="3148"/>
                  </a:lnTo>
                  <a:lnTo>
                    <a:pt x="2537" y="3161"/>
                  </a:lnTo>
                  <a:lnTo>
                    <a:pt x="2535" y="3176"/>
                  </a:lnTo>
                  <a:lnTo>
                    <a:pt x="2533" y="3190"/>
                  </a:lnTo>
                  <a:lnTo>
                    <a:pt x="2533" y="3203"/>
                  </a:lnTo>
                  <a:lnTo>
                    <a:pt x="2531" y="3217"/>
                  </a:lnTo>
                  <a:lnTo>
                    <a:pt x="2529" y="3232"/>
                  </a:lnTo>
                  <a:lnTo>
                    <a:pt x="2527" y="3245"/>
                  </a:lnTo>
                  <a:lnTo>
                    <a:pt x="2525" y="3259"/>
                  </a:lnTo>
                  <a:lnTo>
                    <a:pt x="2523" y="3263"/>
                  </a:lnTo>
                  <a:lnTo>
                    <a:pt x="2523" y="3274"/>
                  </a:lnTo>
                  <a:lnTo>
                    <a:pt x="2520" y="3288"/>
                  </a:lnTo>
                  <a:lnTo>
                    <a:pt x="2518" y="3301"/>
                  </a:lnTo>
                  <a:lnTo>
                    <a:pt x="2514" y="3315"/>
                  </a:lnTo>
                  <a:lnTo>
                    <a:pt x="2510" y="3330"/>
                  </a:lnTo>
                  <a:lnTo>
                    <a:pt x="2506" y="3343"/>
                  </a:lnTo>
                  <a:lnTo>
                    <a:pt x="2502" y="3357"/>
                  </a:lnTo>
                  <a:lnTo>
                    <a:pt x="2499" y="3370"/>
                  </a:lnTo>
                  <a:lnTo>
                    <a:pt x="2497" y="3382"/>
                  </a:lnTo>
                  <a:lnTo>
                    <a:pt x="2495" y="3386"/>
                  </a:lnTo>
                  <a:lnTo>
                    <a:pt x="2489" y="3399"/>
                  </a:lnTo>
                  <a:lnTo>
                    <a:pt x="2485" y="3414"/>
                  </a:lnTo>
                  <a:lnTo>
                    <a:pt x="2481" y="3420"/>
                  </a:lnTo>
                  <a:lnTo>
                    <a:pt x="2479" y="3428"/>
                  </a:lnTo>
                  <a:lnTo>
                    <a:pt x="2474" y="3441"/>
                  </a:lnTo>
                  <a:lnTo>
                    <a:pt x="2468" y="3455"/>
                  </a:lnTo>
                  <a:lnTo>
                    <a:pt x="2468" y="3457"/>
                  </a:lnTo>
                  <a:lnTo>
                    <a:pt x="2462" y="3468"/>
                  </a:lnTo>
                  <a:lnTo>
                    <a:pt x="2454" y="3484"/>
                  </a:lnTo>
                  <a:lnTo>
                    <a:pt x="2454" y="3485"/>
                  </a:lnTo>
                  <a:lnTo>
                    <a:pt x="2447" y="3497"/>
                  </a:lnTo>
                  <a:lnTo>
                    <a:pt x="2439" y="3512"/>
                  </a:lnTo>
                  <a:lnTo>
                    <a:pt x="2431" y="3526"/>
                  </a:lnTo>
                  <a:lnTo>
                    <a:pt x="2426" y="3533"/>
                  </a:lnTo>
                  <a:lnTo>
                    <a:pt x="2422" y="3539"/>
                  </a:lnTo>
                  <a:lnTo>
                    <a:pt x="2412" y="3553"/>
                  </a:lnTo>
                  <a:lnTo>
                    <a:pt x="2412" y="3555"/>
                  </a:lnTo>
                  <a:lnTo>
                    <a:pt x="2402" y="3568"/>
                  </a:lnTo>
                  <a:lnTo>
                    <a:pt x="2399" y="3572"/>
                  </a:lnTo>
                  <a:lnTo>
                    <a:pt x="2395" y="3582"/>
                  </a:lnTo>
                  <a:lnTo>
                    <a:pt x="2391" y="3595"/>
                  </a:lnTo>
                  <a:lnTo>
                    <a:pt x="2383" y="3610"/>
                  </a:lnTo>
                  <a:lnTo>
                    <a:pt x="2370" y="3612"/>
                  </a:lnTo>
                  <a:lnTo>
                    <a:pt x="2356" y="3610"/>
                  </a:lnTo>
                  <a:lnTo>
                    <a:pt x="2354" y="3610"/>
                  </a:lnTo>
                  <a:close/>
                  <a:moveTo>
                    <a:pt x="1517" y="953"/>
                  </a:moveTo>
                  <a:lnTo>
                    <a:pt x="1515" y="949"/>
                  </a:lnTo>
                  <a:lnTo>
                    <a:pt x="1513" y="953"/>
                  </a:lnTo>
                  <a:lnTo>
                    <a:pt x="1515" y="953"/>
                  </a:lnTo>
                  <a:lnTo>
                    <a:pt x="1517" y="953"/>
                  </a:lnTo>
                  <a:close/>
                  <a:moveTo>
                    <a:pt x="1095" y="1512"/>
                  </a:moveTo>
                  <a:lnTo>
                    <a:pt x="1108" y="1508"/>
                  </a:lnTo>
                  <a:lnTo>
                    <a:pt x="1122" y="1502"/>
                  </a:lnTo>
                  <a:lnTo>
                    <a:pt x="1131" y="1498"/>
                  </a:lnTo>
                  <a:lnTo>
                    <a:pt x="1135" y="1496"/>
                  </a:lnTo>
                  <a:lnTo>
                    <a:pt x="1150" y="1487"/>
                  </a:lnTo>
                  <a:lnTo>
                    <a:pt x="1156" y="1483"/>
                  </a:lnTo>
                  <a:lnTo>
                    <a:pt x="1164" y="1477"/>
                  </a:lnTo>
                  <a:lnTo>
                    <a:pt x="1175" y="1469"/>
                  </a:lnTo>
                  <a:lnTo>
                    <a:pt x="1177" y="1467"/>
                  </a:lnTo>
                  <a:lnTo>
                    <a:pt x="1191" y="1458"/>
                  </a:lnTo>
                  <a:lnTo>
                    <a:pt x="1193" y="1456"/>
                  </a:lnTo>
                  <a:lnTo>
                    <a:pt x="1206" y="1444"/>
                  </a:lnTo>
                  <a:lnTo>
                    <a:pt x="1210" y="1442"/>
                  </a:lnTo>
                  <a:lnTo>
                    <a:pt x="1219" y="1431"/>
                  </a:lnTo>
                  <a:lnTo>
                    <a:pt x="1223" y="1427"/>
                  </a:lnTo>
                  <a:lnTo>
                    <a:pt x="1233" y="1416"/>
                  </a:lnTo>
                  <a:lnTo>
                    <a:pt x="1237" y="1414"/>
                  </a:lnTo>
                  <a:lnTo>
                    <a:pt x="1248" y="1400"/>
                  </a:lnTo>
                  <a:lnTo>
                    <a:pt x="1248" y="1398"/>
                  </a:lnTo>
                  <a:lnTo>
                    <a:pt x="1258" y="1387"/>
                  </a:lnTo>
                  <a:lnTo>
                    <a:pt x="1262" y="1381"/>
                  </a:lnTo>
                  <a:lnTo>
                    <a:pt x="1267" y="1371"/>
                  </a:lnTo>
                  <a:lnTo>
                    <a:pt x="1277" y="1358"/>
                  </a:lnTo>
                  <a:lnTo>
                    <a:pt x="1285" y="1343"/>
                  </a:lnTo>
                  <a:lnTo>
                    <a:pt x="1291" y="1335"/>
                  </a:lnTo>
                  <a:lnTo>
                    <a:pt x="1292" y="1329"/>
                  </a:lnTo>
                  <a:lnTo>
                    <a:pt x="1298" y="1316"/>
                  </a:lnTo>
                  <a:lnTo>
                    <a:pt x="1304" y="1306"/>
                  </a:lnTo>
                  <a:lnTo>
                    <a:pt x="1306" y="1302"/>
                  </a:lnTo>
                  <a:lnTo>
                    <a:pt x="1312" y="1287"/>
                  </a:lnTo>
                  <a:lnTo>
                    <a:pt x="1317" y="1273"/>
                  </a:lnTo>
                  <a:lnTo>
                    <a:pt x="1317" y="1272"/>
                  </a:lnTo>
                  <a:lnTo>
                    <a:pt x="1321" y="1260"/>
                  </a:lnTo>
                  <a:lnTo>
                    <a:pt x="1325" y="1247"/>
                  </a:lnTo>
                  <a:lnTo>
                    <a:pt x="1329" y="1231"/>
                  </a:lnTo>
                  <a:lnTo>
                    <a:pt x="1331" y="1224"/>
                  </a:lnTo>
                  <a:lnTo>
                    <a:pt x="1335" y="1218"/>
                  </a:lnTo>
                  <a:lnTo>
                    <a:pt x="1337" y="1204"/>
                  </a:lnTo>
                  <a:lnTo>
                    <a:pt x="1339" y="1189"/>
                  </a:lnTo>
                  <a:lnTo>
                    <a:pt x="1342" y="1176"/>
                  </a:lnTo>
                  <a:lnTo>
                    <a:pt x="1344" y="1162"/>
                  </a:lnTo>
                  <a:lnTo>
                    <a:pt x="1344" y="1147"/>
                  </a:lnTo>
                  <a:lnTo>
                    <a:pt x="1346" y="1137"/>
                  </a:lnTo>
                  <a:lnTo>
                    <a:pt x="1346" y="1133"/>
                  </a:lnTo>
                  <a:lnTo>
                    <a:pt x="1346" y="1120"/>
                  </a:lnTo>
                  <a:lnTo>
                    <a:pt x="1346" y="1106"/>
                  </a:lnTo>
                  <a:lnTo>
                    <a:pt x="1346" y="1093"/>
                  </a:lnTo>
                  <a:lnTo>
                    <a:pt x="1346" y="1078"/>
                  </a:lnTo>
                  <a:lnTo>
                    <a:pt x="1346" y="1064"/>
                  </a:lnTo>
                  <a:lnTo>
                    <a:pt x="1346" y="1060"/>
                  </a:lnTo>
                  <a:lnTo>
                    <a:pt x="1344" y="1051"/>
                  </a:lnTo>
                  <a:lnTo>
                    <a:pt x="1344" y="1035"/>
                  </a:lnTo>
                  <a:lnTo>
                    <a:pt x="1342" y="1022"/>
                  </a:lnTo>
                  <a:lnTo>
                    <a:pt x="1340" y="1009"/>
                  </a:lnTo>
                  <a:lnTo>
                    <a:pt x="1337" y="995"/>
                  </a:lnTo>
                  <a:lnTo>
                    <a:pt x="1333" y="980"/>
                  </a:lnTo>
                  <a:lnTo>
                    <a:pt x="1331" y="974"/>
                  </a:lnTo>
                  <a:lnTo>
                    <a:pt x="1329" y="966"/>
                  </a:lnTo>
                  <a:lnTo>
                    <a:pt x="1325" y="953"/>
                  </a:lnTo>
                  <a:lnTo>
                    <a:pt x="1323" y="937"/>
                  </a:lnTo>
                  <a:lnTo>
                    <a:pt x="1317" y="924"/>
                  </a:lnTo>
                  <a:lnTo>
                    <a:pt x="1317" y="922"/>
                  </a:lnTo>
                  <a:lnTo>
                    <a:pt x="1314" y="911"/>
                  </a:lnTo>
                  <a:lnTo>
                    <a:pt x="1308" y="897"/>
                  </a:lnTo>
                  <a:lnTo>
                    <a:pt x="1304" y="884"/>
                  </a:lnTo>
                  <a:lnTo>
                    <a:pt x="1304" y="882"/>
                  </a:lnTo>
                  <a:lnTo>
                    <a:pt x="1298" y="868"/>
                  </a:lnTo>
                  <a:lnTo>
                    <a:pt x="1294" y="853"/>
                  </a:lnTo>
                  <a:lnTo>
                    <a:pt x="1291" y="841"/>
                  </a:lnTo>
                  <a:lnTo>
                    <a:pt x="1289" y="840"/>
                  </a:lnTo>
                  <a:lnTo>
                    <a:pt x="1281" y="826"/>
                  </a:lnTo>
                  <a:lnTo>
                    <a:pt x="1277" y="813"/>
                  </a:lnTo>
                  <a:lnTo>
                    <a:pt x="1275" y="813"/>
                  </a:lnTo>
                  <a:lnTo>
                    <a:pt x="1267" y="799"/>
                  </a:lnTo>
                  <a:lnTo>
                    <a:pt x="1262" y="786"/>
                  </a:lnTo>
                  <a:lnTo>
                    <a:pt x="1260" y="784"/>
                  </a:lnTo>
                  <a:lnTo>
                    <a:pt x="1248" y="770"/>
                  </a:lnTo>
                  <a:lnTo>
                    <a:pt x="1233" y="757"/>
                  </a:lnTo>
                  <a:lnTo>
                    <a:pt x="1223" y="742"/>
                  </a:lnTo>
                  <a:lnTo>
                    <a:pt x="1219" y="738"/>
                  </a:lnTo>
                  <a:lnTo>
                    <a:pt x="1214" y="728"/>
                  </a:lnTo>
                  <a:lnTo>
                    <a:pt x="1206" y="719"/>
                  </a:lnTo>
                  <a:lnTo>
                    <a:pt x="1200" y="715"/>
                  </a:lnTo>
                  <a:lnTo>
                    <a:pt x="1191" y="707"/>
                  </a:lnTo>
                  <a:lnTo>
                    <a:pt x="1185" y="701"/>
                  </a:lnTo>
                  <a:lnTo>
                    <a:pt x="1177" y="692"/>
                  </a:lnTo>
                  <a:lnTo>
                    <a:pt x="1173" y="686"/>
                  </a:lnTo>
                  <a:lnTo>
                    <a:pt x="1164" y="676"/>
                  </a:lnTo>
                  <a:lnTo>
                    <a:pt x="1156" y="672"/>
                  </a:lnTo>
                  <a:lnTo>
                    <a:pt x="1150" y="669"/>
                  </a:lnTo>
                  <a:lnTo>
                    <a:pt x="1135" y="663"/>
                  </a:lnTo>
                  <a:lnTo>
                    <a:pt x="1129" y="659"/>
                  </a:lnTo>
                  <a:lnTo>
                    <a:pt x="1122" y="653"/>
                  </a:lnTo>
                  <a:lnTo>
                    <a:pt x="1110" y="644"/>
                  </a:lnTo>
                  <a:lnTo>
                    <a:pt x="1108" y="642"/>
                  </a:lnTo>
                  <a:lnTo>
                    <a:pt x="1093" y="632"/>
                  </a:lnTo>
                  <a:lnTo>
                    <a:pt x="1089" y="630"/>
                  </a:lnTo>
                  <a:lnTo>
                    <a:pt x="1079" y="624"/>
                  </a:lnTo>
                  <a:lnTo>
                    <a:pt x="1066" y="617"/>
                  </a:lnTo>
                  <a:lnTo>
                    <a:pt x="1050" y="609"/>
                  </a:lnTo>
                  <a:lnTo>
                    <a:pt x="1039" y="601"/>
                  </a:lnTo>
                  <a:lnTo>
                    <a:pt x="1037" y="601"/>
                  </a:lnTo>
                  <a:lnTo>
                    <a:pt x="1024" y="596"/>
                  </a:lnTo>
                  <a:lnTo>
                    <a:pt x="1008" y="590"/>
                  </a:lnTo>
                  <a:lnTo>
                    <a:pt x="1008" y="588"/>
                  </a:lnTo>
                  <a:lnTo>
                    <a:pt x="995" y="584"/>
                  </a:lnTo>
                  <a:lnTo>
                    <a:pt x="981" y="578"/>
                  </a:lnTo>
                  <a:lnTo>
                    <a:pt x="968" y="575"/>
                  </a:lnTo>
                  <a:lnTo>
                    <a:pt x="953" y="571"/>
                  </a:lnTo>
                  <a:lnTo>
                    <a:pt x="939" y="567"/>
                  </a:lnTo>
                  <a:lnTo>
                    <a:pt x="924" y="563"/>
                  </a:lnTo>
                  <a:lnTo>
                    <a:pt x="910" y="561"/>
                  </a:lnTo>
                  <a:lnTo>
                    <a:pt x="908" y="561"/>
                  </a:lnTo>
                  <a:lnTo>
                    <a:pt x="897" y="559"/>
                  </a:lnTo>
                  <a:lnTo>
                    <a:pt x="883" y="557"/>
                  </a:lnTo>
                  <a:lnTo>
                    <a:pt x="870" y="555"/>
                  </a:lnTo>
                  <a:lnTo>
                    <a:pt x="855" y="553"/>
                  </a:lnTo>
                  <a:lnTo>
                    <a:pt x="841" y="553"/>
                  </a:lnTo>
                  <a:lnTo>
                    <a:pt x="828" y="553"/>
                  </a:lnTo>
                  <a:lnTo>
                    <a:pt x="812" y="553"/>
                  </a:lnTo>
                  <a:lnTo>
                    <a:pt x="799" y="553"/>
                  </a:lnTo>
                  <a:lnTo>
                    <a:pt x="785" y="555"/>
                  </a:lnTo>
                  <a:lnTo>
                    <a:pt x="770" y="557"/>
                  </a:lnTo>
                  <a:lnTo>
                    <a:pt x="757" y="557"/>
                  </a:lnTo>
                  <a:lnTo>
                    <a:pt x="743" y="559"/>
                  </a:lnTo>
                  <a:lnTo>
                    <a:pt x="739" y="561"/>
                  </a:lnTo>
                  <a:lnTo>
                    <a:pt x="730" y="563"/>
                  </a:lnTo>
                  <a:lnTo>
                    <a:pt x="714" y="565"/>
                  </a:lnTo>
                  <a:lnTo>
                    <a:pt x="701" y="569"/>
                  </a:lnTo>
                  <a:lnTo>
                    <a:pt x="686" y="573"/>
                  </a:lnTo>
                  <a:lnTo>
                    <a:pt x="682" y="575"/>
                  </a:lnTo>
                  <a:lnTo>
                    <a:pt x="672" y="578"/>
                  </a:lnTo>
                  <a:lnTo>
                    <a:pt x="659" y="582"/>
                  </a:lnTo>
                  <a:lnTo>
                    <a:pt x="643" y="588"/>
                  </a:lnTo>
                  <a:lnTo>
                    <a:pt x="630" y="594"/>
                  </a:lnTo>
                  <a:lnTo>
                    <a:pt x="616" y="601"/>
                  </a:lnTo>
                  <a:lnTo>
                    <a:pt x="613" y="601"/>
                  </a:lnTo>
                  <a:lnTo>
                    <a:pt x="603" y="607"/>
                  </a:lnTo>
                  <a:lnTo>
                    <a:pt x="588" y="615"/>
                  </a:lnTo>
                  <a:lnTo>
                    <a:pt x="586" y="617"/>
                  </a:lnTo>
                  <a:lnTo>
                    <a:pt x="574" y="624"/>
                  </a:lnTo>
                  <a:lnTo>
                    <a:pt x="565" y="630"/>
                  </a:lnTo>
                  <a:lnTo>
                    <a:pt x="561" y="634"/>
                  </a:lnTo>
                  <a:lnTo>
                    <a:pt x="547" y="644"/>
                  </a:lnTo>
                  <a:lnTo>
                    <a:pt x="543" y="644"/>
                  </a:lnTo>
                  <a:lnTo>
                    <a:pt x="532" y="653"/>
                  </a:lnTo>
                  <a:lnTo>
                    <a:pt x="526" y="659"/>
                  </a:lnTo>
                  <a:lnTo>
                    <a:pt x="518" y="665"/>
                  </a:lnTo>
                  <a:lnTo>
                    <a:pt x="511" y="672"/>
                  </a:lnTo>
                  <a:lnTo>
                    <a:pt x="503" y="678"/>
                  </a:lnTo>
                  <a:lnTo>
                    <a:pt x="495" y="686"/>
                  </a:lnTo>
                  <a:lnTo>
                    <a:pt x="490" y="692"/>
                  </a:lnTo>
                  <a:lnTo>
                    <a:pt x="482" y="701"/>
                  </a:lnTo>
                  <a:lnTo>
                    <a:pt x="476" y="707"/>
                  </a:lnTo>
                  <a:lnTo>
                    <a:pt x="470" y="715"/>
                  </a:lnTo>
                  <a:lnTo>
                    <a:pt x="463" y="724"/>
                  </a:lnTo>
                  <a:lnTo>
                    <a:pt x="459" y="728"/>
                  </a:lnTo>
                  <a:lnTo>
                    <a:pt x="449" y="742"/>
                  </a:lnTo>
                  <a:lnTo>
                    <a:pt x="440" y="757"/>
                  </a:lnTo>
                  <a:lnTo>
                    <a:pt x="434" y="765"/>
                  </a:lnTo>
                  <a:lnTo>
                    <a:pt x="430" y="770"/>
                  </a:lnTo>
                  <a:lnTo>
                    <a:pt x="422" y="784"/>
                  </a:lnTo>
                  <a:lnTo>
                    <a:pt x="421" y="788"/>
                  </a:lnTo>
                  <a:lnTo>
                    <a:pt x="415" y="799"/>
                  </a:lnTo>
                  <a:lnTo>
                    <a:pt x="407" y="813"/>
                  </a:lnTo>
                  <a:lnTo>
                    <a:pt x="405" y="816"/>
                  </a:lnTo>
                  <a:lnTo>
                    <a:pt x="401" y="826"/>
                  </a:lnTo>
                  <a:lnTo>
                    <a:pt x="397" y="840"/>
                  </a:lnTo>
                  <a:lnTo>
                    <a:pt x="392" y="853"/>
                  </a:lnTo>
                  <a:lnTo>
                    <a:pt x="388" y="868"/>
                  </a:lnTo>
                  <a:lnTo>
                    <a:pt x="384" y="882"/>
                  </a:lnTo>
                  <a:lnTo>
                    <a:pt x="380" y="897"/>
                  </a:lnTo>
                  <a:lnTo>
                    <a:pt x="378" y="911"/>
                  </a:lnTo>
                  <a:lnTo>
                    <a:pt x="376" y="924"/>
                  </a:lnTo>
                  <a:lnTo>
                    <a:pt x="374" y="937"/>
                  </a:lnTo>
                  <a:lnTo>
                    <a:pt x="373" y="953"/>
                  </a:lnTo>
                  <a:lnTo>
                    <a:pt x="373" y="966"/>
                  </a:lnTo>
                  <a:lnTo>
                    <a:pt x="373" y="980"/>
                  </a:lnTo>
                  <a:lnTo>
                    <a:pt x="373" y="995"/>
                  </a:lnTo>
                  <a:lnTo>
                    <a:pt x="374" y="1009"/>
                  </a:lnTo>
                  <a:lnTo>
                    <a:pt x="376" y="1022"/>
                  </a:lnTo>
                  <a:lnTo>
                    <a:pt x="378" y="1035"/>
                  </a:lnTo>
                  <a:lnTo>
                    <a:pt x="380" y="1051"/>
                  </a:lnTo>
                  <a:lnTo>
                    <a:pt x="384" y="1064"/>
                  </a:lnTo>
                  <a:lnTo>
                    <a:pt x="388" y="1078"/>
                  </a:lnTo>
                  <a:lnTo>
                    <a:pt x="392" y="1091"/>
                  </a:lnTo>
                  <a:lnTo>
                    <a:pt x="392" y="1093"/>
                  </a:lnTo>
                  <a:lnTo>
                    <a:pt x="397" y="1106"/>
                  </a:lnTo>
                  <a:lnTo>
                    <a:pt x="403" y="1120"/>
                  </a:lnTo>
                  <a:lnTo>
                    <a:pt x="405" y="1126"/>
                  </a:lnTo>
                  <a:lnTo>
                    <a:pt x="411" y="1133"/>
                  </a:lnTo>
                  <a:lnTo>
                    <a:pt x="417" y="1147"/>
                  </a:lnTo>
                  <a:lnTo>
                    <a:pt x="421" y="1153"/>
                  </a:lnTo>
                  <a:lnTo>
                    <a:pt x="426" y="1162"/>
                  </a:lnTo>
                  <a:lnTo>
                    <a:pt x="434" y="1176"/>
                  </a:lnTo>
                  <a:lnTo>
                    <a:pt x="436" y="1176"/>
                  </a:lnTo>
                  <a:lnTo>
                    <a:pt x="445" y="1189"/>
                  </a:lnTo>
                  <a:lnTo>
                    <a:pt x="449" y="1193"/>
                  </a:lnTo>
                  <a:lnTo>
                    <a:pt x="455" y="1204"/>
                  </a:lnTo>
                  <a:lnTo>
                    <a:pt x="463" y="1210"/>
                  </a:lnTo>
                  <a:lnTo>
                    <a:pt x="469" y="1218"/>
                  </a:lnTo>
                  <a:lnTo>
                    <a:pt x="476" y="1225"/>
                  </a:lnTo>
                  <a:lnTo>
                    <a:pt x="482" y="1231"/>
                  </a:lnTo>
                  <a:lnTo>
                    <a:pt x="490" y="1239"/>
                  </a:lnTo>
                  <a:lnTo>
                    <a:pt x="497" y="1247"/>
                  </a:lnTo>
                  <a:lnTo>
                    <a:pt x="503" y="1250"/>
                  </a:lnTo>
                  <a:lnTo>
                    <a:pt x="515" y="1260"/>
                  </a:lnTo>
                  <a:lnTo>
                    <a:pt x="518" y="1264"/>
                  </a:lnTo>
                  <a:lnTo>
                    <a:pt x="532" y="1273"/>
                  </a:lnTo>
                  <a:lnTo>
                    <a:pt x="547" y="1283"/>
                  </a:lnTo>
                  <a:lnTo>
                    <a:pt x="553" y="1287"/>
                  </a:lnTo>
                  <a:lnTo>
                    <a:pt x="561" y="1293"/>
                  </a:lnTo>
                  <a:lnTo>
                    <a:pt x="574" y="1300"/>
                  </a:lnTo>
                  <a:lnTo>
                    <a:pt x="576" y="1302"/>
                  </a:lnTo>
                  <a:lnTo>
                    <a:pt x="588" y="1310"/>
                  </a:lnTo>
                  <a:lnTo>
                    <a:pt x="599" y="1316"/>
                  </a:lnTo>
                  <a:lnTo>
                    <a:pt x="603" y="1318"/>
                  </a:lnTo>
                  <a:lnTo>
                    <a:pt x="616" y="1325"/>
                  </a:lnTo>
                  <a:lnTo>
                    <a:pt x="626" y="1329"/>
                  </a:lnTo>
                  <a:lnTo>
                    <a:pt x="630" y="1333"/>
                  </a:lnTo>
                  <a:lnTo>
                    <a:pt x="643" y="1339"/>
                  </a:lnTo>
                  <a:lnTo>
                    <a:pt x="653" y="1343"/>
                  </a:lnTo>
                  <a:lnTo>
                    <a:pt x="659" y="1346"/>
                  </a:lnTo>
                  <a:lnTo>
                    <a:pt x="672" y="1352"/>
                  </a:lnTo>
                  <a:lnTo>
                    <a:pt x="682" y="1358"/>
                  </a:lnTo>
                  <a:lnTo>
                    <a:pt x="686" y="1360"/>
                  </a:lnTo>
                  <a:lnTo>
                    <a:pt x="701" y="1368"/>
                  </a:lnTo>
                  <a:lnTo>
                    <a:pt x="709" y="1371"/>
                  </a:lnTo>
                  <a:lnTo>
                    <a:pt x="714" y="1373"/>
                  </a:lnTo>
                  <a:lnTo>
                    <a:pt x="730" y="1381"/>
                  </a:lnTo>
                  <a:lnTo>
                    <a:pt x="737" y="1387"/>
                  </a:lnTo>
                  <a:lnTo>
                    <a:pt x="743" y="1389"/>
                  </a:lnTo>
                  <a:lnTo>
                    <a:pt x="757" y="1396"/>
                  </a:lnTo>
                  <a:lnTo>
                    <a:pt x="762" y="1400"/>
                  </a:lnTo>
                  <a:lnTo>
                    <a:pt x="770" y="1404"/>
                  </a:lnTo>
                  <a:lnTo>
                    <a:pt x="785" y="1412"/>
                  </a:lnTo>
                  <a:lnTo>
                    <a:pt x="789" y="1414"/>
                  </a:lnTo>
                  <a:lnTo>
                    <a:pt x="799" y="1419"/>
                  </a:lnTo>
                  <a:lnTo>
                    <a:pt x="812" y="1427"/>
                  </a:lnTo>
                  <a:lnTo>
                    <a:pt x="814" y="1427"/>
                  </a:lnTo>
                  <a:lnTo>
                    <a:pt x="828" y="1437"/>
                  </a:lnTo>
                  <a:lnTo>
                    <a:pt x="837" y="1442"/>
                  </a:lnTo>
                  <a:lnTo>
                    <a:pt x="841" y="1444"/>
                  </a:lnTo>
                  <a:lnTo>
                    <a:pt x="855" y="1452"/>
                  </a:lnTo>
                  <a:lnTo>
                    <a:pt x="860" y="1456"/>
                  </a:lnTo>
                  <a:lnTo>
                    <a:pt x="870" y="1460"/>
                  </a:lnTo>
                  <a:lnTo>
                    <a:pt x="883" y="1469"/>
                  </a:lnTo>
                  <a:lnTo>
                    <a:pt x="885" y="1469"/>
                  </a:lnTo>
                  <a:lnTo>
                    <a:pt x="897" y="1477"/>
                  </a:lnTo>
                  <a:lnTo>
                    <a:pt x="910" y="1483"/>
                  </a:lnTo>
                  <a:lnTo>
                    <a:pt x="924" y="1490"/>
                  </a:lnTo>
                  <a:lnTo>
                    <a:pt x="939" y="1498"/>
                  </a:lnTo>
                  <a:lnTo>
                    <a:pt x="953" y="1504"/>
                  </a:lnTo>
                  <a:lnTo>
                    <a:pt x="968" y="1510"/>
                  </a:lnTo>
                  <a:lnTo>
                    <a:pt x="972" y="1512"/>
                  </a:lnTo>
                  <a:lnTo>
                    <a:pt x="981" y="1515"/>
                  </a:lnTo>
                  <a:lnTo>
                    <a:pt x="995" y="1517"/>
                  </a:lnTo>
                  <a:lnTo>
                    <a:pt x="1008" y="1519"/>
                  </a:lnTo>
                  <a:lnTo>
                    <a:pt x="1024" y="1519"/>
                  </a:lnTo>
                  <a:lnTo>
                    <a:pt x="1037" y="1519"/>
                  </a:lnTo>
                  <a:lnTo>
                    <a:pt x="1050" y="1519"/>
                  </a:lnTo>
                  <a:lnTo>
                    <a:pt x="1066" y="1517"/>
                  </a:lnTo>
                  <a:lnTo>
                    <a:pt x="1079" y="1515"/>
                  </a:lnTo>
                  <a:lnTo>
                    <a:pt x="1093" y="1512"/>
                  </a:lnTo>
                  <a:lnTo>
                    <a:pt x="1095" y="1512"/>
                  </a:lnTo>
                  <a:close/>
                  <a:moveTo>
                    <a:pt x="636" y="2729"/>
                  </a:moveTo>
                  <a:lnTo>
                    <a:pt x="643" y="2725"/>
                  </a:lnTo>
                  <a:lnTo>
                    <a:pt x="659" y="2721"/>
                  </a:lnTo>
                  <a:lnTo>
                    <a:pt x="672" y="2716"/>
                  </a:lnTo>
                  <a:lnTo>
                    <a:pt x="676" y="2714"/>
                  </a:lnTo>
                  <a:lnTo>
                    <a:pt x="686" y="2710"/>
                  </a:lnTo>
                  <a:lnTo>
                    <a:pt x="701" y="2702"/>
                  </a:lnTo>
                  <a:lnTo>
                    <a:pt x="705" y="2700"/>
                  </a:lnTo>
                  <a:lnTo>
                    <a:pt x="714" y="2694"/>
                  </a:lnTo>
                  <a:lnTo>
                    <a:pt x="730" y="2687"/>
                  </a:lnTo>
                  <a:lnTo>
                    <a:pt x="743" y="2677"/>
                  </a:lnTo>
                  <a:lnTo>
                    <a:pt x="749" y="2673"/>
                  </a:lnTo>
                  <a:lnTo>
                    <a:pt x="757" y="2666"/>
                  </a:lnTo>
                  <a:lnTo>
                    <a:pt x="766" y="2658"/>
                  </a:lnTo>
                  <a:lnTo>
                    <a:pt x="770" y="2654"/>
                  </a:lnTo>
                  <a:lnTo>
                    <a:pt x="782" y="2644"/>
                  </a:lnTo>
                  <a:lnTo>
                    <a:pt x="785" y="2641"/>
                  </a:lnTo>
                  <a:lnTo>
                    <a:pt x="795" y="2629"/>
                  </a:lnTo>
                  <a:lnTo>
                    <a:pt x="799" y="2625"/>
                  </a:lnTo>
                  <a:lnTo>
                    <a:pt x="807" y="2616"/>
                  </a:lnTo>
                  <a:lnTo>
                    <a:pt x="812" y="2608"/>
                  </a:lnTo>
                  <a:lnTo>
                    <a:pt x="818" y="2602"/>
                  </a:lnTo>
                  <a:lnTo>
                    <a:pt x="828" y="2589"/>
                  </a:lnTo>
                  <a:lnTo>
                    <a:pt x="837" y="2575"/>
                  </a:lnTo>
                  <a:lnTo>
                    <a:pt x="841" y="2568"/>
                  </a:lnTo>
                  <a:lnTo>
                    <a:pt x="845" y="2560"/>
                  </a:lnTo>
                  <a:lnTo>
                    <a:pt x="853" y="2547"/>
                  </a:lnTo>
                  <a:lnTo>
                    <a:pt x="855" y="2539"/>
                  </a:lnTo>
                  <a:lnTo>
                    <a:pt x="858" y="2531"/>
                  </a:lnTo>
                  <a:lnTo>
                    <a:pt x="864" y="2518"/>
                  </a:lnTo>
                  <a:lnTo>
                    <a:pt x="870" y="2506"/>
                  </a:lnTo>
                  <a:lnTo>
                    <a:pt x="870" y="2504"/>
                  </a:lnTo>
                  <a:lnTo>
                    <a:pt x="874" y="2491"/>
                  </a:lnTo>
                  <a:lnTo>
                    <a:pt x="878" y="2477"/>
                  </a:lnTo>
                  <a:lnTo>
                    <a:pt x="881" y="2462"/>
                  </a:lnTo>
                  <a:lnTo>
                    <a:pt x="883" y="2452"/>
                  </a:lnTo>
                  <a:lnTo>
                    <a:pt x="883" y="2449"/>
                  </a:lnTo>
                  <a:lnTo>
                    <a:pt x="885" y="2435"/>
                  </a:lnTo>
                  <a:lnTo>
                    <a:pt x="887" y="2420"/>
                  </a:lnTo>
                  <a:lnTo>
                    <a:pt x="887" y="2406"/>
                  </a:lnTo>
                  <a:lnTo>
                    <a:pt x="887" y="2393"/>
                  </a:lnTo>
                  <a:lnTo>
                    <a:pt x="887" y="2379"/>
                  </a:lnTo>
                  <a:lnTo>
                    <a:pt x="887" y="2364"/>
                  </a:lnTo>
                  <a:lnTo>
                    <a:pt x="885" y="2351"/>
                  </a:lnTo>
                  <a:lnTo>
                    <a:pt x="883" y="2337"/>
                  </a:lnTo>
                  <a:lnTo>
                    <a:pt x="883" y="2330"/>
                  </a:lnTo>
                  <a:lnTo>
                    <a:pt x="881" y="2322"/>
                  </a:lnTo>
                  <a:lnTo>
                    <a:pt x="878" y="2308"/>
                  </a:lnTo>
                  <a:lnTo>
                    <a:pt x="874" y="2295"/>
                  </a:lnTo>
                  <a:lnTo>
                    <a:pt x="870" y="2280"/>
                  </a:lnTo>
                  <a:lnTo>
                    <a:pt x="870" y="2278"/>
                  </a:lnTo>
                  <a:lnTo>
                    <a:pt x="864" y="2266"/>
                  </a:lnTo>
                  <a:lnTo>
                    <a:pt x="858" y="2253"/>
                  </a:lnTo>
                  <a:lnTo>
                    <a:pt x="855" y="2243"/>
                  </a:lnTo>
                  <a:lnTo>
                    <a:pt x="853" y="2239"/>
                  </a:lnTo>
                  <a:lnTo>
                    <a:pt x="845" y="2224"/>
                  </a:lnTo>
                  <a:lnTo>
                    <a:pt x="841" y="2220"/>
                  </a:lnTo>
                  <a:lnTo>
                    <a:pt x="835" y="2211"/>
                  </a:lnTo>
                  <a:lnTo>
                    <a:pt x="828" y="2199"/>
                  </a:lnTo>
                  <a:lnTo>
                    <a:pt x="826" y="2197"/>
                  </a:lnTo>
                  <a:lnTo>
                    <a:pt x="814" y="2184"/>
                  </a:lnTo>
                  <a:lnTo>
                    <a:pt x="812" y="2180"/>
                  </a:lnTo>
                  <a:lnTo>
                    <a:pt x="801" y="2168"/>
                  </a:lnTo>
                  <a:lnTo>
                    <a:pt x="799" y="2166"/>
                  </a:lnTo>
                  <a:lnTo>
                    <a:pt x="787" y="2155"/>
                  </a:lnTo>
                  <a:lnTo>
                    <a:pt x="785" y="2153"/>
                  </a:lnTo>
                  <a:lnTo>
                    <a:pt x="770" y="2141"/>
                  </a:lnTo>
                  <a:lnTo>
                    <a:pt x="757" y="2132"/>
                  </a:lnTo>
                  <a:lnTo>
                    <a:pt x="749" y="2126"/>
                  </a:lnTo>
                  <a:lnTo>
                    <a:pt x="743" y="2122"/>
                  </a:lnTo>
                  <a:lnTo>
                    <a:pt x="730" y="2115"/>
                  </a:lnTo>
                  <a:lnTo>
                    <a:pt x="724" y="2113"/>
                  </a:lnTo>
                  <a:lnTo>
                    <a:pt x="714" y="2109"/>
                  </a:lnTo>
                  <a:lnTo>
                    <a:pt x="701" y="2103"/>
                  </a:lnTo>
                  <a:lnTo>
                    <a:pt x="689" y="2099"/>
                  </a:lnTo>
                  <a:lnTo>
                    <a:pt x="686" y="2097"/>
                  </a:lnTo>
                  <a:lnTo>
                    <a:pt x="672" y="2093"/>
                  </a:lnTo>
                  <a:lnTo>
                    <a:pt x="659" y="2090"/>
                  </a:lnTo>
                  <a:lnTo>
                    <a:pt x="643" y="2086"/>
                  </a:lnTo>
                  <a:lnTo>
                    <a:pt x="632" y="2084"/>
                  </a:lnTo>
                  <a:lnTo>
                    <a:pt x="630" y="2084"/>
                  </a:lnTo>
                  <a:lnTo>
                    <a:pt x="616" y="2084"/>
                  </a:lnTo>
                  <a:lnTo>
                    <a:pt x="603" y="2082"/>
                  </a:lnTo>
                  <a:lnTo>
                    <a:pt x="588" y="2082"/>
                  </a:lnTo>
                  <a:lnTo>
                    <a:pt x="574" y="2082"/>
                  </a:lnTo>
                  <a:lnTo>
                    <a:pt x="561" y="2082"/>
                  </a:lnTo>
                  <a:lnTo>
                    <a:pt x="547" y="2082"/>
                  </a:lnTo>
                  <a:lnTo>
                    <a:pt x="532" y="2084"/>
                  </a:lnTo>
                  <a:lnTo>
                    <a:pt x="524" y="2084"/>
                  </a:lnTo>
                  <a:lnTo>
                    <a:pt x="518" y="2086"/>
                  </a:lnTo>
                  <a:lnTo>
                    <a:pt x="503" y="2088"/>
                  </a:lnTo>
                  <a:lnTo>
                    <a:pt x="490" y="2091"/>
                  </a:lnTo>
                  <a:lnTo>
                    <a:pt x="476" y="2093"/>
                  </a:lnTo>
                  <a:lnTo>
                    <a:pt x="463" y="2099"/>
                  </a:lnTo>
                  <a:lnTo>
                    <a:pt x="461" y="2099"/>
                  </a:lnTo>
                  <a:lnTo>
                    <a:pt x="449" y="2103"/>
                  </a:lnTo>
                  <a:lnTo>
                    <a:pt x="434" y="2107"/>
                  </a:lnTo>
                  <a:lnTo>
                    <a:pt x="422" y="2113"/>
                  </a:lnTo>
                  <a:lnTo>
                    <a:pt x="421" y="2115"/>
                  </a:lnTo>
                  <a:lnTo>
                    <a:pt x="405" y="2120"/>
                  </a:lnTo>
                  <a:lnTo>
                    <a:pt x="394" y="2126"/>
                  </a:lnTo>
                  <a:lnTo>
                    <a:pt x="392" y="2128"/>
                  </a:lnTo>
                  <a:lnTo>
                    <a:pt x="378" y="2136"/>
                  </a:lnTo>
                  <a:lnTo>
                    <a:pt x="369" y="2141"/>
                  </a:lnTo>
                  <a:lnTo>
                    <a:pt x="363" y="2143"/>
                  </a:lnTo>
                  <a:lnTo>
                    <a:pt x="349" y="2155"/>
                  </a:lnTo>
                  <a:lnTo>
                    <a:pt x="336" y="2164"/>
                  </a:lnTo>
                  <a:lnTo>
                    <a:pt x="332" y="2168"/>
                  </a:lnTo>
                  <a:lnTo>
                    <a:pt x="323" y="2178"/>
                  </a:lnTo>
                  <a:lnTo>
                    <a:pt x="317" y="2184"/>
                  </a:lnTo>
                  <a:lnTo>
                    <a:pt x="307" y="2191"/>
                  </a:lnTo>
                  <a:lnTo>
                    <a:pt x="301" y="2197"/>
                  </a:lnTo>
                  <a:lnTo>
                    <a:pt x="294" y="2207"/>
                  </a:lnTo>
                  <a:lnTo>
                    <a:pt x="290" y="2211"/>
                  </a:lnTo>
                  <a:lnTo>
                    <a:pt x="280" y="2224"/>
                  </a:lnTo>
                  <a:lnTo>
                    <a:pt x="271" y="2239"/>
                  </a:lnTo>
                  <a:lnTo>
                    <a:pt x="265" y="2247"/>
                  </a:lnTo>
                  <a:lnTo>
                    <a:pt x="261" y="2253"/>
                  </a:lnTo>
                  <a:lnTo>
                    <a:pt x="253" y="2266"/>
                  </a:lnTo>
                  <a:lnTo>
                    <a:pt x="252" y="2272"/>
                  </a:lnTo>
                  <a:lnTo>
                    <a:pt x="248" y="2280"/>
                  </a:lnTo>
                  <a:lnTo>
                    <a:pt x="242" y="2295"/>
                  </a:lnTo>
                  <a:lnTo>
                    <a:pt x="238" y="2305"/>
                  </a:lnTo>
                  <a:lnTo>
                    <a:pt x="236" y="2308"/>
                  </a:lnTo>
                  <a:lnTo>
                    <a:pt x="232" y="2322"/>
                  </a:lnTo>
                  <a:lnTo>
                    <a:pt x="228" y="2337"/>
                  </a:lnTo>
                  <a:lnTo>
                    <a:pt x="225" y="2351"/>
                  </a:lnTo>
                  <a:lnTo>
                    <a:pt x="223" y="2358"/>
                  </a:lnTo>
                  <a:lnTo>
                    <a:pt x="223" y="2364"/>
                  </a:lnTo>
                  <a:lnTo>
                    <a:pt x="221" y="2379"/>
                  </a:lnTo>
                  <a:lnTo>
                    <a:pt x="221" y="2393"/>
                  </a:lnTo>
                  <a:lnTo>
                    <a:pt x="219" y="2406"/>
                  </a:lnTo>
                  <a:lnTo>
                    <a:pt x="219" y="2420"/>
                  </a:lnTo>
                  <a:lnTo>
                    <a:pt x="221" y="2435"/>
                  </a:lnTo>
                  <a:lnTo>
                    <a:pt x="221" y="2449"/>
                  </a:lnTo>
                  <a:lnTo>
                    <a:pt x="223" y="2462"/>
                  </a:lnTo>
                  <a:lnTo>
                    <a:pt x="223" y="2466"/>
                  </a:lnTo>
                  <a:lnTo>
                    <a:pt x="225" y="2477"/>
                  </a:lnTo>
                  <a:lnTo>
                    <a:pt x="228" y="2491"/>
                  </a:lnTo>
                  <a:lnTo>
                    <a:pt x="232" y="2504"/>
                  </a:lnTo>
                  <a:lnTo>
                    <a:pt x="238" y="2518"/>
                  </a:lnTo>
                  <a:lnTo>
                    <a:pt x="238" y="2520"/>
                  </a:lnTo>
                  <a:lnTo>
                    <a:pt x="242" y="2531"/>
                  </a:lnTo>
                  <a:lnTo>
                    <a:pt x="248" y="2547"/>
                  </a:lnTo>
                  <a:lnTo>
                    <a:pt x="252" y="2554"/>
                  </a:lnTo>
                  <a:lnTo>
                    <a:pt x="255" y="2560"/>
                  </a:lnTo>
                  <a:lnTo>
                    <a:pt x="263" y="2575"/>
                  </a:lnTo>
                  <a:lnTo>
                    <a:pt x="265" y="2579"/>
                  </a:lnTo>
                  <a:lnTo>
                    <a:pt x="271" y="2589"/>
                  </a:lnTo>
                  <a:lnTo>
                    <a:pt x="280" y="2602"/>
                  </a:lnTo>
                  <a:lnTo>
                    <a:pt x="290" y="2616"/>
                  </a:lnTo>
                  <a:lnTo>
                    <a:pt x="294" y="2620"/>
                  </a:lnTo>
                  <a:lnTo>
                    <a:pt x="301" y="2629"/>
                  </a:lnTo>
                  <a:lnTo>
                    <a:pt x="307" y="2635"/>
                  </a:lnTo>
                  <a:lnTo>
                    <a:pt x="315" y="2644"/>
                  </a:lnTo>
                  <a:lnTo>
                    <a:pt x="323" y="2650"/>
                  </a:lnTo>
                  <a:lnTo>
                    <a:pt x="330" y="2658"/>
                  </a:lnTo>
                  <a:lnTo>
                    <a:pt x="336" y="2664"/>
                  </a:lnTo>
                  <a:lnTo>
                    <a:pt x="348" y="2673"/>
                  </a:lnTo>
                  <a:lnTo>
                    <a:pt x="349" y="2673"/>
                  </a:lnTo>
                  <a:lnTo>
                    <a:pt x="363" y="2685"/>
                  </a:lnTo>
                  <a:lnTo>
                    <a:pt x="367" y="2687"/>
                  </a:lnTo>
                  <a:lnTo>
                    <a:pt x="378" y="2692"/>
                  </a:lnTo>
                  <a:lnTo>
                    <a:pt x="390" y="2700"/>
                  </a:lnTo>
                  <a:lnTo>
                    <a:pt x="392" y="2700"/>
                  </a:lnTo>
                  <a:lnTo>
                    <a:pt x="405" y="2708"/>
                  </a:lnTo>
                  <a:lnTo>
                    <a:pt x="419" y="2714"/>
                  </a:lnTo>
                  <a:lnTo>
                    <a:pt x="421" y="2716"/>
                  </a:lnTo>
                  <a:lnTo>
                    <a:pt x="434" y="2721"/>
                  </a:lnTo>
                  <a:lnTo>
                    <a:pt x="449" y="2725"/>
                  </a:lnTo>
                  <a:lnTo>
                    <a:pt x="459" y="2729"/>
                  </a:lnTo>
                  <a:lnTo>
                    <a:pt x="463" y="2729"/>
                  </a:lnTo>
                  <a:lnTo>
                    <a:pt x="476" y="2733"/>
                  </a:lnTo>
                  <a:lnTo>
                    <a:pt x="490" y="2735"/>
                  </a:lnTo>
                  <a:lnTo>
                    <a:pt x="503" y="2739"/>
                  </a:lnTo>
                  <a:lnTo>
                    <a:pt x="518" y="2739"/>
                  </a:lnTo>
                  <a:lnTo>
                    <a:pt x="532" y="2740"/>
                  </a:lnTo>
                  <a:lnTo>
                    <a:pt x="547" y="2740"/>
                  </a:lnTo>
                  <a:lnTo>
                    <a:pt x="561" y="2740"/>
                  </a:lnTo>
                  <a:lnTo>
                    <a:pt x="574" y="2740"/>
                  </a:lnTo>
                  <a:lnTo>
                    <a:pt x="588" y="2739"/>
                  </a:lnTo>
                  <a:lnTo>
                    <a:pt x="603" y="2737"/>
                  </a:lnTo>
                  <a:lnTo>
                    <a:pt x="616" y="2733"/>
                  </a:lnTo>
                  <a:lnTo>
                    <a:pt x="630" y="2731"/>
                  </a:lnTo>
                  <a:lnTo>
                    <a:pt x="636" y="2729"/>
                  </a:lnTo>
                  <a:close/>
                  <a:moveTo>
                    <a:pt x="1289" y="3539"/>
                  </a:moveTo>
                  <a:lnTo>
                    <a:pt x="1291" y="3539"/>
                  </a:lnTo>
                  <a:lnTo>
                    <a:pt x="1304" y="3532"/>
                  </a:lnTo>
                  <a:lnTo>
                    <a:pt x="1315" y="3526"/>
                  </a:lnTo>
                  <a:lnTo>
                    <a:pt x="1317" y="3524"/>
                  </a:lnTo>
                  <a:lnTo>
                    <a:pt x="1331" y="3520"/>
                  </a:lnTo>
                  <a:lnTo>
                    <a:pt x="1346" y="3514"/>
                  </a:lnTo>
                  <a:lnTo>
                    <a:pt x="1354" y="3512"/>
                  </a:lnTo>
                  <a:lnTo>
                    <a:pt x="1360" y="3509"/>
                  </a:lnTo>
                  <a:lnTo>
                    <a:pt x="1373" y="3503"/>
                  </a:lnTo>
                  <a:lnTo>
                    <a:pt x="1381" y="3497"/>
                  </a:lnTo>
                  <a:lnTo>
                    <a:pt x="1388" y="3493"/>
                  </a:lnTo>
                  <a:lnTo>
                    <a:pt x="1402" y="3484"/>
                  </a:lnTo>
                  <a:lnTo>
                    <a:pt x="1415" y="3472"/>
                  </a:lnTo>
                  <a:lnTo>
                    <a:pt x="1419" y="3468"/>
                  </a:lnTo>
                  <a:lnTo>
                    <a:pt x="1431" y="3459"/>
                  </a:lnTo>
                  <a:lnTo>
                    <a:pt x="1433" y="3455"/>
                  </a:lnTo>
                  <a:lnTo>
                    <a:pt x="1444" y="3443"/>
                  </a:lnTo>
                  <a:lnTo>
                    <a:pt x="1446" y="3441"/>
                  </a:lnTo>
                  <a:lnTo>
                    <a:pt x="1456" y="3428"/>
                  </a:lnTo>
                  <a:lnTo>
                    <a:pt x="1458" y="3424"/>
                  </a:lnTo>
                  <a:lnTo>
                    <a:pt x="1465" y="3414"/>
                  </a:lnTo>
                  <a:lnTo>
                    <a:pt x="1471" y="3401"/>
                  </a:lnTo>
                  <a:lnTo>
                    <a:pt x="1473" y="3399"/>
                  </a:lnTo>
                  <a:lnTo>
                    <a:pt x="1479" y="3386"/>
                  </a:lnTo>
                  <a:lnTo>
                    <a:pt x="1484" y="3370"/>
                  </a:lnTo>
                  <a:lnTo>
                    <a:pt x="1486" y="3368"/>
                  </a:lnTo>
                  <a:lnTo>
                    <a:pt x="1490" y="3357"/>
                  </a:lnTo>
                  <a:lnTo>
                    <a:pt x="1494" y="3343"/>
                  </a:lnTo>
                  <a:lnTo>
                    <a:pt x="1496" y="3330"/>
                  </a:lnTo>
                  <a:lnTo>
                    <a:pt x="1500" y="3315"/>
                  </a:lnTo>
                  <a:lnTo>
                    <a:pt x="1500" y="3307"/>
                  </a:lnTo>
                  <a:lnTo>
                    <a:pt x="1502" y="3301"/>
                  </a:lnTo>
                  <a:lnTo>
                    <a:pt x="1502" y="3288"/>
                  </a:lnTo>
                  <a:lnTo>
                    <a:pt x="1502" y="3274"/>
                  </a:lnTo>
                  <a:lnTo>
                    <a:pt x="1502" y="3259"/>
                  </a:lnTo>
                  <a:lnTo>
                    <a:pt x="1500" y="3253"/>
                  </a:lnTo>
                  <a:lnTo>
                    <a:pt x="1500" y="3245"/>
                  </a:lnTo>
                  <a:lnTo>
                    <a:pt x="1496" y="3232"/>
                  </a:lnTo>
                  <a:lnTo>
                    <a:pt x="1494" y="3217"/>
                  </a:lnTo>
                  <a:lnTo>
                    <a:pt x="1490" y="3203"/>
                  </a:lnTo>
                  <a:lnTo>
                    <a:pt x="1486" y="3192"/>
                  </a:lnTo>
                  <a:lnTo>
                    <a:pt x="1484" y="3190"/>
                  </a:lnTo>
                  <a:lnTo>
                    <a:pt x="1479" y="3176"/>
                  </a:lnTo>
                  <a:lnTo>
                    <a:pt x="1473" y="3161"/>
                  </a:lnTo>
                  <a:lnTo>
                    <a:pt x="1471" y="3161"/>
                  </a:lnTo>
                  <a:lnTo>
                    <a:pt x="1465" y="3148"/>
                  </a:lnTo>
                  <a:lnTo>
                    <a:pt x="1458" y="3138"/>
                  </a:lnTo>
                  <a:lnTo>
                    <a:pt x="1456" y="3134"/>
                  </a:lnTo>
                  <a:lnTo>
                    <a:pt x="1444" y="3121"/>
                  </a:lnTo>
                  <a:lnTo>
                    <a:pt x="1444" y="3119"/>
                  </a:lnTo>
                  <a:lnTo>
                    <a:pt x="1433" y="3105"/>
                  </a:lnTo>
                  <a:lnTo>
                    <a:pt x="1431" y="3103"/>
                  </a:lnTo>
                  <a:lnTo>
                    <a:pt x="1417" y="3092"/>
                  </a:lnTo>
                  <a:lnTo>
                    <a:pt x="1415" y="3090"/>
                  </a:lnTo>
                  <a:lnTo>
                    <a:pt x="1402" y="3080"/>
                  </a:lnTo>
                  <a:lnTo>
                    <a:pt x="1400" y="3078"/>
                  </a:lnTo>
                  <a:lnTo>
                    <a:pt x="1388" y="3071"/>
                  </a:lnTo>
                  <a:lnTo>
                    <a:pt x="1377" y="3063"/>
                  </a:lnTo>
                  <a:lnTo>
                    <a:pt x="1373" y="3063"/>
                  </a:lnTo>
                  <a:lnTo>
                    <a:pt x="1360" y="3055"/>
                  </a:lnTo>
                  <a:lnTo>
                    <a:pt x="1346" y="3050"/>
                  </a:lnTo>
                  <a:lnTo>
                    <a:pt x="1331" y="3044"/>
                  </a:lnTo>
                  <a:lnTo>
                    <a:pt x="1317" y="3040"/>
                  </a:lnTo>
                  <a:lnTo>
                    <a:pt x="1304" y="3038"/>
                  </a:lnTo>
                  <a:lnTo>
                    <a:pt x="1291" y="3036"/>
                  </a:lnTo>
                  <a:lnTo>
                    <a:pt x="1291" y="3034"/>
                  </a:lnTo>
                  <a:lnTo>
                    <a:pt x="1277" y="3034"/>
                  </a:lnTo>
                  <a:lnTo>
                    <a:pt x="1262" y="3032"/>
                  </a:lnTo>
                  <a:lnTo>
                    <a:pt x="1248" y="3034"/>
                  </a:lnTo>
                  <a:lnTo>
                    <a:pt x="1233" y="3034"/>
                  </a:lnTo>
                  <a:lnTo>
                    <a:pt x="1227" y="3036"/>
                  </a:lnTo>
                  <a:lnTo>
                    <a:pt x="1219" y="3036"/>
                  </a:lnTo>
                  <a:lnTo>
                    <a:pt x="1206" y="3038"/>
                  </a:lnTo>
                  <a:lnTo>
                    <a:pt x="1191" y="3038"/>
                  </a:lnTo>
                  <a:lnTo>
                    <a:pt x="1177" y="3040"/>
                  </a:lnTo>
                  <a:lnTo>
                    <a:pt x="1164" y="3044"/>
                  </a:lnTo>
                  <a:lnTo>
                    <a:pt x="1150" y="3050"/>
                  </a:lnTo>
                  <a:lnTo>
                    <a:pt x="1148" y="3050"/>
                  </a:lnTo>
                  <a:lnTo>
                    <a:pt x="1135" y="3055"/>
                  </a:lnTo>
                  <a:lnTo>
                    <a:pt x="1122" y="3063"/>
                  </a:lnTo>
                  <a:lnTo>
                    <a:pt x="1108" y="3071"/>
                  </a:lnTo>
                  <a:lnTo>
                    <a:pt x="1098" y="3078"/>
                  </a:lnTo>
                  <a:lnTo>
                    <a:pt x="1093" y="3080"/>
                  </a:lnTo>
                  <a:lnTo>
                    <a:pt x="1079" y="3090"/>
                  </a:lnTo>
                  <a:lnTo>
                    <a:pt x="1077" y="3092"/>
                  </a:lnTo>
                  <a:lnTo>
                    <a:pt x="1066" y="3103"/>
                  </a:lnTo>
                  <a:lnTo>
                    <a:pt x="1062" y="3105"/>
                  </a:lnTo>
                  <a:lnTo>
                    <a:pt x="1050" y="3117"/>
                  </a:lnTo>
                  <a:lnTo>
                    <a:pt x="1049" y="3121"/>
                  </a:lnTo>
                  <a:lnTo>
                    <a:pt x="1037" y="3134"/>
                  </a:lnTo>
                  <a:lnTo>
                    <a:pt x="1025" y="3148"/>
                  </a:lnTo>
                  <a:lnTo>
                    <a:pt x="1024" y="3151"/>
                  </a:lnTo>
                  <a:lnTo>
                    <a:pt x="1016" y="3161"/>
                  </a:lnTo>
                  <a:lnTo>
                    <a:pt x="1008" y="3174"/>
                  </a:lnTo>
                  <a:lnTo>
                    <a:pt x="1008" y="3176"/>
                  </a:lnTo>
                  <a:lnTo>
                    <a:pt x="1002" y="3190"/>
                  </a:lnTo>
                  <a:lnTo>
                    <a:pt x="995" y="3203"/>
                  </a:lnTo>
                  <a:lnTo>
                    <a:pt x="995" y="3205"/>
                  </a:lnTo>
                  <a:lnTo>
                    <a:pt x="991" y="3217"/>
                  </a:lnTo>
                  <a:lnTo>
                    <a:pt x="987" y="3232"/>
                  </a:lnTo>
                  <a:lnTo>
                    <a:pt x="983" y="3245"/>
                  </a:lnTo>
                  <a:lnTo>
                    <a:pt x="981" y="3257"/>
                  </a:lnTo>
                  <a:lnTo>
                    <a:pt x="981" y="3259"/>
                  </a:lnTo>
                  <a:lnTo>
                    <a:pt x="979" y="3274"/>
                  </a:lnTo>
                  <a:lnTo>
                    <a:pt x="977" y="3288"/>
                  </a:lnTo>
                  <a:lnTo>
                    <a:pt x="977" y="3301"/>
                  </a:lnTo>
                  <a:lnTo>
                    <a:pt x="977" y="3315"/>
                  </a:lnTo>
                  <a:lnTo>
                    <a:pt x="979" y="3330"/>
                  </a:lnTo>
                  <a:lnTo>
                    <a:pt x="981" y="3340"/>
                  </a:lnTo>
                  <a:lnTo>
                    <a:pt x="981" y="3343"/>
                  </a:lnTo>
                  <a:lnTo>
                    <a:pt x="985" y="3357"/>
                  </a:lnTo>
                  <a:lnTo>
                    <a:pt x="987" y="3370"/>
                  </a:lnTo>
                  <a:lnTo>
                    <a:pt x="991" y="3386"/>
                  </a:lnTo>
                  <a:lnTo>
                    <a:pt x="995" y="3393"/>
                  </a:lnTo>
                  <a:lnTo>
                    <a:pt x="999" y="3399"/>
                  </a:lnTo>
                  <a:lnTo>
                    <a:pt x="1008" y="3414"/>
                  </a:lnTo>
                  <a:lnTo>
                    <a:pt x="1010" y="3414"/>
                  </a:lnTo>
                  <a:lnTo>
                    <a:pt x="1022" y="3428"/>
                  </a:lnTo>
                  <a:lnTo>
                    <a:pt x="1024" y="3428"/>
                  </a:lnTo>
                  <a:lnTo>
                    <a:pt x="1035" y="3441"/>
                  </a:lnTo>
                  <a:lnTo>
                    <a:pt x="1037" y="3443"/>
                  </a:lnTo>
                  <a:lnTo>
                    <a:pt x="1049" y="3455"/>
                  </a:lnTo>
                  <a:lnTo>
                    <a:pt x="1050" y="3461"/>
                  </a:lnTo>
                  <a:lnTo>
                    <a:pt x="1060" y="3468"/>
                  </a:lnTo>
                  <a:lnTo>
                    <a:pt x="1066" y="3476"/>
                  </a:lnTo>
                  <a:lnTo>
                    <a:pt x="1073" y="3484"/>
                  </a:lnTo>
                  <a:lnTo>
                    <a:pt x="1079" y="3487"/>
                  </a:lnTo>
                  <a:lnTo>
                    <a:pt x="1091" y="3497"/>
                  </a:lnTo>
                  <a:lnTo>
                    <a:pt x="1093" y="3499"/>
                  </a:lnTo>
                  <a:lnTo>
                    <a:pt x="1108" y="3509"/>
                  </a:lnTo>
                  <a:lnTo>
                    <a:pt x="1112" y="3512"/>
                  </a:lnTo>
                  <a:lnTo>
                    <a:pt x="1122" y="3516"/>
                  </a:lnTo>
                  <a:lnTo>
                    <a:pt x="1135" y="3524"/>
                  </a:lnTo>
                  <a:lnTo>
                    <a:pt x="1137" y="3526"/>
                  </a:lnTo>
                  <a:lnTo>
                    <a:pt x="1150" y="3530"/>
                  </a:lnTo>
                  <a:lnTo>
                    <a:pt x="1164" y="3535"/>
                  </a:lnTo>
                  <a:lnTo>
                    <a:pt x="1177" y="3539"/>
                  </a:lnTo>
                  <a:lnTo>
                    <a:pt x="1191" y="3543"/>
                  </a:lnTo>
                  <a:lnTo>
                    <a:pt x="1206" y="3547"/>
                  </a:lnTo>
                  <a:lnTo>
                    <a:pt x="1219" y="3549"/>
                  </a:lnTo>
                  <a:lnTo>
                    <a:pt x="1233" y="3549"/>
                  </a:lnTo>
                  <a:lnTo>
                    <a:pt x="1248" y="3549"/>
                  </a:lnTo>
                  <a:lnTo>
                    <a:pt x="1262" y="3549"/>
                  </a:lnTo>
                  <a:lnTo>
                    <a:pt x="1277" y="3545"/>
                  </a:lnTo>
                  <a:lnTo>
                    <a:pt x="1289" y="3539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Freeform 30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7" name="Freeform 31"/>
            <p:cNvSpPr>
              <a:spLocks noEditPoints="1"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7 w 668"/>
                <a:gd name="T1" fmla="*/ 317 h 658"/>
                <a:gd name="T2" fmla="*/ 243 w 668"/>
                <a:gd name="T3" fmla="*/ 309 h 658"/>
                <a:gd name="T4" fmla="*/ 265 w 668"/>
                <a:gd name="T5" fmla="*/ 296 h 658"/>
                <a:gd name="T6" fmla="*/ 281 w 668"/>
                <a:gd name="T7" fmla="*/ 281 h 658"/>
                <a:gd name="T8" fmla="*/ 294 w 668"/>
                <a:gd name="T9" fmla="*/ 267 h 658"/>
                <a:gd name="T10" fmla="*/ 305 w 668"/>
                <a:gd name="T11" fmla="*/ 254 h 658"/>
                <a:gd name="T12" fmla="*/ 316 w 668"/>
                <a:gd name="T13" fmla="*/ 233 h 658"/>
                <a:gd name="T14" fmla="*/ 326 w 668"/>
                <a:gd name="T15" fmla="*/ 212 h 658"/>
                <a:gd name="T16" fmla="*/ 331 w 668"/>
                <a:gd name="T17" fmla="*/ 190 h 658"/>
                <a:gd name="T18" fmla="*/ 333 w 668"/>
                <a:gd name="T19" fmla="*/ 170 h 658"/>
                <a:gd name="T20" fmla="*/ 334 w 668"/>
                <a:gd name="T21" fmla="*/ 142 h 658"/>
                <a:gd name="T22" fmla="*/ 331 w 668"/>
                <a:gd name="T23" fmla="*/ 121 h 658"/>
                <a:gd name="T24" fmla="*/ 326 w 668"/>
                <a:gd name="T25" fmla="*/ 98 h 658"/>
                <a:gd name="T26" fmla="*/ 316 w 668"/>
                <a:gd name="T27" fmla="*/ 79 h 658"/>
                <a:gd name="T28" fmla="*/ 304 w 668"/>
                <a:gd name="T29" fmla="*/ 59 h 658"/>
                <a:gd name="T30" fmla="*/ 291 w 668"/>
                <a:gd name="T31" fmla="*/ 43 h 658"/>
                <a:gd name="T32" fmla="*/ 276 w 668"/>
                <a:gd name="T33" fmla="*/ 30 h 658"/>
                <a:gd name="T34" fmla="*/ 262 w 668"/>
                <a:gd name="T35" fmla="*/ 20 h 658"/>
                <a:gd name="T36" fmla="*/ 241 w 668"/>
                <a:gd name="T37" fmla="*/ 11 h 658"/>
                <a:gd name="T38" fmla="*/ 220 w 668"/>
                <a:gd name="T39" fmla="*/ 5 h 658"/>
                <a:gd name="T40" fmla="*/ 199 w 668"/>
                <a:gd name="T41" fmla="*/ 1 h 658"/>
                <a:gd name="T42" fmla="*/ 171 w 668"/>
                <a:gd name="T43" fmla="*/ 0 h 658"/>
                <a:gd name="T44" fmla="*/ 150 w 668"/>
                <a:gd name="T45" fmla="*/ 2 h 658"/>
                <a:gd name="T46" fmla="*/ 122 w 668"/>
                <a:gd name="T47" fmla="*/ 9 h 658"/>
                <a:gd name="T48" fmla="*/ 102 w 668"/>
                <a:gd name="T49" fmla="*/ 16 h 658"/>
                <a:gd name="T50" fmla="*/ 87 w 668"/>
                <a:gd name="T51" fmla="*/ 23 h 658"/>
                <a:gd name="T52" fmla="*/ 65 w 668"/>
                <a:gd name="T53" fmla="*/ 37 h 658"/>
                <a:gd name="T54" fmla="*/ 52 w 668"/>
                <a:gd name="T55" fmla="*/ 48 h 658"/>
                <a:gd name="T56" fmla="*/ 38 w 668"/>
                <a:gd name="T57" fmla="*/ 64 h 658"/>
                <a:gd name="T58" fmla="*/ 23 w 668"/>
                <a:gd name="T59" fmla="*/ 83 h 658"/>
                <a:gd name="T60" fmla="*/ 15 w 668"/>
                <a:gd name="T61" fmla="*/ 99 h 658"/>
                <a:gd name="T62" fmla="*/ 7 w 668"/>
                <a:gd name="T63" fmla="*/ 121 h 658"/>
                <a:gd name="T64" fmla="*/ 2 w 668"/>
                <a:gd name="T65" fmla="*/ 142 h 658"/>
                <a:gd name="T66" fmla="*/ 0 w 668"/>
                <a:gd name="T67" fmla="*/ 170 h 658"/>
                <a:gd name="T68" fmla="*/ 2 w 668"/>
                <a:gd name="T69" fmla="*/ 192 h 658"/>
                <a:gd name="T70" fmla="*/ 10 w 668"/>
                <a:gd name="T71" fmla="*/ 219 h 658"/>
                <a:gd name="T72" fmla="*/ 17 w 668"/>
                <a:gd name="T73" fmla="*/ 236 h 658"/>
                <a:gd name="T74" fmla="*/ 26 w 668"/>
                <a:gd name="T75" fmla="*/ 254 h 658"/>
                <a:gd name="T76" fmla="*/ 38 w 668"/>
                <a:gd name="T77" fmla="*/ 269 h 658"/>
                <a:gd name="T78" fmla="*/ 52 w 668"/>
                <a:gd name="T79" fmla="*/ 284 h 658"/>
                <a:gd name="T80" fmla="*/ 65 w 668"/>
                <a:gd name="T81" fmla="*/ 296 h 658"/>
                <a:gd name="T82" fmla="*/ 86 w 668"/>
                <a:gd name="T83" fmla="*/ 309 h 658"/>
                <a:gd name="T84" fmla="*/ 101 w 668"/>
                <a:gd name="T85" fmla="*/ 317 h 658"/>
                <a:gd name="T86" fmla="*/ 122 w 668"/>
                <a:gd name="T87" fmla="*/ 324 h 658"/>
                <a:gd name="T88" fmla="*/ 150 w 668"/>
                <a:gd name="T89" fmla="*/ 329 h 658"/>
                <a:gd name="T90" fmla="*/ 178 w 668"/>
                <a:gd name="T91" fmla="*/ 329 h 658"/>
                <a:gd name="T92" fmla="*/ 206 w 668"/>
                <a:gd name="T93" fmla="*/ 325 h 658"/>
                <a:gd name="T94" fmla="*/ 255 w 668"/>
                <a:gd name="T95" fmla="*/ 189 h 658"/>
                <a:gd name="T96" fmla="*/ 269 w 668"/>
                <a:gd name="T97" fmla="*/ 171 h 658"/>
                <a:gd name="T98" fmla="*/ 271 w 668"/>
                <a:gd name="T99" fmla="*/ 149 h 658"/>
                <a:gd name="T100" fmla="*/ 262 w 668"/>
                <a:gd name="T101" fmla="*/ 129 h 658"/>
                <a:gd name="T102" fmla="*/ 248 w 668"/>
                <a:gd name="T103" fmla="*/ 118 h 658"/>
                <a:gd name="T104" fmla="*/ 220 w 668"/>
                <a:gd name="T105" fmla="*/ 117 h 658"/>
                <a:gd name="T106" fmla="*/ 202 w 668"/>
                <a:gd name="T107" fmla="*/ 128 h 658"/>
                <a:gd name="T108" fmla="*/ 192 w 668"/>
                <a:gd name="T109" fmla="*/ 147 h 658"/>
                <a:gd name="T110" fmla="*/ 192 w 668"/>
                <a:gd name="T111" fmla="*/ 165 h 658"/>
                <a:gd name="T112" fmla="*/ 201 w 668"/>
                <a:gd name="T113" fmla="*/ 184 h 658"/>
                <a:gd name="T114" fmla="*/ 220 w 668"/>
                <a:gd name="T115" fmla="*/ 195 h 658"/>
                <a:gd name="T116" fmla="*/ 248 w 668"/>
                <a:gd name="T117" fmla="*/ 193 h 6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  <a:close/>
                  <a:moveTo>
                    <a:pt x="505" y="380"/>
                  </a:moveTo>
                  <a:lnTo>
                    <a:pt x="509" y="378"/>
                  </a:lnTo>
                  <a:lnTo>
                    <a:pt x="522" y="367"/>
                  </a:lnTo>
                  <a:lnTo>
                    <a:pt x="524" y="365"/>
                  </a:lnTo>
                  <a:lnTo>
                    <a:pt x="532" y="353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1" y="324"/>
                  </a:lnTo>
                  <a:lnTo>
                    <a:pt x="543" y="311"/>
                  </a:lnTo>
                  <a:lnTo>
                    <a:pt x="541" y="297"/>
                  </a:lnTo>
                  <a:lnTo>
                    <a:pt x="540" y="284"/>
                  </a:lnTo>
                  <a:lnTo>
                    <a:pt x="538" y="280"/>
                  </a:lnTo>
                  <a:lnTo>
                    <a:pt x="532" y="269"/>
                  </a:lnTo>
                  <a:lnTo>
                    <a:pt x="524" y="257"/>
                  </a:lnTo>
                  <a:lnTo>
                    <a:pt x="520" y="255"/>
                  </a:lnTo>
                  <a:lnTo>
                    <a:pt x="509" y="246"/>
                  </a:lnTo>
                  <a:lnTo>
                    <a:pt x="503" y="242"/>
                  </a:lnTo>
                  <a:lnTo>
                    <a:pt x="495" y="236"/>
                  </a:lnTo>
                  <a:lnTo>
                    <a:pt x="482" y="232"/>
                  </a:lnTo>
                  <a:lnTo>
                    <a:pt x="467" y="230"/>
                  </a:lnTo>
                  <a:lnTo>
                    <a:pt x="453" y="230"/>
                  </a:lnTo>
                  <a:lnTo>
                    <a:pt x="440" y="234"/>
                  </a:lnTo>
                  <a:lnTo>
                    <a:pt x="424" y="240"/>
                  </a:lnTo>
                  <a:lnTo>
                    <a:pt x="422" y="242"/>
                  </a:lnTo>
                  <a:lnTo>
                    <a:pt x="411" y="248"/>
                  </a:lnTo>
                  <a:lnTo>
                    <a:pt x="403" y="255"/>
                  </a:lnTo>
                  <a:lnTo>
                    <a:pt x="397" y="263"/>
                  </a:lnTo>
                  <a:lnTo>
                    <a:pt x="394" y="269"/>
                  </a:lnTo>
                  <a:lnTo>
                    <a:pt x="386" y="284"/>
                  </a:lnTo>
                  <a:lnTo>
                    <a:pt x="384" y="294"/>
                  </a:lnTo>
                  <a:lnTo>
                    <a:pt x="382" y="297"/>
                  </a:lnTo>
                  <a:lnTo>
                    <a:pt x="380" y="311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40"/>
                  </a:lnTo>
                  <a:lnTo>
                    <a:pt x="392" y="353"/>
                  </a:lnTo>
                  <a:lnTo>
                    <a:pt x="397" y="361"/>
                  </a:lnTo>
                  <a:lnTo>
                    <a:pt x="401" y="367"/>
                  </a:lnTo>
                  <a:lnTo>
                    <a:pt x="411" y="374"/>
                  </a:lnTo>
                  <a:lnTo>
                    <a:pt x="419" y="380"/>
                  </a:lnTo>
                  <a:lnTo>
                    <a:pt x="424" y="384"/>
                  </a:lnTo>
                  <a:lnTo>
                    <a:pt x="440" y="390"/>
                  </a:lnTo>
                  <a:lnTo>
                    <a:pt x="453" y="392"/>
                  </a:lnTo>
                  <a:lnTo>
                    <a:pt x="467" y="393"/>
                  </a:lnTo>
                  <a:lnTo>
                    <a:pt x="482" y="392"/>
                  </a:lnTo>
                  <a:lnTo>
                    <a:pt x="495" y="386"/>
                  </a:lnTo>
                  <a:lnTo>
                    <a:pt x="505" y="38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Freeform 32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2 w 163"/>
                <a:gd name="T1" fmla="*/ 75 h 163"/>
                <a:gd name="T2" fmla="*/ 65 w 163"/>
                <a:gd name="T3" fmla="*/ 74 h 163"/>
                <a:gd name="T4" fmla="*/ 71 w 163"/>
                <a:gd name="T5" fmla="*/ 69 h 163"/>
                <a:gd name="T6" fmla="*/ 72 w 163"/>
                <a:gd name="T7" fmla="*/ 68 h 163"/>
                <a:gd name="T8" fmla="*/ 76 w 163"/>
                <a:gd name="T9" fmla="*/ 62 h 163"/>
                <a:gd name="T10" fmla="*/ 79 w 163"/>
                <a:gd name="T11" fmla="*/ 56 h 163"/>
                <a:gd name="T12" fmla="*/ 80 w 163"/>
                <a:gd name="T13" fmla="*/ 55 h 163"/>
                <a:gd name="T14" fmla="*/ 81 w 163"/>
                <a:gd name="T15" fmla="*/ 47 h 163"/>
                <a:gd name="T16" fmla="*/ 82 w 163"/>
                <a:gd name="T17" fmla="*/ 41 h 163"/>
                <a:gd name="T18" fmla="*/ 81 w 163"/>
                <a:gd name="T19" fmla="*/ 34 h 163"/>
                <a:gd name="T20" fmla="*/ 80 w 163"/>
                <a:gd name="T21" fmla="*/ 27 h 163"/>
                <a:gd name="T22" fmla="*/ 79 w 163"/>
                <a:gd name="T23" fmla="*/ 25 h 163"/>
                <a:gd name="T24" fmla="*/ 76 w 163"/>
                <a:gd name="T25" fmla="*/ 20 h 163"/>
                <a:gd name="T26" fmla="*/ 72 w 163"/>
                <a:gd name="T27" fmla="*/ 14 h 163"/>
                <a:gd name="T28" fmla="*/ 70 w 163"/>
                <a:gd name="T29" fmla="*/ 13 h 163"/>
                <a:gd name="T30" fmla="*/ 65 w 163"/>
                <a:gd name="T31" fmla="*/ 8 h 163"/>
                <a:gd name="T32" fmla="*/ 62 w 163"/>
                <a:gd name="T33" fmla="*/ 6 h 163"/>
                <a:gd name="T34" fmla="*/ 58 w 163"/>
                <a:gd name="T35" fmla="*/ 3 h 163"/>
                <a:gd name="T36" fmla="*/ 51 w 163"/>
                <a:gd name="T37" fmla="*/ 1 h 163"/>
                <a:gd name="T38" fmla="*/ 44 w 163"/>
                <a:gd name="T39" fmla="*/ 0 h 163"/>
                <a:gd name="T40" fmla="*/ 37 w 163"/>
                <a:gd name="T41" fmla="*/ 0 h 163"/>
                <a:gd name="T42" fmla="*/ 29 w 163"/>
                <a:gd name="T43" fmla="*/ 2 h 163"/>
                <a:gd name="T44" fmla="*/ 22 w 163"/>
                <a:gd name="T45" fmla="*/ 5 h 163"/>
                <a:gd name="T46" fmla="*/ 21 w 163"/>
                <a:gd name="T47" fmla="*/ 6 h 163"/>
                <a:gd name="T48" fmla="*/ 16 w 163"/>
                <a:gd name="T49" fmla="*/ 10 h 163"/>
                <a:gd name="T50" fmla="*/ 12 w 163"/>
                <a:gd name="T51" fmla="*/ 13 h 163"/>
                <a:gd name="T52" fmla="*/ 9 w 163"/>
                <a:gd name="T53" fmla="*/ 17 h 163"/>
                <a:gd name="T54" fmla="*/ 7 w 163"/>
                <a:gd name="T55" fmla="*/ 20 h 163"/>
                <a:gd name="T56" fmla="*/ 3 w 163"/>
                <a:gd name="T57" fmla="*/ 27 h 163"/>
                <a:gd name="T58" fmla="*/ 2 w 163"/>
                <a:gd name="T59" fmla="*/ 32 h 163"/>
                <a:gd name="T60" fmla="*/ 1 w 163"/>
                <a:gd name="T61" fmla="*/ 34 h 163"/>
                <a:gd name="T62" fmla="*/ 0 w 163"/>
                <a:gd name="T63" fmla="*/ 41 h 163"/>
                <a:gd name="T64" fmla="*/ 1 w 163"/>
                <a:gd name="T65" fmla="*/ 47 h 163"/>
                <a:gd name="T66" fmla="*/ 2 w 163"/>
                <a:gd name="T67" fmla="*/ 50 h 163"/>
                <a:gd name="T68" fmla="*/ 3 w 163"/>
                <a:gd name="T69" fmla="*/ 55 h 163"/>
                <a:gd name="T70" fmla="*/ 6 w 163"/>
                <a:gd name="T71" fmla="*/ 62 h 163"/>
                <a:gd name="T72" fmla="*/ 9 w 163"/>
                <a:gd name="T73" fmla="*/ 66 h 163"/>
                <a:gd name="T74" fmla="*/ 11 w 163"/>
                <a:gd name="T75" fmla="*/ 69 h 163"/>
                <a:gd name="T76" fmla="*/ 16 w 163"/>
                <a:gd name="T77" fmla="*/ 72 h 163"/>
                <a:gd name="T78" fmla="*/ 20 w 163"/>
                <a:gd name="T79" fmla="*/ 75 h 163"/>
                <a:gd name="T80" fmla="*/ 22 w 163"/>
                <a:gd name="T81" fmla="*/ 77 h 163"/>
                <a:gd name="T82" fmla="*/ 29 w 163"/>
                <a:gd name="T83" fmla="*/ 80 h 163"/>
                <a:gd name="T84" fmla="*/ 37 w 163"/>
                <a:gd name="T85" fmla="*/ 82 h 163"/>
                <a:gd name="T86" fmla="*/ 44 w 163"/>
                <a:gd name="T87" fmla="*/ 82 h 163"/>
                <a:gd name="T88" fmla="*/ 51 w 163"/>
                <a:gd name="T89" fmla="*/ 81 h 163"/>
                <a:gd name="T90" fmla="*/ 58 w 163"/>
                <a:gd name="T91" fmla="*/ 78 h 163"/>
                <a:gd name="T92" fmla="*/ 62 w 163"/>
                <a:gd name="T93" fmla="*/ 75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3" h="163">
                  <a:moveTo>
                    <a:pt x="123" y="150"/>
                  </a:moveTo>
                  <a:lnTo>
                    <a:pt x="129" y="148"/>
                  </a:ln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Freeform 33"/>
            <p:cNvSpPr>
              <a:spLocks noEditPoints="1"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8 w 973"/>
                <a:gd name="T1" fmla="*/ 468 h 969"/>
                <a:gd name="T2" fmla="*/ 410 w 973"/>
                <a:gd name="T3" fmla="*/ 452 h 969"/>
                <a:gd name="T4" fmla="*/ 431 w 973"/>
                <a:gd name="T5" fmla="*/ 431 h 969"/>
                <a:gd name="T6" fmla="*/ 451 w 973"/>
                <a:gd name="T7" fmla="*/ 403 h 969"/>
                <a:gd name="T8" fmla="*/ 466 w 973"/>
                <a:gd name="T9" fmla="*/ 377 h 969"/>
                <a:gd name="T10" fmla="*/ 476 w 973"/>
                <a:gd name="T11" fmla="*/ 348 h 969"/>
                <a:gd name="T12" fmla="*/ 484 w 973"/>
                <a:gd name="T13" fmla="*/ 312 h 969"/>
                <a:gd name="T14" fmla="*/ 487 w 973"/>
                <a:gd name="T15" fmla="*/ 277 h 969"/>
                <a:gd name="T16" fmla="*/ 486 w 973"/>
                <a:gd name="T17" fmla="*/ 242 h 969"/>
                <a:gd name="T18" fmla="*/ 478 w 973"/>
                <a:gd name="T19" fmla="*/ 207 h 969"/>
                <a:gd name="T20" fmla="*/ 468 w 973"/>
                <a:gd name="T21" fmla="*/ 173 h 969"/>
                <a:gd name="T22" fmla="*/ 458 w 973"/>
                <a:gd name="T23" fmla="*/ 144 h 969"/>
                <a:gd name="T24" fmla="*/ 444 w 973"/>
                <a:gd name="T25" fmla="*/ 116 h 969"/>
                <a:gd name="T26" fmla="*/ 421 w 973"/>
                <a:gd name="T27" fmla="*/ 88 h 969"/>
                <a:gd name="T28" fmla="*/ 400 w 973"/>
                <a:gd name="T29" fmla="*/ 67 h 969"/>
                <a:gd name="T30" fmla="*/ 375 w 973"/>
                <a:gd name="T31" fmla="*/ 51 h 969"/>
                <a:gd name="T32" fmla="*/ 347 w 973"/>
                <a:gd name="T33" fmla="*/ 33 h 969"/>
                <a:gd name="T34" fmla="*/ 318 w 973"/>
                <a:gd name="T35" fmla="*/ 18 h 969"/>
                <a:gd name="T36" fmla="*/ 283 w 973"/>
                <a:gd name="T37" fmla="*/ 8 h 969"/>
                <a:gd name="T38" fmla="*/ 248 w 973"/>
                <a:gd name="T39" fmla="*/ 2 h 969"/>
                <a:gd name="T40" fmla="*/ 205 w 973"/>
                <a:gd name="T41" fmla="*/ 2 h 969"/>
                <a:gd name="T42" fmla="*/ 171 w 973"/>
                <a:gd name="T43" fmla="*/ 7 h 969"/>
                <a:gd name="T44" fmla="*/ 135 w 973"/>
                <a:gd name="T45" fmla="*/ 18 h 969"/>
                <a:gd name="T46" fmla="*/ 108 w 973"/>
                <a:gd name="T47" fmla="*/ 32 h 969"/>
                <a:gd name="T48" fmla="*/ 85 w 973"/>
                <a:gd name="T49" fmla="*/ 46 h 969"/>
                <a:gd name="T50" fmla="*/ 61 w 973"/>
                <a:gd name="T51" fmla="*/ 67 h 969"/>
                <a:gd name="T52" fmla="*/ 43 w 973"/>
                <a:gd name="T53" fmla="*/ 88 h 969"/>
                <a:gd name="T54" fmla="*/ 23 w 973"/>
                <a:gd name="T55" fmla="*/ 118 h 969"/>
                <a:gd name="T56" fmla="*/ 10 w 973"/>
                <a:gd name="T57" fmla="*/ 151 h 969"/>
                <a:gd name="T58" fmla="*/ 2 w 973"/>
                <a:gd name="T59" fmla="*/ 180 h 969"/>
                <a:gd name="T60" fmla="*/ 0 w 973"/>
                <a:gd name="T61" fmla="*/ 222 h 969"/>
                <a:gd name="T62" fmla="*/ 8 w 973"/>
                <a:gd name="T63" fmla="*/ 263 h 969"/>
                <a:gd name="T64" fmla="*/ 18 w 973"/>
                <a:gd name="T65" fmla="*/ 291 h 969"/>
                <a:gd name="T66" fmla="*/ 36 w 973"/>
                <a:gd name="T67" fmla="*/ 320 h 969"/>
                <a:gd name="T68" fmla="*/ 55 w 973"/>
                <a:gd name="T69" fmla="*/ 340 h 969"/>
                <a:gd name="T70" fmla="*/ 80 w 973"/>
                <a:gd name="T71" fmla="*/ 361 h 969"/>
                <a:gd name="T72" fmla="*/ 101 w 973"/>
                <a:gd name="T73" fmla="*/ 375 h 969"/>
                <a:gd name="T74" fmla="*/ 129 w 973"/>
                <a:gd name="T75" fmla="*/ 391 h 969"/>
                <a:gd name="T76" fmla="*/ 157 w 973"/>
                <a:gd name="T77" fmla="*/ 404 h 969"/>
                <a:gd name="T78" fmla="*/ 185 w 973"/>
                <a:gd name="T79" fmla="*/ 419 h 969"/>
                <a:gd name="T80" fmla="*/ 213 w 973"/>
                <a:gd name="T81" fmla="*/ 434 h 969"/>
                <a:gd name="T82" fmla="*/ 241 w 973"/>
                <a:gd name="T83" fmla="*/ 450 h 969"/>
                <a:gd name="T84" fmla="*/ 269 w 973"/>
                <a:gd name="T85" fmla="*/ 466 h 969"/>
                <a:gd name="T86" fmla="*/ 300 w 973"/>
                <a:gd name="T87" fmla="*/ 480 h 969"/>
                <a:gd name="T88" fmla="*/ 339 w 973"/>
                <a:gd name="T89" fmla="*/ 484 h 969"/>
                <a:gd name="T90" fmla="*/ 313 w 973"/>
                <a:gd name="T91" fmla="*/ 403 h 969"/>
                <a:gd name="T92" fmla="*/ 339 w 973"/>
                <a:gd name="T93" fmla="*/ 389 h 969"/>
                <a:gd name="T94" fmla="*/ 359 w 973"/>
                <a:gd name="T95" fmla="*/ 361 h 969"/>
                <a:gd name="T96" fmla="*/ 366 w 973"/>
                <a:gd name="T97" fmla="*/ 326 h 969"/>
                <a:gd name="T98" fmla="*/ 357 w 973"/>
                <a:gd name="T99" fmla="*/ 291 h 969"/>
                <a:gd name="T100" fmla="*/ 339 w 973"/>
                <a:gd name="T101" fmla="*/ 265 h 969"/>
                <a:gd name="T102" fmla="*/ 317 w 973"/>
                <a:gd name="T103" fmla="*/ 250 h 969"/>
                <a:gd name="T104" fmla="*/ 283 w 973"/>
                <a:gd name="T105" fmla="*/ 240 h 969"/>
                <a:gd name="T106" fmla="*/ 248 w 973"/>
                <a:gd name="T107" fmla="*/ 247 h 969"/>
                <a:gd name="T108" fmla="*/ 223 w 973"/>
                <a:gd name="T109" fmla="*/ 263 h 969"/>
                <a:gd name="T110" fmla="*/ 205 w 973"/>
                <a:gd name="T111" fmla="*/ 289 h 969"/>
                <a:gd name="T112" fmla="*/ 201 w 973"/>
                <a:gd name="T113" fmla="*/ 326 h 969"/>
                <a:gd name="T114" fmla="*/ 213 w 973"/>
                <a:gd name="T115" fmla="*/ 362 h 969"/>
                <a:gd name="T116" fmla="*/ 233 w 973"/>
                <a:gd name="T117" fmla="*/ 386 h 969"/>
                <a:gd name="T118" fmla="*/ 262 w 973"/>
                <a:gd name="T119" fmla="*/ 401 h 969"/>
                <a:gd name="T120" fmla="*/ 297 w 973"/>
                <a:gd name="T121" fmla="*/ 406 h 9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  <a:close/>
                  <a:moveTo>
                    <a:pt x="626" y="806"/>
                  </a:moveTo>
                  <a:lnTo>
                    <a:pt x="635" y="802"/>
                  </a:lnTo>
                  <a:lnTo>
                    <a:pt x="651" y="796"/>
                  </a:lnTo>
                  <a:lnTo>
                    <a:pt x="656" y="793"/>
                  </a:lnTo>
                  <a:lnTo>
                    <a:pt x="664" y="787"/>
                  </a:lnTo>
                  <a:lnTo>
                    <a:pt x="676" y="777"/>
                  </a:lnTo>
                  <a:lnTo>
                    <a:pt x="677" y="777"/>
                  </a:lnTo>
                  <a:lnTo>
                    <a:pt x="689" y="764"/>
                  </a:lnTo>
                  <a:lnTo>
                    <a:pt x="691" y="762"/>
                  </a:lnTo>
                  <a:lnTo>
                    <a:pt x="700" y="750"/>
                  </a:lnTo>
                  <a:lnTo>
                    <a:pt x="706" y="743"/>
                  </a:lnTo>
                  <a:lnTo>
                    <a:pt x="710" y="737"/>
                  </a:lnTo>
                  <a:lnTo>
                    <a:pt x="718" y="721"/>
                  </a:lnTo>
                  <a:lnTo>
                    <a:pt x="720" y="714"/>
                  </a:lnTo>
                  <a:lnTo>
                    <a:pt x="724" y="708"/>
                  </a:lnTo>
                  <a:lnTo>
                    <a:pt x="725" y="695"/>
                  </a:lnTo>
                  <a:lnTo>
                    <a:pt x="729" y="679"/>
                  </a:lnTo>
                  <a:lnTo>
                    <a:pt x="731" y="666"/>
                  </a:lnTo>
                  <a:lnTo>
                    <a:pt x="731" y="652"/>
                  </a:lnTo>
                  <a:lnTo>
                    <a:pt x="729" y="639"/>
                  </a:lnTo>
                  <a:lnTo>
                    <a:pt x="727" y="624"/>
                  </a:lnTo>
                  <a:lnTo>
                    <a:pt x="725" y="610"/>
                  </a:lnTo>
                  <a:lnTo>
                    <a:pt x="720" y="595"/>
                  </a:lnTo>
                  <a:lnTo>
                    <a:pt x="714" y="581"/>
                  </a:lnTo>
                  <a:lnTo>
                    <a:pt x="708" y="568"/>
                  </a:lnTo>
                  <a:lnTo>
                    <a:pt x="706" y="566"/>
                  </a:lnTo>
                  <a:lnTo>
                    <a:pt x="699" y="554"/>
                  </a:lnTo>
                  <a:lnTo>
                    <a:pt x="691" y="545"/>
                  </a:lnTo>
                  <a:lnTo>
                    <a:pt x="687" y="541"/>
                  </a:lnTo>
                  <a:lnTo>
                    <a:pt x="677" y="529"/>
                  </a:lnTo>
                  <a:lnTo>
                    <a:pt x="674" y="526"/>
                  </a:lnTo>
                  <a:lnTo>
                    <a:pt x="664" y="518"/>
                  </a:lnTo>
                  <a:lnTo>
                    <a:pt x="656" y="512"/>
                  </a:lnTo>
                  <a:lnTo>
                    <a:pt x="651" y="506"/>
                  </a:lnTo>
                  <a:lnTo>
                    <a:pt x="635" y="499"/>
                  </a:lnTo>
                  <a:lnTo>
                    <a:pt x="633" y="499"/>
                  </a:lnTo>
                  <a:lnTo>
                    <a:pt x="622" y="493"/>
                  </a:lnTo>
                  <a:lnTo>
                    <a:pt x="608" y="487"/>
                  </a:lnTo>
                  <a:lnTo>
                    <a:pt x="595" y="483"/>
                  </a:lnTo>
                  <a:lnTo>
                    <a:pt x="593" y="483"/>
                  </a:lnTo>
                  <a:lnTo>
                    <a:pt x="580" y="481"/>
                  </a:lnTo>
                  <a:lnTo>
                    <a:pt x="566" y="480"/>
                  </a:lnTo>
                  <a:lnTo>
                    <a:pt x="551" y="480"/>
                  </a:lnTo>
                  <a:lnTo>
                    <a:pt x="537" y="481"/>
                  </a:lnTo>
                  <a:lnTo>
                    <a:pt x="524" y="483"/>
                  </a:lnTo>
                  <a:lnTo>
                    <a:pt x="522" y="483"/>
                  </a:lnTo>
                  <a:lnTo>
                    <a:pt x="508" y="487"/>
                  </a:lnTo>
                  <a:lnTo>
                    <a:pt x="495" y="493"/>
                  </a:lnTo>
                  <a:lnTo>
                    <a:pt x="485" y="499"/>
                  </a:lnTo>
                  <a:lnTo>
                    <a:pt x="482" y="501"/>
                  </a:lnTo>
                  <a:lnTo>
                    <a:pt x="466" y="508"/>
                  </a:lnTo>
                  <a:lnTo>
                    <a:pt x="462" y="512"/>
                  </a:lnTo>
                  <a:lnTo>
                    <a:pt x="453" y="518"/>
                  </a:lnTo>
                  <a:lnTo>
                    <a:pt x="445" y="526"/>
                  </a:lnTo>
                  <a:lnTo>
                    <a:pt x="439" y="533"/>
                  </a:lnTo>
                  <a:lnTo>
                    <a:pt x="434" y="541"/>
                  </a:lnTo>
                  <a:lnTo>
                    <a:pt x="426" y="551"/>
                  </a:lnTo>
                  <a:lnTo>
                    <a:pt x="424" y="554"/>
                  </a:lnTo>
                  <a:lnTo>
                    <a:pt x="416" y="568"/>
                  </a:lnTo>
                  <a:lnTo>
                    <a:pt x="410" y="577"/>
                  </a:lnTo>
                  <a:lnTo>
                    <a:pt x="409" y="581"/>
                  </a:lnTo>
                  <a:lnTo>
                    <a:pt x="405" y="595"/>
                  </a:lnTo>
                  <a:lnTo>
                    <a:pt x="403" y="610"/>
                  </a:lnTo>
                  <a:lnTo>
                    <a:pt x="401" y="624"/>
                  </a:lnTo>
                  <a:lnTo>
                    <a:pt x="401" y="639"/>
                  </a:lnTo>
                  <a:lnTo>
                    <a:pt x="401" y="652"/>
                  </a:lnTo>
                  <a:lnTo>
                    <a:pt x="403" y="666"/>
                  </a:lnTo>
                  <a:lnTo>
                    <a:pt x="407" y="679"/>
                  </a:lnTo>
                  <a:lnTo>
                    <a:pt x="410" y="695"/>
                  </a:lnTo>
                  <a:lnTo>
                    <a:pt x="416" y="708"/>
                  </a:lnTo>
                  <a:lnTo>
                    <a:pt x="426" y="721"/>
                  </a:lnTo>
                  <a:lnTo>
                    <a:pt x="426" y="723"/>
                  </a:lnTo>
                  <a:lnTo>
                    <a:pt x="434" y="737"/>
                  </a:lnTo>
                  <a:lnTo>
                    <a:pt x="439" y="743"/>
                  </a:lnTo>
                  <a:lnTo>
                    <a:pt x="445" y="750"/>
                  </a:lnTo>
                  <a:lnTo>
                    <a:pt x="453" y="758"/>
                  </a:lnTo>
                  <a:lnTo>
                    <a:pt x="459" y="764"/>
                  </a:lnTo>
                  <a:lnTo>
                    <a:pt x="466" y="771"/>
                  </a:lnTo>
                  <a:lnTo>
                    <a:pt x="478" y="777"/>
                  </a:lnTo>
                  <a:lnTo>
                    <a:pt x="482" y="781"/>
                  </a:lnTo>
                  <a:lnTo>
                    <a:pt x="495" y="791"/>
                  </a:lnTo>
                  <a:lnTo>
                    <a:pt x="499" y="793"/>
                  </a:lnTo>
                  <a:lnTo>
                    <a:pt x="508" y="796"/>
                  </a:lnTo>
                  <a:lnTo>
                    <a:pt x="524" y="802"/>
                  </a:lnTo>
                  <a:lnTo>
                    <a:pt x="533" y="806"/>
                  </a:lnTo>
                  <a:lnTo>
                    <a:pt x="537" y="806"/>
                  </a:lnTo>
                  <a:lnTo>
                    <a:pt x="551" y="810"/>
                  </a:lnTo>
                  <a:lnTo>
                    <a:pt x="566" y="812"/>
                  </a:lnTo>
                  <a:lnTo>
                    <a:pt x="580" y="814"/>
                  </a:lnTo>
                  <a:lnTo>
                    <a:pt x="593" y="812"/>
                  </a:lnTo>
                  <a:lnTo>
                    <a:pt x="608" y="810"/>
                  </a:lnTo>
                  <a:lnTo>
                    <a:pt x="622" y="806"/>
                  </a:lnTo>
                  <a:lnTo>
                    <a:pt x="626" y="80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0" name="Freeform 34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18 w 330"/>
                <a:gd name="T1" fmla="*/ 161 h 332"/>
                <a:gd name="T2" fmla="*/ 128 w 330"/>
                <a:gd name="T3" fmla="*/ 156 h 332"/>
                <a:gd name="T4" fmla="*/ 138 w 330"/>
                <a:gd name="T5" fmla="*/ 149 h 332"/>
                <a:gd name="T6" fmla="*/ 146 w 330"/>
                <a:gd name="T7" fmla="*/ 142 h 332"/>
                <a:gd name="T8" fmla="*/ 150 w 330"/>
                <a:gd name="T9" fmla="*/ 135 h 332"/>
                <a:gd name="T10" fmla="*/ 155 w 330"/>
                <a:gd name="T11" fmla="*/ 128 h 332"/>
                <a:gd name="T12" fmla="*/ 160 w 330"/>
                <a:gd name="T13" fmla="*/ 117 h 332"/>
                <a:gd name="T14" fmla="*/ 163 w 330"/>
                <a:gd name="T15" fmla="*/ 108 h 332"/>
                <a:gd name="T16" fmla="*/ 166 w 330"/>
                <a:gd name="T17" fmla="*/ 93 h 332"/>
                <a:gd name="T18" fmla="*/ 165 w 330"/>
                <a:gd name="T19" fmla="*/ 79 h 332"/>
                <a:gd name="T20" fmla="*/ 163 w 330"/>
                <a:gd name="T21" fmla="*/ 65 h 332"/>
                <a:gd name="T22" fmla="*/ 160 w 330"/>
                <a:gd name="T23" fmla="*/ 58 h 332"/>
                <a:gd name="T24" fmla="*/ 154 w 330"/>
                <a:gd name="T25" fmla="*/ 44 h 332"/>
                <a:gd name="T26" fmla="*/ 150 w 330"/>
                <a:gd name="T27" fmla="*/ 37 h 332"/>
                <a:gd name="T28" fmla="*/ 144 w 330"/>
                <a:gd name="T29" fmla="*/ 31 h 332"/>
                <a:gd name="T30" fmla="*/ 137 w 330"/>
                <a:gd name="T31" fmla="*/ 23 h 332"/>
                <a:gd name="T32" fmla="*/ 128 w 330"/>
                <a:gd name="T33" fmla="*/ 16 h 332"/>
                <a:gd name="T34" fmla="*/ 118 w 330"/>
                <a:gd name="T35" fmla="*/ 10 h 332"/>
                <a:gd name="T36" fmla="*/ 111 w 330"/>
                <a:gd name="T37" fmla="*/ 7 h 332"/>
                <a:gd name="T38" fmla="*/ 98 w 330"/>
                <a:gd name="T39" fmla="*/ 2 h 332"/>
                <a:gd name="T40" fmla="*/ 90 w 330"/>
                <a:gd name="T41" fmla="*/ 1 h 332"/>
                <a:gd name="T42" fmla="*/ 75 w 330"/>
                <a:gd name="T43" fmla="*/ 0 h 332"/>
                <a:gd name="T44" fmla="*/ 62 w 330"/>
                <a:gd name="T45" fmla="*/ 2 h 332"/>
                <a:gd name="T46" fmla="*/ 55 w 330"/>
                <a:gd name="T47" fmla="*/ 4 h 332"/>
                <a:gd name="T48" fmla="*/ 42 w 330"/>
                <a:gd name="T49" fmla="*/ 10 h 332"/>
                <a:gd name="T50" fmla="*/ 33 w 330"/>
                <a:gd name="T51" fmla="*/ 14 h 332"/>
                <a:gd name="T52" fmla="*/ 26 w 330"/>
                <a:gd name="T53" fmla="*/ 19 h 332"/>
                <a:gd name="T54" fmla="*/ 19 w 330"/>
                <a:gd name="T55" fmla="*/ 27 h 332"/>
                <a:gd name="T56" fmla="*/ 13 w 330"/>
                <a:gd name="T57" fmla="*/ 36 h 332"/>
                <a:gd name="T58" fmla="*/ 8 w 330"/>
                <a:gd name="T59" fmla="*/ 44 h 332"/>
                <a:gd name="T60" fmla="*/ 4 w 330"/>
                <a:gd name="T61" fmla="*/ 51 h 332"/>
                <a:gd name="T62" fmla="*/ 1 w 330"/>
                <a:gd name="T63" fmla="*/ 65 h 332"/>
                <a:gd name="T64" fmla="*/ 0 w 330"/>
                <a:gd name="T65" fmla="*/ 79 h 332"/>
                <a:gd name="T66" fmla="*/ 1 w 330"/>
                <a:gd name="T67" fmla="*/ 93 h 332"/>
                <a:gd name="T68" fmla="*/ 5 w 330"/>
                <a:gd name="T69" fmla="*/ 108 h 332"/>
                <a:gd name="T70" fmla="*/ 13 w 330"/>
                <a:gd name="T71" fmla="*/ 121 h 332"/>
                <a:gd name="T72" fmla="*/ 17 w 330"/>
                <a:gd name="T73" fmla="*/ 128 h 332"/>
                <a:gd name="T74" fmla="*/ 22 w 330"/>
                <a:gd name="T75" fmla="*/ 135 h 332"/>
                <a:gd name="T76" fmla="*/ 30 w 330"/>
                <a:gd name="T77" fmla="*/ 142 h 332"/>
                <a:gd name="T78" fmla="*/ 39 w 330"/>
                <a:gd name="T79" fmla="*/ 149 h 332"/>
                <a:gd name="T80" fmla="*/ 47 w 330"/>
                <a:gd name="T81" fmla="*/ 155 h 332"/>
                <a:gd name="T82" fmla="*/ 55 w 330"/>
                <a:gd name="T83" fmla="*/ 158 h 332"/>
                <a:gd name="T84" fmla="*/ 66 w 330"/>
                <a:gd name="T85" fmla="*/ 163 h 332"/>
                <a:gd name="T86" fmla="*/ 75 w 330"/>
                <a:gd name="T87" fmla="*/ 165 h 332"/>
                <a:gd name="T88" fmla="*/ 90 w 330"/>
                <a:gd name="T89" fmla="*/ 166 h 332"/>
                <a:gd name="T90" fmla="*/ 104 w 330"/>
                <a:gd name="T91" fmla="*/ 165 h 332"/>
                <a:gd name="T92" fmla="*/ 113 w 330"/>
                <a:gd name="T93" fmla="*/ 163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30" h="332">
                  <a:moveTo>
                    <a:pt x="225" y="326"/>
                  </a:moveTo>
                  <a:lnTo>
                    <a:pt x="234" y="322"/>
                  </a:ln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1" name="Freeform 35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2" name="Freeform 36"/>
            <p:cNvSpPr>
              <a:spLocks noEditPoints="1"/>
            </p:cNvSpPr>
            <p:nvPr/>
          </p:nvSpPr>
          <p:spPr bwMode="auto">
            <a:xfrm>
              <a:off x="905" y="2863"/>
              <a:ext cx="799" cy="1179"/>
            </a:xfrm>
            <a:custGeom>
              <a:avLst/>
              <a:gdLst>
                <a:gd name="T0" fmla="*/ 678 w 1598"/>
                <a:gd name="T1" fmla="*/ 1114 h 2358"/>
                <a:gd name="T2" fmla="*/ 629 w 1598"/>
                <a:gd name="T3" fmla="*/ 1065 h 2358"/>
                <a:gd name="T4" fmla="*/ 540 w 1598"/>
                <a:gd name="T5" fmla="*/ 1052 h 2358"/>
                <a:gd name="T6" fmla="*/ 482 w 1598"/>
                <a:gd name="T7" fmla="*/ 1016 h 2358"/>
                <a:gd name="T8" fmla="*/ 413 w 1598"/>
                <a:gd name="T9" fmla="*/ 987 h 2358"/>
                <a:gd name="T10" fmla="*/ 371 w 1598"/>
                <a:gd name="T11" fmla="*/ 931 h 2358"/>
                <a:gd name="T12" fmla="*/ 315 w 1598"/>
                <a:gd name="T13" fmla="*/ 880 h 2358"/>
                <a:gd name="T14" fmla="*/ 252 w 1598"/>
                <a:gd name="T15" fmla="*/ 844 h 2358"/>
                <a:gd name="T16" fmla="*/ 175 w 1598"/>
                <a:gd name="T17" fmla="*/ 826 h 2358"/>
                <a:gd name="T18" fmla="*/ 91 w 1598"/>
                <a:gd name="T19" fmla="*/ 813 h 2358"/>
                <a:gd name="T20" fmla="*/ 20 w 1598"/>
                <a:gd name="T21" fmla="*/ 786 h 2358"/>
                <a:gd name="T22" fmla="*/ 0 w 1598"/>
                <a:gd name="T23" fmla="*/ 701 h 2358"/>
                <a:gd name="T24" fmla="*/ 10 w 1598"/>
                <a:gd name="T25" fmla="*/ 611 h 2358"/>
                <a:gd name="T26" fmla="*/ 11 w 1598"/>
                <a:gd name="T27" fmla="*/ 512 h 2358"/>
                <a:gd name="T28" fmla="*/ 6 w 1598"/>
                <a:gd name="T29" fmla="*/ 422 h 2358"/>
                <a:gd name="T30" fmla="*/ 18 w 1598"/>
                <a:gd name="T31" fmla="*/ 331 h 2358"/>
                <a:gd name="T32" fmla="*/ 67 w 1598"/>
                <a:gd name="T33" fmla="*/ 282 h 2358"/>
                <a:gd name="T34" fmla="*/ 125 w 1598"/>
                <a:gd name="T35" fmla="*/ 238 h 2358"/>
                <a:gd name="T36" fmla="*/ 182 w 1598"/>
                <a:gd name="T37" fmla="*/ 195 h 2358"/>
                <a:gd name="T38" fmla="*/ 240 w 1598"/>
                <a:gd name="T39" fmla="*/ 156 h 2358"/>
                <a:gd name="T40" fmla="*/ 287 w 1598"/>
                <a:gd name="T41" fmla="*/ 107 h 2358"/>
                <a:gd name="T42" fmla="*/ 340 w 1598"/>
                <a:gd name="T43" fmla="*/ 58 h 2358"/>
                <a:gd name="T44" fmla="*/ 392 w 1598"/>
                <a:gd name="T45" fmla="*/ 14 h 2358"/>
                <a:gd name="T46" fmla="*/ 446 w 1598"/>
                <a:gd name="T47" fmla="*/ 30 h 2358"/>
                <a:gd name="T48" fmla="*/ 497 w 1598"/>
                <a:gd name="T49" fmla="*/ 35 h 2358"/>
                <a:gd name="T50" fmla="*/ 563 w 1598"/>
                <a:gd name="T51" fmla="*/ 9 h 2358"/>
                <a:gd name="T52" fmla="*/ 623 w 1598"/>
                <a:gd name="T53" fmla="*/ 32 h 2358"/>
                <a:gd name="T54" fmla="*/ 700 w 1598"/>
                <a:gd name="T55" fmla="*/ 51 h 2358"/>
                <a:gd name="T56" fmla="*/ 739 w 1598"/>
                <a:gd name="T57" fmla="*/ 114 h 2358"/>
                <a:gd name="T58" fmla="*/ 721 w 1598"/>
                <a:gd name="T59" fmla="*/ 195 h 2358"/>
                <a:gd name="T60" fmla="*/ 678 w 1598"/>
                <a:gd name="T61" fmla="*/ 247 h 2358"/>
                <a:gd name="T62" fmla="*/ 653 w 1598"/>
                <a:gd name="T63" fmla="*/ 324 h 2358"/>
                <a:gd name="T64" fmla="*/ 656 w 1598"/>
                <a:gd name="T65" fmla="*/ 407 h 2358"/>
                <a:gd name="T66" fmla="*/ 679 w 1598"/>
                <a:gd name="T67" fmla="*/ 485 h 2358"/>
                <a:gd name="T68" fmla="*/ 708 w 1598"/>
                <a:gd name="T69" fmla="*/ 548 h 2358"/>
                <a:gd name="T70" fmla="*/ 736 w 1598"/>
                <a:gd name="T71" fmla="*/ 619 h 2358"/>
                <a:gd name="T72" fmla="*/ 764 w 1598"/>
                <a:gd name="T73" fmla="*/ 691 h 2358"/>
                <a:gd name="T74" fmla="*/ 785 w 1598"/>
                <a:gd name="T75" fmla="*/ 769 h 2358"/>
                <a:gd name="T76" fmla="*/ 797 w 1598"/>
                <a:gd name="T77" fmla="*/ 856 h 2358"/>
                <a:gd name="T78" fmla="*/ 798 w 1598"/>
                <a:gd name="T79" fmla="*/ 939 h 2358"/>
                <a:gd name="T80" fmla="*/ 787 w 1598"/>
                <a:gd name="T81" fmla="*/ 1031 h 2358"/>
                <a:gd name="T82" fmla="*/ 764 w 1598"/>
                <a:gd name="T83" fmla="*/ 1101 h 2358"/>
                <a:gd name="T84" fmla="*/ 725 w 1598"/>
                <a:gd name="T85" fmla="*/ 1171 h 2358"/>
                <a:gd name="T86" fmla="*/ 182 w 1598"/>
                <a:gd name="T87" fmla="*/ 769 h 2358"/>
                <a:gd name="T88" fmla="*/ 109 w 1598"/>
                <a:gd name="T89" fmla="*/ 743 h 2358"/>
                <a:gd name="T90" fmla="*/ 62 w 1598"/>
                <a:gd name="T91" fmla="*/ 694 h 2358"/>
                <a:gd name="T92" fmla="*/ 45 w 1598"/>
                <a:gd name="T93" fmla="*/ 611 h 2358"/>
                <a:gd name="T94" fmla="*/ 49 w 1598"/>
                <a:gd name="T95" fmla="*/ 520 h 2358"/>
                <a:gd name="T96" fmla="*/ 73 w 1598"/>
                <a:gd name="T97" fmla="*/ 443 h 2358"/>
                <a:gd name="T98" fmla="*/ 114 w 1598"/>
                <a:gd name="T99" fmla="*/ 387 h 2358"/>
                <a:gd name="T100" fmla="*/ 182 w 1598"/>
                <a:gd name="T101" fmla="*/ 347 h 2358"/>
                <a:gd name="T102" fmla="*/ 262 w 1598"/>
                <a:gd name="T103" fmla="*/ 338 h 2358"/>
                <a:gd name="T104" fmla="*/ 327 w 1598"/>
                <a:gd name="T105" fmla="*/ 373 h 2358"/>
                <a:gd name="T106" fmla="*/ 378 w 1598"/>
                <a:gd name="T107" fmla="*/ 419 h 2358"/>
                <a:gd name="T108" fmla="*/ 429 w 1598"/>
                <a:gd name="T109" fmla="*/ 464 h 2358"/>
                <a:gd name="T110" fmla="*/ 477 w 1598"/>
                <a:gd name="T111" fmla="*/ 525 h 2358"/>
                <a:gd name="T112" fmla="*/ 491 w 1598"/>
                <a:gd name="T113" fmla="*/ 603 h 2358"/>
                <a:gd name="T114" fmla="*/ 477 w 1598"/>
                <a:gd name="T115" fmla="*/ 687 h 2358"/>
                <a:gd name="T116" fmla="*/ 429 w 1598"/>
                <a:gd name="T117" fmla="*/ 737 h 2358"/>
                <a:gd name="T118" fmla="*/ 362 w 1598"/>
                <a:gd name="T119" fmla="*/ 765 h 2358"/>
                <a:gd name="T120" fmla="*/ 273 w 1598"/>
                <a:gd name="T121" fmla="*/ 777 h 23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98" h="2358">
                  <a:moveTo>
                    <a:pt x="1413" y="2354"/>
                  </a:moveTo>
                  <a:lnTo>
                    <a:pt x="1410" y="2341"/>
                  </a:lnTo>
                  <a:lnTo>
                    <a:pt x="1410" y="2326"/>
                  </a:lnTo>
                  <a:lnTo>
                    <a:pt x="1410" y="2312"/>
                  </a:lnTo>
                  <a:lnTo>
                    <a:pt x="1406" y="2299"/>
                  </a:lnTo>
                  <a:lnTo>
                    <a:pt x="1400" y="2295"/>
                  </a:lnTo>
                  <a:lnTo>
                    <a:pt x="1387" y="2285"/>
                  </a:lnTo>
                  <a:lnTo>
                    <a:pt x="1383" y="2283"/>
                  </a:lnTo>
                  <a:lnTo>
                    <a:pt x="1373" y="2281"/>
                  </a:lnTo>
                  <a:lnTo>
                    <a:pt x="1360" y="2270"/>
                  </a:lnTo>
                  <a:lnTo>
                    <a:pt x="1358" y="2268"/>
                  </a:lnTo>
                  <a:lnTo>
                    <a:pt x="1356" y="2256"/>
                  </a:lnTo>
                  <a:lnTo>
                    <a:pt x="1356" y="2243"/>
                  </a:lnTo>
                  <a:lnTo>
                    <a:pt x="1356" y="2228"/>
                  </a:lnTo>
                  <a:lnTo>
                    <a:pt x="1346" y="2214"/>
                  </a:lnTo>
                  <a:lnTo>
                    <a:pt x="1344" y="2214"/>
                  </a:lnTo>
                  <a:lnTo>
                    <a:pt x="1331" y="2206"/>
                  </a:lnTo>
                  <a:lnTo>
                    <a:pt x="1317" y="2201"/>
                  </a:lnTo>
                  <a:lnTo>
                    <a:pt x="1316" y="2201"/>
                  </a:lnTo>
                  <a:lnTo>
                    <a:pt x="1306" y="2185"/>
                  </a:lnTo>
                  <a:lnTo>
                    <a:pt x="1304" y="2172"/>
                  </a:lnTo>
                  <a:lnTo>
                    <a:pt x="1302" y="2162"/>
                  </a:lnTo>
                  <a:lnTo>
                    <a:pt x="1302" y="2158"/>
                  </a:lnTo>
                  <a:lnTo>
                    <a:pt x="1296" y="2143"/>
                  </a:lnTo>
                  <a:lnTo>
                    <a:pt x="1289" y="2137"/>
                  </a:lnTo>
                  <a:lnTo>
                    <a:pt x="1275" y="2133"/>
                  </a:lnTo>
                  <a:lnTo>
                    <a:pt x="1260" y="2132"/>
                  </a:lnTo>
                  <a:lnTo>
                    <a:pt x="1258" y="2130"/>
                  </a:lnTo>
                  <a:lnTo>
                    <a:pt x="1246" y="2124"/>
                  </a:lnTo>
                  <a:lnTo>
                    <a:pt x="1233" y="2116"/>
                  </a:lnTo>
                  <a:lnTo>
                    <a:pt x="1218" y="2124"/>
                  </a:lnTo>
                  <a:lnTo>
                    <a:pt x="1204" y="2128"/>
                  </a:lnTo>
                  <a:lnTo>
                    <a:pt x="1191" y="2128"/>
                  </a:lnTo>
                  <a:lnTo>
                    <a:pt x="1175" y="2128"/>
                  </a:lnTo>
                  <a:lnTo>
                    <a:pt x="1162" y="2126"/>
                  </a:lnTo>
                  <a:lnTo>
                    <a:pt x="1148" y="2124"/>
                  </a:lnTo>
                  <a:lnTo>
                    <a:pt x="1135" y="2120"/>
                  </a:lnTo>
                  <a:lnTo>
                    <a:pt x="1120" y="2116"/>
                  </a:lnTo>
                  <a:lnTo>
                    <a:pt x="1118" y="2116"/>
                  </a:lnTo>
                  <a:lnTo>
                    <a:pt x="1106" y="2112"/>
                  </a:lnTo>
                  <a:lnTo>
                    <a:pt x="1091" y="2107"/>
                  </a:lnTo>
                  <a:lnTo>
                    <a:pt x="1079" y="2103"/>
                  </a:lnTo>
                  <a:lnTo>
                    <a:pt x="1077" y="2101"/>
                  </a:lnTo>
                  <a:lnTo>
                    <a:pt x="1064" y="2095"/>
                  </a:lnTo>
                  <a:lnTo>
                    <a:pt x="1051" y="2087"/>
                  </a:lnTo>
                  <a:lnTo>
                    <a:pt x="1049" y="2087"/>
                  </a:lnTo>
                  <a:lnTo>
                    <a:pt x="1037" y="2082"/>
                  </a:lnTo>
                  <a:lnTo>
                    <a:pt x="1024" y="2074"/>
                  </a:lnTo>
                  <a:lnTo>
                    <a:pt x="1022" y="2074"/>
                  </a:lnTo>
                  <a:lnTo>
                    <a:pt x="1008" y="2064"/>
                  </a:lnTo>
                  <a:lnTo>
                    <a:pt x="1002" y="2061"/>
                  </a:lnTo>
                  <a:lnTo>
                    <a:pt x="993" y="2055"/>
                  </a:lnTo>
                  <a:lnTo>
                    <a:pt x="981" y="2047"/>
                  </a:lnTo>
                  <a:lnTo>
                    <a:pt x="979" y="2045"/>
                  </a:lnTo>
                  <a:lnTo>
                    <a:pt x="966" y="2034"/>
                  </a:lnTo>
                  <a:lnTo>
                    <a:pt x="964" y="2032"/>
                  </a:lnTo>
                  <a:lnTo>
                    <a:pt x="953" y="2022"/>
                  </a:lnTo>
                  <a:lnTo>
                    <a:pt x="947" y="2018"/>
                  </a:lnTo>
                  <a:lnTo>
                    <a:pt x="937" y="2011"/>
                  </a:lnTo>
                  <a:lnTo>
                    <a:pt x="930" y="2005"/>
                  </a:lnTo>
                  <a:lnTo>
                    <a:pt x="924" y="1999"/>
                  </a:lnTo>
                  <a:lnTo>
                    <a:pt x="914" y="1989"/>
                  </a:lnTo>
                  <a:lnTo>
                    <a:pt x="910" y="1986"/>
                  </a:lnTo>
                  <a:lnTo>
                    <a:pt x="901" y="1976"/>
                  </a:lnTo>
                  <a:lnTo>
                    <a:pt x="895" y="1972"/>
                  </a:lnTo>
                  <a:lnTo>
                    <a:pt x="881" y="1968"/>
                  </a:lnTo>
                  <a:lnTo>
                    <a:pt x="868" y="1965"/>
                  </a:lnTo>
                  <a:lnTo>
                    <a:pt x="853" y="1966"/>
                  </a:lnTo>
                  <a:lnTo>
                    <a:pt x="839" y="1972"/>
                  </a:lnTo>
                  <a:lnTo>
                    <a:pt x="826" y="1974"/>
                  </a:lnTo>
                  <a:lnTo>
                    <a:pt x="814" y="1963"/>
                  </a:lnTo>
                  <a:lnTo>
                    <a:pt x="810" y="1957"/>
                  </a:lnTo>
                  <a:lnTo>
                    <a:pt x="807" y="1947"/>
                  </a:lnTo>
                  <a:lnTo>
                    <a:pt x="799" y="1934"/>
                  </a:lnTo>
                  <a:lnTo>
                    <a:pt x="797" y="1932"/>
                  </a:lnTo>
                  <a:lnTo>
                    <a:pt x="789" y="1920"/>
                  </a:lnTo>
                  <a:lnTo>
                    <a:pt x="784" y="1915"/>
                  </a:lnTo>
                  <a:lnTo>
                    <a:pt x="778" y="1907"/>
                  </a:lnTo>
                  <a:lnTo>
                    <a:pt x="770" y="1895"/>
                  </a:lnTo>
                  <a:lnTo>
                    <a:pt x="766" y="1893"/>
                  </a:lnTo>
                  <a:lnTo>
                    <a:pt x="755" y="1878"/>
                  </a:lnTo>
                  <a:lnTo>
                    <a:pt x="745" y="1865"/>
                  </a:lnTo>
                  <a:lnTo>
                    <a:pt x="741" y="1861"/>
                  </a:lnTo>
                  <a:lnTo>
                    <a:pt x="734" y="1849"/>
                  </a:lnTo>
                  <a:lnTo>
                    <a:pt x="728" y="1845"/>
                  </a:lnTo>
                  <a:lnTo>
                    <a:pt x="720" y="1836"/>
                  </a:lnTo>
                  <a:lnTo>
                    <a:pt x="712" y="1830"/>
                  </a:lnTo>
                  <a:lnTo>
                    <a:pt x="707" y="1822"/>
                  </a:lnTo>
                  <a:lnTo>
                    <a:pt x="699" y="1815"/>
                  </a:lnTo>
                  <a:lnTo>
                    <a:pt x="693" y="1809"/>
                  </a:lnTo>
                  <a:lnTo>
                    <a:pt x="686" y="1799"/>
                  </a:lnTo>
                  <a:lnTo>
                    <a:pt x="680" y="1794"/>
                  </a:lnTo>
                  <a:lnTo>
                    <a:pt x="670" y="1788"/>
                  </a:lnTo>
                  <a:lnTo>
                    <a:pt x="663" y="1780"/>
                  </a:lnTo>
                  <a:lnTo>
                    <a:pt x="657" y="1776"/>
                  </a:lnTo>
                  <a:lnTo>
                    <a:pt x="643" y="1767"/>
                  </a:lnTo>
                  <a:lnTo>
                    <a:pt x="630" y="1759"/>
                  </a:lnTo>
                  <a:lnTo>
                    <a:pt x="618" y="1751"/>
                  </a:lnTo>
                  <a:lnTo>
                    <a:pt x="615" y="1751"/>
                  </a:lnTo>
                  <a:lnTo>
                    <a:pt x="601" y="1742"/>
                  </a:lnTo>
                  <a:lnTo>
                    <a:pt x="597" y="1738"/>
                  </a:lnTo>
                  <a:lnTo>
                    <a:pt x="586" y="1732"/>
                  </a:lnTo>
                  <a:lnTo>
                    <a:pt x="574" y="1724"/>
                  </a:lnTo>
                  <a:lnTo>
                    <a:pt x="572" y="1723"/>
                  </a:lnTo>
                  <a:lnTo>
                    <a:pt x="559" y="1715"/>
                  </a:lnTo>
                  <a:lnTo>
                    <a:pt x="549" y="1711"/>
                  </a:lnTo>
                  <a:lnTo>
                    <a:pt x="545" y="1707"/>
                  </a:lnTo>
                  <a:lnTo>
                    <a:pt x="530" y="1701"/>
                  </a:lnTo>
                  <a:lnTo>
                    <a:pt x="520" y="1696"/>
                  </a:lnTo>
                  <a:lnTo>
                    <a:pt x="517" y="1694"/>
                  </a:lnTo>
                  <a:lnTo>
                    <a:pt x="503" y="1688"/>
                  </a:lnTo>
                  <a:lnTo>
                    <a:pt x="490" y="1684"/>
                  </a:lnTo>
                  <a:lnTo>
                    <a:pt x="484" y="1682"/>
                  </a:lnTo>
                  <a:lnTo>
                    <a:pt x="474" y="1678"/>
                  </a:lnTo>
                  <a:lnTo>
                    <a:pt x="461" y="1675"/>
                  </a:lnTo>
                  <a:lnTo>
                    <a:pt x="447" y="1671"/>
                  </a:lnTo>
                  <a:lnTo>
                    <a:pt x="440" y="1669"/>
                  </a:lnTo>
                  <a:lnTo>
                    <a:pt x="432" y="1667"/>
                  </a:lnTo>
                  <a:lnTo>
                    <a:pt x="419" y="1663"/>
                  </a:lnTo>
                  <a:lnTo>
                    <a:pt x="403" y="1659"/>
                  </a:lnTo>
                  <a:lnTo>
                    <a:pt x="390" y="1657"/>
                  </a:lnTo>
                  <a:lnTo>
                    <a:pt x="376" y="1655"/>
                  </a:lnTo>
                  <a:lnTo>
                    <a:pt x="373" y="1653"/>
                  </a:lnTo>
                  <a:lnTo>
                    <a:pt x="363" y="1653"/>
                  </a:lnTo>
                  <a:lnTo>
                    <a:pt x="350" y="1652"/>
                  </a:lnTo>
                  <a:lnTo>
                    <a:pt x="334" y="1650"/>
                  </a:lnTo>
                  <a:lnTo>
                    <a:pt x="321" y="1648"/>
                  </a:lnTo>
                  <a:lnTo>
                    <a:pt x="305" y="1644"/>
                  </a:lnTo>
                  <a:lnTo>
                    <a:pt x="296" y="1640"/>
                  </a:lnTo>
                  <a:lnTo>
                    <a:pt x="292" y="1638"/>
                  </a:lnTo>
                  <a:lnTo>
                    <a:pt x="278" y="1634"/>
                  </a:lnTo>
                  <a:lnTo>
                    <a:pt x="265" y="1632"/>
                  </a:lnTo>
                  <a:lnTo>
                    <a:pt x="250" y="1632"/>
                  </a:lnTo>
                  <a:lnTo>
                    <a:pt x="236" y="1630"/>
                  </a:lnTo>
                  <a:lnTo>
                    <a:pt x="223" y="1630"/>
                  </a:lnTo>
                  <a:lnTo>
                    <a:pt x="209" y="1628"/>
                  </a:lnTo>
                  <a:lnTo>
                    <a:pt x="194" y="1627"/>
                  </a:lnTo>
                  <a:lnTo>
                    <a:pt x="192" y="1627"/>
                  </a:lnTo>
                  <a:lnTo>
                    <a:pt x="181" y="1625"/>
                  </a:lnTo>
                  <a:lnTo>
                    <a:pt x="165" y="1623"/>
                  </a:lnTo>
                  <a:lnTo>
                    <a:pt x="152" y="1621"/>
                  </a:lnTo>
                  <a:lnTo>
                    <a:pt x="138" y="1617"/>
                  </a:lnTo>
                  <a:lnTo>
                    <a:pt x="123" y="1615"/>
                  </a:lnTo>
                  <a:lnTo>
                    <a:pt x="117" y="1613"/>
                  </a:lnTo>
                  <a:lnTo>
                    <a:pt x="109" y="1611"/>
                  </a:lnTo>
                  <a:lnTo>
                    <a:pt x="96" y="1605"/>
                  </a:lnTo>
                  <a:lnTo>
                    <a:pt x="83" y="1600"/>
                  </a:lnTo>
                  <a:lnTo>
                    <a:pt x="81" y="1600"/>
                  </a:lnTo>
                  <a:lnTo>
                    <a:pt x="67" y="1592"/>
                  </a:lnTo>
                  <a:lnTo>
                    <a:pt x="56" y="1584"/>
                  </a:lnTo>
                  <a:lnTo>
                    <a:pt x="54" y="1582"/>
                  </a:lnTo>
                  <a:lnTo>
                    <a:pt x="40" y="1571"/>
                  </a:lnTo>
                  <a:lnTo>
                    <a:pt x="29" y="1557"/>
                  </a:lnTo>
                  <a:lnTo>
                    <a:pt x="25" y="1554"/>
                  </a:lnTo>
                  <a:lnTo>
                    <a:pt x="19" y="1542"/>
                  </a:lnTo>
                  <a:lnTo>
                    <a:pt x="13" y="1529"/>
                  </a:lnTo>
                  <a:lnTo>
                    <a:pt x="12" y="1525"/>
                  </a:lnTo>
                  <a:lnTo>
                    <a:pt x="8" y="1515"/>
                  </a:lnTo>
                  <a:lnTo>
                    <a:pt x="6" y="1502"/>
                  </a:lnTo>
                  <a:lnTo>
                    <a:pt x="2" y="1486"/>
                  </a:lnTo>
                  <a:lnTo>
                    <a:pt x="0" y="1473"/>
                  </a:lnTo>
                  <a:lnTo>
                    <a:pt x="0" y="1458"/>
                  </a:lnTo>
                  <a:lnTo>
                    <a:pt x="0" y="1444"/>
                  </a:lnTo>
                  <a:lnTo>
                    <a:pt x="0" y="1431"/>
                  </a:lnTo>
                  <a:lnTo>
                    <a:pt x="0" y="1417"/>
                  </a:lnTo>
                  <a:lnTo>
                    <a:pt x="0" y="1402"/>
                  </a:lnTo>
                  <a:lnTo>
                    <a:pt x="2" y="1388"/>
                  </a:lnTo>
                  <a:lnTo>
                    <a:pt x="2" y="1375"/>
                  </a:lnTo>
                  <a:lnTo>
                    <a:pt x="4" y="1360"/>
                  </a:lnTo>
                  <a:lnTo>
                    <a:pt x="6" y="1346"/>
                  </a:lnTo>
                  <a:lnTo>
                    <a:pt x="8" y="1333"/>
                  </a:lnTo>
                  <a:lnTo>
                    <a:pt x="10" y="1319"/>
                  </a:lnTo>
                  <a:lnTo>
                    <a:pt x="10" y="1304"/>
                  </a:lnTo>
                  <a:lnTo>
                    <a:pt x="12" y="1294"/>
                  </a:lnTo>
                  <a:lnTo>
                    <a:pt x="12" y="1291"/>
                  </a:lnTo>
                  <a:lnTo>
                    <a:pt x="13" y="1277"/>
                  </a:lnTo>
                  <a:lnTo>
                    <a:pt x="15" y="1264"/>
                  </a:lnTo>
                  <a:lnTo>
                    <a:pt x="15" y="1248"/>
                  </a:lnTo>
                  <a:lnTo>
                    <a:pt x="17" y="1235"/>
                  </a:lnTo>
                  <a:lnTo>
                    <a:pt x="19" y="1221"/>
                  </a:lnTo>
                  <a:lnTo>
                    <a:pt x="19" y="1206"/>
                  </a:lnTo>
                  <a:lnTo>
                    <a:pt x="21" y="1193"/>
                  </a:lnTo>
                  <a:lnTo>
                    <a:pt x="21" y="1179"/>
                  </a:lnTo>
                  <a:lnTo>
                    <a:pt x="23" y="1166"/>
                  </a:lnTo>
                  <a:lnTo>
                    <a:pt x="23" y="1150"/>
                  </a:lnTo>
                  <a:lnTo>
                    <a:pt x="23" y="1137"/>
                  </a:lnTo>
                  <a:lnTo>
                    <a:pt x="23" y="1123"/>
                  </a:lnTo>
                  <a:lnTo>
                    <a:pt x="23" y="1110"/>
                  </a:lnTo>
                  <a:lnTo>
                    <a:pt x="23" y="1095"/>
                  </a:lnTo>
                  <a:lnTo>
                    <a:pt x="23" y="1081"/>
                  </a:lnTo>
                  <a:lnTo>
                    <a:pt x="23" y="1066"/>
                  </a:lnTo>
                  <a:lnTo>
                    <a:pt x="23" y="1052"/>
                  </a:lnTo>
                  <a:lnTo>
                    <a:pt x="21" y="1039"/>
                  </a:lnTo>
                  <a:lnTo>
                    <a:pt x="21" y="1024"/>
                  </a:lnTo>
                  <a:lnTo>
                    <a:pt x="19" y="1010"/>
                  </a:lnTo>
                  <a:lnTo>
                    <a:pt x="19" y="997"/>
                  </a:lnTo>
                  <a:lnTo>
                    <a:pt x="19" y="983"/>
                  </a:lnTo>
                  <a:lnTo>
                    <a:pt x="17" y="970"/>
                  </a:lnTo>
                  <a:lnTo>
                    <a:pt x="17" y="955"/>
                  </a:lnTo>
                  <a:lnTo>
                    <a:pt x="15" y="941"/>
                  </a:lnTo>
                  <a:lnTo>
                    <a:pt x="15" y="928"/>
                  </a:lnTo>
                  <a:lnTo>
                    <a:pt x="13" y="912"/>
                  </a:lnTo>
                  <a:lnTo>
                    <a:pt x="13" y="899"/>
                  </a:lnTo>
                  <a:lnTo>
                    <a:pt x="12" y="885"/>
                  </a:lnTo>
                  <a:lnTo>
                    <a:pt x="12" y="872"/>
                  </a:lnTo>
                  <a:lnTo>
                    <a:pt x="12" y="866"/>
                  </a:lnTo>
                  <a:lnTo>
                    <a:pt x="12" y="857"/>
                  </a:lnTo>
                  <a:lnTo>
                    <a:pt x="12" y="843"/>
                  </a:lnTo>
                  <a:lnTo>
                    <a:pt x="12" y="834"/>
                  </a:lnTo>
                  <a:lnTo>
                    <a:pt x="12" y="828"/>
                  </a:lnTo>
                  <a:lnTo>
                    <a:pt x="12" y="814"/>
                  </a:lnTo>
                  <a:lnTo>
                    <a:pt x="13" y="801"/>
                  </a:lnTo>
                  <a:lnTo>
                    <a:pt x="15" y="787"/>
                  </a:lnTo>
                  <a:lnTo>
                    <a:pt x="17" y="774"/>
                  </a:lnTo>
                  <a:lnTo>
                    <a:pt x="21" y="759"/>
                  </a:lnTo>
                  <a:lnTo>
                    <a:pt x="25" y="745"/>
                  </a:lnTo>
                  <a:lnTo>
                    <a:pt x="33" y="730"/>
                  </a:lnTo>
                  <a:lnTo>
                    <a:pt x="36" y="716"/>
                  </a:lnTo>
                  <a:lnTo>
                    <a:pt x="35" y="703"/>
                  </a:lnTo>
                  <a:lnTo>
                    <a:pt x="31" y="690"/>
                  </a:lnTo>
                  <a:lnTo>
                    <a:pt x="29" y="676"/>
                  </a:lnTo>
                  <a:lnTo>
                    <a:pt x="35" y="661"/>
                  </a:lnTo>
                  <a:lnTo>
                    <a:pt x="40" y="655"/>
                  </a:lnTo>
                  <a:lnTo>
                    <a:pt x="46" y="647"/>
                  </a:lnTo>
                  <a:lnTo>
                    <a:pt x="54" y="640"/>
                  </a:lnTo>
                  <a:lnTo>
                    <a:pt x="60" y="634"/>
                  </a:lnTo>
                  <a:lnTo>
                    <a:pt x="67" y="624"/>
                  </a:lnTo>
                  <a:lnTo>
                    <a:pt x="73" y="618"/>
                  </a:lnTo>
                  <a:lnTo>
                    <a:pt x="83" y="609"/>
                  </a:lnTo>
                  <a:lnTo>
                    <a:pt x="86" y="605"/>
                  </a:lnTo>
                  <a:lnTo>
                    <a:pt x="96" y="595"/>
                  </a:lnTo>
                  <a:lnTo>
                    <a:pt x="102" y="592"/>
                  </a:lnTo>
                  <a:lnTo>
                    <a:pt x="109" y="584"/>
                  </a:lnTo>
                  <a:lnTo>
                    <a:pt x="117" y="578"/>
                  </a:lnTo>
                  <a:lnTo>
                    <a:pt x="123" y="570"/>
                  </a:lnTo>
                  <a:lnTo>
                    <a:pt x="134" y="563"/>
                  </a:lnTo>
                  <a:lnTo>
                    <a:pt x="138" y="561"/>
                  </a:lnTo>
                  <a:lnTo>
                    <a:pt x="152" y="549"/>
                  </a:lnTo>
                  <a:lnTo>
                    <a:pt x="165" y="538"/>
                  </a:lnTo>
                  <a:lnTo>
                    <a:pt x="171" y="536"/>
                  </a:lnTo>
                  <a:lnTo>
                    <a:pt x="181" y="528"/>
                  </a:lnTo>
                  <a:lnTo>
                    <a:pt x="188" y="521"/>
                  </a:lnTo>
                  <a:lnTo>
                    <a:pt x="194" y="519"/>
                  </a:lnTo>
                  <a:lnTo>
                    <a:pt x="209" y="507"/>
                  </a:lnTo>
                  <a:lnTo>
                    <a:pt x="223" y="498"/>
                  </a:lnTo>
                  <a:lnTo>
                    <a:pt x="229" y="494"/>
                  </a:lnTo>
                  <a:lnTo>
                    <a:pt x="236" y="488"/>
                  </a:lnTo>
                  <a:lnTo>
                    <a:pt x="248" y="480"/>
                  </a:lnTo>
                  <a:lnTo>
                    <a:pt x="250" y="476"/>
                  </a:lnTo>
                  <a:lnTo>
                    <a:pt x="265" y="467"/>
                  </a:lnTo>
                  <a:lnTo>
                    <a:pt x="267" y="465"/>
                  </a:lnTo>
                  <a:lnTo>
                    <a:pt x="278" y="457"/>
                  </a:lnTo>
                  <a:lnTo>
                    <a:pt x="286" y="451"/>
                  </a:lnTo>
                  <a:lnTo>
                    <a:pt x="292" y="446"/>
                  </a:lnTo>
                  <a:lnTo>
                    <a:pt x="303" y="436"/>
                  </a:lnTo>
                  <a:lnTo>
                    <a:pt x="305" y="434"/>
                  </a:lnTo>
                  <a:lnTo>
                    <a:pt x="321" y="425"/>
                  </a:lnTo>
                  <a:lnTo>
                    <a:pt x="323" y="423"/>
                  </a:lnTo>
                  <a:lnTo>
                    <a:pt x="334" y="413"/>
                  </a:lnTo>
                  <a:lnTo>
                    <a:pt x="338" y="409"/>
                  </a:lnTo>
                  <a:lnTo>
                    <a:pt x="350" y="400"/>
                  </a:lnTo>
                  <a:lnTo>
                    <a:pt x="353" y="396"/>
                  </a:lnTo>
                  <a:lnTo>
                    <a:pt x="363" y="390"/>
                  </a:lnTo>
                  <a:lnTo>
                    <a:pt x="373" y="382"/>
                  </a:lnTo>
                  <a:lnTo>
                    <a:pt x="376" y="378"/>
                  </a:lnTo>
                  <a:lnTo>
                    <a:pt x="390" y="371"/>
                  </a:lnTo>
                  <a:lnTo>
                    <a:pt x="398" y="367"/>
                  </a:lnTo>
                  <a:lnTo>
                    <a:pt x="403" y="363"/>
                  </a:lnTo>
                  <a:lnTo>
                    <a:pt x="419" y="357"/>
                  </a:lnTo>
                  <a:lnTo>
                    <a:pt x="424" y="354"/>
                  </a:lnTo>
                  <a:lnTo>
                    <a:pt x="432" y="350"/>
                  </a:lnTo>
                  <a:lnTo>
                    <a:pt x="447" y="342"/>
                  </a:lnTo>
                  <a:lnTo>
                    <a:pt x="451" y="340"/>
                  </a:lnTo>
                  <a:lnTo>
                    <a:pt x="461" y="330"/>
                  </a:lnTo>
                  <a:lnTo>
                    <a:pt x="467" y="325"/>
                  </a:lnTo>
                  <a:lnTo>
                    <a:pt x="474" y="317"/>
                  </a:lnTo>
                  <a:lnTo>
                    <a:pt x="480" y="311"/>
                  </a:lnTo>
                  <a:lnTo>
                    <a:pt x="490" y="304"/>
                  </a:lnTo>
                  <a:lnTo>
                    <a:pt x="495" y="298"/>
                  </a:lnTo>
                  <a:lnTo>
                    <a:pt x="503" y="290"/>
                  </a:lnTo>
                  <a:lnTo>
                    <a:pt x="509" y="282"/>
                  </a:lnTo>
                  <a:lnTo>
                    <a:pt x="517" y="275"/>
                  </a:lnTo>
                  <a:lnTo>
                    <a:pt x="522" y="269"/>
                  </a:lnTo>
                  <a:lnTo>
                    <a:pt x="530" y="259"/>
                  </a:lnTo>
                  <a:lnTo>
                    <a:pt x="536" y="256"/>
                  </a:lnTo>
                  <a:lnTo>
                    <a:pt x="545" y="244"/>
                  </a:lnTo>
                  <a:lnTo>
                    <a:pt x="547" y="242"/>
                  </a:lnTo>
                  <a:lnTo>
                    <a:pt x="559" y="229"/>
                  </a:lnTo>
                  <a:lnTo>
                    <a:pt x="561" y="227"/>
                  </a:lnTo>
                  <a:lnTo>
                    <a:pt x="572" y="213"/>
                  </a:lnTo>
                  <a:lnTo>
                    <a:pt x="574" y="213"/>
                  </a:lnTo>
                  <a:lnTo>
                    <a:pt x="586" y="202"/>
                  </a:lnTo>
                  <a:lnTo>
                    <a:pt x="588" y="200"/>
                  </a:lnTo>
                  <a:lnTo>
                    <a:pt x="601" y="188"/>
                  </a:lnTo>
                  <a:lnTo>
                    <a:pt x="605" y="186"/>
                  </a:lnTo>
                  <a:lnTo>
                    <a:pt x="615" y="175"/>
                  </a:lnTo>
                  <a:lnTo>
                    <a:pt x="620" y="171"/>
                  </a:lnTo>
                  <a:lnTo>
                    <a:pt x="630" y="161"/>
                  </a:lnTo>
                  <a:lnTo>
                    <a:pt x="634" y="158"/>
                  </a:lnTo>
                  <a:lnTo>
                    <a:pt x="643" y="148"/>
                  </a:lnTo>
                  <a:lnTo>
                    <a:pt x="649" y="144"/>
                  </a:lnTo>
                  <a:lnTo>
                    <a:pt x="657" y="137"/>
                  </a:lnTo>
                  <a:lnTo>
                    <a:pt x="664" y="129"/>
                  </a:lnTo>
                  <a:lnTo>
                    <a:pt x="670" y="123"/>
                  </a:lnTo>
                  <a:lnTo>
                    <a:pt x="680" y="115"/>
                  </a:lnTo>
                  <a:lnTo>
                    <a:pt x="686" y="110"/>
                  </a:lnTo>
                  <a:lnTo>
                    <a:pt x="695" y="102"/>
                  </a:lnTo>
                  <a:lnTo>
                    <a:pt x="699" y="98"/>
                  </a:lnTo>
                  <a:lnTo>
                    <a:pt x="711" y="87"/>
                  </a:lnTo>
                  <a:lnTo>
                    <a:pt x="712" y="85"/>
                  </a:lnTo>
                  <a:lnTo>
                    <a:pt x="726" y="73"/>
                  </a:lnTo>
                  <a:lnTo>
                    <a:pt x="728" y="73"/>
                  </a:lnTo>
                  <a:lnTo>
                    <a:pt x="741" y="60"/>
                  </a:lnTo>
                  <a:lnTo>
                    <a:pt x="743" y="60"/>
                  </a:lnTo>
                  <a:lnTo>
                    <a:pt x="755" y="48"/>
                  </a:lnTo>
                  <a:lnTo>
                    <a:pt x="759" y="46"/>
                  </a:lnTo>
                  <a:lnTo>
                    <a:pt x="770" y="39"/>
                  </a:lnTo>
                  <a:lnTo>
                    <a:pt x="778" y="31"/>
                  </a:lnTo>
                  <a:lnTo>
                    <a:pt x="784" y="27"/>
                  </a:lnTo>
                  <a:lnTo>
                    <a:pt x="789" y="17"/>
                  </a:lnTo>
                  <a:lnTo>
                    <a:pt x="797" y="4"/>
                  </a:lnTo>
                  <a:lnTo>
                    <a:pt x="799" y="4"/>
                  </a:lnTo>
                  <a:lnTo>
                    <a:pt x="810" y="0"/>
                  </a:lnTo>
                  <a:lnTo>
                    <a:pt x="826" y="2"/>
                  </a:lnTo>
                  <a:lnTo>
                    <a:pt x="826" y="4"/>
                  </a:lnTo>
                  <a:lnTo>
                    <a:pt x="835" y="17"/>
                  </a:lnTo>
                  <a:lnTo>
                    <a:pt x="839" y="21"/>
                  </a:lnTo>
                  <a:lnTo>
                    <a:pt x="853" y="31"/>
                  </a:lnTo>
                  <a:lnTo>
                    <a:pt x="857" y="31"/>
                  </a:lnTo>
                  <a:lnTo>
                    <a:pt x="868" y="35"/>
                  </a:lnTo>
                  <a:lnTo>
                    <a:pt x="881" y="46"/>
                  </a:lnTo>
                  <a:lnTo>
                    <a:pt x="891" y="60"/>
                  </a:lnTo>
                  <a:lnTo>
                    <a:pt x="895" y="64"/>
                  </a:lnTo>
                  <a:lnTo>
                    <a:pt x="910" y="69"/>
                  </a:lnTo>
                  <a:lnTo>
                    <a:pt x="918" y="73"/>
                  </a:lnTo>
                  <a:lnTo>
                    <a:pt x="924" y="77"/>
                  </a:lnTo>
                  <a:lnTo>
                    <a:pt x="931" y="87"/>
                  </a:lnTo>
                  <a:lnTo>
                    <a:pt x="937" y="96"/>
                  </a:lnTo>
                  <a:lnTo>
                    <a:pt x="943" y="102"/>
                  </a:lnTo>
                  <a:lnTo>
                    <a:pt x="953" y="108"/>
                  </a:lnTo>
                  <a:lnTo>
                    <a:pt x="966" y="102"/>
                  </a:lnTo>
                  <a:lnTo>
                    <a:pt x="976" y="87"/>
                  </a:lnTo>
                  <a:lnTo>
                    <a:pt x="979" y="83"/>
                  </a:lnTo>
                  <a:lnTo>
                    <a:pt x="989" y="73"/>
                  </a:lnTo>
                  <a:lnTo>
                    <a:pt x="993" y="69"/>
                  </a:lnTo>
                  <a:lnTo>
                    <a:pt x="1008" y="62"/>
                  </a:lnTo>
                  <a:lnTo>
                    <a:pt x="1012" y="60"/>
                  </a:lnTo>
                  <a:lnTo>
                    <a:pt x="1022" y="48"/>
                  </a:lnTo>
                  <a:lnTo>
                    <a:pt x="1024" y="46"/>
                  </a:lnTo>
                  <a:lnTo>
                    <a:pt x="1037" y="37"/>
                  </a:lnTo>
                  <a:lnTo>
                    <a:pt x="1051" y="33"/>
                  </a:lnTo>
                  <a:lnTo>
                    <a:pt x="1064" y="33"/>
                  </a:lnTo>
                  <a:lnTo>
                    <a:pt x="1077" y="33"/>
                  </a:lnTo>
                  <a:lnTo>
                    <a:pt x="1081" y="31"/>
                  </a:lnTo>
                  <a:lnTo>
                    <a:pt x="1091" y="29"/>
                  </a:lnTo>
                  <a:lnTo>
                    <a:pt x="1106" y="17"/>
                  </a:lnTo>
                  <a:lnTo>
                    <a:pt x="1120" y="12"/>
                  </a:lnTo>
                  <a:lnTo>
                    <a:pt x="1125" y="17"/>
                  </a:lnTo>
                  <a:lnTo>
                    <a:pt x="1133" y="31"/>
                  </a:lnTo>
                  <a:lnTo>
                    <a:pt x="1135" y="33"/>
                  </a:lnTo>
                  <a:lnTo>
                    <a:pt x="1139" y="46"/>
                  </a:lnTo>
                  <a:lnTo>
                    <a:pt x="1147" y="60"/>
                  </a:lnTo>
                  <a:lnTo>
                    <a:pt x="1148" y="60"/>
                  </a:lnTo>
                  <a:lnTo>
                    <a:pt x="1162" y="73"/>
                  </a:lnTo>
                  <a:lnTo>
                    <a:pt x="1162" y="75"/>
                  </a:lnTo>
                  <a:lnTo>
                    <a:pt x="1175" y="75"/>
                  </a:lnTo>
                  <a:lnTo>
                    <a:pt x="1181" y="73"/>
                  </a:lnTo>
                  <a:lnTo>
                    <a:pt x="1191" y="71"/>
                  </a:lnTo>
                  <a:lnTo>
                    <a:pt x="1204" y="67"/>
                  </a:lnTo>
                  <a:lnTo>
                    <a:pt x="1218" y="65"/>
                  </a:lnTo>
                  <a:lnTo>
                    <a:pt x="1233" y="64"/>
                  </a:lnTo>
                  <a:lnTo>
                    <a:pt x="1246" y="64"/>
                  </a:lnTo>
                  <a:lnTo>
                    <a:pt x="1260" y="65"/>
                  </a:lnTo>
                  <a:lnTo>
                    <a:pt x="1275" y="65"/>
                  </a:lnTo>
                  <a:lnTo>
                    <a:pt x="1289" y="67"/>
                  </a:lnTo>
                  <a:lnTo>
                    <a:pt x="1302" y="71"/>
                  </a:lnTo>
                  <a:lnTo>
                    <a:pt x="1310" y="73"/>
                  </a:lnTo>
                  <a:lnTo>
                    <a:pt x="1317" y="75"/>
                  </a:lnTo>
                  <a:lnTo>
                    <a:pt x="1331" y="79"/>
                  </a:lnTo>
                  <a:lnTo>
                    <a:pt x="1344" y="81"/>
                  </a:lnTo>
                  <a:lnTo>
                    <a:pt x="1358" y="83"/>
                  </a:lnTo>
                  <a:lnTo>
                    <a:pt x="1373" y="87"/>
                  </a:lnTo>
                  <a:lnTo>
                    <a:pt x="1377" y="87"/>
                  </a:lnTo>
                  <a:lnTo>
                    <a:pt x="1387" y="92"/>
                  </a:lnTo>
                  <a:lnTo>
                    <a:pt x="1400" y="102"/>
                  </a:lnTo>
                  <a:lnTo>
                    <a:pt x="1415" y="113"/>
                  </a:lnTo>
                  <a:lnTo>
                    <a:pt x="1415" y="115"/>
                  </a:lnTo>
                  <a:lnTo>
                    <a:pt x="1429" y="129"/>
                  </a:lnTo>
                  <a:lnTo>
                    <a:pt x="1440" y="144"/>
                  </a:lnTo>
                  <a:lnTo>
                    <a:pt x="1442" y="146"/>
                  </a:lnTo>
                  <a:lnTo>
                    <a:pt x="1450" y="158"/>
                  </a:lnTo>
                  <a:lnTo>
                    <a:pt x="1458" y="169"/>
                  </a:lnTo>
                  <a:lnTo>
                    <a:pt x="1458" y="171"/>
                  </a:lnTo>
                  <a:lnTo>
                    <a:pt x="1465" y="186"/>
                  </a:lnTo>
                  <a:lnTo>
                    <a:pt x="1469" y="200"/>
                  </a:lnTo>
                  <a:lnTo>
                    <a:pt x="1471" y="202"/>
                  </a:lnTo>
                  <a:lnTo>
                    <a:pt x="1473" y="213"/>
                  </a:lnTo>
                  <a:lnTo>
                    <a:pt x="1477" y="227"/>
                  </a:lnTo>
                  <a:lnTo>
                    <a:pt x="1479" y="242"/>
                  </a:lnTo>
                  <a:lnTo>
                    <a:pt x="1479" y="256"/>
                  </a:lnTo>
                  <a:lnTo>
                    <a:pt x="1479" y="269"/>
                  </a:lnTo>
                  <a:lnTo>
                    <a:pt x="1477" y="282"/>
                  </a:lnTo>
                  <a:lnTo>
                    <a:pt x="1477" y="298"/>
                  </a:lnTo>
                  <a:lnTo>
                    <a:pt x="1473" y="311"/>
                  </a:lnTo>
                  <a:lnTo>
                    <a:pt x="1471" y="319"/>
                  </a:lnTo>
                  <a:lnTo>
                    <a:pt x="1469" y="325"/>
                  </a:lnTo>
                  <a:lnTo>
                    <a:pt x="1465" y="340"/>
                  </a:lnTo>
                  <a:lnTo>
                    <a:pt x="1460" y="354"/>
                  </a:lnTo>
                  <a:lnTo>
                    <a:pt x="1458" y="361"/>
                  </a:lnTo>
                  <a:lnTo>
                    <a:pt x="1454" y="367"/>
                  </a:lnTo>
                  <a:lnTo>
                    <a:pt x="1448" y="382"/>
                  </a:lnTo>
                  <a:lnTo>
                    <a:pt x="1442" y="390"/>
                  </a:lnTo>
                  <a:lnTo>
                    <a:pt x="1440" y="396"/>
                  </a:lnTo>
                  <a:lnTo>
                    <a:pt x="1431" y="409"/>
                  </a:lnTo>
                  <a:lnTo>
                    <a:pt x="1429" y="413"/>
                  </a:lnTo>
                  <a:lnTo>
                    <a:pt x="1421" y="423"/>
                  </a:lnTo>
                  <a:lnTo>
                    <a:pt x="1415" y="432"/>
                  </a:lnTo>
                  <a:lnTo>
                    <a:pt x="1412" y="436"/>
                  </a:lnTo>
                  <a:lnTo>
                    <a:pt x="1400" y="450"/>
                  </a:lnTo>
                  <a:lnTo>
                    <a:pt x="1400" y="451"/>
                  </a:lnTo>
                  <a:lnTo>
                    <a:pt x="1387" y="465"/>
                  </a:lnTo>
                  <a:lnTo>
                    <a:pt x="1373" y="480"/>
                  </a:lnTo>
                  <a:lnTo>
                    <a:pt x="1358" y="492"/>
                  </a:lnTo>
                  <a:lnTo>
                    <a:pt x="1356" y="494"/>
                  </a:lnTo>
                  <a:lnTo>
                    <a:pt x="1344" y="501"/>
                  </a:lnTo>
                  <a:lnTo>
                    <a:pt x="1341" y="507"/>
                  </a:lnTo>
                  <a:lnTo>
                    <a:pt x="1337" y="521"/>
                  </a:lnTo>
                  <a:lnTo>
                    <a:pt x="1339" y="536"/>
                  </a:lnTo>
                  <a:lnTo>
                    <a:pt x="1339" y="549"/>
                  </a:lnTo>
                  <a:lnTo>
                    <a:pt x="1337" y="563"/>
                  </a:lnTo>
                  <a:lnTo>
                    <a:pt x="1333" y="578"/>
                  </a:lnTo>
                  <a:lnTo>
                    <a:pt x="1331" y="582"/>
                  </a:lnTo>
                  <a:lnTo>
                    <a:pt x="1325" y="592"/>
                  </a:lnTo>
                  <a:lnTo>
                    <a:pt x="1317" y="605"/>
                  </a:lnTo>
                  <a:lnTo>
                    <a:pt x="1317" y="611"/>
                  </a:lnTo>
                  <a:lnTo>
                    <a:pt x="1314" y="618"/>
                  </a:lnTo>
                  <a:lnTo>
                    <a:pt x="1310" y="634"/>
                  </a:lnTo>
                  <a:lnTo>
                    <a:pt x="1306" y="647"/>
                  </a:lnTo>
                  <a:lnTo>
                    <a:pt x="1304" y="661"/>
                  </a:lnTo>
                  <a:lnTo>
                    <a:pt x="1304" y="676"/>
                  </a:lnTo>
                  <a:lnTo>
                    <a:pt x="1302" y="676"/>
                  </a:lnTo>
                  <a:lnTo>
                    <a:pt x="1302" y="690"/>
                  </a:lnTo>
                  <a:lnTo>
                    <a:pt x="1300" y="703"/>
                  </a:lnTo>
                  <a:lnTo>
                    <a:pt x="1300" y="716"/>
                  </a:lnTo>
                  <a:lnTo>
                    <a:pt x="1302" y="730"/>
                  </a:lnTo>
                  <a:lnTo>
                    <a:pt x="1302" y="745"/>
                  </a:lnTo>
                  <a:lnTo>
                    <a:pt x="1302" y="751"/>
                  </a:lnTo>
                  <a:lnTo>
                    <a:pt x="1304" y="759"/>
                  </a:lnTo>
                  <a:lnTo>
                    <a:pt x="1306" y="774"/>
                  </a:lnTo>
                  <a:lnTo>
                    <a:pt x="1306" y="787"/>
                  </a:lnTo>
                  <a:lnTo>
                    <a:pt x="1308" y="801"/>
                  </a:lnTo>
                  <a:lnTo>
                    <a:pt x="1312" y="814"/>
                  </a:lnTo>
                  <a:lnTo>
                    <a:pt x="1314" y="828"/>
                  </a:lnTo>
                  <a:lnTo>
                    <a:pt x="1317" y="841"/>
                  </a:lnTo>
                  <a:lnTo>
                    <a:pt x="1317" y="843"/>
                  </a:lnTo>
                  <a:lnTo>
                    <a:pt x="1319" y="857"/>
                  </a:lnTo>
                  <a:lnTo>
                    <a:pt x="1323" y="872"/>
                  </a:lnTo>
                  <a:lnTo>
                    <a:pt x="1327" y="885"/>
                  </a:lnTo>
                  <a:lnTo>
                    <a:pt x="1331" y="895"/>
                  </a:lnTo>
                  <a:lnTo>
                    <a:pt x="1331" y="899"/>
                  </a:lnTo>
                  <a:lnTo>
                    <a:pt x="1337" y="912"/>
                  </a:lnTo>
                  <a:lnTo>
                    <a:pt x="1341" y="928"/>
                  </a:lnTo>
                  <a:lnTo>
                    <a:pt x="1344" y="937"/>
                  </a:lnTo>
                  <a:lnTo>
                    <a:pt x="1346" y="941"/>
                  </a:lnTo>
                  <a:lnTo>
                    <a:pt x="1352" y="955"/>
                  </a:lnTo>
                  <a:lnTo>
                    <a:pt x="1358" y="970"/>
                  </a:lnTo>
                  <a:lnTo>
                    <a:pt x="1358" y="972"/>
                  </a:lnTo>
                  <a:lnTo>
                    <a:pt x="1364" y="983"/>
                  </a:lnTo>
                  <a:lnTo>
                    <a:pt x="1369" y="997"/>
                  </a:lnTo>
                  <a:lnTo>
                    <a:pt x="1373" y="1004"/>
                  </a:lnTo>
                  <a:lnTo>
                    <a:pt x="1375" y="1010"/>
                  </a:lnTo>
                  <a:lnTo>
                    <a:pt x="1383" y="1024"/>
                  </a:lnTo>
                  <a:lnTo>
                    <a:pt x="1387" y="1035"/>
                  </a:lnTo>
                  <a:lnTo>
                    <a:pt x="1389" y="1039"/>
                  </a:lnTo>
                  <a:lnTo>
                    <a:pt x="1394" y="1052"/>
                  </a:lnTo>
                  <a:lnTo>
                    <a:pt x="1400" y="1066"/>
                  </a:lnTo>
                  <a:lnTo>
                    <a:pt x="1402" y="1066"/>
                  </a:lnTo>
                  <a:lnTo>
                    <a:pt x="1408" y="1081"/>
                  </a:lnTo>
                  <a:lnTo>
                    <a:pt x="1415" y="1093"/>
                  </a:lnTo>
                  <a:lnTo>
                    <a:pt x="1415" y="1095"/>
                  </a:lnTo>
                  <a:lnTo>
                    <a:pt x="1419" y="1110"/>
                  </a:lnTo>
                  <a:lnTo>
                    <a:pt x="1421" y="1123"/>
                  </a:lnTo>
                  <a:lnTo>
                    <a:pt x="1423" y="1137"/>
                  </a:lnTo>
                  <a:lnTo>
                    <a:pt x="1429" y="1148"/>
                  </a:lnTo>
                  <a:lnTo>
                    <a:pt x="1431" y="1150"/>
                  </a:lnTo>
                  <a:lnTo>
                    <a:pt x="1437" y="1166"/>
                  </a:lnTo>
                  <a:lnTo>
                    <a:pt x="1442" y="1175"/>
                  </a:lnTo>
                  <a:lnTo>
                    <a:pt x="1444" y="1179"/>
                  </a:lnTo>
                  <a:lnTo>
                    <a:pt x="1450" y="1193"/>
                  </a:lnTo>
                  <a:lnTo>
                    <a:pt x="1458" y="1206"/>
                  </a:lnTo>
                  <a:lnTo>
                    <a:pt x="1463" y="1221"/>
                  </a:lnTo>
                  <a:lnTo>
                    <a:pt x="1471" y="1235"/>
                  </a:lnTo>
                  <a:lnTo>
                    <a:pt x="1471" y="1237"/>
                  </a:lnTo>
                  <a:lnTo>
                    <a:pt x="1477" y="1248"/>
                  </a:lnTo>
                  <a:lnTo>
                    <a:pt x="1483" y="1264"/>
                  </a:lnTo>
                  <a:lnTo>
                    <a:pt x="1485" y="1269"/>
                  </a:lnTo>
                  <a:lnTo>
                    <a:pt x="1488" y="1277"/>
                  </a:lnTo>
                  <a:lnTo>
                    <a:pt x="1494" y="1291"/>
                  </a:lnTo>
                  <a:lnTo>
                    <a:pt x="1498" y="1304"/>
                  </a:lnTo>
                  <a:lnTo>
                    <a:pt x="1500" y="1304"/>
                  </a:lnTo>
                  <a:lnTo>
                    <a:pt x="1506" y="1319"/>
                  </a:lnTo>
                  <a:lnTo>
                    <a:pt x="1510" y="1333"/>
                  </a:lnTo>
                  <a:lnTo>
                    <a:pt x="1513" y="1340"/>
                  </a:lnTo>
                  <a:lnTo>
                    <a:pt x="1515" y="1346"/>
                  </a:lnTo>
                  <a:lnTo>
                    <a:pt x="1519" y="1360"/>
                  </a:lnTo>
                  <a:lnTo>
                    <a:pt x="1525" y="1375"/>
                  </a:lnTo>
                  <a:lnTo>
                    <a:pt x="1527" y="1381"/>
                  </a:lnTo>
                  <a:lnTo>
                    <a:pt x="1529" y="1388"/>
                  </a:lnTo>
                  <a:lnTo>
                    <a:pt x="1534" y="1402"/>
                  </a:lnTo>
                  <a:lnTo>
                    <a:pt x="1538" y="1417"/>
                  </a:lnTo>
                  <a:lnTo>
                    <a:pt x="1540" y="1427"/>
                  </a:lnTo>
                  <a:lnTo>
                    <a:pt x="1542" y="1431"/>
                  </a:lnTo>
                  <a:lnTo>
                    <a:pt x="1546" y="1444"/>
                  </a:lnTo>
                  <a:lnTo>
                    <a:pt x="1550" y="1458"/>
                  </a:lnTo>
                  <a:lnTo>
                    <a:pt x="1554" y="1473"/>
                  </a:lnTo>
                  <a:lnTo>
                    <a:pt x="1556" y="1479"/>
                  </a:lnTo>
                  <a:lnTo>
                    <a:pt x="1558" y="1486"/>
                  </a:lnTo>
                  <a:lnTo>
                    <a:pt x="1561" y="1502"/>
                  </a:lnTo>
                  <a:lnTo>
                    <a:pt x="1563" y="1515"/>
                  </a:lnTo>
                  <a:lnTo>
                    <a:pt x="1567" y="1529"/>
                  </a:lnTo>
                  <a:lnTo>
                    <a:pt x="1569" y="1538"/>
                  </a:lnTo>
                  <a:lnTo>
                    <a:pt x="1569" y="1542"/>
                  </a:lnTo>
                  <a:lnTo>
                    <a:pt x="1573" y="1557"/>
                  </a:lnTo>
                  <a:lnTo>
                    <a:pt x="1575" y="1571"/>
                  </a:lnTo>
                  <a:lnTo>
                    <a:pt x="1579" y="1584"/>
                  </a:lnTo>
                  <a:lnTo>
                    <a:pt x="1581" y="1600"/>
                  </a:lnTo>
                  <a:lnTo>
                    <a:pt x="1582" y="1613"/>
                  </a:lnTo>
                  <a:lnTo>
                    <a:pt x="1582" y="1617"/>
                  </a:lnTo>
                  <a:lnTo>
                    <a:pt x="1584" y="1627"/>
                  </a:lnTo>
                  <a:lnTo>
                    <a:pt x="1586" y="1640"/>
                  </a:lnTo>
                  <a:lnTo>
                    <a:pt x="1588" y="1653"/>
                  </a:lnTo>
                  <a:lnTo>
                    <a:pt x="1590" y="1669"/>
                  </a:lnTo>
                  <a:lnTo>
                    <a:pt x="1592" y="1682"/>
                  </a:lnTo>
                  <a:lnTo>
                    <a:pt x="1592" y="1696"/>
                  </a:lnTo>
                  <a:lnTo>
                    <a:pt x="1594" y="1711"/>
                  </a:lnTo>
                  <a:lnTo>
                    <a:pt x="1594" y="1724"/>
                  </a:lnTo>
                  <a:lnTo>
                    <a:pt x="1596" y="1738"/>
                  </a:lnTo>
                  <a:lnTo>
                    <a:pt x="1596" y="1751"/>
                  </a:lnTo>
                  <a:lnTo>
                    <a:pt x="1598" y="1765"/>
                  </a:lnTo>
                  <a:lnTo>
                    <a:pt x="1598" y="1767"/>
                  </a:lnTo>
                  <a:lnTo>
                    <a:pt x="1598" y="1780"/>
                  </a:lnTo>
                  <a:lnTo>
                    <a:pt x="1598" y="1794"/>
                  </a:lnTo>
                  <a:lnTo>
                    <a:pt x="1598" y="1809"/>
                  </a:lnTo>
                  <a:lnTo>
                    <a:pt x="1598" y="1822"/>
                  </a:lnTo>
                  <a:lnTo>
                    <a:pt x="1598" y="1836"/>
                  </a:lnTo>
                  <a:lnTo>
                    <a:pt x="1598" y="1849"/>
                  </a:lnTo>
                  <a:lnTo>
                    <a:pt x="1598" y="1865"/>
                  </a:lnTo>
                  <a:lnTo>
                    <a:pt x="1598" y="1870"/>
                  </a:lnTo>
                  <a:lnTo>
                    <a:pt x="1596" y="1878"/>
                  </a:lnTo>
                  <a:lnTo>
                    <a:pt x="1596" y="1893"/>
                  </a:lnTo>
                  <a:lnTo>
                    <a:pt x="1596" y="1907"/>
                  </a:lnTo>
                  <a:lnTo>
                    <a:pt x="1594" y="1920"/>
                  </a:lnTo>
                  <a:lnTo>
                    <a:pt x="1592" y="1934"/>
                  </a:lnTo>
                  <a:lnTo>
                    <a:pt x="1592" y="1947"/>
                  </a:lnTo>
                  <a:lnTo>
                    <a:pt x="1590" y="1963"/>
                  </a:lnTo>
                  <a:lnTo>
                    <a:pt x="1588" y="1976"/>
                  </a:lnTo>
                  <a:lnTo>
                    <a:pt x="1586" y="1989"/>
                  </a:lnTo>
                  <a:lnTo>
                    <a:pt x="1584" y="2005"/>
                  </a:lnTo>
                  <a:lnTo>
                    <a:pt x="1582" y="2007"/>
                  </a:lnTo>
                  <a:lnTo>
                    <a:pt x="1582" y="2018"/>
                  </a:lnTo>
                  <a:lnTo>
                    <a:pt x="1579" y="2032"/>
                  </a:lnTo>
                  <a:lnTo>
                    <a:pt x="1577" y="2047"/>
                  </a:lnTo>
                  <a:lnTo>
                    <a:pt x="1573" y="2061"/>
                  </a:lnTo>
                  <a:lnTo>
                    <a:pt x="1569" y="2074"/>
                  </a:lnTo>
                  <a:lnTo>
                    <a:pt x="1569" y="2076"/>
                  </a:lnTo>
                  <a:lnTo>
                    <a:pt x="1565" y="2087"/>
                  </a:lnTo>
                  <a:lnTo>
                    <a:pt x="1561" y="2103"/>
                  </a:lnTo>
                  <a:lnTo>
                    <a:pt x="1558" y="2116"/>
                  </a:lnTo>
                  <a:lnTo>
                    <a:pt x="1556" y="2126"/>
                  </a:lnTo>
                  <a:lnTo>
                    <a:pt x="1554" y="2130"/>
                  </a:lnTo>
                  <a:lnTo>
                    <a:pt x="1548" y="2143"/>
                  </a:lnTo>
                  <a:lnTo>
                    <a:pt x="1544" y="2158"/>
                  </a:lnTo>
                  <a:lnTo>
                    <a:pt x="1540" y="2166"/>
                  </a:lnTo>
                  <a:lnTo>
                    <a:pt x="1538" y="2172"/>
                  </a:lnTo>
                  <a:lnTo>
                    <a:pt x="1533" y="2185"/>
                  </a:lnTo>
                  <a:lnTo>
                    <a:pt x="1527" y="2201"/>
                  </a:lnTo>
                  <a:lnTo>
                    <a:pt x="1521" y="2214"/>
                  </a:lnTo>
                  <a:lnTo>
                    <a:pt x="1513" y="2228"/>
                  </a:lnTo>
                  <a:lnTo>
                    <a:pt x="1513" y="2229"/>
                  </a:lnTo>
                  <a:lnTo>
                    <a:pt x="1506" y="2243"/>
                  </a:lnTo>
                  <a:lnTo>
                    <a:pt x="1498" y="2256"/>
                  </a:lnTo>
                  <a:lnTo>
                    <a:pt x="1490" y="2270"/>
                  </a:lnTo>
                  <a:lnTo>
                    <a:pt x="1485" y="2279"/>
                  </a:lnTo>
                  <a:lnTo>
                    <a:pt x="1481" y="2283"/>
                  </a:lnTo>
                  <a:lnTo>
                    <a:pt x="1471" y="2299"/>
                  </a:lnTo>
                  <a:lnTo>
                    <a:pt x="1461" y="2312"/>
                  </a:lnTo>
                  <a:lnTo>
                    <a:pt x="1458" y="2318"/>
                  </a:lnTo>
                  <a:lnTo>
                    <a:pt x="1454" y="2326"/>
                  </a:lnTo>
                  <a:lnTo>
                    <a:pt x="1450" y="2341"/>
                  </a:lnTo>
                  <a:lnTo>
                    <a:pt x="1442" y="2354"/>
                  </a:lnTo>
                  <a:lnTo>
                    <a:pt x="1429" y="2358"/>
                  </a:lnTo>
                  <a:lnTo>
                    <a:pt x="1415" y="2354"/>
                  </a:lnTo>
                  <a:lnTo>
                    <a:pt x="1413" y="2354"/>
                  </a:lnTo>
                  <a:close/>
                  <a:moveTo>
                    <a:pt x="1022" y="1431"/>
                  </a:moveTo>
                  <a:lnTo>
                    <a:pt x="1022" y="1431"/>
                  </a:lnTo>
                  <a:lnTo>
                    <a:pt x="1027" y="1431"/>
                  </a:lnTo>
                  <a:lnTo>
                    <a:pt x="1022" y="1431"/>
                  </a:lnTo>
                  <a:close/>
                  <a:moveTo>
                    <a:pt x="388" y="1542"/>
                  </a:moveTo>
                  <a:lnTo>
                    <a:pt x="376" y="1540"/>
                  </a:lnTo>
                  <a:lnTo>
                    <a:pt x="363" y="1538"/>
                  </a:lnTo>
                  <a:lnTo>
                    <a:pt x="350" y="1538"/>
                  </a:lnTo>
                  <a:lnTo>
                    <a:pt x="334" y="1536"/>
                  </a:lnTo>
                  <a:lnTo>
                    <a:pt x="321" y="1532"/>
                  </a:lnTo>
                  <a:lnTo>
                    <a:pt x="311" y="1529"/>
                  </a:lnTo>
                  <a:lnTo>
                    <a:pt x="305" y="1527"/>
                  </a:lnTo>
                  <a:lnTo>
                    <a:pt x="292" y="1519"/>
                  </a:lnTo>
                  <a:lnTo>
                    <a:pt x="282" y="1515"/>
                  </a:lnTo>
                  <a:lnTo>
                    <a:pt x="278" y="1513"/>
                  </a:lnTo>
                  <a:lnTo>
                    <a:pt x="265" y="1508"/>
                  </a:lnTo>
                  <a:lnTo>
                    <a:pt x="250" y="1502"/>
                  </a:lnTo>
                  <a:lnTo>
                    <a:pt x="246" y="1502"/>
                  </a:lnTo>
                  <a:lnTo>
                    <a:pt x="236" y="1496"/>
                  </a:lnTo>
                  <a:lnTo>
                    <a:pt x="223" y="1490"/>
                  </a:lnTo>
                  <a:lnTo>
                    <a:pt x="217" y="1486"/>
                  </a:lnTo>
                  <a:lnTo>
                    <a:pt x="209" y="1481"/>
                  </a:lnTo>
                  <a:lnTo>
                    <a:pt x="194" y="1473"/>
                  </a:lnTo>
                  <a:lnTo>
                    <a:pt x="181" y="1461"/>
                  </a:lnTo>
                  <a:lnTo>
                    <a:pt x="177" y="1458"/>
                  </a:lnTo>
                  <a:lnTo>
                    <a:pt x="165" y="1448"/>
                  </a:lnTo>
                  <a:lnTo>
                    <a:pt x="163" y="1444"/>
                  </a:lnTo>
                  <a:lnTo>
                    <a:pt x="152" y="1433"/>
                  </a:lnTo>
                  <a:lnTo>
                    <a:pt x="150" y="1431"/>
                  </a:lnTo>
                  <a:lnTo>
                    <a:pt x="140" y="1417"/>
                  </a:lnTo>
                  <a:lnTo>
                    <a:pt x="138" y="1412"/>
                  </a:lnTo>
                  <a:lnTo>
                    <a:pt x="132" y="1402"/>
                  </a:lnTo>
                  <a:lnTo>
                    <a:pt x="125" y="1388"/>
                  </a:lnTo>
                  <a:lnTo>
                    <a:pt x="123" y="1387"/>
                  </a:lnTo>
                  <a:lnTo>
                    <a:pt x="119" y="1375"/>
                  </a:lnTo>
                  <a:lnTo>
                    <a:pt x="113" y="1360"/>
                  </a:lnTo>
                  <a:lnTo>
                    <a:pt x="109" y="1350"/>
                  </a:lnTo>
                  <a:lnTo>
                    <a:pt x="108" y="1346"/>
                  </a:lnTo>
                  <a:lnTo>
                    <a:pt x="106" y="1333"/>
                  </a:lnTo>
                  <a:lnTo>
                    <a:pt x="102" y="1319"/>
                  </a:lnTo>
                  <a:lnTo>
                    <a:pt x="98" y="1304"/>
                  </a:lnTo>
                  <a:lnTo>
                    <a:pt x="96" y="1291"/>
                  </a:lnTo>
                  <a:lnTo>
                    <a:pt x="96" y="1287"/>
                  </a:lnTo>
                  <a:lnTo>
                    <a:pt x="94" y="1277"/>
                  </a:lnTo>
                  <a:lnTo>
                    <a:pt x="94" y="1264"/>
                  </a:lnTo>
                  <a:lnTo>
                    <a:pt x="92" y="1248"/>
                  </a:lnTo>
                  <a:lnTo>
                    <a:pt x="90" y="1235"/>
                  </a:lnTo>
                  <a:lnTo>
                    <a:pt x="90" y="1221"/>
                  </a:lnTo>
                  <a:lnTo>
                    <a:pt x="90" y="1206"/>
                  </a:lnTo>
                  <a:lnTo>
                    <a:pt x="88" y="1193"/>
                  </a:lnTo>
                  <a:lnTo>
                    <a:pt x="88" y="1179"/>
                  </a:lnTo>
                  <a:lnTo>
                    <a:pt x="88" y="1166"/>
                  </a:lnTo>
                  <a:lnTo>
                    <a:pt x="88" y="1150"/>
                  </a:lnTo>
                  <a:lnTo>
                    <a:pt x="90" y="1137"/>
                  </a:lnTo>
                  <a:lnTo>
                    <a:pt x="90" y="1123"/>
                  </a:lnTo>
                  <a:lnTo>
                    <a:pt x="90" y="1110"/>
                  </a:lnTo>
                  <a:lnTo>
                    <a:pt x="92" y="1095"/>
                  </a:lnTo>
                  <a:lnTo>
                    <a:pt x="94" y="1081"/>
                  </a:lnTo>
                  <a:lnTo>
                    <a:pt x="96" y="1066"/>
                  </a:lnTo>
                  <a:lnTo>
                    <a:pt x="96" y="1060"/>
                  </a:lnTo>
                  <a:lnTo>
                    <a:pt x="96" y="1052"/>
                  </a:lnTo>
                  <a:lnTo>
                    <a:pt x="98" y="1039"/>
                  </a:lnTo>
                  <a:lnTo>
                    <a:pt x="102" y="1024"/>
                  </a:lnTo>
                  <a:lnTo>
                    <a:pt x="104" y="1010"/>
                  </a:lnTo>
                  <a:lnTo>
                    <a:pt x="106" y="997"/>
                  </a:lnTo>
                  <a:lnTo>
                    <a:pt x="109" y="983"/>
                  </a:lnTo>
                  <a:lnTo>
                    <a:pt x="109" y="981"/>
                  </a:lnTo>
                  <a:lnTo>
                    <a:pt x="113" y="970"/>
                  </a:lnTo>
                  <a:lnTo>
                    <a:pt x="117" y="955"/>
                  </a:lnTo>
                  <a:lnTo>
                    <a:pt x="121" y="941"/>
                  </a:lnTo>
                  <a:lnTo>
                    <a:pt x="123" y="933"/>
                  </a:lnTo>
                  <a:lnTo>
                    <a:pt x="127" y="928"/>
                  </a:lnTo>
                  <a:lnTo>
                    <a:pt x="132" y="912"/>
                  </a:lnTo>
                  <a:lnTo>
                    <a:pt x="138" y="901"/>
                  </a:lnTo>
                  <a:lnTo>
                    <a:pt x="138" y="899"/>
                  </a:lnTo>
                  <a:lnTo>
                    <a:pt x="146" y="885"/>
                  </a:lnTo>
                  <a:lnTo>
                    <a:pt x="152" y="874"/>
                  </a:lnTo>
                  <a:lnTo>
                    <a:pt x="154" y="872"/>
                  </a:lnTo>
                  <a:lnTo>
                    <a:pt x="163" y="857"/>
                  </a:lnTo>
                  <a:lnTo>
                    <a:pt x="165" y="853"/>
                  </a:lnTo>
                  <a:lnTo>
                    <a:pt x="173" y="843"/>
                  </a:lnTo>
                  <a:lnTo>
                    <a:pt x="181" y="835"/>
                  </a:lnTo>
                  <a:lnTo>
                    <a:pt x="184" y="828"/>
                  </a:lnTo>
                  <a:lnTo>
                    <a:pt x="194" y="820"/>
                  </a:lnTo>
                  <a:lnTo>
                    <a:pt x="198" y="814"/>
                  </a:lnTo>
                  <a:lnTo>
                    <a:pt x="209" y="805"/>
                  </a:lnTo>
                  <a:lnTo>
                    <a:pt x="213" y="801"/>
                  </a:lnTo>
                  <a:lnTo>
                    <a:pt x="221" y="787"/>
                  </a:lnTo>
                  <a:lnTo>
                    <a:pt x="223" y="786"/>
                  </a:lnTo>
                  <a:lnTo>
                    <a:pt x="227" y="774"/>
                  </a:lnTo>
                  <a:lnTo>
                    <a:pt x="236" y="761"/>
                  </a:lnTo>
                  <a:lnTo>
                    <a:pt x="236" y="759"/>
                  </a:lnTo>
                  <a:lnTo>
                    <a:pt x="250" y="749"/>
                  </a:lnTo>
                  <a:lnTo>
                    <a:pt x="255" y="745"/>
                  </a:lnTo>
                  <a:lnTo>
                    <a:pt x="265" y="739"/>
                  </a:lnTo>
                  <a:lnTo>
                    <a:pt x="278" y="732"/>
                  </a:lnTo>
                  <a:lnTo>
                    <a:pt x="280" y="730"/>
                  </a:lnTo>
                  <a:lnTo>
                    <a:pt x="292" y="724"/>
                  </a:lnTo>
                  <a:lnTo>
                    <a:pt x="305" y="716"/>
                  </a:lnTo>
                  <a:lnTo>
                    <a:pt x="321" y="711"/>
                  </a:lnTo>
                  <a:lnTo>
                    <a:pt x="334" y="705"/>
                  </a:lnTo>
                  <a:lnTo>
                    <a:pt x="338" y="703"/>
                  </a:lnTo>
                  <a:lnTo>
                    <a:pt x="350" y="699"/>
                  </a:lnTo>
                  <a:lnTo>
                    <a:pt x="363" y="693"/>
                  </a:lnTo>
                  <a:lnTo>
                    <a:pt x="376" y="690"/>
                  </a:lnTo>
                  <a:lnTo>
                    <a:pt x="378" y="690"/>
                  </a:lnTo>
                  <a:lnTo>
                    <a:pt x="390" y="686"/>
                  </a:lnTo>
                  <a:lnTo>
                    <a:pt x="403" y="682"/>
                  </a:lnTo>
                  <a:lnTo>
                    <a:pt x="419" y="678"/>
                  </a:lnTo>
                  <a:lnTo>
                    <a:pt x="432" y="676"/>
                  </a:lnTo>
                  <a:lnTo>
                    <a:pt x="444" y="676"/>
                  </a:lnTo>
                  <a:lnTo>
                    <a:pt x="447" y="674"/>
                  </a:lnTo>
                  <a:lnTo>
                    <a:pt x="461" y="672"/>
                  </a:lnTo>
                  <a:lnTo>
                    <a:pt x="474" y="672"/>
                  </a:lnTo>
                  <a:lnTo>
                    <a:pt x="490" y="672"/>
                  </a:lnTo>
                  <a:lnTo>
                    <a:pt x="503" y="672"/>
                  </a:lnTo>
                  <a:lnTo>
                    <a:pt x="517" y="674"/>
                  </a:lnTo>
                  <a:lnTo>
                    <a:pt x="524" y="676"/>
                  </a:lnTo>
                  <a:lnTo>
                    <a:pt x="530" y="676"/>
                  </a:lnTo>
                  <a:lnTo>
                    <a:pt x="545" y="680"/>
                  </a:lnTo>
                  <a:lnTo>
                    <a:pt x="559" y="684"/>
                  </a:lnTo>
                  <a:lnTo>
                    <a:pt x="572" y="690"/>
                  </a:lnTo>
                  <a:lnTo>
                    <a:pt x="574" y="690"/>
                  </a:lnTo>
                  <a:lnTo>
                    <a:pt x="586" y="695"/>
                  </a:lnTo>
                  <a:lnTo>
                    <a:pt x="599" y="703"/>
                  </a:lnTo>
                  <a:lnTo>
                    <a:pt x="601" y="703"/>
                  </a:lnTo>
                  <a:lnTo>
                    <a:pt x="615" y="713"/>
                  </a:lnTo>
                  <a:lnTo>
                    <a:pt x="620" y="716"/>
                  </a:lnTo>
                  <a:lnTo>
                    <a:pt x="630" y="724"/>
                  </a:lnTo>
                  <a:lnTo>
                    <a:pt x="638" y="730"/>
                  </a:lnTo>
                  <a:lnTo>
                    <a:pt x="643" y="736"/>
                  </a:lnTo>
                  <a:lnTo>
                    <a:pt x="653" y="745"/>
                  </a:lnTo>
                  <a:lnTo>
                    <a:pt x="657" y="749"/>
                  </a:lnTo>
                  <a:lnTo>
                    <a:pt x="668" y="759"/>
                  </a:lnTo>
                  <a:lnTo>
                    <a:pt x="670" y="763"/>
                  </a:lnTo>
                  <a:lnTo>
                    <a:pt x="684" y="774"/>
                  </a:lnTo>
                  <a:lnTo>
                    <a:pt x="686" y="774"/>
                  </a:lnTo>
                  <a:lnTo>
                    <a:pt x="699" y="786"/>
                  </a:lnTo>
                  <a:lnTo>
                    <a:pt x="699" y="787"/>
                  </a:lnTo>
                  <a:lnTo>
                    <a:pt x="712" y="799"/>
                  </a:lnTo>
                  <a:lnTo>
                    <a:pt x="716" y="801"/>
                  </a:lnTo>
                  <a:lnTo>
                    <a:pt x="728" y="812"/>
                  </a:lnTo>
                  <a:lnTo>
                    <a:pt x="730" y="814"/>
                  </a:lnTo>
                  <a:lnTo>
                    <a:pt x="741" y="826"/>
                  </a:lnTo>
                  <a:lnTo>
                    <a:pt x="745" y="828"/>
                  </a:lnTo>
                  <a:lnTo>
                    <a:pt x="755" y="837"/>
                  </a:lnTo>
                  <a:lnTo>
                    <a:pt x="762" y="843"/>
                  </a:lnTo>
                  <a:lnTo>
                    <a:pt x="770" y="847"/>
                  </a:lnTo>
                  <a:lnTo>
                    <a:pt x="784" y="857"/>
                  </a:lnTo>
                  <a:lnTo>
                    <a:pt x="797" y="866"/>
                  </a:lnTo>
                  <a:lnTo>
                    <a:pt x="807" y="872"/>
                  </a:lnTo>
                  <a:lnTo>
                    <a:pt x="810" y="874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35" y="899"/>
                  </a:lnTo>
                  <a:lnTo>
                    <a:pt x="839" y="907"/>
                  </a:lnTo>
                  <a:lnTo>
                    <a:pt x="845" y="912"/>
                  </a:lnTo>
                  <a:lnTo>
                    <a:pt x="853" y="922"/>
                  </a:lnTo>
                  <a:lnTo>
                    <a:pt x="858" y="928"/>
                  </a:lnTo>
                  <a:lnTo>
                    <a:pt x="868" y="935"/>
                  </a:lnTo>
                  <a:lnTo>
                    <a:pt x="874" y="941"/>
                  </a:lnTo>
                  <a:lnTo>
                    <a:pt x="881" y="949"/>
                  </a:lnTo>
                  <a:lnTo>
                    <a:pt x="889" y="955"/>
                  </a:lnTo>
                  <a:lnTo>
                    <a:pt x="895" y="964"/>
                  </a:lnTo>
                  <a:lnTo>
                    <a:pt x="901" y="970"/>
                  </a:lnTo>
                  <a:lnTo>
                    <a:pt x="910" y="979"/>
                  </a:lnTo>
                  <a:lnTo>
                    <a:pt x="912" y="983"/>
                  </a:lnTo>
                  <a:lnTo>
                    <a:pt x="924" y="997"/>
                  </a:lnTo>
                  <a:lnTo>
                    <a:pt x="933" y="1010"/>
                  </a:lnTo>
                  <a:lnTo>
                    <a:pt x="937" y="1016"/>
                  </a:lnTo>
                  <a:lnTo>
                    <a:pt x="941" y="1024"/>
                  </a:lnTo>
                  <a:lnTo>
                    <a:pt x="949" y="1039"/>
                  </a:lnTo>
                  <a:lnTo>
                    <a:pt x="953" y="1049"/>
                  </a:lnTo>
                  <a:lnTo>
                    <a:pt x="953" y="1052"/>
                  </a:lnTo>
                  <a:lnTo>
                    <a:pt x="956" y="1066"/>
                  </a:lnTo>
                  <a:lnTo>
                    <a:pt x="960" y="1081"/>
                  </a:lnTo>
                  <a:lnTo>
                    <a:pt x="962" y="1095"/>
                  </a:lnTo>
                  <a:lnTo>
                    <a:pt x="964" y="1110"/>
                  </a:lnTo>
                  <a:lnTo>
                    <a:pt x="966" y="1118"/>
                  </a:lnTo>
                  <a:lnTo>
                    <a:pt x="966" y="1123"/>
                  </a:lnTo>
                  <a:lnTo>
                    <a:pt x="968" y="1137"/>
                  </a:lnTo>
                  <a:lnTo>
                    <a:pt x="970" y="1150"/>
                  </a:lnTo>
                  <a:lnTo>
                    <a:pt x="970" y="1166"/>
                  </a:lnTo>
                  <a:lnTo>
                    <a:pt x="972" y="1179"/>
                  </a:lnTo>
                  <a:lnTo>
                    <a:pt x="974" y="1193"/>
                  </a:lnTo>
                  <a:lnTo>
                    <a:pt x="979" y="1202"/>
                  </a:lnTo>
                  <a:lnTo>
                    <a:pt x="981" y="1206"/>
                  </a:lnTo>
                  <a:lnTo>
                    <a:pt x="991" y="1221"/>
                  </a:lnTo>
                  <a:lnTo>
                    <a:pt x="993" y="1235"/>
                  </a:lnTo>
                  <a:lnTo>
                    <a:pt x="991" y="1248"/>
                  </a:lnTo>
                  <a:lnTo>
                    <a:pt x="989" y="1264"/>
                  </a:lnTo>
                  <a:lnTo>
                    <a:pt x="987" y="1277"/>
                  </a:lnTo>
                  <a:lnTo>
                    <a:pt x="985" y="1291"/>
                  </a:lnTo>
                  <a:lnTo>
                    <a:pt x="981" y="1304"/>
                  </a:lnTo>
                  <a:lnTo>
                    <a:pt x="979" y="1314"/>
                  </a:lnTo>
                  <a:lnTo>
                    <a:pt x="978" y="1319"/>
                  </a:lnTo>
                  <a:lnTo>
                    <a:pt x="972" y="1333"/>
                  </a:lnTo>
                  <a:lnTo>
                    <a:pt x="966" y="1344"/>
                  </a:lnTo>
                  <a:lnTo>
                    <a:pt x="964" y="1346"/>
                  </a:lnTo>
                  <a:lnTo>
                    <a:pt x="958" y="1360"/>
                  </a:lnTo>
                  <a:lnTo>
                    <a:pt x="953" y="1373"/>
                  </a:lnTo>
                  <a:lnTo>
                    <a:pt x="951" y="1375"/>
                  </a:lnTo>
                  <a:lnTo>
                    <a:pt x="943" y="1388"/>
                  </a:lnTo>
                  <a:lnTo>
                    <a:pt x="937" y="1396"/>
                  </a:lnTo>
                  <a:lnTo>
                    <a:pt x="933" y="1402"/>
                  </a:lnTo>
                  <a:lnTo>
                    <a:pt x="924" y="1412"/>
                  </a:lnTo>
                  <a:lnTo>
                    <a:pt x="922" y="1417"/>
                  </a:lnTo>
                  <a:lnTo>
                    <a:pt x="910" y="1429"/>
                  </a:lnTo>
                  <a:lnTo>
                    <a:pt x="908" y="1431"/>
                  </a:lnTo>
                  <a:lnTo>
                    <a:pt x="895" y="1444"/>
                  </a:lnTo>
                  <a:lnTo>
                    <a:pt x="881" y="1456"/>
                  </a:lnTo>
                  <a:lnTo>
                    <a:pt x="878" y="1458"/>
                  </a:lnTo>
                  <a:lnTo>
                    <a:pt x="868" y="1465"/>
                  </a:lnTo>
                  <a:lnTo>
                    <a:pt x="858" y="1473"/>
                  </a:lnTo>
                  <a:lnTo>
                    <a:pt x="853" y="1475"/>
                  </a:lnTo>
                  <a:lnTo>
                    <a:pt x="839" y="1483"/>
                  </a:lnTo>
                  <a:lnTo>
                    <a:pt x="835" y="1486"/>
                  </a:lnTo>
                  <a:lnTo>
                    <a:pt x="826" y="1492"/>
                  </a:lnTo>
                  <a:lnTo>
                    <a:pt x="810" y="1500"/>
                  </a:lnTo>
                  <a:lnTo>
                    <a:pt x="807" y="1502"/>
                  </a:lnTo>
                  <a:lnTo>
                    <a:pt x="797" y="1504"/>
                  </a:lnTo>
                  <a:lnTo>
                    <a:pt x="784" y="1509"/>
                  </a:lnTo>
                  <a:lnTo>
                    <a:pt x="772" y="1515"/>
                  </a:lnTo>
                  <a:lnTo>
                    <a:pt x="770" y="1515"/>
                  </a:lnTo>
                  <a:lnTo>
                    <a:pt x="755" y="1519"/>
                  </a:lnTo>
                  <a:lnTo>
                    <a:pt x="741" y="1523"/>
                  </a:lnTo>
                  <a:lnTo>
                    <a:pt x="728" y="1529"/>
                  </a:lnTo>
                  <a:lnTo>
                    <a:pt x="724" y="1529"/>
                  </a:lnTo>
                  <a:lnTo>
                    <a:pt x="712" y="1531"/>
                  </a:lnTo>
                  <a:lnTo>
                    <a:pt x="699" y="1532"/>
                  </a:lnTo>
                  <a:lnTo>
                    <a:pt x="686" y="1536"/>
                  </a:lnTo>
                  <a:lnTo>
                    <a:pt x="670" y="1538"/>
                  </a:lnTo>
                  <a:lnTo>
                    <a:pt x="657" y="1540"/>
                  </a:lnTo>
                  <a:lnTo>
                    <a:pt x="651" y="1542"/>
                  </a:lnTo>
                  <a:lnTo>
                    <a:pt x="643" y="1546"/>
                  </a:lnTo>
                  <a:lnTo>
                    <a:pt x="630" y="1550"/>
                  </a:lnTo>
                  <a:lnTo>
                    <a:pt x="615" y="1554"/>
                  </a:lnTo>
                  <a:lnTo>
                    <a:pt x="601" y="1554"/>
                  </a:lnTo>
                  <a:lnTo>
                    <a:pt x="586" y="1554"/>
                  </a:lnTo>
                  <a:lnTo>
                    <a:pt x="572" y="1554"/>
                  </a:lnTo>
                  <a:lnTo>
                    <a:pt x="559" y="1554"/>
                  </a:lnTo>
                  <a:lnTo>
                    <a:pt x="545" y="1554"/>
                  </a:lnTo>
                  <a:lnTo>
                    <a:pt x="530" y="1554"/>
                  </a:lnTo>
                  <a:lnTo>
                    <a:pt x="517" y="1554"/>
                  </a:lnTo>
                  <a:lnTo>
                    <a:pt x="503" y="1552"/>
                  </a:lnTo>
                  <a:lnTo>
                    <a:pt x="490" y="1552"/>
                  </a:lnTo>
                  <a:lnTo>
                    <a:pt x="474" y="1552"/>
                  </a:lnTo>
                  <a:lnTo>
                    <a:pt x="461" y="1550"/>
                  </a:lnTo>
                  <a:lnTo>
                    <a:pt x="447" y="1550"/>
                  </a:lnTo>
                  <a:lnTo>
                    <a:pt x="432" y="1548"/>
                  </a:lnTo>
                  <a:lnTo>
                    <a:pt x="419" y="1546"/>
                  </a:lnTo>
                  <a:lnTo>
                    <a:pt x="403" y="1544"/>
                  </a:lnTo>
                  <a:lnTo>
                    <a:pt x="390" y="1542"/>
                  </a:lnTo>
                  <a:lnTo>
                    <a:pt x="388" y="1542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3" name="Freeform 37"/>
            <p:cNvSpPr>
              <a:spLocks noEditPoints="1"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11 w 905"/>
                <a:gd name="T1" fmla="*/ 429 h 882"/>
                <a:gd name="T2" fmla="*/ 79 w 905"/>
                <a:gd name="T3" fmla="*/ 415 h 882"/>
                <a:gd name="T4" fmla="*/ 46 w 905"/>
                <a:gd name="T5" fmla="*/ 395 h 882"/>
                <a:gd name="T6" fmla="*/ 25 w 905"/>
                <a:gd name="T7" fmla="*/ 371 h 882"/>
                <a:gd name="T8" fmla="*/ 10 w 905"/>
                <a:gd name="T9" fmla="*/ 337 h 882"/>
                <a:gd name="T10" fmla="*/ 3 w 905"/>
                <a:gd name="T11" fmla="*/ 296 h 882"/>
                <a:gd name="T12" fmla="*/ 0 w 905"/>
                <a:gd name="T13" fmla="*/ 247 h 882"/>
                <a:gd name="T14" fmla="*/ 4 w 905"/>
                <a:gd name="T15" fmla="*/ 197 h 882"/>
                <a:gd name="T16" fmla="*/ 10 w 905"/>
                <a:gd name="T17" fmla="*/ 156 h 882"/>
                <a:gd name="T18" fmla="*/ 22 w 905"/>
                <a:gd name="T19" fmla="*/ 120 h 882"/>
                <a:gd name="T20" fmla="*/ 38 w 905"/>
                <a:gd name="T21" fmla="*/ 91 h 882"/>
                <a:gd name="T22" fmla="*/ 62 w 905"/>
                <a:gd name="T23" fmla="*/ 65 h 882"/>
                <a:gd name="T24" fmla="*/ 83 w 905"/>
                <a:gd name="T25" fmla="*/ 37 h 882"/>
                <a:gd name="T26" fmla="*/ 123 w 905"/>
                <a:gd name="T27" fmla="*/ 17 h 882"/>
                <a:gd name="T28" fmla="*/ 157 w 905"/>
                <a:gd name="T29" fmla="*/ 5 h 882"/>
                <a:gd name="T30" fmla="*/ 201 w 905"/>
                <a:gd name="T31" fmla="*/ 0 h 882"/>
                <a:gd name="T32" fmla="*/ 242 w 905"/>
                <a:gd name="T33" fmla="*/ 9 h 882"/>
                <a:gd name="T34" fmla="*/ 270 w 905"/>
                <a:gd name="T35" fmla="*/ 26 h 882"/>
                <a:gd name="T36" fmla="*/ 297 w 905"/>
                <a:gd name="T37" fmla="*/ 50 h 882"/>
                <a:gd name="T38" fmla="*/ 321 w 905"/>
                <a:gd name="T39" fmla="*/ 71 h 882"/>
                <a:gd name="T40" fmla="*/ 348 w 905"/>
                <a:gd name="T41" fmla="*/ 93 h 882"/>
                <a:gd name="T42" fmla="*/ 375 w 905"/>
                <a:gd name="T43" fmla="*/ 118 h 882"/>
                <a:gd name="T44" fmla="*/ 399 w 905"/>
                <a:gd name="T45" fmla="*/ 142 h 882"/>
                <a:gd name="T46" fmla="*/ 424 w 905"/>
                <a:gd name="T47" fmla="*/ 172 h 882"/>
                <a:gd name="T48" fmla="*/ 437 w 905"/>
                <a:gd name="T49" fmla="*/ 212 h 882"/>
                <a:gd name="T50" fmla="*/ 442 w 905"/>
                <a:gd name="T51" fmla="*/ 254 h 882"/>
                <a:gd name="T52" fmla="*/ 450 w 905"/>
                <a:gd name="T53" fmla="*/ 296 h 882"/>
                <a:gd name="T54" fmla="*/ 439 w 905"/>
                <a:gd name="T55" fmla="*/ 336 h 882"/>
                <a:gd name="T56" fmla="*/ 422 w 905"/>
                <a:gd name="T57" fmla="*/ 365 h 882"/>
                <a:gd name="T58" fmla="*/ 396 w 905"/>
                <a:gd name="T59" fmla="*/ 392 h 882"/>
                <a:gd name="T60" fmla="*/ 369 w 905"/>
                <a:gd name="T61" fmla="*/ 410 h 882"/>
                <a:gd name="T62" fmla="*/ 333 w 905"/>
                <a:gd name="T63" fmla="*/ 424 h 882"/>
                <a:gd name="T64" fmla="*/ 291 w 905"/>
                <a:gd name="T65" fmla="*/ 433 h 882"/>
                <a:gd name="T66" fmla="*/ 249 w 905"/>
                <a:gd name="T67" fmla="*/ 441 h 882"/>
                <a:gd name="T68" fmla="*/ 201 w 905"/>
                <a:gd name="T69" fmla="*/ 440 h 882"/>
                <a:gd name="T70" fmla="*/ 151 w 905"/>
                <a:gd name="T71" fmla="*/ 435 h 882"/>
                <a:gd name="T72" fmla="*/ 116 w 905"/>
                <a:gd name="T73" fmla="*/ 372 h 882"/>
                <a:gd name="T74" fmla="*/ 81 w 905"/>
                <a:gd name="T75" fmla="*/ 354 h 882"/>
                <a:gd name="T76" fmla="*/ 58 w 905"/>
                <a:gd name="T77" fmla="*/ 331 h 882"/>
                <a:gd name="T78" fmla="*/ 41 w 905"/>
                <a:gd name="T79" fmla="*/ 296 h 882"/>
                <a:gd name="T80" fmla="*/ 34 w 905"/>
                <a:gd name="T81" fmla="*/ 254 h 882"/>
                <a:gd name="T82" fmla="*/ 37 w 905"/>
                <a:gd name="T83" fmla="*/ 205 h 882"/>
                <a:gd name="T84" fmla="*/ 50 w 905"/>
                <a:gd name="T85" fmla="*/ 169 h 882"/>
                <a:gd name="T86" fmla="*/ 68 w 905"/>
                <a:gd name="T87" fmla="*/ 142 h 882"/>
                <a:gd name="T88" fmla="*/ 95 w 905"/>
                <a:gd name="T89" fmla="*/ 118 h 882"/>
                <a:gd name="T90" fmla="*/ 130 w 905"/>
                <a:gd name="T91" fmla="*/ 102 h 882"/>
                <a:gd name="T92" fmla="*/ 179 w 905"/>
                <a:gd name="T93" fmla="*/ 96 h 882"/>
                <a:gd name="T94" fmla="*/ 214 w 905"/>
                <a:gd name="T95" fmla="*/ 109 h 882"/>
                <a:gd name="T96" fmla="*/ 245 w 905"/>
                <a:gd name="T97" fmla="*/ 128 h 882"/>
                <a:gd name="T98" fmla="*/ 270 w 905"/>
                <a:gd name="T99" fmla="*/ 154 h 882"/>
                <a:gd name="T100" fmla="*/ 289 w 905"/>
                <a:gd name="T101" fmla="*/ 184 h 882"/>
                <a:gd name="T102" fmla="*/ 299 w 905"/>
                <a:gd name="T103" fmla="*/ 219 h 882"/>
                <a:gd name="T104" fmla="*/ 299 w 905"/>
                <a:gd name="T105" fmla="*/ 266 h 882"/>
                <a:gd name="T106" fmla="*/ 288 w 905"/>
                <a:gd name="T107" fmla="*/ 303 h 882"/>
                <a:gd name="T108" fmla="*/ 270 w 905"/>
                <a:gd name="T109" fmla="*/ 333 h 882"/>
                <a:gd name="T110" fmla="*/ 242 w 905"/>
                <a:gd name="T111" fmla="*/ 358 h 882"/>
                <a:gd name="T112" fmla="*/ 214 w 905"/>
                <a:gd name="T113" fmla="*/ 373 h 882"/>
                <a:gd name="T114" fmla="*/ 172 w 905"/>
                <a:gd name="T115" fmla="*/ 382 h 882"/>
                <a:gd name="T116" fmla="*/ 135 w 905"/>
                <a:gd name="T117" fmla="*/ 380 h 8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  <a:close/>
                  <a:moveTo>
                    <a:pt x="271" y="759"/>
                  </a:moveTo>
                  <a:lnTo>
                    <a:pt x="260" y="755"/>
                  </a:lnTo>
                  <a:lnTo>
                    <a:pt x="246" y="749"/>
                  </a:lnTo>
                  <a:lnTo>
                    <a:pt x="235" y="745"/>
                  </a:lnTo>
                  <a:lnTo>
                    <a:pt x="233" y="743"/>
                  </a:lnTo>
                  <a:lnTo>
                    <a:pt x="217" y="738"/>
                  </a:lnTo>
                  <a:lnTo>
                    <a:pt x="204" y="732"/>
                  </a:lnTo>
                  <a:lnTo>
                    <a:pt x="200" y="730"/>
                  </a:lnTo>
                  <a:lnTo>
                    <a:pt x="190" y="726"/>
                  </a:lnTo>
                  <a:lnTo>
                    <a:pt x="175" y="716"/>
                  </a:lnTo>
                  <a:lnTo>
                    <a:pt x="162" y="707"/>
                  </a:lnTo>
                  <a:lnTo>
                    <a:pt x="156" y="703"/>
                  </a:lnTo>
                  <a:lnTo>
                    <a:pt x="148" y="695"/>
                  </a:lnTo>
                  <a:lnTo>
                    <a:pt x="141" y="688"/>
                  </a:lnTo>
                  <a:lnTo>
                    <a:pt x="135" y="682"/>
                  </a:lnTo>
                  <a:lnTo>
                    <a:pt x="127" y="674"/>
                  </a:lnTo>
                  <a:lnTo>
                    <a:pt x="121" y="665"/>
                  </a:lnTo>
                  <a:lnTo>
                    <a:pt x="117" y="661"/>
                  </a:lnTo>
                  <a:lnTo>
                    <a:pt x="108" y="647"/>
                  </a:lnTo>
                  <a:lnTo>
                    <a:pt x="106" y="644"/>
                  </a:lnTo>
                  <a:lnTo>
                    <a:pt x="100" y="632"/>
                  </a:lnTo>
                  <a:lnTo>
                    <a:pt x="93" y="619"/>
                  </a:lnTo>
                  <a:lnTo>
                    <a:pt x="93" y="617"/>
                  </a:lnTo>
                  <a:lnTo>
                    <a:pt x="87" y="605"/>
                  </a:lnTo>
                  <a:lnTo>
                    <a:pt x="83" y="592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5" y="563"/>
                  </a:lnTo>
                  <a:lnTo>
                    <a:pt x="73" y="549"/>
                  </a:lnTo>
                  <a:lnTo>
                    <a:pt x="69" y="534"/>
                  </a:lnTo>
                  <a:lnTo>
                    <a:pt x="68" y="521"/>
                  </a:lnTo>
                  <a:lnTo>
                    <a:pt x="68" y="507"/>
                  </a:lnTo>
                  <a:lnTo>
                    <a:pt x="68" y="494"/>
                  </a:lnTo>
                  <a:lnTo>
                    <a:pt x="68" y="478"/>
                  </a:lnTo>
                  <a:lnTo>
                    <a:pt x="68" y="465"/>
                  </a:lnTo>
                  <a:lnTo>
                    <a:pt x="69" y="451"/>
                  </a:lnTo>
                  <a:lnTo>
                    <a:pt x="71" y="438"/>
                  </a:lnTo>
                  <a:lnTo>
                    <a:pt x="73" y="423"/>
                  </a:lnTo>
                  <a:lnTo>
                    <a:pt x="75" y="409"/>
                  </a:lnTo>
                  <a:lnTo>
                    <a:pt x="77" y="400"/>
                  </a:lnTo>
                  <a:lnTo>
                    <a:pt x="79" y="394"/>
                  </a:lnTo>
                  <a:lnTo>
                    <a:pt x="83" y="380"/>
                  </a:lnTo>
                  <a:lnTo>
                    <a:pt x="87" y="367"/>
                  </a:lnTo>
                  <a:lnTo>
                    <a:pt x="93" y="357"/>
                  </a:lnTo>
                  <a:lnTo>
                    <a:pt x="93" y="352"/>
                  </a:lnTo>
                  <a:lnTo>
                    <a:pt x="100" y="338"/>
                  </a:lnTo>
                  <a:lnTo>
                    <a:pt x="106" y="327"/>
                  </a:lnTo>
                  <a:lnTo>
                    <a:pt x="108" y="325"/>
                  </a:lnTo>
                  <a:lnTo>
                    <a:pt x="116" y="311"/>
                  </a:lnTo>
                  <a:lnTo>
                    <a:pt x="121" y="304"/>
                  </a:lnTo>
                  <a:lnTo>
                    <a:pt x="125" y="298"/>
                  </a:lnTo>
                  <a:lnTo>
                    <a:pt x="135" y="284"/>
                  </a:lnTo>
                  <a:lnTo>
                    <a:pt x="137" y="283"/>
                  </a:lnTo>
                  <a:lnTo>
                    <a:pt x="148" y="269"/>
                  </a:lnTo>
                  <a:lnTo>
                    <a:pt x="162" y="258"/>
                  </a:lnTo>
                  <a:lnTo>
                    <a:pt x="164" y="256"/>
                  </a:lnTo>
                  <a:lnTo>
                    <a:pt x="175" y="244"/>
                  </a:lnTo>
                  <a:lnTo>
                    <a:pt x="183" y="240"/>
                  </a:lnTo>
                  <a:lnTo>
                    <a:pt x="190" y="235"/>
                  </a:lnTo>
                  <a:lnTo>
                    <a:pt x="204" y="227"/>
                  </a:lnTo>
                  <a:lnTo>
                    <a:pt x="217" y="219"/>
                  </a:lnTo>
                  <a:lnTo>
                    <a:pt x="233" y="213"/>
                  </a:lnTo>
                  <a:lnTo>
                    <a:pt x="237" y="213"/>
                  </a:lnTo>
                  <a:lnTo>
                    <a:pt x="246" y="208"/>
                  </a:lnTo>
                  <a:lnTo>
                    <a:pt x="260" y="204"/>
                  </a:lnTo>
                  <a:lnTo>
                    <a:pt x="275" y="200"/>
                  </a:lnTo>
                  <a:lnTo>
                    <a:pt x="288" y="194"/>
                  </a:lnTo>
                  <a:lnTo>
                    <a:pt x="302" y="190"/>
                  </a:lnTo>
                  <a:lnTo>
                    <a:pt x="315" y="188"/>
                  </a:lnTo>
                  <a:lnTo>
                    <a:pt x="331" y="188"/>
                  </a:lnTo>
                  <a:lnTo>
                    <a:pt x="344" y="190"/>
                  </a:lnTo>
                  <a:lnTo>
                    <a:pt x="358" y="192"/>
                  </a:lnTo>
                  <a:lnTo>
                    <a:pt x="373" y="194"/>
                  </a:lnTo>
                  <a:lnTo>
                    <a:pt x="384" y="200"/>
                  </a:lnTo>
                  <a:lnTo>
                    <a:pt x="386" y="200"/>
                  </a:lnTo>
                  <a:lnTo>
                    <a:pt x="402" y="204"/>
                  </a:lnTo>
                  <a:lnTo>
                    <a:pt x="415" y="210"/>
                  </a:lnTo>
                  <a:lnTo>
                    <a:pt x="419" y="213"/>
                  </a:lnTo>
                  <a:lnTo>
                    <a:pt x="429" y="217"/>
                  </a:lnTo>
                  <a:lnTo>
                    <a:pt x="442" y="223"/>
                  </a:lnTo>
                  <a:lnTo>
                    <a:pt x="448" y="227"/>
                  </a:lnTo>
                  <a:lnTo>
                    <a:pt x="457" y="233"/>
                  </a:lnTo>
                  <a:lnTo>
                    <a:pt x="471" y="240"/>
                  </a:lnTo>
                  <a:lnTo>
                    <a:pt x="484" y="250"/>
                  </a:lnTo>
                  <a:lnTo>
                    <a:pt x="490" y="256"/>
                  </a:lnTo>
                  <a:lnTo>
                    <a:pt x="498" y="261"/>
                  </a:lnTo>
                  <a:lnTo>
                    <a:pt x="507" y="269"/>
                  </a:lnTo>
                  <a:lnTo>
                    <a:pt x="513" y="275"/>
                  </a:lnTo>
                  <a:lnTo>
                    <a:pt x="521" y="283"/>
                  </a:lnTo>
                  <a:lnTo>
                    <a:pt x="527" y="290"/>
                  </a:lnTo>
                  <a:lnTo>
                    <a:pt x="532" y="298"/>
                  </a:lnTo>
                  <a:lnTo>
                    <a:pt x="540" y="307"/>
                  </a:lnTo>
                  <a:lnTo>
                    <a:pt x="544" y="311"/>
                  </a:lnTo>
                  <a:lnTo>
                    <a:pt x="555" y="325"/>
                  </a:lnTo>
                  <a:lnTo>
                    <a:pt x="565" y="338"/>
                  </a:lnTo>
                  <a:lnTo>
                    <a:pt x="569" y="346"/>
                  </a:lnTo>
                  <a:lnTo>
                    <a:pt x="573" y="352"/>
                  </a:lnTo>
                  <a:lnTo>
                    <a:pt x="578" y="367"/>
                  </a:lnTo>
                  <a:lnTo>
                    <a:pt x="582" y="379"/>
                  </a:lnTo>
                  <a:lnTo>
                    <a:pt x="584" y="380"/>
                  </a:lnTo>
                  <a:lnTo>
                    <a:pt x="588" y="394"/>
                  </a:lnTo>
                  <a:lnTo>
                    <a:pt x="592" y="409"/>
                  </a:lnTo>
                  <a:lnTo>
                    <a:pt x="596" y="423"/>
                  </a:lnTo>
                  <a:lnTo>
                    <a:pt x="598" y="430"/>
                  </a:lnTo>
                  <a:lnTo>
                    <a:pt x="598" y="438"/>
                  </a:lnTo>
                  <a:lnTo>
                    <a:pt x="600" y="451"/>
                  </a:lnTo>
                  <a:lnTo>
                    <a:pt x="601" y="465"/>
                  </a:lnTo>
                  <a:lnTo>
                    <a:pt x="601" y="478"/>
                  </a:lnTo>
                  <a:lnTo>
                    <a:pt x="601" y="494"/>
                  </a:lnTo>
                  <a:lnTo>
                    <a:pt x="601" y="507"/>
                  </a:lnTo>
                  <a:lnTo>
                    <a:pt x="598" y="521"/>
                  </a:lnTo>
                  <a:lnTo>
                    <a:pt x="598" y="532"/>
                  </a:lnTo>
                  <a:lnTo>
                    <a:pt x="596" y="534"/>
                  </a:lnTo>
                  <a:lnTo>
                    <a:pt x="594" y="549"/>
                  </a:lnTo>
                  <a:lnTo>
                    <a:pt x="592" y="563"/>
                  </a:lnTo>
                  <a:lnTo>
                    <a:pt x="586" y="576"/>
                  </a:lnTo>
                  <a:lnTo>
                    <a:pt x="582" y="588"/>
                  </a:lnTo>
                  <a:lnTo>
                    <a:pt x="582" y="592"/>
                  </a:lnTo>
                  <a:lnTo>
                    <a:pt x="576" y="605"/>
                  </a:lnTo>
                  <a:lnTo>
                    <a:pt x="571" y="619"/>
                  </a:lnTo>
                  <a:lnTo>
                    <a:pt x="569" y="622"/>
                  </a:lnTo>
                  <a:lnTo>
                    <a:pt x="563" y="632"/>
                  </a:lnTo>
                  <a:lnTo>
                    <a:pt x="555" y="645"/>
                  </a:lnTo>
                  <a:lnTo>
                    <a:pt x="553" y="647"/>
                  </a:lnTo>
                  <a:lnTo>
                    <a:pt x="544" y="661"/>
                  </a:lnTo>
                  <a:lnTo>
                    <a:pt x="540" y="665"/>
                  </a:lnTo>
                  <a:lnTo>
                    <a:pt x="532" y="674"/>
                  </a:lnTo>
                  <a:lnTo>
                    <a:pt x="527" y="680"/>
                  </a:lnTo>
                  <a:lnTo>
                    <a:pt x="519" y="688"/>
                  </a:lnTo>
                  <a:lnTo>
                    <a:pt x="513" y="693"/>
                  </a:lnTo>
                  <a:lnTo>
                    <a:pt x="504" y="703"/>
                  </a:lnTo>
                  <a:lnTo>
                    <a:pt x="498" y="707"/>
                  </a:lnTo>
                  <a:lnTo>
                    <a:pt x="484" y="716"/>
                  </a:lnTo>
                  <a:lnTo>
                    <a:pt x="471" y="726"/>
                  </a:lnTo>
                  <a:lnTo>
                    <a:pt x="461" y="730"/>
                  </a:lnTo>
                  <a:lnTo>
                    <a:pt x="457" y="734"/>
                  </a:lnTo>
                  <a:lnTo>
                    <a:pt x="442" y="740"/>
                  </a:lnTo>
                  <a:lnTo>
                    <a:pt x="431" y="745"/>
                  </a:lnTo>
                  <a:lnTo>
                    <a:pt x="429" y="745"/>
                  </a:lnTo>
                  <a:lnTo>
                    <a:pt x="415" y="751"/>
                  </a:lnTo>
                  <a:lnTo>
                    <a:pt x="402" y="755"/>
                  </a:lnTo>
                  <a:lnTo>
                    <a:pt x="386" y="757"/>
                  </a:lnTo>
                  <a:lnTo>
                    <a:pt x="381" y="759"/>
                  </a:lnTo>
                  <a:lnTo>
                    <a:pt x="373" y="761"/>
                  </a:lnTo>
                  <a:lnTo>
                    <a:pt x="358" y="763"/>
                  </a:lnTo>
                  <a:lnTo>
                    <a:pt x="344" y="764"/>
                  </a:lnTo>
                  <a:lnTo>
                    <a:pt x="331" y="764"/>
                  </a:lnTo>
                  <a:lnTo>
                    <a:pt x="315" y="764"/>
                  </a:lnTo>
                  <a:lnTo>
                    <a:pt x="302" y="764"/>
                  </a:lnTo>
                  <a:lnTo>
                    <a:pt x="288" y="763"/>
                  </a:lnTo>
                  <a:lnTo>
                    <a:pt x="275" y="761"/>
                  </a:lnTo>
                  <a:lnTo>
                    <a:pt x="271" y="759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4" name="Freeform 38"/>
            <p:cNvSpPr>
              <a:spLocks noEditPoints="1"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83 w 533"/>
                <a:gd name="T1" fmla="*/ 277 h 575"/>
                <a:gd name="T2" fmla="*/ 55 w 533"/>
                <a:gd name="T3" fmla="*/ 264 h 575"/>
                <a:gd name="T4" fmla="*/ 37 w 533"/>
                <a:gd name="T5" fmla="*/ 250 h 575"/>
                <a:gd name="T6" fmla="*/ 20 w 533"/>
                <a:gd name="T7" fmla="*/ 228 h 575"/>
                <a:gd name="T8" fmla="*/ 10 w 533"/>
                <a:gd name="T9" fmla="*/ 207 h 575"/>
                <a:gd name="T10" fmla="*/ 3 w 533"/>
                <a:gd name="T11" fmla="*/ 180 h 575"/>
                <a:gd name="T12" fmla="*/ 0 w 533"/>
                <a:gd name="T13" fmla="*/ 145 h 575"/>
                <a:gd name="T14" fmla="*/ 5 w 533"/>
                <a:gd name="T15" fmla="*/ 110 h 575"/>
                <a:gd name="T16" fmla="*/ 13 w 533"/>
                <a:gd name="T17" fmla="*/ 84 h 575"/>
                <a:gd name="T18" fmla="*/ 24 w 533"/>
                <a:gd name="T19" fmla="*/ 61 h 575"/>
                <a:gd name="T20" fmla="*/ 40 w 533"/>
                <a:gd name="T21" fmla="*/ 40 h 575"/>
                <a:gd name="T22" fmla="*/ 58 w 533"/>
                <a:gd name="T23" fmla="*/ 26 h 575"/>
                <a:gd name="T24" fmla="*/ 83 w 533"/>
                <a:gd name="T25" fmla="*/ 12 h 575"/>
                <a:gd name="T26" fmla="*/ 110 w 533"/>
                <a:gd name="T27" fmla="*/ 3 h 575"/>
                <a:gd name="T28" fmla="*/ 146 w 533"/>
                <a:gd name="T29" fmla="*/ 2 h 575"/>
                <a:gd name="T30" fmla="*/ 174 w 533"/>
                <a:gd name="T31" fmla="*/ 11 h 575"/>
                <a:gd name="T32" fmla="*/ 195 w 533"/>
                <a:gd name="T33" fmla="*/ 22 h 575"/>
                <a:gd name="T34" fmla="*/ 216 w 533"/>
                <a:gd name="T35" fmla="*/ 36 h 575"/>
                <a:gd name="T36" fmla="*/ 233 w 533"/>
                <a:gd name="T37" fmla="*/ 55 h 575"/>
                <a:gd name="T38" fmla="*/ 249 w 533"/>
                <a:gd name="T39" fmla="*/ 75 h 575"/>
                <a:gd name="T40" fmla="*/ 258 w 533"/>
                <a:gd name="T41" fmla="*/ 96 h 575"/>
                <a:gd name="T42" fmla="*/ 265 w 533"/>
                <a:gd name="T43" fmla="*/ 124 h 575"/>
                <a:gd name="T44" fmla="*/ 267 w 533"/>
                <a:gd name="T45" fmla="*/ 159 h 575"/>
                <a:gd name="T46" fmla="*/ 262 w 533"/>
                <a:gd name="T47" fmla="*/ 187 h 575"/>
                <a:gd name="T48" fmla="*/ 252 w 533"/>
                <a:gd name="T49" fmla="*/ 215 h 575"/>
                <a:gd name="T50" fmla="*/ 239 w 533"/>
                <a:gd name="T51" fmla="*/ 236 h 575"/>
                <a:gd name="T52" fmla="*/ 223 w 533"/>
                <a:gd name="T53" fmla="*/ 252 h 575"/>
                <a:gd name="T54" fmla="*/ 202 w 533"/>
                <a:gd name="T55" fmla="*/ 269 h 575"/>
                <a:gd name="T56" fmla="*/ 181 w 533"/>
                <a:gd name="T57" fmla="*/ 278 h 575"/>
                <a:gd name="T58" fmla="*/ 153 w 533"/>
                <a:gd name="T59" fmla="*/ 285 h 575"/>
                <a:gd name="T60" fmla="*/ 117 w 533"/>
                <a:gd name="T61" fmla="*/ 287 h 575"/>
                <a:gd name="T62" fmla="*/ 109 w 533"/>
                <a:gd name="T63" fmla="*/ 236 h 575"/>
                <a:gd name="T64" fmla="*/ 83 w 533"/>
                <a:gd name="T65" fmla="*/ 226 h 575"/>
                <a:gd name="T66" fmla="*/ 61 w 533"/>
                <a:gd name="T67" fmla="*/ 210 h 575"/>
                <a:gd name="T68" fmla="*/ 47 w 533"/>
                <a:gd name="T69" fmla="*/ 192 h 575"/>
                <a:gd name="T70" fmla="*/ 38 w 533"/>
                <a:gd name="T71" fmla="*/ 166 h 575"/>
                <a:gd name="T72" fmla="*/ 37 w 533"/>
                <a:gd name="T73" fmla="*/ 131 h 575"/>
                <a:gd name="T74" fmla="*/ 47 w 533"/>
                <a:gd name="T75" fmla="*/ 104 h 575"/>
                <a:gd name="T76" fmla="*/ 61 w 533"/>
                <a:gd name="T77" fmla="*/ 84 h 575"/>
                <a:gd name="T78" fmla="*/ 83 w 533"/>
                <a:gd name="T79" fmla="*/ 69 h 575"/>
                <a:gd name="T80" fmla="*/ 109 w 533"/>
                <a:gd name="T81" fmla="*/ 61 h 575"/>
                <a:gd name="T82" fmla="*/ 138 w 533"/>
                <a:gd name="T83" fmla="*/ 60 h 575"/>
                <a:gd name="T84" fmla="*/ 161 w 533"/>
                <a:gd name="T85" fmla="*/ 68 h 575"/>
                <a:gd name="T86" fmla="*/ 181 w 533"/>
                <a:gd name="T87" fmla="*/ 83 h 575"/>
                <a:gd name="T88" fmla="*/ 196 w 533"/>
                <a:gd name="T89" fmla="*/ 103 h 575"/>
                <a:gd name="T90" fmla="*/ 206 w 533"/>
                <a:gd name="T91" fmla="*/ 131 h 575"/>
                <a:gd name="T92" fmla="*/ 206 w 533"/>
                <a:gd name="T93" fmla="*/ 166 h 575"/>
                <a:gd name="T94" fmla="*/ 195 w 533"/>
                <a:gd name="T95" fmla="*/ 194 h 575"/>
                <a:gd name="T96" fmla="*/ 181 w 533"/>
                <a:gd name="T97" fmla="*/ 211 h 575"/>
                <a:gd name="T98" fmla="*/ 159 w 533"/>
                <a:gd name="T99" fmla="*/ 227 h 575"/>
                <a:gd name="T100" fmla="*/ 132 w 533"/>
                <a:gd name="T101" fmla="*/ 235 h 575"/>
                <a:gd name="T102" fmla="*/ 109 w 533"/>
                <a:gd name="T103" fmla="*/ 236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3" h="575">
                  <a:moveTo>
                    <a:pt x="203" y="571"/>
                  </a:moveTo>
                  <a:lnTo>
                    <a:pt x="194" y="567"/>
                  </a:lnTo>
                  <a:lnTo>
                    <a:pt x="180" y="561"/>
                  </a:lnTo>
                  <a:lnTo>
                    <a:pt x="167" y="555"/>
                  </a:lnTo>
                  <a:lnTo>
                    <a:pt x="165" y="555"/>
                  </a:lnTo>
                  <a:lnTo>
                    <a:pt x="151" y="550"/>
                  </a:lnTo>
                  <a:lnTo>
                    <a:pt x="136" y="544"/>
                  </a:lnTo>
                  <a:lnTo>
                    <a:pt x="134" y="542"/>
                  </a:lnTo>
                  <a:lnTo>
                    <a:pt x="122" y="536"/>
                  </a:lnTo>
                  <a:lnTo>
                    <a:pt x="109" y="528"/>
                  </a:lnTo>
                  <a:lnTo>
                    <a:pt x="94" y="519"/>
                  </a:lnTo>
                  <a:lnTo>
                    <a:pt x="88" y="513"/>
                  </a:lnTo>
                  <a:lnTo>
                    <a:pt x="80" y="507"/>
                  </a:lnTo>
                  <a:lnTo>
                    <a:pt x="74" y="500"/>
                  </a:lnTo>
                  <a:lnTo>
                    <a:pt x="67" y="494"/>
                  </a:lnTo>
                  <a:lnTo>
                    <a:pt x="61" y="486"/>
                  </a:ln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  <a:close/>
                  <a:moveTo>
                    <a:pt x="218" y="473"/>
                  </a:moveTo>
                  <a:lnTo>
                    <a:pt x="207" y="471"/>
                  </a:lnTo>
                  <a:lnTo>
                    <a:pt x="194" y="465"/>
                  </a:lnTo>
                  <a:lnTo>
                    <a:pt x="180" y="459"/>
                  </a:lnTo>
                  <a:lnTo>
                    <a:pt x="176" y="457"/>
                  </a:lnTo>
                  <a:lnTo>
                    <a:pt x="165" y="452"/>
                  </a:lnTo>
                  <a:lnTo>
                    <a:pt x="151" y="444"/>
                  </a:lnTo>
                  <a:lnTo>
                    <a:pt x="136" y="434"/>
                  </a:lnTo>
                  <a:lnTo>
                    <a:pt x="132" y="431"/>
                  </a:lnTo>
                  <a:lnTo>
                    <a:pt x="122" y="421"/>
                  </a:lnTo>
                  <a:lnTo>
                    <a:pt x="117" y="415"/>
                  </a:lnTo>
                  <a:lnTo>
                    <a:pt x="109" y="406"/>
                  </a:lnTo>
                  <a:lnTo>
                    <a:pt x="105" y="402"/>
                  </a:lnTo>
                  <a:lnTo>
                    <a:pt x="96" y="388"/>
                  </a:lnTo>
                  <a:lnTo>
                    <a:pt x="94" y="384"/>
                  </a:lnTo>
                  <a:lnTo>
                    <a:pt x="90" y="375"/>
                  </a:lnTo>
                  <a:lnTo>
                    <a:pt x="84" y="361"/>
                  </a:lnTo>
                  <a:lnTo>
                    <a:pt x="80" y="352"/>
                  </a:lnTo>
                  <a:lnTo>
                    <a:pt x="78" y="346"/>
                  </a:lnTo>
                  <a:lnTo>
                    <a:pt x="76" y="333"/>
                  </a:lnTo>
                  <a:lnTo>
                    <a:pt x="74" y="319"/>
                  </a:lnTo>
                  <a:lnTo>
                    <a:pt x="73" y="304"/>
                  </a:lnTo>
                  <a:lnTo>
                    <a:pt x="73" y="290"/>
                  </a:lnTo>
                  <a:lnTo>
                    <a:pt x="73" y="277"/>
                  </a:lnTo>
                  <a:lnTo>
                    <a:pt x="74" y="263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2" y="235"/>
                  </a:lnTo>
                  <a:lnTo>
                    <a:pt x="88" y="221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3" y="192"/>
                  </a:lnTo>
                  <a:lnTo>
                    <a:pt x="109" y="185"/>
                  </a:lnTo>
                  <a:lnTo>
                    <a:pt x="113" y="179"/>
                  </a:lnTo>
                  <a:lnTo>
                    <a:pt x="122" y="169"/>
                  </a:lnTo>
                  <a:lnTo>
                    <a:pt x="128" y="164"/>
                  </a:lnTo>
                  <a:lnTo>
                    <a:pt x="136" y="156"/>
                  </a:lnTo>
                  <a:lnTo>
                    <a:pt x="146" y="150"/>
                  </a:lnTo>
                  <a:lnTo>
                    <a:pt x="151" y="146"/>
                  </a:lnTo>
                  <a:lnTo>
                    <a:pt x="165" y="139"/>
                  </a:lnTo>
                  <a:lnTo>
                    <a:pt x="169" y="137"/>
                  </a:lnTo>
                  <a:lnTo>
                    <a:pt x="180" y="133"/>
                  </a:lnTo>
                  <a:lnTo>
                    <a:pt x="194" y="127"/>
                  </a:lnTo>
                  <a:lnTo>
                    <a:pt x="207" y="123"/>
                  </a:lnTo>
                  <a:lnTo>
                    <a:pt x="217" y="123"/>
                  </a:lnTo>
                  <a:lnTo>
                    <a:pt x="220" y="121"/>
                  </a:lnTo>
                  <a:lnTo>
                    <a:pt x="234" y="121"/>
                  </a:lnTo>
                  <a:lnTo>
                    <a:pt x="249" y="121"/>
                  </a:lnTo>
                  <a:lnTo>
                    <a:pt x="263" y="121"/>
                  </a:lnTo>
                  <a:lnTo>
                    <a:pt x="276" y="121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305" y="127"/>
                  </a:lnTo>
                  <a:lnTo>
                    <a:pt x="318" y="135"/>
                  </a:lnTo>
                  <a:lnTo>
                    <a:pt x="322" y="137"/>
                  </a:lnTo>
                  <a:lnTo>
                    <a:pt x="334" y="144"/>
                  </a:lnTo>
                  <a:lnTo>
                    <a:pt x="341" y="150"/>
                  </a:lnTo>
                  <a:lnTo>
                    <a:pt x="347" y="154"/>
                  </a:lnTo>
                  <a:lnTo>
                    <a:pt x="359" y="164"/>
                  </a:lnTo>
                  <a:lnTo>
                    <a:pt x="361" y="167"/>
                  </a:lnTo>
                  <a:lnTo>
                    <a:pt x="372" y="179"/>
                  </a:lnTo>
                  <a:lnTo>
                    <a:pt x="374" y="183"/>
                  </a:lnTo>
                  <a:lnTo>
                    <a:pt x="382" y="192"/>
                  </a:lnTo>
                  <a:lnTo>
                    <a:pt x="389" y="204"/>
                  </a:lnTo>
                  <a:lnTo>
                    <a:pt x="391" y="206"/>
                  </a:lnTo>
                  <a:lnTo>
                    <a:pt x="397" y="221"/>
                  </a:lnTo>
                  <a:lnTo>
                    <a:pt x="403" y="233"/>
                  </a:lnTo>
                  <a:lnTo>
                    <a:pt x="405" y="235"/>
                  </a:lnTo>
                  <a:lnTo>
                    <a:pt x="409" y="248"/>
                  </a:lnTo>
                  <a:lnTo>
                    <a:pt x="412" y="263"/>
                  </a:lnTo>
                  <a:lnTo>
                    <a:pt x="414" y="277"/>
                  </a:lnTo>
                  <a:lnTo>
                    <a:pt x="414" y="290"/>
                  </a:lnTo>
                  <a:lnTo>
                    <a:pt x="414" y="304"/>
                  </a:lnTo>
                  <a:lnTo>
                    <a:pt x="412" y="319"/>
                  </a:lnTo>
                  <a:lnTo>
                    <a:pt x="411" y="333"/>
                  </a:lnTo>
                  <a:lnTo>
                    <a:pt x="407" y="346"/>
                  </a:lnTo>
                  <a:lnTo>
                    <a:pt x="403" y="358"/>
                  </a:lnTo>
                  <a:lnTo>
                    <a:pt x="403" y="361"/>
                  </a:lnTo>
                  <a:lnTo>
                    <a:pt x="397" y="375"/>
                  </a:lnTo>
                  <a:lnTo>
                    <a:pt x="389" y="388"/>
                  </a:lnTo>
                  <a:lnTo>
                    <a:pt x="380" y="402"/>
                  </a:lnTo>
                  <a:lnTo>
                    <a:pt x="374" y="408"/>
                  </a:lnTo>
                  <a:lnTo>
                    <a:pt x="368" y="415"/>
                  </a:lnTo>
                  <a:lnTo>
                    <a:pt x="361" y="423"/>
                  </a:lnTo>
                  <a:lnTo>
                    <a:pt x="353" y="431"/>
                  </a:lnTo>
                  <a:lnTo>
                    <a:pt x="347" y="436"/>
                  </a:lnTo>
                  <a:lnTo>
                    <a:pt x="336" y="444"/>
                  </a:lnTo>
                  <a:lnTo>
                    <a:pt x="334" y="446"/>
                  </a:lnTo>
                  <a:lnTo>
                    <a:pt x="318" y="454"/>
                  </a:lnTo>
                  <a:lnTo>
                    <a:pt x="309" y="457"/>
                  </a:lnTo>
                  <a:lnTo>
                    <a:pt x="305" y="459"/>
                  </a:lnTo>
                  <a:lnTo>
                    <a:pt x="291" y="465"/>
                  </a:lnTo>
                  <a:lnTo>
                    <a:pt x="276" y="469"/>
                  </a:lnTo>
                  <a:lnTo>
                    <a:pt x="263" y="471"/>
                  </a:lnTo>
                  <a:lnTo>
                    <a:pt x="255" y="473"/>
                  </a:lnTo>
                  <a:lnTo>
                    <a:pt x="249" y="473"/>
                  </a:lnTo>
                  <a:lnTo>
                    <a:pt x="234" y="473"/>
                  </a:lnTo>
                  <a:lnTo>
                    <a:pt x="220" y="473"/>
                  </a:lnTo>
                  <a:lnTo>
                    <a:pt x="218" y="473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5" name="Freeform 39"/>
            <p:cNvSpPr>
              <a:spLocks noEditPoints="1"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73 w 341"/>
                <a:gd name="T101" fmla="*/ 175 h 352"/>
                <a:gd name="T102" fmla="*/ 67 w 341"/>
                <a:gd name="T103" fmla="*/ 105 h 352"/>
                <a:gd name="T104" fmla="*/ 61 w 341"/>
                <a:gd name="T105" fmla="*/ 96 h 352"/>
                <a:gd name="T106" fmla="*/ 58 w 341"/>
                <a:gd name="T107" fmla="*/ 84 h 352"/>
                <a:gd name="T108" fmla="*/ 61 w 341"/>
                <a:gd name="T109" fmla="*/ 77 h 352"/>
                <a:gd name="T110" fmla="*/ 67 w 341"/>
                <a:gd name="T111" fmla="*/ 68 h 352"/>
                <a:gd name="T112" fmla="*/ 81 w 341"/>
                <a:gd name="T113" fmla="*/ 65 h 352"/>
                <a:gd name="T114" fmla="*/ 95 w 341"/>
                <a:gd name="T115" fmla="*/ 71 h 352"/>
                <a:gd name="T116" fmla="*/ 102 w 341"/>
                <a:gd name="T117" fmla="*/ 84 h 352"/>
                <a:gd name="T118" fmla="*/ 99 w 341"/>
                <a:gd name="T119" fmla="*/ 98 h 352"/>
                <a:gd name="T120" fmla="*/ 92 w 341"/>
                <a:gd name="T121" fmla="*/ 105 h 352"/>
                <a:gd name="T122" fmla="*/ 81 w 341"/>
                <a:gd name="T123" fmla="*/ 109 h 352"/>
                <a:gd name="T124" fmla="*/ 67 w 341"/>
                <a:gd name="T125" fmla="*/ 105 h 3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  <a:close/>
                  <a:moveTo>
                    <a:pt x="134" y="212"/>
                  </a:moveTo>
                  <a:lnTo>
                    <a:pt x="134" y="212"/>
                  </a:lnTo>
                  <a:lnTo>
                    <a:pt x="121" y="198"/>
                  </a:lnTo>
                  <a:lnTo>
                    <a:pt x="121" y="194"/>
                  </a:lnTo>
                  <a:lnTo>
                    <a:pt x="115" y="183"/>
                  </a:lnTo>
                  <a:lnTo>
                    <a:pt x="115" y="169"/>
                  </a:lnTo>
                  <a:lnTo>
                    <a:pt x="119" y="156"/>
                  </a:lnTo>
                  <a:lnTo>
                    <a:pt x="121" y="154"/>
                  </a:lnTo>
                  <a:lnTo>
                    <a:pt x="130" y="142"/>
                  </a:lnTo>
                  <a:lnTo>
                    <a:pt x="134" y="137"/>
                  </a:lnTo>
                  <a:lnTo>
                    <a:pt x="147" y="131"/>
                  </a:lnTo>
                  <a:lnTo>
                    <a:pt x="161" y="131"/>
                  </a:lnTo>
                  <a:lnTo>
                    <a:pt x="174" y="133"/>
                  </a:lnTo>
                  <a:lnTo>
                    <a:pt x="190" y="142"/>
                  </a:lnTo>
                  <a:lnTo>
                    <a:pt x="199" y="156"/>
                  </a:lnTo>
                  <a:lnTo>
                    <a:pt x="203" y="169"/>
                  </a:lnTo>
                  <a:lnTo>
                    <a:pt x="203" y="183"/>
                  </a:lnTo>
                  <a:lnTo>
                    <a:pt x="197" y="198"/>
                  </a:lnTo>
                  <a:lnTo>
                    <a:pt x="190" y="208"/>
                  </a:lnTo>
                  <a:lnTo>
                    <a:pt x="184" y="212"/>
                  </a:lnTo>
                  <a:lnTo>
                    <a:pt x="174" y="215"/>
                  </a:lnTo>
                  <a:lnTo>
                    <a:pt x="161" y="219"/>
                  </a:lnTo>
                  <a:lnTo>
                    <a:pt x="147" y="217"/>
                  </a:lnTo>
                  <a:lnTo>
                    <a:pt x="134" y="212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Freeform 40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10 w 88"/>
                <a:gd name="T3" fmla="*/ 41 h 88"/>
                <a:gd name="T4" fmla="*/ 3 w 88"/>
                <a:gd name="T5" fmla="*/ 34 h 88"/>
                <a:gd name="T6" fmla="*/ 3 w 88"/>
                <a:gd name="T7" fmla="*/ 32 h 88"/>
                <a:gd name="T8" fmla="*/ 1 w 88"/>
                <a:gd name="T9" fmla="*/ 26 h 88"/>
                <a:gd name="T10" fmla="*/ 0 w 88"/>
                <a:gd name="T11" fmla="*/ 19 h 88"/>
                <a:gd name="T12" fmla="*/ 2 w 88"/>
                <a:gd name="T13" fmla="*/ 13 h 88"/>
                <a:gd name="T14" fmla="*/ 3 w 88"/>
                <a:gd name="T15" fmla="*/ 12 h 88"/>
                <a:gd name="T16" fmla="*/ 8 w 88"/>
                <a:gd name="T17" fmla="*/ 6 h 88"/>
                <a:gd name="T18" fmla="*/ 10 w 88"/>
                <a:gd name="T19" fmla="*/ 3 h 88"/>
                <a:gd name="T20" fmla="*/ 16 w 88"/>
                <a:gd name="T21" fmla="*/ 0 h 88"/>
                <a:gd name="T22" fmla="*/ 23 w 88"/>
                <a:gd name="T23" fmla="*/ 0 h 88"/>
                <a:gd name="T24" fmla="*/ 31 w 88"/>
                <a:gd name="T25" fmla="*/ 1 h 88"/>
                <a:gd name="T26" fmla="*/ 38 w 88"/>
                <a:gd name="T27" fmla="*/ 6 h 88"/>
                <a:gd name="T28" fmla="*/ 42 w 88"/>
                <a:gd name="T29" fmla="*/ 13 h 88"/>
                <a:gd name="T30" fmla="*/ 44 w 88"/>
                <a:gd name="T31" fmla="*/ 19 h 88"/>
                <a:gd name="T32" fmla="*/ 44 w 88"/>
                <a:gd name="T33" fmla="*/ 26 h 88"/>
                <a:gd name="T34" fmla="*/ 41 w 88"/>
                <a:gd name="T35" fmla="*/ 34 h 88"/>
                <a:gd name="T36" fmla="*/ 38 w 88"/>
                <a:gd name="T37" fmla="*/ 39 h 88"/>
                <a:gd name="T38" fmla="*/ 35 w 88"/>
                <a:gd name="T39" fmla="*/ 41 h 88"/>
                <a:gd name="T40" fmla="*/ 31 w 88"/>
                <a:gd name="T41" fmla="*/ 42 h 88"/>
                <a:gd name="T42" fmla="*/ 23 w 88"/>
                <a:gd name="T43" fmla="*/ 44 h 88"/>
                <a:gd name="T44" fmla="*/ 16 w 88"/>
                <a:gd name="T45" fmla="*/ 43 h 88"/>
                <a:gd name="T46" fmla="*/ 10 w 88"/>
                <a:gd name="T47" fmla="*/ 4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19" y="81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Freeform 41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Freeform 42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Freeform 43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Freeform 44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Freeform 45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Freeform 46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3" name="Freeform 47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4" name="Freeform 48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Freeform 49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6" name="Freeform 50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7" name="Freeform 51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8" name="Freeform 52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9" name="Freeform 53"/>
            <p:cNvSpPr>
              <a:spLocks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0" name="Freeform 54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0 w 15"/>
                <a:gd name="T3" fmla="*/ 2 h 10"/>
                <a:gd name="T4" fmla="*/ 7 w 15"/>
                <a:gd name="T5" fmla="*/ 0 h 10"/>
                <a:gd name="T6" fmla="*/ 8 w 15"/>
                <a:gd name="T7" fmla="*/ 2 h 10"/>
                <a:gd name="T8" fmla="*/ 7 w 15"/>
                <a:gd name="T9" fmla="*/ 4 h 10"/>
                <a:gd name="T10" fmla="*/ 0 w 15"/>
                <a:gd name="T11" fmla="*/ 3 h 10"/>
                <a:gd name="T12" fmla="*/ 0 w 15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1" name="Freeform 55"/>
            <p:cNvSpPr>
              <a:spLocks/>
            </p:cNvSpPr>
            <p:nvPr/>
          </p:nvSpPr>
          <p:spPr bwMode="auto">
            <a:xfrm>
              <a:off x="2515" y="3536"/>
              <a:ext cx="2" cy="42"/>
            </a:xfrm>
            <a:custGeom>
              <a:avLst/>
              <a:gdLst>
                <a:gd name="T0" fmla="*/ 2 w 4"/>
                <a:gd name="T1" fmla="*/ 0 h 85"/>
                <a:gd name="T2" fmla="*/ 2 w 4"/>
                <a:gd name="T3" fmla="*/ 0 h 85"/>
                <a:gd name="T4" fmla="*/ 0 w 4"/>
                <a:gd name="T5" fmla="*/ 7 h 85"/>
                <a:gd name="T6" fmla="*/ 1 w 4"/>
                <a:gd name="T7" fmla="*/ 13 h 85"/>
                <a:gd name="T8" fmla="*/ 2 w 4"/>
                <a:gd name="T9" fmla="*/ 21 h 85"/>
                <a:gd name="T10" fmla="*/ 2 w 4"/>
                <a:gd name="T11" fmla="*/ 28 h 85"/>
                <a:gd name="T12" fmla="*/ 2 w 4"/>
                <a:gd name="T13" fmla="*/ 34 h 85"/>
                <a:gd name="T14" fmla="*/ 2 w 4"/>
                <a:gd name="T15" fmla="*/ 42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85">
                  <a:moveTo>
                    <a:pt x="4" y="0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4" y="42"/>
                  </a:lnTo>
                  <a:lnTo>
                    <a:pt x="4" y="56"/>
                  </a:lnTo>
                  <a:lnTo>
                    <a:pt x="4" y="69"/>
                  </a:lnTo>
                  <a:lnTo>
                    <a:pt x="4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2" name="Freeform 56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3" name="Line 57"/>
            <p:cNvSpPr>
              <a:spLocks noChangeShapeType="1"/>
            </p:cNvSpPr>
            <p:nvPr/>
          </p:nvSpPr>
          <p:spPr bwMode="auto">
            <a:xfrm flipH="1">
              <a:off x="1963" y="2026"/>
              <a:ext cx="2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4" name="Freeform 58"/>
            <p:cNvSpPr>
              <a:spLocks/>
            </p:cNvSpPr>
            <p:nvPr/>
          </p:nvSpPr>
          <p:spPr bwMode="auto">
            <a:xfrm>
              <a:off x="1920" y="2033"/>
              <a:ext cx="89" cy="328"/>
            </a:xfrm>
            <a:custGeom>
              <a:avLst/>
              <a:gdLst>
                <a:gd name="T0" fmla="*/ 43 w 179"/>
                <a:gd name="T1" fmla="*/ 2 h 657"/>
                <a:gd name="T2" fmla="*/ 40 w 179"/>
                <a:gd name="T3" fmla="*/ 14 h 657"/>
                <a:gd name="T4" fmla="*/ 37 w 179"/>
                <a:gd name="T5" fmla="*/ 28 h 657"/>
                <a:gd name="T6" fmla="*/ 35 w 179"/>
                <a:gd name="T7" fmla="*/ 40 h 657"/>
                <a:gd name="T8" fmla="*/ 34 w 179"/>
                <a:gd name="T9" fmla="*/ 49 h 657"/>
                <a:gd name="T10" fmla="*/ 32 w 179"/>
                <a:gd name="T11" fmla="*/ 63 h 657"/>
                <a:gd name="T12" fmla="*/ 31 w 179"/>
                <a:gd name="T13" fmla="*/ 77 h 657"/>
                <a:gd name="T14" fmla="*/ 31 w 179"/>
                <a:gd name="T15" fmla="*/ 91 h 657"/>
                <a:gd name="T16" fmla="*/ 31 w 179"/>
                <a:gd name="T17" fmla="*/ 105 h 657"/>
                <a:gd name="T18" fmla="*/ 31 w 179"/>
                <a:gd name="T19" fmla="*/ 119 h 657"/>
                <a:gd name="T20" fmla="*/ 31 w 179"/>
                <a:gd name="T21" fmla="*/ 132 h 657"/>
                <a:gd name="T22" fmla="*/ 34 w 179"/>
                <a:gd name="T23" fmla="*/ 147 h 657"/>
                <a:gd name="T24" fmla="*/ 36 w 179"/>
                <a:gd name="T25" fmla="*/ 154 h 657"/>
                <a:gd name="T26" fmla="*/ 34 w 179"/>
                <a:gd name="T27" fmla="*/ 160 h 657"/>
                <a:gd name="T28" fmla="*/ 26 w 179"/>
                <a:gd name="T29" fmla="*/ 168 h 657"/>
                <a:gd name="T30" fmla="*/ 14 w 179"/>
                <a:gd name="T31" fmla="*/ 174 h 657"/>
                <a:gd name="T32" fmla="*/ 7 w 179"/>
                <a:gd name="T33" fmla="*/ 178 h 657"/>
                <a:gd name="T34" fmla="*/ 1 w 179"/>
                <a:gd name="T35" fmla="*/ 184 h 657"/>
                <a:gd name="T36" fmla="*/ 1 w 179"/>
                <a:gd name="T37" fmla="*/ 191 h 657"/>
                <a:gd name="T38" fmla="*/ 5 w 179"/>
                <a:gd name="T39" fmla="*/ 202 h 657"/>
                <a:gd name="T40" fmla="*/ 7 w 179"/>
                <a:gd name="T41" fmla="*/ 212 h 657"/>
                <a:gd name="T42" fmla="*/ 10 w 179"/>
                <a:gd name="T43" fmla="*/ 224 h 657"/>
                <a:gd name="T44" fmla="*/ 8 w 179"/>
                <a:gd name="T45" fmla="*/ 238 h 657"/>
                <a:gd name="T46" fmla="*/ 14 w 179"/>
                <a:gd name="T47" fmla="*/ 247 h 657"/>
                <a:gd name="T48" fmla="*/ 21 w 179"/>
                <a:gd name="T49" fmla="*/ 254 h 657"/>
                <a:gd name="T50" fmla="*/ 26 w 179"/>
                <a:gd name="T51" fmla="*/ 266 h 657"/>
                <a:gd name="T52" fmla="*/ 35 w 179"/>
                <a:gd name="T53" fmla="*/ 273 h 657"/>
                <a:gd name="T54" fmla="*/ 43 w 179"/>
                <a:gd name="T55" fmla="*/ 274 h 657"/>
                <a:gd name="T56" fmla="*/ 54 w 179"/>
                <a:gd name="T57" fmla="*/ 279 h 657"/>
                <a:gd name="T58" fmla="*/ 57 w 179"/>
                <a:gd name="T59" fmla="*/ 287 h 657"/>
                <a:gd name="T60" fmla="*/ 64 w 179"/>
                <a:gd name="T61" fmla="*/ 297 h 657"/>
                <a:gd name="T62" fmla="*/ 71 w 179"/>
                <a:gd name="T63" fmla="*/ 302 h 657"/>
                <a:gd name="T64" fmla="*/ 78 w 179"/>
                <a:gd name="T65" fmla="*/ 314 h 657"/>
                <a:gd name="T66" fmla="*/ 81 w 179"/>
                <a:gd name="T67" fmla="*/ 322 h 657"/>
                <a:gd name="T68" fmla="*/ 89 w 179"/>
                <a:gd name="T69" fmla="*/ 328 h 6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57">
                  <a:moveTo>
                    <a:pt x="86" y="0"/>
                  </a:moveTo>
                  <a:lnTo>
                    <a:pt x="86" y="4"/>
                  </a:lnTo>
                  <a:lnTo>
                    <a:pt x="83" y="14"/>
                  </a:lnTo>
                  <a:lnTo>
                    <a:pt x="81" y="29"/>
                  </a:lnTo>
                  <a:lnTo>
                    <a:pt x="77" y="43"/>
                  </a:lnTo>
                  <a:lnTo>
                    <a:pt x="75" y="56"/>
                  </a:lnTo>
                  <a:lnTo>
                    <a:pt x="73" y="69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69" y="98"/>
                  </a:lnTo>
                  <a:lnTo>
                    <a:pt x="67" y="112"/>
                  </a:lnTo>
                  <a:lnTo>
                    <a:pt x="65" y="127"/>
                  </a:lnTo>
                  <a:lnTo>
                    <a:pt x="65" y="140"/>
                  </a:lnTo>
                  <a:lnTo>
                    <a:pt x="63" y="154"/>
                  </a:lnTo>
                  <a:lnTo>
                    <a:pt x="63" y="169"/>
                  </a:lnTo>
                  <a:lnTo>
                    <a:pt x="63" y="183"/>
                  </a:lnTo>
                  <a:lnTo>
                    <a:pt x="63" y="196"/>
                  </a:lnTo>
                  <a:lnTo>
                    <a:pt x="63" y="210"/>
                  </a:lnTo>
                  <a:lnTo>
                    <a:pt x="63" y="223"/>
                  </a:lnTo>
                  <a:lnTo>
                    <a:pt x="63" y="238"/>
                  </a:lnTo>
                  <a:lnTo>
                    <a:pt x="63" y="252"/>
                  </a:lnTo>
                  <a:lnTo>
                    <a:pt x="63" y="265"/>
                  </a:lnTo>
                  <a:lnTo>
                    <a:pt x="65" y="281"/>
                  </a:lnTo>
                  <a:lnTo>
                    <a:pt x="69" y="294"/>
                  </a:lnTo>
                  <a:lnTo>
                    <a:pt x="71" y="304"/>
                  </a:lnTo>
                  <a:lnTo>
                    <a:pt x="73" y="308"/>
                  </a:lnTo>
                  <a:lnTo>
                    <a:pt x="71" y="311"/>
                  </a:lnTo>
                  <a:lnTo>
                    <a:pt x="69" y="321"/>
                  </a:lnTo>
                  <a:lnTo>
                    <a:pt x="58" y="331"/>
                  </a:lnTo>
                  <a:lnTo>
                    <a:pt x="52" y="336"/>
                  </a:lnTo>
                  <a:lnTo>
                    <a:pt x="42" y="340"/>
                  </a:lnTo>
                  <a:lnTo>
                    <a:pt x="29" y="348"/>
                  </a:lnTo>
                  <a:lnTo>
                    <a:pt x="25" y="350"/>
                  </a:lnTo>
                  <a:lnTo>
                    <a:pt x="15" y="356"/>
                  </a:lnTo>
                  <a:lnTo>
                    <a:pt x="2" y="365"/>
                  </a:lnTo>
                  <a:lnTo>
                    <a:pt x="2" y="369"/>
                  </a:lnTo>
                  <a:lnTo>
                    <a:pt x="0" y="379"/>
                  </a:lnTo>
                  <a:lnTo>
                    <a:pt x="2" y="382"/>
                  </a:lnTo>
                  <a:lnTo>
                    <a:pt x="6" y="392"/>
                  </a:lnTo>
                  <a:lnTo>
                    <a:pt x="11" y="405"/>
                  </a:lnTo>
                  <a:lnTo>
                    <a:pt x="15" y="419"/>
                  </a:lnTo>
                  <a:lnTo>
                    <a:pt x="15" y="425"/>
                  </a:lnTo>
                  <a:lnTo>
                    <a:pt x="17" y="434"/>
                  </a:lnTo>
                  <a:lnTo>
                    <a:pt x="21" y="448"/>
                  </a:lnTo>
                  <a:lnTo>
                    <a:pt x="19" y="461"/>
                  </a:lnTo>
                  <a:lnTo>
                    <a:pt x="17" y="476"/>
                  </a:lnTo>
                  <a:lnTo>
                    <a:pt x="25" y="490"/>
                  </a:lnTo>
                  <a:lnTo>
                    <a:pt x="29" y="494"/>
                  </a:lnTo>
                  <a:lnTo>
                    <a:pt x="40" y="503"/>
                  </a:lnTo>
                  <a:lnTo>
                    <a:pt x="42" y="509"/>
                  </a:lnTo>
                  <a:lnTo>
                    <a:pt x="48" y="517"/>
                  </a:lnTo>
                  <a:lnTo>
                    <a:pt x="52" y="532"/>
                  </a:lnTo>
                  <a:lnTo>
                    <a:pt x="58" y="538"/>
                  </a:lnTo>
                  <a:lnTo>
                    <a:pt x="71" y="546"/>
                  </a:lnTo>
                  <a:lnTo>
                    <a:pt x="86" y="548"/>
                  </a:lnTo>
                  <a:lnTo>
                    <a:pt x="100" y="553"/>
                  </a:lnTo>
                  <a:lnTo>
                    <a:pt x="108" y="559"/>
                  </a:lnTo>
                  <a:lnTo>
                    <a:pt x="113" y="569"/>
                  </a:lnTo>
                  <a:lnTo>
                    <a:pt x="115" y="574"/>
                  </a:lnTo>
                  <a:lnTo>
                    <a:pt x="123" y="588"/>
                  </a:lnTo>
                  <a:lnTo>
                    <a:pt x="129" y="594"/>
                  </a:lnTo>
                  <a:lnTo>
                    <a:pt x="136" y="601"/>
                  </a:lnTo>
                  <a:lnTo>
                    <a:pt x="142" y="605"/>
                  </a:lnTo>
                  <a:lnTo>
                    <a:pt x="150" y="615"/>
                  </a:lnTo>
                  <a:lnTo>
                    <a:pt x="156" y="628"/>
                  </a:lnTo>
                  <a:lnTo>
                    <a:pt x="156" y="630"/>
                  </a:lnTo>
                  <a:lnTo>
                    <a:pt x="163" y="644"/>
                  </a:lnTo>
                  <a:lnTo>
                    <a:pt x="169" y="649"/>
                  </a:lnTo>
                  <a:lnTo>
                    <a:pt x="179" y="6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5" name="Line 59"/>
            <p:cNvSpPr>
              <a:spLocks noChangeShapeType="1"/>
            </p:cNvSpPr>
            <p:nvPr/>
          </p:nvSpPr>
          <p:spPr bwMode="auto">
            <a:xfrm>
              <a:off x="2009" y="2361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6" name="Freeform 60"/>
            <p:cNvSpPr>
              <a:spLocks/>
            </p:cNvSpPr>
            <p:nvPr/>
          </p:nvSpPr>
          <p:spPr bwMode="auto">
            <a:xfrm>
              <a:off x="1998" y="2372"/>
              <a:ext cx="31" cy="23"/>
            </a:xfrm>
            <a:custGeom>
              <a:avLst/>
              <a:gdLst>
                <a:gd name="T0" fmla="*/ 8 w 63"/>
                <a:gd name="T1" fmla="*/ 7 h 46"/>
                <a:gd name="T2" fmla="*/ 5 w 63"/>
                <a:gd name="T3" fmla="*/ 8 h 46"/>
                <a:gd name="T4" fmla="*/ 4 w 63"/>
                <a:gd name="T5" fmla="*/ 10 h 46"/>
                <a:gd name="T6" fmla="*/ 3 w 63"/>
                <a:gd name="T7" fmla="*/ 12 h 46"/>
                <a:gd name="T8" fmla="*/ 3 w 63"/>
                <a:gd name="T9" fmla="*/ 14 h 46"/>
                <a:gd name="T10" fmla="*/ 4 w 63"/>
                <a:gd name="T11" fmla="*/ 17 h 46"/>
                <a:gd name="T12" fmla="*/ 6 w 63"/>
                <a:gd name="T13" fmla="*/ 19 h 46"/>
                <a:gd name="T14" fmla="*/ 8 w 63"/>
                <a:gd name="T15" fmla="*/ 19 h 46"/>
                <a:gd name="T16" fmla="*/ 11 w 63"/>
                <a:gd name="T17" fmla="*/ 19 h 46"/>
                <a:gd name="T18" fmla="*/ 13 w 63"/>
                <a:gd name="T19" fmla="*/ 19 h 46"/>
                <a:gd name="T20" fmla="*/ 15 w 63"/>
                <a:gd name="T21" fmla="*/ 17 h 46"/>
                <a:gd name="T22" fmla="*/ 16 w 63"/>
                <a:gd name="T23" fmla="*/ 15 h 46"/>
                <a:gd name="T24" fmla="*/ 16 w 63"/>
                <a:gd name="T25" fmla="*/ 12 h 46"/>
                <a:gd name="T26" fmla="*/ 15 w 63"/>
                <a:gd name="T27" fmla="*/ 11 h 46"/>
                <a:gd name="T28" fmla="*/ 15 w 63"/>
                <a:gd name="T29" fmla="*/ 9 h 46"/>
                <a:gd name="T30" fmla="*/ 18 w 63"/>
                <a:gd name="T31" fmla="*/ 9 h 46"/>
                <a:gd name="T32" fmla="*/ 18 w 63"/>
                <a:gd name="T33" fmla="*/ 11 h 46"/>
                <a:gd name="T34" fmla="*/ 20 w 63"/>
                <a:gd name="T35" fmla="*/ 13 h 46"/>
                <a:gd name="T36" fmla="*/ 21 w 63"/>
                <a:gd name="T37" fmla="*/ 15 h 46"/>
                <a:gd name="T38" fmla="*/ 23 w 63"/>
                <a:gd name="T39" fmla="*/ 16 h 46"/>
                <a:gd name="T40" fmla="*/ 25 w 63"/>
                <a:gd name="T41" fmla="*/ 15 h 46"/>
                <a:gd name="T42" fmla="*/ 26 w 63"/>
                <a:gd name="T43" fmla="*/ 14 h 46"/>
                <a:gd name="T44" fmla="*/ 28 w 63"/>
                <a:gd name="T45" fmla="*/ 12 h 46"/>
                <a:gd name="T46" fmla="*/ 28 w 63"/>
                <a:gd name="T47" fmla="*/ 10 h 46"/>
                <a:gd name="T48" fmla="*/ 27 w 63"/>
                <a:gd name="T49" fmla="*/ 8 h 46"/>
                <a:gd name="T50" fmla="*/ 26 w 63"/>
                <a:gd name="T51" fmla="*/ 6 h 46"/>
                <a:gd name="T52" fmla="*/ 25 w 63"/>
                <a:gd name="T53" fmla="*/ 5 h 46"/>
                <a:gd name="T54" fmla="*/ 23 w 63"/>
                <a:gd name="T55" fmla="*/ 4 h 46"/>
                <a:gd name="T56" fmla="*/ 22 w 63"/>
                <a:gd name="T57" fmla="*/ 0 h 46"/>
                <a:gd name="T58" fmla="*/ 24 w 63"/>
                <a:gd name="T59" fmla="*/ 0 h 46"/>
                <a:gd name="T60" fmla="*/ 28 w 63"/>
                <a:gd name="T61" fmla="*/ 2 h 46"/>
                <a:gd name="T62" fmla="*/ 30 w 63"/>
                <a:gd name="T63" fmla="*/ 5 h 46"/>
                <a:gd name="T64" fmla="*/ 31 w 63"/>
                <a:gd name="T65" fmla="*/ 8 h 46"/>
                <a:gd name="T66" fmla="*/ 31 w 63"/>
                <a:gd name="T67" fmla="*/ 11 h 46"/>
                <a:gd name="T68" fmla="*/ 31 w 63"/>
                <a:gd name="T69" fmla="*/ 14 h 46"/>
                <a:gd name="T70" fmla="*/ 30 w 63"/>
                <a:gd name="T71" fmla="*/ 16 h 46"/>
                <a:gd name="T72" fmla="*/ 28 w 63"/>
                <a:gd name="T73" fmla="*/ 18 h 46"/>
                <a:gd name="T74" fmla="*/ 26 w 63"/>
                <a:gd name="T75" fmla="*/ 19 h 46"/>
                <a:gd name="T76" fmla="*/ 25 w 63"/>
                <a:gd name="T77" fmla="*/ 19 h 46"/>
                <a:gd name="T78" fmla="*/ 23 w 63"/>
                <a:gd name="T79" fmla="*/ 19 h 46"/>
                <a:gd name="T80" fmla="*/ 22 w 63"/>
                <a:gd name="T81" fmla="*/ 19 h 46"/>
                <a:gd name="T82" fmla="*/ 20 w 63"/>
                <a:gd name="T83" fmla="*/ 18 h 46"/>
                <a:gd name="T84" fmla="*/ 18 w 63"/>
                <a:gd name="T85" fmla="*/ 16 h 46"/>
                <a:gd name="T86" fmla="*/ 18 w 63"/>
                <a:gd name="T87" fmla="*/ 19 h 46"/>
                <a:gd name="T88" fmla="*/ 17 w 63"/>
                <a:gd name="T89" fmla="*/ 20 h 46"/>
                <a:gd name="T90" fmla="*/ 15 w 63"/>
                <a:gd name="T91" fmla="*/ 22 h 46"/>
                <a:gd name="T92" fmla="*/ 12 w 63"/>
                <a:gd name="T93" fmla="*/ 23 h 46"/>
                <a:gd name="T94" fmla="*/ 8 w 63"/>
                <a:gd name="T95" fmla="*/ 23 h 46"/>
                <a:gd name="T96" fmla="*/ 4 w 63"/>
                <a:gd name="T97" fmla="*/ 22 h 46"/>
                <a:gd name="T98" fmla="*/ 1 w 63"/>
                <a:gd name="T99" fmla="*/ 19 h 46"/>
                <a:gd name="T100" fmla="*/ 0 w 63"/>
                <a:gd name="T101" fmla="*/ 15 h 46"/>
                <a:gd name="T102" fmla="*/ 0 w 63"/>
                <a:gd name="T103" fmla="*/ 11 h 46"/>
                <a:gd name="T104" fmla="*/ 1 w 63"/>
                <a:gd name="T105" fmla="*/ 7 h 46"/>
                <a:gd name="T106" fmla="*/ 3 w 63"/>
                <a:gd name="T107" fmla="*/ 4 h 46"/>
                <a:gd name="T108" fmla="*/ 7 w 63"/>
                <a:gd name="T109" fmla="*/ 3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" h="46">
                  <a:moveTo>
                    <a:pt x="15" y="6"/>
                  </a:moveTo>
                  <a:lnTo>
                    <a:pt x="17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5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7" name="Freeform 61"/>
            <p:cNvSpPr>
              <a:spLocks/>
            </p:cNvSpPr>
            <p:nvPr/>
          </p:nvSpPr>
          <p:spPr bwMode="auto">
            <a:xfrm>
              <a:off x="2002" y="2401"/>
              <a:ext cx="4" cy="5"/>
            </a:xfrm>
            <a:custGeom>
              <a:avLst/>
              <a:gdLst>
                <a:gd name="T0" fmla="*/ 0 w 10"/>
                <a:gd name="T1" fmla="*/ 1 h 9"/>
                <a:gd name="T2" fmla="*/ 4 w 10"/>
                <a:gd name="T3" fmla="*/ 0 h 9"/>
                <a:gd name="T4" fmla="*/ 4 w 10"/>
                <a:gd name="T5" fmla="*/ 5 h 9"/>
                <a:gd name="T6" fmla="*/ 1 w 10"/>
                <a:gd name="T7" fmla="*/ 5 h 9"/>
                <a:gd name="T8" fmla="*/ 0 w 10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8" name="Freeform 62"/>
            <p:cNvSpPr>
              <a:spLocks/>
            </p:cNvSpPr>
            <p:nvPr/>
          </p:nvSpPr>
          <p:spPr bwMode="auto">
            <a:xfrm>
              <a:off x="2005" y="2410"/>
              <a:ext cx="33" cy="21"/>
            </a:xfrm>
            <a:custGeom>
              <a:avLst/>
              <a:gdLst>
                <a:gd name="T0" fmla="*/ 8 w 65"/>
                <a:gd name="T1" fmla="*/ 5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10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7 h 42"/>
                <a:gd name="T14" fmla="*/ 9 w 65"/>
                <a:gd name="T15" fmla="*/ 17 h 42"/>
                <a:gd name="T16" fmla="*/ 12 w 65"/>
                <a:gd name="T17" fmla="*/ 17 h 42"/>
                <a:gd name="T18" fmla="*/ 15 w 65"/>
                <a:gd name="T19" fmla="*/ 17 h 42"/>
                <a:gd name="T20" fmla="*/ 17 w 65"/>
                <a:gd name="T21" fmla="*/ 15 h 42"/>
                <a:gd name="T22" fmla="*/ 17 w 65"/>
                <a:gd name="T23" fmla="*/ 12 h 42"/>
                <a:gd name="T24" fmla="*/ 17 w 65"/>
                <a:gd name="T25" fmla="*/ 10 h 42"/>
                <a:gd name="T26" fmla="*/ 17 w 65"/>
                <a:gd name="T27" fmla="*/ 8 h 42"/>
                <a:gd name="T28" fmla="*/ 16 w 65"/>
                <a:gd name="T29" fmla="*/ 6 h 42"/>
                <a:gd name="T30" fmla="*/ 15 w 65"/>
                <a:gd name="T31" fmla="*/ 5 h 42"/>
                <a:gd name="T32" fmla="*/ 14 w 65"/>
                <a:gd name="T33" fmla="*/ 4 h 42"/>
                <a:gd name="T34" fmla="*/ 29 w 65"/>
                <a:gd name="T35" fmla="*/ 0 h 42"/>
                <a:gd name="T36" fmla="*/ 29 w 65"/>
                <a:gd name="T37" fmla="*/ 17 h 42"/>
                <a:gd name="T38" fmla="*/ 17 w 65"/>
                <a:gd name="T39" fmla="*/ 4 h 42"/>
                <a:gd name="T40" fmla="*/ 20 w 65"/>
                <a:gd name="T41" fmla="*/ 7 h 42"/>
                <a:gd name="T42" fmla="*/ 21 w 65"/>
                <a:gd name="T43" fmla="*/ 10 h 42"/>
                <a:gd name="T44" fmla="*/ 21 w 65"/>
                <a:gd name="T45" fmla="*/ 14 h 42"/>
                <a:gd name="T46" fmla="*/ 19 w 65"/>
                <a:gd name="T47" fmla="*/ 17 h 42"/>
                <a:gd name="T48" fmla="*/ 17 w 65"/>
                <a:gd name="T49" fmla="*/ 19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3 h 42"/>
                <a:gd name="T60" fmla="*/ 0 w 65"/>
                <a:gd name="T61" fmla="*/ 9 h 42"/>
                <a:gd name="T62" fmla="*/ 1 w 65"/>
                <a:gd name="T63" fmla="*/ 5 h 42"/>
                <a:gd name="T64" fmla="*/ 3 w 65"/>
                <a:gd name="T65" fmla="*/ 3 h 42"/>
                <a:gd name="T66" fmla="*/ 7 w 65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2"/>
                  </a:moveTo>
                  <a:lnTo>
                    <a:pt x="15" y="9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9" name="Line 63"/>
            <p:cNvSpPr>
              <a:spLocks noChangeShapeType="1"/>
            </p:cNvSpPr>
            <p:nvPr/>
          </p:nvSpPr>
          <p:spPr bwMode="auto">
            <a:xfrm>
              <a:off x="2025" y="2442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0" name="Freeform 64"/>
            <p:cNvSpPr>
              <a:spLocks/>
            </p:cNvSpPr>
            <p:nvPr/>
          </p:nvSpPr>
          <p:spPr bwMode="auto">
            <a:xfrm>
              <a:off x="1817" y="2445"/>
              <a:ext cx="208" cy="294"/>
            </a:xfrm>
            <a:custGeom>
              <a:avLst/>
              <a:gdLst>
                <a:gd name="T0" fmla="*/ 206 w 415"/>
                <a:gd name="T1" fmla="*/ 7 h 590"/>
                <a:gd name="T2" fmla="*/ 202 w 415"/>
                <a:gd name="T3" fmla="*/ 15 h 590"/>
                <a:gd name="T4" fmla="*/ 195 w 415"/>
                <a:gd name="T5" fmla="*/ 23 h 590"/>
                <a:gd name="T6" fmla="*/ 188 w 415"/>
                <a:gd name="T7" fmla="*/ 29 h 590"/>
                <a:gd name="T8" fmla="*/ 175 w 415"/>
                <a:gd name="T9" fmla="*/ 35 h 590"/>
                <a:gd name="T10" fmla="*/ 168 w 415"/>
                <a:gd name="T11" fmla="*/ 39 h 590"/>
                <a:gd name="T12" fmla="*/ 157 w 415"/>
                <a:gd name="T13" fmla="*/ 42 h 590"/>
                <a:gd name="T14" fmla="*/ 145 w 415"/>
                <a:gd name="T15" fmla="*/ 46 h 590"/>
                <a:gd name="T16" fmla="*/ 137 w 415"/>
                <a:gd name="T17" fmla="*/ 50 h 590"/>
                <a:gd name="T18" fmla="*/ 124 w 415"/>
                <a:gd name="T19" fmla="*/ 54 h 590"/>
                <a:gd name="T20" fmla="*/ 118 w 415"/>
                <a:gd name="T21" fmla="*/ 56 h 590"/>
                <a:gd name="T22" fmla="*/ 104 w 415"/>
                <a:gd name="T23" fmla="*/ 63 h 590"/>
                <a:gd name="T24" fmla="*/ 97 w 415"/>
                <a:gd name="T25" fmla="*/ 66 h 590"/>
                <a:gd name="T26" fmla="*/ 89 w 415"/>
                <a:gd name="T27" fmla="*/ 70 h 590"/>
                <a:gd name="T28" fmla="*/ 78 w 415"/>
                <a:gd name="T29" fmla="*/ 78 h 590"/>
                <a:gd name="T30" fmla="*/ 69 w 415"/>
                <a:gd name="T31" fmla="*/ 83 h 590"/>
                <a:gd name="T32" fmla="*/ 62 w 415"/>
                <a:gd name="T33" fmla="*/ 89 h 590"/>
                <a:gd name="T34" fmla="*/ 54 w 415"/>
                <a:gd name="T35" fmla="*/ 95 h 590"/>
                <a:gd name="T36" fmla="*/ 48 w 415"/>
                <a:gd name="T37" fmla="*/ 102 h 590"/>
                <a:gd name="T38" fmla="*/ 41 w 415"/>
                <a:gd name="T39" fmla="*/ 108 h 590"/>
                <a:gd name="T40" fmla="*/ 34 w 415"/>
                <a:gd name="T41" fmla="*/ 117 h 590"/>
                <a:gd name="T42" fmla="*/ 27 w 415"/>
                <a:gd name="T43" fmla="*/ 126 h 590"/>
                <a:gd name="T44" fmla="*/ 23 w 415"/>
                <a:gd name="T45" fmla="*/ 133 h 590"/>
                <a:gd name="T46" fmla="*/ 19 w 415"/>
                <a:gd name="T47" fmla="*/ 140 h 590"/>
                <a:gd name="T48" fmla="*/ 12 w 415"/>
                <a:gd name="T49" fmla="*/ 153 h 590"/>
                <a:gd name="T50" fmla="*/ 10 w 415"/>
                <a:gd name="T51" fmla="*/ 161 h 590"/>
                <a:gd name="T52" fmla="*/ 5 w 415"/>
                <a:gd name="T53" fmla="*/ 174 h 590"/>
                <a:gd name="T54" fmla="*/ 4 w 415"/>
                <a:gd name="T55" fmla="*/ 182 h 590"/>
                <a:gd name="T56" fmla="*/ 1 w 415"/>
                <a:gd name="T57" fmla="*/ 195 h 590"/>
                <a:gd name="T58" fmla="*/ 0 w 415"/>
                <a:gd name="T59" fmla="*/ 210 h 590"/>
                <a:gd name="T60" fmla="*/ 0 w 415"/>
                <a:gd name="T61" fmla="*/ 223 h 590"/>
                <a:gd name="T62" fmla="*/ 2 w 415"/>
                <a:gd name="T63" fmla="*/ 237 h 590"/>
                <a:gd name="T64" fmla="*/ 5 w 415"/>
                <a:gd name="T65" fmla="*/ 252 h 590"/>
                <a:gd name="T66" fmla="*/ 7 w 415"/>
                <a:gd name="T67" fmla="*/ 258 h 590"/>
                <a:gd name="T68" fmla="*/ 12 w 415"/>
                <a:gd name="T69" fmla="*/ 272 h 590"/>
                <a:gd name="T70" fmla="*/ 15 w 415"/>
                <a:gd name="T71" fmla="*/ 280 h 590"/>
                <a:gd name="T72" fmla="*/ 20 w 415"/>
                <a:gd name="T73" fmla="*/ 288 h 5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5" h="590">
                  <a:moveTo>
                    <a:pt x="415" y="0"/>
                  </a:moveTo>
                  <a:lnTo>
                    <a:pt x="411" y="15"/>
                  </a:lnTo>
                  <a:lnTo>
                    <a:pt x="406" y="29"/>
                  </a:lnTo>
                  <a:lnTo>
                    <a:pt x="404" y="31"/>
                  </a:lnTo>
                  <a:lnTo>
                    <a:pt x="394" y="42"/>
                  </a:lnTo>
                  <a:lnTo>
                    <a:pt x="390" y="46"/>
                  </a:lnTo>
                  <a:lnTo>
                    <a:pt x="377" y="56"/>
                  </a:lnTo>
                  <a:lnTo>
                    <a:pt x="375" y="58"/>
                  </a:lnTo>
                  <a:lnTo>
                    <a:pt x="362" y="65"/>
                  </a:lnTo>
                  <a:lnTo>
                    <a:pt x="350" y="71"/>
                  </a:lnTo>
                  <a:lnTo>
                    <a:pt x="348" y="73"/>
                  </a:lnTo>
                  <a:lnTo>
                    <a:pt x="335" y="79"/>
                  </a:lnTo>
                  <a:lnTo>
                    <a:pt x="319" y="83"/>
                  </a:lnTo>
                  <a:lnTo>
                    <a:pt x="314" y="85"/>
                  </a:lnTo>
                  <a:lnTo>
                    <a:pt x="306" y="88"/>
                  </a:lnTo>
                  <a:lnTo>
                    <a:pt x="290" y="92"/>
                  </a:lnTo>
                  <a:lnTo>
                    <a:pt x="277" y="98"/>
                  </a:lnTo>
                  <a:lnTo>
                    <a:pt x="273" y="100"/>
                  </a:lnTo>
                  <a:lnTo>
                    <a:pt x="264" y="102"/>
                  </a:lnTo>
                  <a:lnTo>
                    <a:pt x="248" y="108"/>
                  </a:lnTo>
                  <a:lnTo>
                    <a:pt x="237" y="113"/>
                  </a:lnTo>
                  <a:lnTo>
                    <a:pt x="235" y="113"/>
                  </a:lnTo>
                  <a:lnTo>
                    <a:pt x="221" y="119"/>
                  </a:lnTo>
                  <a:lnTo>
                    <a:pt x="208" y="127"/>
                  </a:lnTo>
                  <a:lnTo>
                    <a:pt x="206" y="127"/>
                  </a:lnTo>
                  <a:lnTo>
                    <a:pt x="193" y="133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66" y="148"/>
                  </a:lnTo>
                  <a:lnTo>
                    <a:pt x="156" y="156"/>
                  </a:lnTo>
                  <a:lnTo>
                    <a:pt x="150" y="157"/>
                  </a:lnTo>
                  <a:lnTo>
                    <a:pt x="137" y="167"/>
                  </a:lnTo>
                  <a:lnTo>
                    <a:pt x="135" y="169"/>
                  </a:lnTo>
                  <a:lnTo>
                    <a:pt x="123" y="179"/>
                  </a:lnTo>
                  <a:lnTo>
                    <a:pt x="118" y="182"/>
                  </a:lnTo>
                  <a:lnTo>
                    <a:pt x="108" y="190"/>
                  </a:lnTo>
                  <a:lnTo>
                    <a:pt x="102" y="198"/>
                  </a:lnTo>
                  <a:lnTo>
                    <a:pt x="95" y="204"/>
                  </a:lnTo>
                  <a:lnTo>
                    <a:pt x="87" y="211"/>
                  </a:lnTo>
                  <a:lnTo>
                    <a:pt x="81" y="217"/>
                  </a:lnTo>
                  <a:lnTo>
                    <a:pt x="75" y="225"/>
                  </a:lnTo>
                  <a:lnTo>
                    <a:pt x="68" y="234"/>
                  </a:lnTo>
                  <a:lnTo>
                    <a:pt x="64" y="238"/>
                  </a:lnTo>
                  <a:lnTo>
                    <a:pt x="54" y="253"/>
                  </a:lnTo>
                  <a:lnTo>
                    <a:pt x="52" y="255"/>
                  </a:lnTo>
                  <a:lnTo>
                    <a:pt x="45" y="267"/>
                  </a:lnTo>
                  <a:lnTo>
                    <a:pt x="39" y="278"/>
                  </a:lnTo>
                  <a:lnTo>
                    <a:pt x="37" y="280"/>
                  </a:lnTo>
                  <a:lnTo>
                    <a:pt x="31" y="296"/>
                  </a:lnTo>
                  <a:lnTo>
                    <a:pt x="24" y="307"/>
                  </a:lnTo>
                  <a:lnTo>
                    <a:pt x="24" y="309"/>
                  </a:lnTo>
                  <a:lnTo>
                    <a:pt x="20" y="323"/>
                  </a:lnTo>
                  <a:lnTo>
                    <a:pt x="14" y="336"/>
                  </a:lnTo>
                  <a:lnTo>
                    <a:pt x="10" y="349"/>
                  </a:lnTo>
                  <a:lnTo>
                    <a:pt x="8" y="365"/>
                  </a:lnTo>
                  <a:lnTo>
                    <a:pt x="4" y="378"/>
                  </a:lnTo>
                  <a:lnTo>
                    <a:pt x="2" y="392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0" y="434"/>
                  </a:lnTo>
                  <a:lnTo>
                    <a:pt x="0" y="447"/>
                  </a:lnTo>
                  <a:lnTo>
                    <a:pt x="2" y="463"/>
                  </a:lnTo>
                  <a:lnTo>
                    <a:pt x="4" y="476"/>
                  </a:lnTo>
                  <a:lnTo>
                    <a:pt x="6" y="492"/>
                  </a:lnTo>
                  <a:lnTo>
                    <a:pt x="10" y="505"/>
                  </a:lnTo>
                  <a:lnTo>
                    <a:pt x="10" y="509"/>
                  </a:lnTo>
                  <a:lnTo>
                    <a:pt x="14" y="518"/>
                  </a:lnTo>
                  <a:lnTo>
                    <a:pt x="18" y="532"/>
                  </a:lnTo>
                  <a:lnTo>
                    <a:pt x="24" y="545"/>
                  </a:lnTo>
                  <a:lnTo>
                    <a:pt x="24" y="549"/>
                  </a:lnTo>
                  <a:lnTo>
                    <a:pt x="29" y="561"/>
                  </a:lnTo>
                  <a:lnTo>
                    <a:pt x="37" y="574"/>
                  </a:lnTo>
                  <a:lnTo>
                    <a:pt x="39" y="578"/>
                  </a:lnTo>
                  <a:lnTo>
                    <a:pt x="45" y="5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1" name="Line 65"/>
            <p:cNvSpPr>
              <a:spLocks noChangeShapeType="1"/>
            </p:cNvSpPr>
            <p:nvPr/>
          </p:nvSpPr>
          <p:spPr bwMode="auto">
            <a:xfrm>
              <a:off x="1840" y="273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2" name="Freeform 66"/>
            <p:cNvSpPr>
              <a:spLocks/>
            </p:cNvSpPr>
            <p:nvPr/>
          </p:nvSpPr>
          <p:spPr bwMode="auto">
            <a:xfrm>
              <a:off x="1843" y="2738"/>
              <a:ext cx="27" cy="30"/>
            </a:xfrm>
            <a:custGeom>
              <a:avLst/>
              <a:gdLst>
                <a:gd name="T0" fmla="*/ 5 w 54"/>
                <a:gd name="T1" fmla="*/ 15 h 59"/>
                <a:gd name="T2" fmla="*/ 4 w 54"/>
                <a:gd name="T3" fmla="*/ 18 h 59"/>
                <a:gd name="T4" fmla="*/ 3 w 54"/>
                <a:gd name="T5" fmla="*/ 20 h 59"/>
                <a:gd name="T6" fmla="*/ 4 w 54"/>
                <a:gd name="T7" fmla="*/ 22 h 59"/>
                <a:gd name="T8" fmla="*/ 5 w 54"/>
                <a:gd name="T9" fmla="*/ 24 h 59"/>
                <a:gd name="T10" fmla="*/ 8 w 54"/>
                <a:gd name="T11" fmla="*/ 26 h 59"/>
                <a:gd name="T12" fmla="*/ 10 w 54"/>
                <a:gd name="T13" fmla="*/ 26 h 59"/>
                <a:gd name="T14" fmla="*/ 13 w 54"/>
                <a:gd name="T15" fmla="*/ 25 h 59"/>
                <a:gd name="T16" fmla="*/ 15 w 54"/>
                <a:gd name="T17" fmla="*/ 23 h 59"/>
                <a:gd name="T18" fmla="*/ 16 w 54"/>
                <a:gd name="T19" fmla="*/ 21 h 59"/>
                <a:gd name="T20" fmla="*/ 17 w 54"/>
                <a:gd name="T21" fmla="*/ 19 h 59"/>
                <a:gd name="T22" fmla="*/ 16 w 54"/>
                <a:gd name="T23" fmla="*/ 17 h 59"/>
                <a:gd name="T24" fmla="*/ 15 w 54"/>
                <a:gd name="T25" fmla="*/ 15 h 59"/>
                <a:gd name="T26" fmla="*/ 13 w 54"/>
                <a:gd name="T27" fmla="*/ 14 h 59"/>
                <a:gd name="T28" fmla="*/ 12 w 54"/>
                <a:gd name="T29" fmla="*/ 13 h 59"/>
                <a:gd name="T30" fmla="*/ 15 w 54"/>
                <a:gd name="T31" fmla="*/ 12 h 59"/>
                <a:gd name="T32" fmla="*/ 17 w 54"/>
                <a:gd name="T33" fmla="*/ 13 h 59"/>
                <a:gd name="T34" fmla="*/ 19 w 54"/>
                <a:gd name="T35" fmla="*/ 14 h 59"/>
                <a:gd name="T36" fmla="*/ 22 w 54"/>
                <a:gd name="T37" fmla="*/ 13 h 59"/>
                <a:gd name="T38" fmla="*/ 23 w 54"/>
                <a:gd name="T39" fmla="*/ 13 h 59"/>
                <a:gd name="T40" fmla="*/ 23 w 54"/>
                <a:gd name="T41" fmla="*/ 11 h 59"/>
                <a:gd name="T42" fmla="*/ 23 w 54"/>
                <a:gd name="T43" fmla="*/ 9 h 59"/>
                <a:gd name="T44" fmla="*/ 23 w 54"/>
                <a:gd name="T45" fmla="*/ 7 h 59"/>
                <a:gd name="T46" fmla="*/ 23 w 54"/>
                <a:gd name="T47" fmla="*/ 6 h 59"/>
                <a:gd name="T48" fmla="*/ 21 w 54"/>
                <a:gd name="T49" fmla="*/ 4 h 59"/>
                <a:gd name="T50" fmla="*/ 19 w 54"/>
                <a:gd name="T51" fmla="*/ 4 h 59"/>
                <a:gd name="T52" fmla="*/ 17 w 54"/>
                <a:gd name="T53" fmla="*/ 4 h 59"/>
                <a:gd name="T54" fmla="*/ 15 w 54"/>
                <a:gd name="T55" fmla="*/ 6 h 59"/>
                <a:gd name="T56" fmla="*/ 13 w 54"/>
                <a:gd name="T57" fmla="*/ 2 h 59"/>
                <a:gd name="T58" fmla="*/ 17 w 54"/>
                <a:gd name="T59" fmla="*/ 1 h 59"/>
                <a:gd name="T60" fmla="*/ 20 w 54"/>
                <a:gd name="T61" fmla="*/ 1 h 59"/>
                <a:gd name="T62" fmla="*/ 23 w 54"/>
                <a:gd name="T63" fmla="*/ 2 h 59"/>
                <a:gd name="T64" fmla="*/ 25 w 54"/>
                <a:gd name="T65" fmla="*/ 4 h 59"/>
                <a:gd name="T66" fmla="*/ 26 w 54"/>
                <a:gd name="T67" fmla="*/ 6 h 59"/>
                <a:gd name="T68" fmla="*/ 27 w 54"/>
                <a:gd name="T69" fmla="*/ 8 h 59"/>
                <a:gd name="T70" fmla="*/ 27 w 54"/>
                <a:gd name="T71" fmla="*/ 11 h 59"/>
                <a:gd name="T72" fmla="*/ 27 w 54"/>
                <a:gd name="T73" fmla="*/ 13 h 59"/>
                <a:gd name="T74" fmla="*/ 26 w 54"/>
                <a:gd name="T75" fmla="*/ 14 h 59"/>
                <a:gd name="T76" fmla="*/ 25 w 54"/>
                <a:gd name="T77" fmla="*/ 15 h 59"/>
                <a:gd name="T78" fmla="*/ 23 w 54"/>
                <a:gd name="T79" fmla="*/ 16 h 59"/>
                <a:gd name="T80" fmla="*/ 22 w 54"/>
                <a:gd name="T81" fmla="*/ 17 h 59"/>
                <a:gd name="T82" fmla="*/ 20 w 54"/>
                <a:gd name="T83" fmla="*/ 17 h 59"/>
                <a:gd name="T84" fmla="*/ 20 w 54"/>
                <a:gd name="T85" fmla="*/ 18 h 59"/>
                <a:gd name="T86" fmla="*/ 21 w 54"/>
                <a:gd name="T87" fmla="*/ 20 h 59"/>
                <a:gd name="T88" fmla="*/ 21 w 54"/>
                <a:gd name="T89" fmla="*/ 23 h 59"/>
                <a:gd name="T90" fmla="*/ 20 w 54"/>
                <a:gd name="T91" fmla="*/ 25 h 59"/>
                <a:gd name="T92" fmla="*/ 17 w 54"/>
                <a:gd name="T93" fmla="*/ 28 h 59"/>
                <a:gd name="T94" fmla="*/ 13 w 54"/>
                <a:gd name="T95" fmla="*/ 29 h 59"/>
                <a:gd name="T96" fmla="*/ 9 w 54"/>
                <a:gd name="T97" fmla="*/ 30 h 59"/>
                <a:gd name="T98" fmla="*/ 5 w 54"/>
                <a:gd name="T99" fmla="*/ 28 h 59"/>
                <a:gd name="T100" fmla="*/ 2 w 54"/>
                <a:gd name="T101" fmla="*/ 25 h 59"/>
                <a:gd name="T102" fmla="*/ 0 w 54"/>
                <a:gd name="T103" fmla="*/ 22 h 59"/>
                <a:gd name="T104" fmla="*/ 0 w 54"/>
                <a:gd name="T105" fmla="*/ 18 h 59"/>
                <a:gd name="T106" fmla="*/ 0 w 54"/>
                <a:gd name="T107" fmla="*/ 15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" h="59">
                  <a:moveTo>
                    <a:pt x="4" y="26"/>
                  </a:moveTo>
                  <a:lnTo>
                    <a:pt x="10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3" y="55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3" name="Freeform 67"/>
            <p:cNvSpPr>
              <a:spLocks/>
            </p:cNvSpPr>
            <p:nvPr/>
          </p:nvSpPr>
          <p:spPr bwMode="auto">
            <a:xfrm>
              <a:off x="1859" y="2773"/>
              <a:ext cx="6" cy="6"/>
            </a:xfrm>
            <a:custGeom>
              <a:avLst/>
              <a:gdLst>
                <a:gd name="T0" fmla="*/ 0 w 12"/>
                <a:gd name="T1" fmla="*/ 3 h 11"/>
                <a:gd name="T2" fmla="*/ 3 w 12"/>
                <a:gd name="T3" fmla="*/ 0 h 11"/>
                <a:gd name="T4" fmla="*/ 6 w 12"/>
                <a:gd name="T5" fmla="*/ 2 h 11"/>
                <a:gd name="T6" fmla="*/ 3 w 12"/>
                <a:gd name="T7" fmla="*/ 6 h 11"/>
                <a:gd name="T8" fmla="*/ 0 w 12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4" name="Freeform 68"/>
            <p:cNvSpPr>
              <a:spLocks/>
            </p:cNvSpPr>
            <p:nvPr/>
          </p:nvSpPr>
          <p:spPr bwMode="auto">
            <a:xfrm>
              <a:off x="1871" y="2761"/>
              <a:ext cx="31" cy="31"/>
            </a:xfrm>
            <a:custGeom>
              <a:avLst/>
              <a:gdLst>
                <a:gd name="T0" fmla="*/ 5 w 61"/>
                <a:gd name="T1" fmla="*/ 17 h 61"/>
                <a:gd name="T2" fmla="*/ 4 w 61"/>
                <a:gd name="T3" fmla="*/ 20 h 61"/>
                <a:gd name="T4" fmla="*/ 4 w 61"/>
                <a:gd name="T5" fmla="*/ 22 h 61"/>
                <a:gd name="T6" fmla="*/ 5 w 61"/>
                <a:gd name="T7" fmla="*/ 24 h 61"/>
                <a:gd name="T8" fmla="*/ 6 w 61"/>
                <a:gd name="T9" fmla="*/ 26 h 61"/>
                <a:gd name="T10" fmla="*/ 8 w 61"/>
                <a:gd name="T11" fmla="*/ 27 h 61"/>
                <a:gd name="T12" fmla="*/ 11 w 61"/>
                <a:gd name="T13" fmla="*/ 27 h 61"/>
                <a:gd name="T14" fmla="*/ 14 w 61"/>
                <a:gd name="T15" fmla="*/ 26 h 61"/>
                <a:gd name="T16" fmla="*/ 16 w 61"/>
                <a:gd name="T17" fmla="*/ 24 h 61"/>
                <a:gd name="T18" fmla="*/ 18 w 61"/>
                <a:gd name="T19" fmla="*/ 22 h 61"/>
                <a:gd name="T20" fmla="*/ 18 w 61"/>
                <a:gd name="T21" fmla="*/ 19 h 61"/>
                <a:gd name="T22" fmla="*/ 18 w 61"/>
                <a:gd name="T23" fmla="*/ 17 h 61"/>
                <a:gd name="T24" fmla="*/ 16 w 61"/>
                <a:gd name="T25" fmla="*/ 14 h 61"/>
                <a:gd name="T26" fmla="*/ 14 w 61"/>
                <a:gd name="T27" fmla="*/ 14 h 61"/>
                <a:gd name="T28" fmla="*/ 13 w 61"/>
                <a:gd name="T29" fmla="*/ 14 h 61"/>
                <a:gd name="T30" fmla="*/ 11 w 61"/>
                <a:gd name="T31" fmla="*/ 13 h 61"/>
                <a:gd name="T32" fmla="*/ 9 w 61"/>
                <a:gd name="T33" fmla="*/ 14 h 61"/>
                <a:gd name="T34" fmla="*/ 19 w 61"/>
                <a:gd name="T35" fmla="*/ 0 h 61"/>
                <a:gd name="T36" fmla="*/ 29 w 61"/>
                <a:gd name="T37" fmla="*/ 14 h 61"/>
                <a:gd name="T38" fmla="*/ 13 w 61"/>
                <a:gd name="T39" fmla="*/ 11 h 61"/>
                <a:gd name="T40" fmla="*/ 16 w 61"/>
                <a:gd name="T41" fmla="*/ 12 h 61"/>
                <a:gd name="T42" fmla="*/ 19 w 61"/>
                <a:gd name="T43" fmla="*/ 13 h 61"/>
                <a:gd name="T44" fmla="*/ 20 w 61"/>
                <a:gd name="T45" fmla="*/ 16 h 61"/>
                <a:gd name="T46" fmla="*/ 22 w 61"/>
                <a:gd name="T47" fmla="*/ 19 h 61"/>
                <a:gd name="T48" fmla="*/ 21 w 61"/>
                <a:gd name="T49" fmla="*/ 23 h 61"/>
                <a:gd name="T50" fmla="*/ 19 w 61"/>
                <a:gd name="T51" fmla="*/ 27 h 61"/>
                <a:gd name="T52" fmla="*/ 17 w 61"/>
                <a:gd name="T53" fmla="*/ 30 h 61"/>
                <a:gd name="T54" fmla="*/ 13 w 61"/>
                <a:gd name="T55" fmla="*/ 31 h 61"/>
                <a:gd name="T56" fmla="*/ 8 w 61"/>
                <a:gd name="T57" fmla="*/ 31 h 61"/>
                <a:gd name="T58" fmla="*/ 4 w 61"/>
                <a:gd name="T59" fmla="*/ 28 h 61"/>
                <a:gd name="T60" fmla="*/ 1 w 61"/>
                <a:gd name="T61" fmla="*/ 25 h 61"/>
                <a:gd name="T62" fmla="*/ 0 w 61"/>
                <a:gd name="T63" fmla="*/ 21 h 61"/>
                <a:gd name="T64" fmla="*/ 0 w 61"/>
                <a:gd name="T65" fmla="*/ 18 h 61"/>
                <a:gd name="T66" fmla="*/ 2 w 61"/>
                <a:gd name="T67" fmla="*/ 14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1">
                  <a:moveTo>
                    <a:pt x="4" y="28"/>
                  </a:moveTo>
                  <a:lnTo>
                    <a:pt x="10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1"/>
                  </a:lnTo>
                  <a:lnTo>
                    <a:pt x="38" y="0"/>
                  </a:lnTo>
                  <a:lnTo>
                    <a:pt x="61" y="21"/>
                  </a:lnTo>
                  <a:lnTo>
                    <a:pt x="58" y="27"/>
                  </a:lnTo>
                  <a:lnTo>
                    <a:pt x="38" y="1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5" name="Line 69"/>
            <p:cNvSpPr>
              <a:spLocks noChangeShapeType="1"/>
            </p:cNvSpPr>
            <p:nvPr/>
          </p:nvSpPr>
          <p:spPr bwMode="auto">
            <a:xfrm>
              <a:off x="1902" y="279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6" name="Freeform 70"/>
            <p:cNvSpPr>
              <a:spLocks/>
            </p:cNvSpPr>
            <p:nvPr/>
          </p:nvSpPr>
          <p:spPr bwMode="auto">
            <a:xfrm>
              <a:off x="1907" y="2602"/>
              <a:ext cx="486" cy="375"/>
            </a:xfrm>
            <a:custGeom>
              <a:avLst/>
              <a:gdLst>
                <a:gd name="T0" fmla="*/ 7 w 974"/>
                <a:gd name="T1" fmla="*/ 195 h 751"/>
                <a:gd name="T2" fmla="*/ 23 w 974"/>
                <a:gd name="T3" fmla="*/ 199 h 751"/>
                <a:gd name="T4" fmla="*/ 42 w 974"/>
                <a:gd name="T5" fmla="*/ 203 h 751"/>
                <a:gd name="T6" fmla="*/ 63 w 974"/>
                <a:gd name="T7" fmla="*/ 205 h 751"/>
                <a:gd name="T8" fmla="*/ 84 w 974"/>
                <a:gd name="T9" fmla="*/ 204 h 751"/>
                <a:gd name="T10" fmla="*/ 105 w 974"/>
                <a:gd name="T11" fmla="*/ 201 h 751"/>
                <a:gd name="T12" fmla="*/ 119 w 974"/>
                <a:gd name="T13" fmla="*/ 198 h 751"/>
                <a:gd name="T14" fmla="*/ 138 w 974"/>
                <a:gd name="T15" fmla="*/ 193 h 751"/>
                <a:gd name="T16" fmla="*/ 153 w 974"/>
                <a:gd name="T17" fmla="*/ 185 h 751"/>
                <a:gd name="T18" fmla="*/ 166 w 974"/>
                <a:gd name="T19" fmla="*/ 178 h 751"/>
                <a:gd name="T20" fmla="*/ 176 w 974"/>
                <a:gd name="T21" fmla="*/ 172 h 751"/>
                <a:gd name="T22" fmla="*/ 189 w 974"/>
                <a:gd name="T23" fmla="*/ 160 h 751"/>
                <a:gd name="T24" fmla="*/ 200 w 974"/>
                <a:gd name="T25" fmla="*/ 150 h 751"/>
                <a:gd name="T26" fmla="*/ 210 w 974"/>
                <a:gd name="T27" fmla="*/ 138 h 751"/>
                <a:gd name="T28" fmla="*/ 218 w 974"/>
                <a:gd name="T29" fmla="*/ 128 h 751"/>
                <a:gd name="T30" fmla="*/ 226 w 974"/>
                <a:gd name="T31" fmla="*/ 115 h 751"/>
                <a:gd name="T32" fmla="*/ 234 w 974"/>
                <a:gd name="T33" fmla="*/ 101 h 751"/>
                <a:gd name="T34" fmla="*/ 242 w 974"/>
                <a:gd name="T35" fmla="*/ 88 h 751"/>
                <a:gd name="T36" fmla="*/ 248 w 974"/>
                <a:gd name="T37" fmla="*/ 74 h 751"/>
                <a:gd name="T38" fmla="*/ 254 w 974"/>
                <a:gd name="T39" fmla="*/ 59 h 751"/>
                <a:gd name="T40" fmla="*/ 260 w 974"/>
                <a:gd name="T41" fmla="*/ 46 h 751"/>
                <a:gd name="T42" fmla="*/ 269 w 974"/>
                <a:gd name="T43" fmla="*/ 31 h 751"/>
                <a:gd name="T44" fmla="*/ 281 w 974"/>
                <a:gd name="T45" fmla="*/ 20 h 751"/>
                <a:gd name="T46" fmla="*/ 294 w 974"/>
                <a:gd name="T47" fmla="*/ 11 h 751"/>
                <a:gd name="T48" fmla="*/ 307 w 974"/>
                <a:gd name="T49" fmla="*/ 4 h 751"/>
                <a:gd name="T50" fmla="*/ 315 w 974"/>
                <a:gd name="T51" fmla="*/ 5 h 751"/>
                <a:gd name="T52" fmla="*/ 336 w 974"/>
                <a:gd name="T53" fmla="*/ 9 h 751"/>
                <a:gd name="T54" fmla="*/ 343 w 974"/>
                <a:gd name="T55" fmla="*/ 21 h 751"/>
                <a:gd name="T56" fmla="*/ 357 w 974"/>
                <a:gd name="T57" fmla="*/ 29 h 751"/>
                <a:gd name="T58" fmla="*/ 362 w 974"/>
                <a:gd name="T59" fmla="*/ 46 h 751"/>
                <a:gd name="T60" fmla="*/ 366 w 974"/>
                <a:gd name="T61" fmla="*/ 59 h 751"/>
                <a:gd name="T62" fmla="*/ 379 w 974"/>
                <a:gd name="T63" fmla="*/ 66 h 751"/>
                <a:gd name="T64" fmla="*/ 386 w 974"/>
                <a:gd name="T65" fmla="*/ 80 h 751"/>
                <a:gd name="T66" fmla="*/ 390 w 974"/>
                <a:gd name="T67" fmla="*/ 101 h 751"/>
                <a:gd name="T68" fmla="*/ 403 w 974"/>
                <a:gd name="T69" fmla="*/ 108 h 751"/>
                <a:gd name="T70" fmla="*/ 409 w 974"/>
                <a:gd name="T71" fmla="*/ 123 h 751"/>
                <a:gd name="T72" fmla="*/ 413 w 974"/>
                <a:gd name="T73" fmla="*/ 144 h 751"/>
                <a:gd name="T74" fmla="*/ 426 w 974"/>
                <a:gd name="T75" fmla="*/ 150 h 751"/>
                <a:gd name="T76" fmla="*/ 430 w 974"/>
                <a:gd name="T77" fmla="*/ 165 h 751"/>
                <a:gd name="T78" fmla="*/ 434 w 974"/>
                <a:gd name="T79" fmla="*/ 185 h 751"/>
                <a:gd name="T80" fmla="*/ 446 w 974"/>
                <a:gd name="T81" fmla="*/ 193 h 751"/>
                <a:gd name="T82" fmla="*/ 452 w 974"/>
                <a:gd name="T83" fmla="*/ 206 h 751"/>
                <a:gd name="T84" fmla="*/ 450 w 974"/>
                <a:gd name="T85" fmla="*/ 227 h 751"/>
                <a:gd name="T86" fmla="*/ 453 w 974"/>
                <a:gd name="T87" fmla="*/ 248 h 751"/>
                <a:gd name="T88" fmla="*/ 464 w 974"/>
                <a:gd name="T89" fmla="*/ 256 h 751"/>
                <a:gd name="T90" fmla="*/ 471 w 974"/>
                <a:gd name="T91" fmla="*/ 269 h 751"/>
                <a:gd name="T92" fmla="*/ 469 w 974"/>
                <a:gd name="T93" fmla="*/ 283 h 751"/>
                <a:gd name="T94" fmla="*/ 467 w 974"/>
                <a:gd name="T95" fmla="*/ 304 h 751"/>
                <a:gd name="T96" fmla="*/ 465 w 974"/>
                <a:gd name="T97" fmla="*/ 325 h 751"/>
                <a:gd name="T98" fmla="*/ 471 w 974"/>
                <a:gd name="T99" fmla="*/ 340 h 751"/>
                <a:gd name="T100" fmla="*/ 485 w 974"/>
                <a:gd name="T101" fmla="*/ 346 h 751"/>
                <a:gd name="T102" fmla="*/ 483 w 974"/>
                <a:gd name="T103" fmla="*/ 365 h 751"/>
                <a:gd name="T104" fmla="*/ 477 w 974"/>
                <a:gd name="T105" fmla="*/ 375 h 751"/>
                <a:gd name="T106" fmla="*/ 469 w 974"/>
                <a:gd name="T107" fmla="*/ 366 h 751"/>
                <a:gd name="T108" fmla="*/ 461 w 974"/>
                <a:gd name="T109" fmla="*/ 353 h 751"/>
                <a:gd name="T110" fmla="*/ 441 w 974"/>
                <a:gd name="T111" fmla="*/ 347 h 7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751">
                  <a:moveTo>
                    <a:pt x="0" y="384"/>
                  </a:moveTo>
                  <a:lnTo>
                    <a:pt x="4" y="386"/>
                  </a:lnTo>
                  <a:lnTo>
                    <a:pt x="14" y="390"/>
                  </a:lnTo>
                  <a:lnTo>
                    <a:pt x="29" y="394"/>
                  </a:lnTo>
                  <a:lnTo>
                    <a:pt x="42" y="399"/>
                  </a:lnTo>
                  <a:lnTo>
                    <a:pt x="46" y="399"/>
                  </a:lnTo>
                  <a:lnTo>
                    <a:pt x="56" y="401"/>
                  </a:lnTo>
                  <a:lnTo>
                    <a:pt x="69" y="405"/>
                  </a:lnTo>
                  <a:lnTo>
                    <a:pt x="85" y="407"/>
                  </a:lnTo>
                  <a:lnTo>
                    <a:pt x="98" y="409"/>
                  </a:lnTo>
                  <a:lnTo>
                    <a:pt x="111" y="411"/>
                  </a:lnTo>
                  <a:lnTo>
                    <a:pt x="127" y="411"/>
                  </a:lnTo>
                  <a:lnTo>
                    <a:pt x="140" y="411"/>
                  </a:lnTo>
                  <a:lnTo>
                    <a:pt x="156" y="411"/>
                  </a:lnTo>
                  <a:lnTo>
                    <a:pt x="169" y="409"/>
                  </a:lnTo>
                  <a:lnTo>
                    <a:pt x="183" y="409"/>
                  </a:lnTo>
                  <a:lnTo>
                    <a:pt x="196" y="407"/>
                  </a:lnTo>
                  <a:lnTo>
                    <a:pt x="211" y="403"/>
                  </a:lnTo>
                  <a:lnTo>
                    <a:pt x="225" y="401"/>
                  </a:lnTo>
                  <a:lnTo>
                    <a:pt x="232" y="399"/>
                  </a:lnTo>
                  <a:lnTo>
                    <a:pt x="238" y="397"/>
                  </a:lnTo>
                  <a:lnTo>
                    <a:pt x="252" y="394"/>
                  </a:lnTo>
                  <a:lnTo>
                    <a:pt x="267" y="390"/>
                  </a:lnTo>
                  <a:lnTo>
                    <a:pt x="277" y="386"/>
                  </a:lnTo>
                  <a:lnTo>
                    <a:pt x="280" y="384"/>
                  </a:lnTo>
                  <a:lnTo>
                    <a:pt x="296" y="376"/>
                  </a:lnTo>
                  <a:lnTo>
                    <a:pt x="307" y="371"/>
                  </a:lnTo>
                  <a:lnTo>
                    <a:pt x="309" y="371"/>
                  </a:lnTo>
                  <a:lnTo>
                    <a:pt x="323" y="363"/>
                  </a:lnTo>
                  <a:lnTo>
                    <a:pt x="332" y="357"/>
                  </a:lnTo>
                  <a:lnTo>
                    <a:pt x="336" y="353"/>
                  </a:lnTo>
                  <a:lnTo>
                    <a:pt x="350" y="344"/>
                  </a:lnTo>
                  <a:lnTo>
                    <a:pt x="352" y="344"/>
                  </a:lnTo>
                  <a:lnTo>
                    <a:pt x="365" y="334"/>
                  </a:lnTo>
                  <a:lnTo>
                    <a:pt x="371" y="330"/>
                  </a:lnTo>
                  <a:lnTo>
                    <a:pt x="378" y="321"/>
                  </a:lnTo>
                  <a:lnTo>
                    <a:pt x="386" y="315"/>
                  </a:lnTo>
                  <a:lnTo>
                    <a:pt x="394" y="307"/>
                  </a:lnTo>
                  <a:lnTo>
                    <a:pt x="400" y="301"/>
                  </a:lnTo>
                  <a:lnTo>
                    <a:pt x="407" y="294"/>
                  </a:lnTo>
                  <a:lnTo>
                    <a:pt x="413" y="288"/>
                  </a:lnTo>
                  <a:lnTo>
                    <a:pt x="421" y="276"/>
                  </a:lnTo>
                  <a:lnTo>
                    <a:pt x="425" y="275"/>
                  </a:lnTo>
                  <a:lnTo>
                    <a:pt x="434" y="259"/>
                  </a:lnTo>
                  <a:lnTo>
                    <a:pt x="436" y="257"/>
                  </a:lnTo>
                  <a:lnTo>
                    <a:pt x="444" y="246"/>
                  </a:lnTo>
                  <a:lnTo>
                    <a:pt x="449" y="238"/>
                  </a:lnTo>
                  <a:lnTo>
                    <a:pt x="453" y="230"/>
                  </a:lnTo>
                  <a:lnTo>
                    <a:pt x="461" y="217"/>
                  </a:lnTo>
                  <a:lnTo>
                    <a:pt x="463" y="213"/>
                  </a:lnTo>
                  <a:lnTo>
                    <a:pt x="469" y="203"/>
                  </a:lnTo>
                  <a:lnTo>
                    <a:pt x="476" y="190"/>
                  </a:lnTo>
                  <a:lnTo>
                    <a:pt x="476" y="186"/>
                  </a:lnTo>
                  <a:lnTo>
                    <a:pt x="484" y="177"/>
                  </a:lnTo>
                  <a:lnTo>
                    <a:pt x="490" y="161"/>
                  </a:lnTo>
                  <a:lnTo>
                    <a:pt x="492" y="157"/>
                  </a:lnTo>
                  <a:lnTo>
                    <a:pt x="497" y="148"/>
                  </a:lnTo>
                  <a:lnTo>
                    <a:pt x="503" y="132"/>
                  </a:lnTo>
                  <a:lnTo>
                    <a:pt x="505" y="127"/>
                  </a:lnTo>
                  <a:lnTo>
                    <a:pt x="509" y="119"/>
                  </a:lnTo>
                  <a:lnTo>
                    <a:pt x="517" y="106"/>
                  </a:lnTo>
                  <a:lnTo>
                    <a:pt x="519" y="98"/>
                  </a:lnTo>
                  <a:lnTo>
                    <a:pt x="522" y="92"/>
                  </a:lnTo>
                  <a:lnTo>
                    <a:pt x="530" y="77"/>
                  </a:lnTo>
                  <a:lnTo>
                    <a:pt x="534" y="73"/>
                  </a:lnTo>
                  <a:lnTo>
                    <a:pt x="540" y="63"/>
                  </a:lnTo>
                  <a:lnTo>
                    <a:pt x="547" y="54"/>
                  </a:lnTo>
                  <a:lnTo>
                    <a:pt x="551" y="50"/>
                  </a:lnTo>
                  <a:lnTo>
                    <a:pt x="563" y="40"/>
                  </a:lnTo>
                  <a:lnTo>
                    <a:pt x="567" y="34"/>
                  </a:lnTo>
                  <a:lnTo>
                    <a:pt x="576" y="31"/>
                  </a:lnTo>
                  <a:lnTo>
                    <a:pt x="590" y="23"/>
                  </a:lnTo>
                  <a:lnTo>
                    <a:pt x="594" y="21"/>
                  </a:lnTo>
                  <a:lnTo>
                    <a:pt x="603" y="17"/>
                  </a:lnTo>
                  <a:lnTo>
                    <a:pt x="615" y="8"/>
                  </a:lnTo>
                  <a:lnTo>
                    <a:pt x="617" y="0"/>
                  </a:lnTo>
                  <a:lnTo>
                    <a:pt x="620" y="8"/>
                  </a:lnTo>
                  <a:lnTo>
                    <a:pt x="632" y="11"/>
                  </a:lnTo>
                  <a:lnTo>
                    <a:pt x="645" y="15"/>
                  </a:lnTo>
                  <a:lnTo>
                    <a:pt x="659" y="15"/>
                  </a:lnTo>
                  <a:lnTo>
                    <a:pt x="674" y="19"/>
                  </a:lnTo>
                  <a:lnTo>
                    <a:pt x="676" y="21"/>
                  </a:lnTo>
                  <a:lnTo>
                    <a:pt x="684" y="34"/>
                  </a:lnTo>
                  <a:lnTo>
                    <a:pt x="688" y="42"/>
                  </a:lnTo>
                  <a:lnTo>
                    <a:pt x="699" y="50"/>
                  </a:lnTo>
                  <a:lnTo>
                    <a:pt x="701" y="52"/>
                  </a:lnTo>
                  <a:lnTo>
                    <a:pt x="716" y="58"/>
                  </a:lnTo>
                  <a:lnTo>
                    <a:pt x="722" y="63"/>
                  </a:lnTo>
                  <a:lnTo>
                    <a:pt x="728" y="77"/>
                  </a:lnTo>
                  <a:lnTo>
                    <a:pt x="726" y="92"/>
                  </a:lnTo>
                  <a:lnTo>
                    <a:pt x="728" y="106"/>
                  </a:lnTo>
                  <a:lnTo>
                    <a:pt x="730" y="111"/>
                  </a:lnTo>
                  <a:lnTo>
                    <a:pt x="734" y="119"/>
                  </a:lnTo>
                  <a:lnTo>
                    <a:pt x="743" y="127"/>
                  </a:lnTo>
                  <a:lnTo>
                    <a:pt x="757" y="132"/>
                  </a:lnTo>
                  <a:lnTo>
                    <a:pt x="759" y="132"/>
                  </a:lnTo>
                  <a:lnTo>
                    <a:pt x="772" y="146"/>
                  </a:lnTo>
                  <a:lnTo>
                    <a:pt x="772" y="148"/>
                  </a:lnTo>
                  <a:lnTo>
                    <a:pt x="774" y="161"/>
                  </a:lnTo>
                  <a:lnTo>
                    <a:pt x="774" y="177"/>
                  </a:lnTo>
                  <a:lnTo>
                    <a:pt x="774" y="190"/>
                  </a:lnTo>
                  <a:lnTo>
                    <a:pt x="782" y="203"/>
                  </a:lnTo>
                  <a:lnTo>
                    <a:pt x="786" y="205"/>
                  </a:lnTo>
                  <a:lnTo>
                    <a:pt x="801" y="213"/>
                  </a:lnTo>
                  <a:lnTo>
                    <a:pt x="807" y="217"/>
                  </a:lnTo>
                  <a:lnTo>
                    <a:pt x="814" y="225"/>
                  </a:lnTo>
                  <a:lnTo>
                    <a:pt x="818" y="230"/>
                  </a:lnTo>
                  <a:lnTo>
                    <a:pt x="820" y="246"/>
                  </a:lnTo>
                  <a:lnTo>
                    <a:pt x="818" y="259"/>
                  </a:lnTo>
                  <a:lnTo>
                    <a:pt x="820" y="275"/>
                  </a:lnTo>
                  <a:lnTo>
                    <a:pt x="828" y="288"/>
                  </a:lnTo>
                  <a:lnTo>
                    <a:pt x="843" y="296"/>
                  </a:lnTo>
                  <a:lnTo>
                    <a:pt x="853" y="301"/>
                  </a:lnTo>
                  <a:lnTo>
                    <a:pt x="857" y="305"/>
                  </a:lnTo>
                  <a:lnTo>
                    <a:pt x="862" y="315"/>
                  </a:lnTo>
                  <a:lnTo>
                    <a:pt x="862" y="330"/>
                  </a:lnTo>
                  <a:lnTo>
                    <a:pt x="860" y="344"/>
                  </a:lnTo>
                  <a:lnTo>
                    <a:pt x="862" y="357"/>
                  </a:lnTo>
                  <a:lnTo>
                    <a:pt x="870" y="371"/>
                  </a:lnTo>
                  <a:lnTo>
                    <a:pt x="870" y="372"/>
                  </a:lnTo>
                  <a:lnTo>
                    <a:pt x="884" y="380"/>
                  </a:lnTo>
                  <a:lnTo>
                    <a:pt x="893" y="386"/>
                  </a:lnTo>
                  <a:lnTo>
                    <a:pt x="899" y="390"/>
                  </a:lnTo>
                  <a:lnTo>
                    <a:pt x="903" y="399"/>
                  </a:lnTo>
                  <a:lnTo>
                    <a:pt x="905" y="413"/>
                  </a:lnTo>
                  <a:lnTo>
                    <a:pt x="903" y="426"/>
                  </a:lnTo>
                  <a:lnTo>
                    <a:pt x="903" y="442"/>
                  </a:lnTo>
                  <a:lnTo>
                    <a:pt x="901" y="455"/>
                  </a:lnTo>
                  <a:lnTo>
                    <a:pt x="901" y="468"/>
                  </a:lnTo>
                  <a:lnTo>
                    <a:pt x="901" y="484"/>
                  </a:lnTo>
                  <a:lnTo>
                    <a:pt x="907" y="497"/>
                  </a:lnTo>
                  <a:lnTo>
                    <a:pt x="912" y="503"/>
                  </a:lnTo>
                  <a:lnTo>
                    <a:pt x="926" y="509"/>
                  </a:lnTo>
                  <a:lnTo>
                    <a:pt x="930" y="513"/>
                  </a:lnTo>
                  <a:lnTo>
                    <a:pt x="939" y="522"/>
                  </a:lnTo>
                  <a:lnTo>
                    <a:pt x="941" y="526"/>
                  </a:lnTo>
                  <a:lnTo>
                    <a:pt x="943" y="539"/>
                  </a:lnTo>
                  <a:lnTo>
                    <a:pt x="941" y="553"/>
                  </a:lnTo>
                  <a:lnTo>
                    <a:pt x="939" y="561"/>
                  </a:lnTo>
                  <a:lnTo>
                    <a:pt x="939" y="566"/>
                  </a:lnTo>
                  <a:lnTo>
                    <a:pt x="937" y="582"/>
                  </a:lnTo>
                  <a:lnTo>
                    <a:pt x="937" y="595"/>
                  </a:lnTo>
                  <a:lnTo>
                    <a:pt x="935" y="609"/>
                  </a:lnTo>
                  <a:lnTo>
                    <a:pt x="935" y="624"/>
                  </a:lnTo>
                  <a:lnTo>
                    <a:pt x="933" y="637"/>
                  </a:lnTo>
                  <a:lnTo>
                    <a:pt x="932" y="651"/>
                  </a:lnTo>
                  <a:lnTo>
                    <a:pt x="933" y="664"/>
                  </a:lnTo>
                  <a:lnTo>
                    <a:pt x="939" y="678"/>
                  </a:lnTo>
                  <a:lnTo>
                    <a:pt x="943" y="680"/>
                  </a:lnTo>
                  <a:lnTo>
                    <a:pt x="955" y="683"/>
                  </a:lnTo>
                  <a:lnTo>
                    <a:pt x="968" y="689"/>
                  </a:lnTo>
                  <a:lnTo>
                    <a:pt x="972" y="693"/>
                  </a:lnTo>
                  <a:lnTo>
                    <a:pt x="974" y="707"/>
                  </a:lnTo>
                  <a:lnTo>
                    <a:pt x="970" y="722"/>
                  </a:lnTo>
                  <a:lnTo>
                    <a:pt x="968" y="730"/>
                  </a:lnTo>
                  <a:lnTo>
                    <a:pt x="962" y="735"/>
                  </a:lnTo>
                  <a:lnTo>
                    <a:pt x="955" y="749"/>
                  </a:lnTo>
                  <a:lnTo>
                    <a:pt x="955" y="751"/>
                  </a:lnTo>
                  <a:lnTo>
                    <a:pt x="953" y="749"/>
                  </a:lnTo>
                  <a:lnTo>
                    <a:pt x="945" y="735"/>
                  </a:lnTo>
                  <a:lnTo>
                    <a:pt x="939" y="732"/>
                  </a:lnTo>
                  <a:lnTo>
                    <a:pt x="933" y="722"/>
                  </a:lnTo>
                  <a:lnTo>
                    <a:pt x="926" y="708"/>
                  </a:lnTo>
                  <a:lnTo>
                    <a:pt x="924" y="707"/>
                  </a:lnTo>
                  <a:lnTo>
                    <a:pt x="912" y="701"/>
                  </a:lnTo>
                  <a:lnTo>
                    <a:pt x="899" y="699"/>
                  </a:lnTo>
                  <a:lnTo>
                    <a:pt x="884" y="695"/>
                  </a:lnTo>
                  <a:lnTo>
                    <a:pt x="876" y="693"/>
                  </a:lnTo>
                  <a:lnTo>
                    <a:pt x="870" y="6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7" name="Line 71"/>
            <p:cNvSpPr>
              <a:spLocks noChangeShapeType="1"/>
            </p:cNvSpPr>
            <p:nvPr/>
          </p:nvSpPr>
          <p:spPr bwMode="auto">
            <a:xfrm>
              <a:off x="2342" y="294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8" name="Freeform 72"/>
            <p:cNvSpPr>
              <a:spLocks/>
            </p:cNvSpPr>
            <p:nvPr/>
          </p:nvSpPr>
          <p:spPr bwMode="auto">
            <a:xfrm>
              <a:off x="2271" y="2924"/>
              <a:ext cx="22" cy="31"/>
            </a:xfrm>
            <a:custGeom>
              <a:avLst/>
              <a:gdLst>
                <a:gd name="T0" fmla="*/ 4 w 42"/>
                <a:gd name="T1" fmla="*/ 21 h 64"/>
                <a:gd name="T2" fmla="*/ 5 w 42"/>
                <a:gd name="T3" fmla="*/ 24 h 64"/>
                <a:gd name="T4" fmla="*/ 6 w 42"/>
                <a:gd name="T5" fmla="*/ 26 h 64"/>
                <a:gd name="T6" fmla="*/ 7 w 42"/>
                <a:gd name="T7" fmla="*/ 27 h 64"/>
                <a:gd name="T8" fmla="*/ 10 w 42"/>
                <a:gd name="T9" fmla="*/ 28 h 64"/>
                <a:gd name="T10" fmla="*/ 12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7 w 42"/>
                <a:gd name="T19" fmla="*/ 20 h 64"/>
                <a:gd name="T20" fmla="*/ 16 w 42"/>
                <a:gd name="T21" fmla="*/ 19 h 64"/>
                <a:gd name="T22" fmla="*/ 14 w 42"/>
                <a:gd name="T23" fmla="*/ 17 h 64"/>
                <a:gd name="T24" fmla="*/ 11 w 42"/>
                <a:gd name="T25" fmla="*/ 16 h 64"/>
                <a:gd name="T26" fmla="*/ 10 w 42"/>
                <a:gd name="T27" fmla="*/ 16 h 64"/>
                <a:gd name="T28" fmla="*/ 9 w 42"/>
                <a:gd name="T29" fmla="*/ 16 h 64"/>
                <a:gd name="T30" fmla="*/ 10 w 42"/>
                <a:gd name="T31" fmla="*/ 13 h 64"/>
                <a:gd name="T32" fmla="*/ 11 w 42"/>
                <a:gd name="T33" fmla="*/ 13 h 64"/>
                <a:gd name="T34" fmla="*/ 14 w 42"/>
                <a:gd name="T35" fmla="*/ 13 h 64"/>
                <a:gd name="T36" fmla="*/ 16 w 42"/>
                <a:gd name="T37" fmla="*/ 12 h 64"/>
                <a:gd name="T38" fmla="*/ 17 w 42"/>
                <a:gd name="T39" fmla="*/ 10 h 64"/>
                <a:gd name="T40" fmla="*/ 18 w 42"/>
                <a:gd name="T41" fmla="*/ 8 h 64"/>
                <a:gd name="T42" fmla="*/ 17 w 42"/>
                <a:gd name="T43" fmla="*/ 7 h 64"/>
                <a:gd name="T44" fmla="*/ 16 w 42"/>
                <a:gd name="T45" fmla="*/ 5 h 64"/>
                <a:gd name="T46" fmla="*/ 14 w 42"/>
                <a:gd name="T47" fmla="*/ 4 h 64"/>
                <a:gd name="T48" fmla="*/ 12 w 42"/>
                <a:gd name="T49" fmla="*/ 4 h 64"/>
                <a:gd name="T50" fmla="*/ 10 w 42"/>
                <a:gd name="T51" fmla="*/ 4 h 64"/>
                <a:gd name="T52" fmla="*/ 8 w 42"/>
                <a:gd name="T53" fmla="*/ 6 h 64"/>
                <a:gd name="T54" fmla="*/ 7 w 42"/>
                <a:gd name="T55" fmla="*/ 7 h 64"/>
                <a:gd name="T56" fmla="*/ 2 w 42"/>
                <a:gd name="T57" fmla="*/ 8 h 64"/>
                <a:gd name="T58" fmla="*/ 4 w 42"/>
                <a:gd name="T59" fmla="*/ 4 h 64"/>
                <a:gd name="T60" fmla="*/ 6 w 42"/>
                <a:gd name="T61" fmla="*/ 2 h 64"/>
                <a:gd name="T62" fmla="*/ 10 w 42"/>
                <a:gd name="T63" fmla="*/ 1 h 64"/>
                <a:gd name="T64" fmla="*/ 13 w 42"/>
                <a:gd name="T65" fmla="*/ 0 h 64"/>
                <a:gd name="T66" fmla="*/ 16 w 42"/>
                <a:gd name="T67" fmla="*/ 1 h 64"/>
                <a:gd name="T68" fmla="*/ 18 w 42"/>
                <a:gd name="T69" fmla="*/ 2 h 64"/>
                <a:gd name="T70" fmla="*/ 20 w 42"/>
                <a:gd name="T71" fmla="*/ 4 h 64"/>
                <a:gd name="T72" fmla="*/ 21 w 42"/>
                <a:gd name="T73" fmla="*/ 6 h 64"/>
                <a:gd name="T74" fmla="*/ 22 w 42"/>
                <a:gd name="T75" fmla="*/ 8 h 64"/>
                <a:gd name="T76" fmla="*/ 22 w 42"/>
                <a:gd name="T77" fmla="*/ 9 h 64"/>
                <a:gd name="T78" fmla="*/ 21 w 42"/>
                <a:gd name="T79" fmla="*/ 11 h 64"/>
                <a:gd name="T80" fmla="*/ 20 w 42"/>
                <a:gd name="T81" fmla="*/ 13 h 64"/>
                <a:gd name="T82" fmla="*/ 18 w 42"/>
                <a:gd name="T83" fmla="*/ 14 h 64"/>
                <a:gd name="T84" fmla="*/ 17 w 42"/>
                <a:gd name="T85" fmla="*/ 15 h 64"/>
                <a:gd name="T86" fmla="*/ 19 w 42"/>
                <a:gd name="T87" fmla="*/ 16 h 64"/>
                <a:gd name="T88" fmla="*/ 21 w 42"/>
                <a:gd name="T89" fmla="*/ 18 h 64"/>
                <a:gd name="T90" fmla="*/ 22 w 42"/>
                <a:gd name="T91" fmla="*/ 20 h 64"/>
                <a:gd name="T92" fmla="*/ 22 w 42"/>
                <a:gd name="T93" fmla="*/ 23 h 64"/>
                <a:gd name="T94" fmla="*/ 20 w 42"/>
                <a:gd name="T95" fmla="*/ 26 h 64"/>
                <a:gd name="T96" fmla="*/ 17 w 42"/>
                <a:gd name="T97" fmla="*/ 29 h 64"/>
                <a:gd name="T98" fmla="*/ 14 w 42"/>
                <a:gd name="T99" fmla="*/ 31 h 64"/>
                <a:gd name="T100" fmla="*/ 9 w 42"/>
                <a:gd name="T101" fmla="*/ 31 h 64"/>
                <a:gd name="T102" fmla="*/ 5 w 42"/>
                <a:gd name="T103" fmla="*/ 30 h 64"/>
                <a:gd name="T104" fmla="*/ 2 w 42"/>
                <a:gd name="T105" fmla="*/ 28 h 64"/>
                <a:gd name="T106" fmla="*/ 0 w 42"/>
                <a:gd name="T107" fmla="*/ 25 h 64"/>
                <a:gd name="T108" fmla="*/ 0 w 42"/>
                <a:gd name="T109" fmla="*/ 21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8" y="44"/>
                  </a:lnTo>
                  <a:lnTo>
                    <a:pt x="8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7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4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9" name="Freeform 73"/>
            <p:cNvSpPr>
              <a:spLocks/>
            </p:cNvSpPr>
            <p:nvPr/>
          </p:nvSpPr>
          <p:spPr bwMode="auto">
            <a:xfrm>
              <a:off x="2297" y="2952"/>
              <a:ext cx="5" cy="5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0 h 9"/>
                <a:gd name="T4" fmla="*/ 5 w 9"/>
                <a:gd name="T5" fmla="*/ 1 h 9"/>
                <a:gd name="T6" fmla="*/ 4 w 9"/>
                <a:gd name="T7" fmla="*/ 5 h 9"/>
                <a:gd name="T8" fmla="*/ 0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0" name="Freeform 74"/>
            <p:cNvSpPr>
              <a:spLocks/>
            </p:cNvSpPr>
            <p:nvPr/>
          </p:nvSpPr>
          <p:spPr bwMode="auto">
            <a:xfrm>
              <a:off x="2308" y="2928"/>
              <a:ext cx="23" cy="32"/>
            </a:xfrm>
            <a:custGeom>
              <a:avLst/>
              <a:gdLst>
                <a:gd name="T0" fmla="*/ 4 w 46"/>
                <a:gd name="T1" fmla="*/ 22 h 63"/>
                <a:gd name="T2" fmla="*/ 5 w 46"/>
                <a:gd name="T3" fmla="*/ 25 h 63"/>
                <a:gd name="T4" fmla="*/ 6 w 46"/>
                <a:gd name="T5" fmla="*/ 27 h 63"/>
                <a:gd name="T6" fmla="*/ 8 w 46"/>
                <a:gd name="T7" fmla="*/ 28 h 63"/>
                <a:gd name="T8" fmla="*/ 10 w 46"/>
                <a:gd name="T9" fmla="*/ 29 h 63"/>
                <a:gd name="T10" fmla="*/ 13 w 46"/>
                <a:gd name="T11" fmla="*/ 29 h 63"/>
                <a:gd name="T12" fmla="*/ 16 w 46"/>
                <a:gd name="T13" fmla="*/ 28 h 63"/>
                <a:gd name="T14" fmla="*/ 17 w 46"/>
                <a:gd name="T15" fmla="*/ 26 h 63"/>
                <a:gd name="T16" fmla="*/ 17 w 46"/>
                <a:gd name="T17" fmla="*/ 22 h 63"/>
                <a:gd name="T18" fmla="*/ 17 w 46"/>
                <a:gd name="T19" fmla="*/ 19 h 63"/>
                <a:gd name="T20" fmla="*/ 17 w 46"/>
                <a:gd name="T21" fmla="*/ 17 h 63"/>
                <a:gd name="T22" fmla="*/ 15 w 46"/>
                <a:gd name="T23" fmla="*/ 15 h 63"/>
                <a:gd name="T24" fmla="*/ 12 w 46"/>
                <a:gd name="T25" fmla="*/ 15 h 63"/>
                <a:gd name="T26" fmla="*/ 10 w 46"/>
                <a:gd name="T27" fmla="*/ 15 h 63"/>
                <a:gd name="T28" fmla="*/ 8 w 46"/>
                <a:gd name="T29" fmla="*/ 15 h 63"/>
                <a:gd name="T30" fmla="*/ 7 w 46"/>
                <a:gd name="T31" fmla="*/ 15 h 63"/>
                <a:gd name="T32" fmla="*/ 6 w 46"/>
                <a:gd name="T33" fmla="*/ 16 h 63"/>
                <a:gd name="T34" fmla="*/ 7 w 46"/>
                <a:gd name="T35" fmla="*/ 0 h 63"/>
                <a:gd name="T36" fmla="*/ 22 w 46"/>
                <a:gd name="T37" fmla="*/ 6 h 63"/>
                <a:gd name="T38" fmla="*/ 7 w 46"/>
                <a:gd name="T39" fmla="*/ 13 h 63"/>
                <a:gd name="T40" fmla="*/ 10 w 46"/>
                <a:gd name="T41" fmla="*/ 12 h 63"/>
                <a:gd name="T42" fmla="*/ 14 w 46"/>
                <a:gd name="T43" fmla="*/ 12 h 63"/>
                <a:gd name="T44" fmla="*/ 17 w 46"/>
                <a:gd name="T45" fmla="*/ 13 h 63"/>
                <a:gd name="T46" fmla="*/ 20 w 46"/>
                <a:gd name="T47" fmla="*/ 15 h 63"/>
                <a:gd name="T48" fmla="*/ 22 w 46"/>
                <a:gd name="T49" fmla="*/ 18 h 63"/>
                <a:gd name="T50" fmla="*/ 22 w 46"/>
                <a:gd name="T51" fmla="*/ 23 h 63"/>
                <a:gd name="T52" fmla="*/ 20 w 46"/>
                <a:gd name="T53" fmla="*/ 27 h 63"/>
                <a:gd name="T54" fmla="*/ 18 w 46"/>
                <a:gd name="T55" fmla="*/ 29 h 63"/>
                <a:gd name="T56" fmla="*/ 15 w 46"/>
                <a:gd name="T57" fmla="*/ 32 h 63"/>
                <a:gd name="T58" fmla="*/ 10 w 46"/>
                <a:gd name="T59" fmla="*/ 32 h 63"/>
                <a:gd name="T60" fmla="*/ 6 w 46"/>
                <a:gd name="T61" fmla="*/ 31 h 63"/>
                <a:gd name="T62" fmla="*/ 2 w 46"/>
                <a:gd name="T63" fmla="*/ 29 h 63"/>
                <a:gd name="T64" fmla="*/ 0 w 46"/>
                <a:gd name="T65" fmla="*/ 26 h 63"/>
                <a:gd name="T66" fmla="*/ 0 w 46"/>
                <a:gd name="T67" fmla="*/ 22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" h="63">
                  <a:moveTo>
                    <a:pt x="0" y="44"/>
                  </a:moveTo>
                  <a:lnTo>
                    <a:pt x="8" y="44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31" y="55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13" y="0"/>
                  </a:lnTo>
                  <a:lnTo>
                    <a:pt x="46" y="6"/>
                  </a:lnTo>
                  <a:lnTo>
                    <a:pt x="44" y="11"/>
                  </a:lnTo>
                  <a:lnTo>
                    <a:pt x="19" y="9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1" name="Line 75"/>
            <p:cNvSpPr>
              <a:spLocks noChangeShapeType="1"/>
            </p:cNvSpPr>
            <p:nvPr/>
          </p:nvSpPr>
          <p:spPr bwMode="auto">
            <a:xfrm flipH="1">
              <a:off x="2257" y="2937"/>
              <a:ext cx="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2" name="Freeform 76"/>
            <p:cNvSpPr>
              <a:spLocks/>
            </p:cNvSpPr>
            <p:nvPr/>
          </p:nvSpPr>
          <p:spPr bwMode="auto">
            <a:xfrm>
              <a:off x="1942" y="2937"/>
              <a:ext cx="315" cy="148"/>
            </a:xfrm>
            <a:custGeom>
              <a:avLst/>
              <a:gdLst>
                <a:gd name="T0" fmla="*/ 309 w 630"/>
                <a:gd name="T1" fmla="*/ 0 h 296"/>
                <a:gd name="T2" fmla="*/ 295 w 630"/>
                <a:gd name="T3" fmla="*/ 0 h 296"/>
                <a:gd name="T4" fmla="*/ 281 w 630"/>
                <a:gd name="T5" fmla="*/ 1 h 296"/>
                <a:gd name="T6" fmla="*/ 266 w 630"/>
                <a:gd name="T7" fmla="*/ 3 h 296"/>
                <a:gd name="T8" fmla="*/ 253 w 630"/>
                <a:gd name="T9" fmla="*/ 5 h 296"/>
                <a:gd name="T10" fmla="*/ 238 w 630"/>
                <a:gd name="T11" fmla="*/ 7 h 296"/>
                <a:gd name="T12" fmla="*/ 225 w 630"/>
                <a:gd name="T13" fmla="*/ 11 h 296"/>
                <a:gd name="T14" fmla="*/ 217 w 630"/>
                <a:gd name="T15" fmla="*/ 13 h 296"/>
                <a:gd name="T16" fmla="*/ 204 w 630"/>
                <a:gd name="T17" fmla="*/ 16 h 296"/>
                <a:gd name="T18" fmla="*/ 194 w 630"/>
                <a:gd name="T19" fmla="*/ 19 h 296"/>
                <a:gd name="T20" fmla="*/ 183 w 630"/>
                <a:gd name="T21" fmla="*/ 23 h 296"/>
                <a:gd name="T22" fmla="*/ 174 w 630"/>
                <a:gd name="T23" fmla="*/ 26 h 296"/>
                <a:gd name="T24" fmla="*/ 162 w 630"/>
                <a:gd name="T25" fmla="*/ 31 h 296"/>
                <a:gd name="T26" fmla="*/ 155 w 630"/>
                <a:gd name="T27" fmla="*/ 34 h 296"/>
                <a:gd name="T28" fmla="*/ 141 w 630"/>
                <a:gd name="T29" fmla="*/ 40 h 296"/>
                <a:gd name="T30" fmla="*/ 133 w 630"/>
                <a:gd name="T31" fmla="*/ 43 h 296"/>
                <a:gd name="T32" fmla="*/ 125 w 630"/>
                <a:gd name="T33" fmla="*/ 47 h 296"/>
                <a:gd name="T34" fmla="*/ 113 w 630"/>
                <a:gd name="T35" fmla="*/ 53 h 296"/>
                <a:gd name="T36" fmla="*/ 105 w 630"/>
                <a:gd name="T37" fmla="*/ 57 h 296"/>
                <a:gd name="T38" fmla="*/ 95 w 630"/>
                <a:gd name="T39" fmla="*/ 61 h 296"/>
                <a:gd name="T40" fmla="*/ 89 w 630"/>
                <a:gd name="T41" fmla="*/ 67 h 296"/>
                <a:gd name="T42" fmla="*/ 89 w 630"/>
                <a:gd name="T43" fmla="*/ 82 h 296"/>
                <a:gd name="T44" fmla="*/ 93 w 630"/>
                <a:gd name="T45" fmla="*/ 89 h 296"/>
                <a:gd name="T46" fmla="*/ 92 w 630"/>
                <a:gd name="T47" fmla="*/ 103 h 296"/>
                <a:gd name="T48" fmla="*/ 77 w 630"/>
                <a:gd name="T49" fmla="*/ 107 h 296"/>
                <a:gd name="T50" fmla="*/ 68 w 630"/>
                <a:gd name="T51" fmla="*/ 110 h 296"/>
                <a:gd name="T52" fmla="*/ 56 w 630"/>
                <a:gd name="T53" fmla="*/ 115 h 296"/>
                <a:gd name="T54" fmla="*/ 49 w 630"/>
                <a:gd name="T55" fmla="*/ 118 h 296"/>
                <a:gd name="T56" fmla="*/ 39 w 630"/>
                <a:gd name="T57" fmla="*/ 124 h 296"/>
                <a:gd name="T58" fmla="*/ 28 w 630"/>
                <a:gd name="T59" fmla="*/ 130 h 296"/>
                <a:gd name="T60" fmla="*/ 21 w 630"/>
                <a:gd name="T61" fmla="*/ 134 h 296"/>
                <a:gd name="T62" fmla="*/ 14 w 630"/>
                <a:gd name="T63" fmla="*/ 139 h 296"/>
                <a:gd name="T64" fmla="*/ 5 w 630"/>
                <a:gd name="T65" fmla="*/ 144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0" h="296">
                  <a:moveTo>
                    <a:pt x="630" y="0"/>
                  </a:moveTo>
                  <a:lnTo>
                    <a:pt x="617" y="0"/>
                  </a:lnTo>
                  <a:lnTo>
                    <a:pt x="603" y="0"/>
                  </a:lnTo>
                  <a:lnTo>
                    <a:pt x="590" y="0"/>
                  </a:lnTo>
                  <a:lnTo>
                    <a:pt x="576" y="2"/>
                  </a:lnTo>
                  <a:lnTo>
                    <a:pt x="561" y="2"/>
                  </a:lnTo>
                  <a:lnTo>
                    <a:pt x="547" y="4"/>
                  </a:lnTo>
                  <a:lnTo>
                    <a:pt x="532" y="6"/>
                  </a:lnTo>
                  <a:lnTo>
                    <a:pt x="519" y="8"/>
                  </a:lnTo>
                  <a:lnTo>
                    <a:pt x="505" y="10"/>
                  </a:lnTo>
                  <a:lnTo>
                    <a:pt x="492" y="12"/>
                  </a:lnTo>
                  <a:lnTo>
                    <a:pt x="476" y="13"/>
                  </a:lnTo>
                  <a:lnTo>
                    <a:pt x="463" y="17"/>
                  </a:lnTo>
                  <a:lnTo>
                    <a:pt x="450" y="21"/>
                  </a:lnTo>
                  <a:lnTo>
                    <a:pt x="436" y="23"/>
                  </a:lnTo>
                  <a:lnTo>
                    <a:pt x="434" y="25"/>
                  </a:lnTo>
                  <a:lnTo>
                    <a:pt x="421" y="27"/>
                  </a:lnTo>
                  <a:lnTo>
                    <a:pt x="407" y="31"/>
                  </a:lnTo>
                  <a:lnTo>
                    <a:pt x="392" y="37"/>
                  </a:lnTo>
                  <a:lnTo>
                    <a:pt x="388" y="38"/>
                  </a:lnTo>
                  <a:lnTo>
                    <a:pt x="378" y="40"/>
                  </a:lnTo>
                  <a:lnTo>
                    <a:pt x="365" y="46"/>
                  </a:lnTo>
                  <a:lnTo>
                    <a:pt x="350" y="50"/>
                  </a:lnTo>
                  <a:lnTo>
                    <a:pt x="348" y="52"/>
                  </a:lnTo>
                  <a:lnTo>
                    <a:pt x="336" y="56"/>
                  </a:lnTo>
                  <a:lnTo>
                    <a:pt x="323" y="62"/>
                  </a:lnTo>
                  <a:lnTo>
                    <a:pt x="313" y="65"/>
                  </a:lnTo>
                  <a:lnTo>
                    <a:pt x="309" y="67"/>
                  </a:lnTo>
                  <a:lnTo>
                    <a:pt x="294" y="73"/>
                  </a:lnTo>
                  <a:lnTo>
                    <a:pt x="281" y="79"/>
                  </a:lnTo>
                  <a:lnTo>
                    <a:pt x="265" y="86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38" y="100"/>
                  </a:lnTo>
                  <a:lnTo>
                    <a:pt x="225" y="106"/>
                  </a:lnTo>
                  <a:lnTo>
                    <a:pt x="223" y="108"/>
                  </a:lnTo>
                  <a:lnTo>
                    <a:pt x="209" y="113"/>
                  </a:lnTo>
                  <a:lnTo>
                    <a:pt x="196" y="117"/>
                  </a:lnTo>
                  <a:lnTo>
                    <a:pt x="190" y="121"/>
                  </a:lnTo>
                  <a:lnTo>
                    <a:pt x="183" y="125"/>
                  </a:lnTo>
                  <a:lnTo>
                    <a:pt x="177" y="134"/>
                  </a:lnTo>
                  <a:lnTo>
                    <a:pt x="173" y="150"/>
                  </a:lnTo>
                  <a:lnTo>
                    <a:pt x="177" y="163"/>
                  </a:lnTo>
                  <a:lnTo>
                    <a:pt x="183" y="173"/>
                  </a:lnTo>
                  <a:lnTo>
                    <a:pt x="185" y="177"/>
                  </a:lnTo>
                  <a:lnTo>
                    <a:pt x="188" y="190"/>
                  </a:lnTo>
                  <a:lnTo>
                    <a:pt x="183" y="206"/>
                  </a:lnTo>
                  <a:lnTo>
                    <a:pt x="169" y="209"/>
                  </a:lnTo>
                  <a:lnTo>
                    <a:pt x="154" y="213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5" y="223"/>
                  </a:lnTo>
                  <a:lnTo>
                    <a:pt x="112" y="229"/>
                  </a:lnTo>
                  <a:lnTo>
                    <a:pt x="104" y="234"/>
                  </a:lnTo>
                  <a:lnTo>
                    <a:pt x="98" y="236"/>
                  </a:lnTo>
                  <a:lnTo>
                    <a:pt x="85" y="244"/>
                  </a:lnTo>
                  <a:lnTo>
                    <a:pt x="77" y="248"/>
                  </a:lnTo>
                  <a:lnTo>
                    <a:pt x="69" y="250"/>
                  </a:lnTo>
                  <a:lnTo>
                    <a:pt x="56" y="259"/>
                  </a:lnTo>
                  <a:lnTo>
                    <a:pt x="54" y="261"/>
                  </a:lnTo>
                  <a:lnTo>
                    <a:pt x="42" y="267"/>
                  </a:lnTo>
                  <a:lnTo>
                    <a:pt x="29" y="275"/>
                  </a:lnTo>
                  <a:lnTo>
                    <a:pt x="27" y="277"/>
                  </a:lnTo>
                  <a:lnTo>
                    <a:pt x="14" y="286"/>
                  </a:lnTo>
                  <a:lnTo>
                    <a:pt x="10" y="288"/>
                  </a:lnTo>
                  <a:lnTo>
                    <a:pt x="0" y="29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3" name="Line 77"/>
            <p:cNvSpPr>
              <a:spLocks noChangeShapeType="1"/>
            </p:cNvSpPr>
            <p:nvPr/>
          </p:nvSpPr>
          <p:spPr bwMode="auto">
            <a:xfrm>
              <a:off x="1942" y="308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4" name="Freeform 78"/>
            <p:cNvSpPr>
              <a:spLocks/>
            </p:cNvSpPr>
            <p:nvPr/>
          </p:nvSpPr>
          <p:spPr bwMode="auto">
            <a:xfrm>
              <a:off x="1883" y="3111"/>
              <a:ext cx="28" cy="29"/>
            </a:xfrm>
            <a:custGeom>
              <a:avLst/>
              <a:gdLst>
                <a:gd name="T0" fmla="*/ 14 w 56"/>
                <a:gd name="T1" fmla="*/ 24 h 57"/>
                <a:gd name="T2" fmla="*/ 17 w 56"/>
                <a:gd name="T3" fmla="*/ 25 h 57"/>
                <a:gd name="T4" fmla="*/ 18 w 56"/>
                <a:gd name="T5" fmla="*/ 26 h 57"/>
                <a:gd name="T6" fmla="*/ 20 w 56"/>
                <a:gd name="T7" fmla="*/ 25 h 57"/>
                <a:gd name="T8" fmla="*/ 22 w 56"/>
                <a:gd name="T9" fmla="*/ 24 h 57"/>
                <a:gd name="T10" fmla="*/ 24 w 56"/>
                <a:gd name="T11" fmla="*/ 22 h 57"/>
                <a:gd name="T12" fmla="*/ 25 w 56"/>
                <a:gd name="T13" fmla="*/ 19 h 57"/>
                <a:gd name="T14" fmla="*/ 24 w 56"/>
                <a:gd name="T15" fmla="*/ 16 h 57"/>
                <a:gd name="T16" fmla="*/ 23 w 56"/>
                <a:gd name="T17" fmla="*/ 14 h 57"/>
                <a:gd name="T18" fmla="*/ 21 w 56"/>
                <a:gd name="T19" fmla="*/ 13 h 57"/>
                <a:gd name="T20" fmla="*/ 19 w 56"/>
                <a:gd name="T21" fmla="*/ 13 h 57"/>
                <a:gd name="T22" fmla="*/ 17 w 56"/>
                <a:gd name="T23" fmla="*/ 13 h 57"/>
                <a:gd name="T24" fmla="*/ 15 w 56"/>
                <a:gd name="T25" fmla="*/ 14 h 57"/>
                <a:gd name="T26" fmla="*/ 14 w 56"/>
                <a:gd name="T27" fmla="*/ 15 h 57"/>
                <a:gd name="T28" fmla="*/ 13 w 56"/>
                <a:gd name="T29" fmla="*/ 16 h 57"/>
                <a:gd name="T30" fmla="*/ 11 w 56"/>
                <a:gd name="T31" fmla="*/ 13 h 57"/>
                <a:gd name="T32" fmla="*/ 12 w 56"/>
                <a:gd name="T33" fmla="*/ 13 h 57"/>
                <a:gd name="T34" fmla="*/ 14 w 56"/>
                <a:gd name="T35" fmla="*/ 11 h 57"/>
                <a:gd name="T36" fmla="*/ 14 w 56"/>
                <a:gd name="T37" fmla="*/ 9 h 57"/>
                <a:gd name="T38" fmla="*/ 14 w 56"/>
                <a:gd name="T39" fmla="*/ 7 h 57"/>
                <a:gd name="T40" fmla="*/ 12 w 56"/>
                <a:gd name="T41" fmla="*/ 5 h 57"/>
                <a:gd name="T42" fmla="*/ 10 w 56"/>
                <a:gd name="T43" fmla="*/ 4 h 57"/>
                <a:gd name="T44" fmla="*/ 8 w 56"/>
                <a:gd name="T45" fmla="*/ 4 h 57"/>
                <a:gd name="T46" fmla="*/ 7 w 56"/>
                <a:gd name="T47" fmla="*/ 5 h 57"/>
                <a:gd name="T48" fmla="*/ 5 w 56"/>
                <a:gd name="T49" fmla="*/ 6 h 57"/>
                <a:gd name="T50" fmla="*/ 4 w 56"/>
                <a:gd name="T51" fmla="*/ 8 h 57"/>
                <a:gd name="T52" fmla="*/ 4 w 56"/>
                <a:gd name="T53" fmla="*/ 10 h 57"/>
                <a:gd name="T54" fmla="*/ 5 w 56"/>
                <a:gd name="T55" fmla="*/ 12 h 57"/>
                <a:gd name="T56" fmla="*/ 2 w 56"/>
                <a:gd name="T57" fmla="*/ 15 h 57"/>
                <a:gd name="T58" fmla="*/ 0 w 56"/>
                <a:gd name="T59" fmla="*/ 12 h 57"/>
                <a:gd name="T60" fmla="*/ 0 w 56"/>
                <a:gd name="T61" fmla="*/ 9 h 57"/>
                <a:gd name="T62" fmla="*/ 1 w 56"/>
                <a:gd name="T63" fmla="*/ 6 h 57"/>
                <a:gd name="T64" fmla="*/ 3 w 56"/>
                <a:gd name="T65" fmla="*/ 3 h 57"/>
                <a:gd name="T66" fmla="*/ 6 w 56"/>
                <a:gd name="T67" fmla="*/ 2 h 57"/>
                <a:gd name="T68" fmla="*/ 8 w 56"/>
                <a:gd name="T69" fmla="*/ 0 h 57"/>
                <a:gd name="T70" fmla="*/ 10 w 56"/>
                <a:gd name="T71" fmla="*/ 0 h 57"/>
                <a:gd name="T72" fmla="*/ 12 w 56"/>
                <a:gd name="T73" fmla="*/ 0 h 57"/>
                <a:gd name="T74" fmla="*/ 15 w 56"/>
                <a:gd name="T75" fmla="*/ 1 h 57"/>
                <a:gd name="T76" fmla="*/ 16 w 56"/>
                <a:gd name="T77" fmla="*/ 3 h 57"/>
                <a:gd name="T78" fmla="*/ 17 w 56"/>
                <a:gd name="T79" fmla="*/ 4 h 57"/>
                <a:gd name="T80" fmla="*/ 18 w 56"/>
                <a:gd name="T81" fmla="*/ 6 h 57"/>
                <a:gd name="T82" fmla="*/ 18 w 56"/>
                <a:gd name="T83" fmla="*/ 8 h 57"/>
                <a:gd name="T84" fmla="*/ 17 w 56"/>
                <a:gd name="T85" fmla="*/ 10 h 57"/>
                <a:gd name="T86" fmla="*/ 19 w 56"/>
                <a:gd name="T87" fmla="*/ 9 h 57"/>
                <a:gd name="T88" fmla="*/ 21 w 56"/>
                <a:gd name="T89" fmla="*/ 9 h 57"/>
                <a:gd name="T90" fmla="*/ 24 w 56"/>
                <a:gd name="T91" fmla="*/ 10 h 57"/>
                <a:gd name="T92" fmla="*/ 26 w 56"/>
                <a:gd name="T93" fmla="*/ 12 h 57"/>
                <a:gd name="T94" fmla="*/ 28 w 56"/>
                <a:gd name="T95" fmla="*/ 15 h 57"/>
                <a:gd name="T96" fmla="*/ 28 w 56"/>
                <a:gd name="T97" fmla="*/ 19 h 57"/>
                <a:gd name="T98" fmla="*/ 27 w 56"/>
                <a:gd name="T99" fmla="*/ 23 h 57"/>
                <a:gd name="T100" fmla="*/ 24 w 56"/>
                <a:gd name="T101" fmla="*/ 26 h 57"/>
                <a:gd name="T102" fmla="*/ 21 w 56"/>
                <a:gd name="T103" fmla="*/ 28 h 57"/>
                <a:gd name="T104" fmla="*/ 18 w 56"/>
                <a:gd name="T105" fmla="*/ 29 h 57"/>
                <a:gd name="T106" fmla="*/ 15 w 56"/>
                <a:gd name="T107" fmla="*/ 29 h 57"/>
                <a:gd name="T108" fmla="*/ 12 w 56"/>
                <a:gd name="T109" fmla="*/ 27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7">
                  <a:moveTo>
                    <a:pt x="23" y="53"/>
                  </a:moveTo>
                  <a:lnTo>
                    <a:pt x="27" y="48"/>
                  </a:lnTo>
                  <a:lnTo>
                    <a:pt x="31" y="48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48" y="51"/>
                  </a:lnTo>
                  <a:lnTo>
                    <a:pt x="46" y="55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5" y="55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5" name="Freeform 79"/>
            <p:cNvSpPr>
              <a:spLocks/>
            </p:cNvSpPr>
            <p:nvPr/>
          </p:nvSpPr>
          <p:spPr bwMode="auto">
            <a:xfrm>
              <a:off x="1917" y="3118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4 h 13"/>
                <a:gd name="T4" fmla="*/ 3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6" name="Freeform 80"/>
            <p:cNvSpPr>
              <a:spLocks/>
            </p:cNvSpPr>
            <p:nvPr/>
          </p:nvSpPr>
          <p:spPr bwMode="auto">
            <a:xfrm>
              <a:off x="1910" y="3082"/>
              <a:ext cx="29" cy="33"/>
            </a:xfrm>
            <a:custGeom>
              <a:avLst/>
              <a:gdLst>
                <a:gd name="T0" fmla="*/ 15 w 57"/>
                <a:gd name="T1" fmla="*/ 27 h 65"/>
                <a:gd name="T2" fmla="*/ 17 w 57"/>
                <a:gd name="T3" fmla="*/ 28 h 65"/>
                <a:gd name="T4" fmla="*/ 19 w 57"/>
                <a:gd name="T5" fmla="*/ 29 h 65"/>
                <a:gd name="T6" fmla="*/ 21 w 57"/>
                <a:gd name="T7" fmla="*/ 28 h 65"/>
                <a:gd name="T8" fmla="*/ 23 w 57"/>
                <a:gd name="T9" fmla="*/ 27 h 65"/>
                <a:gd name="T10" fmla="*/ 25 w 57"/>
                <a:gd name="T11" fmla="*/ 25 h 65"/>
                <a:gd name="T12" fmla="*/ 25 w 57"/>
                <a:gd name="T13" fmla="*/ 22 h 65"/>
                <a:gd name="T14" fmla="*/ 25 w 57"/>
                <a:gd name="T15" fmla="*/ 19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5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2 w 57"/>
                <a:gd name="T31" fmla="*/ 21 h 65"/>
                <a:gd name="T32" fmla="*/ 12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2 w 57"/>
                <a:gd name="T43" fmla="*/ 14 h 65"/>
                <a:gd name="T44" fmla="*/ 15 w 57"/>
                <a:gd name="T45" fmla="*/ 12 h 65"/>
                <a:gd name="T46" fmla="*/ 18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1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2 h 65"/>
                <a:gd name="T62" fmla="*/ 18 w 57"/>
                <a:gd name="T63" fmla="*/ 33 h 65"/>
                <a:gd name="T64" fmla="*/ 15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60"/>
                  </a:moveTo>
                  <a:lnTo>
                    <a:pt x="29" y="54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7" y="23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5" y="52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7" name="Line 81"/>
            <p:cNvSpPr>
              <a:spLocks noChangeShapeType="1"/>
            </p:cNvSpPr>
            <p:nvPr/>
          </p:nvSpPr>
          <p:spPr bwMode="auto">
            <a:xfrm flipH="1">
              <a:off x="1879" y="3140"/>
              <a:ext cx="3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8" name="Freeform 82"/>
            <p:cNvSpPr>
              <a:spLocks/>
            </p:cNvSpPr>
            <p:nvPr/>
          </p:nvSpPr>
          <p:spPr bwMode="auto">
            <a:xfrm>
              <a:off x="1811" y="3143"/>
              <a:ext cx="152" cy="387"/>
            </a:xfrm>
            <a:custGeom>
              <a:avLst/>
              <a:gdLst>
                <a:gd name="T0" fmla="*/ 66 w 303"/>
                <a:gd name="T1" fmla="*/ 1 h 774"/>
                <a:gd name="T2" fmla="*/ 60 w 303"/>
                <a:gd name="T3" fmla="*/ 9 h 774"/>
                <a:gd name="T4" fmla="*/ 53 w 303"/>
                <a:gd name="T5" fmla="*/ 18 h 774"/>
                <a:gd name="T6" fmla="*/ 46 w 303"/>
                <a:gd name="T7" fmla="*/ 28 h 774"/>
                <a:gd name="T8" fmla="*/ 42 w 303"/>
                <a:gd name="T9" fmla="*/ 37 h 774"/>
                <a:gd name="T10" fmla="*/ 37 w 303"/>
                <a:gd name="T11" fmla="*/ 43 h 774"/>
                <a:gd name="T12" fmla="*/ 33 w 303"/>
                <a:gd name="T13" fmla="*/ 51 h 774"/>
                <a:gd name="T14" fmla="*/ 26 w 303"/>
                <a:gd name="T15" fmla="*/ 65 h 774"/>
                <a:gd name="T16" fmla="*/ 22 w 303"/>
                <a:gd name="T17" fmla="*/ 71 h 774"/>
                <a:gd name="T18" fmla="*/ 18 w 303"/>
                <a:gd name="T19" fmla="*/ 81 h 774"/>
                <a:gd name="T20" fmla="*/ 15 w 303"/>
                <a:gd name="T21" fmla="*/ 92 h 774"/>
                <a:gd name="T22" fmla="*/ 11 w 303"/>
                <a:gd name="T23" fmla="*/ 102 h 774"/>
                <a:gd name="T24" fmla="*/ 8 w 303"/>
                <a:gd name="T25" fmla="*/ 113 h 774"/>
                <a:gd name="T26" fmla="*/ 5 w 303"/>
                <a:gd name="T27" fmla="*/ 127 h 774"/>
                <a:gd name="T28" fmla="*/ 4 w 303"/>
                <a:gd name="T29" fmla="*/ 134 h 774"/>
                <a:gd name="T30" fmla="*/ 2 w 303"/>
                <a:gd name="T31" fmla="*/ 148 h 774"/>
                <a:gd name="T32" fmla="*/ 1 w 303"/>
                <a:gd name="T33" fmla="*/ 162 h 774"/>
                <a:gd name="T34" fmla="*/ 0 w 303"/>
                <a:gd name="T35" fmla="*/ 176 h 774"/>
                <a:gd name="T36" fmla="*/ 1 w 303"/>
                <a:gd name="T37" fmla="*/ 190 h 774"/>
                <a:gd name="T38" fmla="*/ 3 w 303"/>
                <a:gd name="T39" fmla="*/ 205 h 774"/>
                <a:gd name="T40" fmla="*/ 3 w 303"/>
                <a:gd name="T41" fmla="*/ 218 h 774"/>
                <a:gd name="T42" fmla="*/ 6 w 303"/>
                <a:gd name="T43" fmla="*/ 225 h 774"/>
                <a:gd name="T44" fmla="*/ 10 w 303"/>
                <a:gd name="T45" fmla="*/ 239 h 774"/>
                <a:gd name="T46" fmla="*/ 12 w 303"/>
                <a:gd name="T47" fmla="*/ 246 h 774"/>
                <a:gd name="T48" fmla="*/ 23 w 303"/>
                <a:gd name="T49" fmla="*/ 260 h 774"/>
                <a:gd name="T50" fmla="*/ 26 w 303"/>
                <a:gd name="T51" fmla="*/ 267 h 774"/>
                <a:gd name="T52" fmla="*/ 33 w 303"/>
                <a:gd name="T53" fmla="*/ 275 h 774"/>
                <a:gd name="T54" fmla="*/ 43 w 303"/>
                <a:gd name="T55" fmla="*/ 288 h 774"/>
                <a:gd name="T56" fmla="*/ 48 w 303"/>
                <a:gd name="T57" fmla="*/ 295 h 774"/>
                <a:gd name="T58" fmla="*/ 56 w 303"/>
                <a:gd name="T59" fmla="*/ 303 h 774"/>
                <a:gd name="T60" fmla="*/ 62 w 303"/>
                <a:gd name="T61" fmla="*/ 309 h 774"/>
                <a:gd name="T62" fmla="*/ 67 w 303"/>
                <a:gd name="T63" fmla="*/ 317 h 774"/>
                <a:gd name="T64" fmla="*/ 75 w 303"/>
                <a:gd name="T65" fmla="*/ 323 h 774"/>
                <a:gd name="T66" fmla="*/ 82 w 303"/>
                <a:gd name="T67" fmla="*/ 330 h 774"/>
                <a:gd name="T68" fmla="*/ 89 w 303"/>
                <a:gd name="T69" fmla="*/ 339 h 774"/>
                <a:gd name="T70" fmla="*/ 96 w 303"/>
                <a:gd name="T71" fmla="*/ 344 h 774"/>
                <a:gd name="T72" fmla="*/ 103 w 303"/>
                <a:gd name="T73" fmla="*/ 352 h 774"/>
                <a:gd name="T74" fmla="*/ 110 w 303"/>
                <a:gd name="T75" fmla="*/ 360 h 774"/>
                <a:gd name="T76" fmla="*/ 116 w 303"/>
                <a:gd name="T77" fmla="*/ 366 h 774"/>
                <a:gd name="T78" fmla="*/ 123 w 303"/>
                <a:gd name="T79" fmla="*/ 374 h 774"/>
                <a:gd name="T80" fmla="*/ 131 w 303"/>
                <a:gd name="T81" fmla="*/ 381 h 774"/>
                <a:gd name="T82" fmla="*/ 144 w 303"/>
                <a:gd name="T83" fmla="*/ 386 h 774"/>
                <a:gd name="T84" fmla="*/ 152 w 303"/>
                <a:gd name="T85" fmla="*/ 387 h 7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3" h="774">
                  <a:moveTo>
                    <a:pt x="134" y="0"/>
                  </a:moveTo>
                  <a:lnTo>
                    <a:pt x="132" y="2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09" y="31"/>
                  </a:lnTo>
                  <a:lnTo>
                    <a:pt x="106" y="36"/>
                  </a:lnTo>
                  <a:lnTo>
                    <a:pt x="100" y="44"/>
                  </a:lnTo>
                  <a:lnTo>
                    <a:pt x="92" y="56"/>
                  </a:lnTo>
                  <a:lnTo>
                    <a:pt x="90" y="57"/>
                  </a:lnTo>
                  <a:lnTo>
                    <a:pt x="83" y="73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5" y="100"/>
                  </a:lnTo>
                  <a:lnTo>
                    <a:pt x="65" y="102"/>
                  </a:lnTo>
                  <a:lnTo>
                    <a:pt x="58" y="115"/>
                  </a:lnTo>
                  <a:lnTo>
                    <a:pt x="52" y="129"/>
                  </a:lnTo>
                  <a:lnTo>
                    <a:pt x="50" y="130"/>
                  </a:lnTo>
                  <a:lnTo>
                    <a:pt x="44" y="142"/>
                  </a:lnTo>
                  <a:lnTo>
                    <a:pt x="38" y="155"/>
                  </a:lnTo>
                  <a:lnTo>
                    <a:pt x="36" y="161"/>
                  </a:lnTo>
                  <a:lnTo>
                    <a:pt x="33" y="169"/>
                  </a:lnTo>
                  <a:lnTo>
                    <a:pt x="29" y="184"/>
                  </a:lnTo>
                  <a:lnTo>
                    <a:pt x="23" y="198"/>
                  </a:lnTo>
                  <a:lnTo>
                    <a:pt x="21" y="203"/>
                  </a:lnTo>
                  <a:lnTo>
                    <a:pt x="19" y="213"/>
                  </a:lnTo>
                  <a:lnTo>
                    <a:pt x="15" y="226"/>
                  </a:lnTo>
                  <a:lnTo>
                    <a:pt x="11" y="240"/>
                  </a:lnTo>
                  <a:lnTo>
                    <a:pt x="10" y="253"/>
                  </a:lnTo>
                  <a:lnTo>
                    <a:pt x="8" y="261"/>
                  </a:lnTo>
                  <a:lnTo>
                    <a:pt x="8" y="267"/>
                  </a:lnTo>
                  <a:lnTo>
                    <a:pt x="4" y="282"/>
                  </a:lnTo>
                  <a:lnTo>
                    <a:pt x="4" y="296"/>
                  </a:lnTo>
                  <a:lnTo>
                    <a:pt x="2" y="311"/>
                  </a:lnTo>
                  <a:lnTo>
                    <a:pt x="2" y="324"/>
                  </a:lnTo>
                  <a:lnTo>
                    <a:pt x="0" y="338"/>
                  </a:lnTo>
                  <a:lnTo>
                    <a:pt x="0" y="351"/>
                  </a:lnTo>
                  <a:lnTo>
                    <a:pt x="2" y="367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9"/>
                  </a:lnTo>
                  <a:lnTo>
                    <a:pt x="6" y="422"/>
                  </a:lnTo>
                  <a:lnTo>
                    <a:pt x="6" y="436"/>
                  </a:lnTo>
                  <a:lnTo>
                    <a:pt x="8" y="442"/>
                  </a:lnTo>
                  <a:lnTo>
                    <a:pt x="11" y="449"/>
                  </a:lnTo>
                  <a:lnTo>
                    <a:pt x="15" y="463"/>
                  </a:lnTo>
                  <a:lnTo>
                    <a:pt x="19" y="478"/>
                  </a:lnTo>
                  <a:lnTo>
                    <a:pt x="21" y="490"/>
                  </a:lnTo>
                  <a:lnTo>
                    <a:pt x="23" y="491"/>
                  </a:lnTo>
                  <a:lnTo>
                    <a:pt x="36" y="507"/>
                  </a:lnTo>
                  <a:lnTo>
                    <a:pt x="46" y="520"/>
                  </a:lnTo>
                  <a:lnTo>
                    <a:pt x="50" y="528"/>
                  </a:lnTo>
                  <a:lnTo>
                    <a:pt x="52" y="534"/>
                  </a:lnTo>
                  <a:lnTo>
                    <a:pt x="63" y="549"/>
                  </a:lnTo>
                  <a:lnTo>
                    <a:pt x="65" y="549"/>
                  </a:lnTo>
                  <a:lnTo>
                    <a:pt x="79" y="562"/>
                  </a:lnTo>
                  <a:lnTo>
                    <a:pt x="86" y="576"/>
                  </a:lnTo>
                  <a:lnTo>
                    <a:pt x="92" y="586"/>
                  </a:lnTo>
                  <a:lnTo>
                    <a:pt x="96" y="589"/>
                  </a:lnTo>
                  <a:lnTo>
                    <a:pt x="106" y="599"/>
                  </a:lnTo>
                  <a:lnTo>
                    <a:pt x="111" y="605"/>
                  </a:lnTo>
                  <a:lnTo>
                    <a:pt x="119" y="614"/>
                  </a:lnTo>
                  <a:lnTo>
                    <a:pt x="123" y="618"/>
                  </a:lnTo>
                  <a:lnTo>
                    <a:pt x="132" y="632"/>
                  </a:lnTo>
                  <a:lnTo>
                    <a:pt x="134" y="634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73" y="674"/>
                  </a:lnTo>
                  <a:lnTo>
                    <a:pt x="177" y="678"/>
                  </a:lnTo>
                  <a:lnTo>
                    <a:pt x="190" y="687"/>
                  </a:lnTo>
                  <a:lnTo>
                    <a:pt x="192" y="687"/>
                  </a:lnTo>
                  <a:lnTo>
                    <a:pt x="205" y="699"/>
                  </a:lnTo>
                  <a:lnTo>
                    <a:pt x="205" y="703"/>
                  </a:lnTo>
                  <a:lnTo>
                    <a:pt x="215" y="716"/>
                  </a:lnTo>
                  <a:lnTo>
                    <a:pt x="219" y="720"/>
                  </a:lnTo>
                  <a:lnTo>
                    <a:pt x="230" y="730"/>
                  </a:lnTo>
                  <a:lnTo>
                    <a:pt x="232" y="731"/>
                  </a:lnTo>
                  <a:lnTo>
                    <a:pt x="246" y="745"/>
                  </a:lnTo>
                  <a:lnTo>
                    <a:pt x="246" y="747"/>
                  </a:lnTo>
                  <a:lnTo>
                    <a:pt x="255" y="758"/>
                  </a:lnTo>
                  <a:lnTo>
                    <a:pt x="261" y="762"/>
                  </a:lnTo>
                  <a:lnTo>
                    <a:pt x="275" y="770"/>
                  </a:lnTo>
                  <a:lnTo>
                    <a:pt x="288" y="772"/>
                  </a:lnTo>
                  <a:lnTo>
                    <a:pt x="303" y="7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9" name="Line 83"/>
            <p:cNvSpPr>
              <a:spLocks noChangeShapeType="1"/>
            </p:cNvSpPr>
            <p:nvPr/>
          </p:nvSpPr>
          <p:spPr bwMode="auto">
            <a:xfrm>
              <a:off x="1963" y="353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0" name="Freeform 84"/>
            <p:cNvSpPr>
              <a:spLocks/>
            </p:cNvSpPr>
            <p:nvPr/>
          </p:nvSpPr>
          <p:spPr bwMode="auto">
            <a:xfrm>
              <a:off x="1966" y="3528"/>
              <a:ext cx="28" cy="30"/>
            </a:xfrm>
            <a:custGeom>
              <a:avLst/>
              <a:gdLst>
                <a:gd name="T0" fmla="*/ 5 w 56"/>
                <a:gd name="T1" fmla="*/ 17 h 59"/>
                <a:gd name="T2" fmla="*/ 5 w 56"/>
                <a:gd name="T3" fmla="*/ 19 h 59"/>
                <a:gd name="T4" fmla="*/ 5 w 56"/>
                <a:gd name="T5" fmla="*/ 22 h 59"/>
                <a:gd name="T6" fmla="*/ 5 w 56"/>
                <a:gd name="T7" fmla="*/ 23 h 59"/>
                <a:gd name="T8" fmla="*/ 7 w 56"/>
                <a:gd name="T9" fmla="*/ 25 h 59"/>
                <a:gd name="T10" fmla="*/ 9 w 56"/>
                <a:gd name="T11" fmla="*/ 26 h 59"/>
                <a:gd name="T12" fmla="*/ 12 w 56"/>
                <a:gd name="T13" fmla="*/ 26 h 59"/>
                <a:gd name="T14" fmla="*/ 15 w 56"/>
                <a:gd name="T15" fmla="*/ 26 h 59"/>
                <a:gd name="T16" fmla="*/ 17 w 56"/>
                <a:gd name="T17" fmla="*/ 24 h 59"/>
                <a:gd name="T18" fmla="*/ 18 w 56"/>
                <a:gd name="T19" fmla="*/ 22 h 59"/>
                <a:gd name="T20" fmla="*/ 18 w 56"/>
                <a:gd name="T21" fmla="*/ 19 h 59"/>
                <a:gd name="T22" fmla="*/ 17 w 56"/>
                <a:gd name="T23" fmla="*/ 17 h 59"/>
                <a:gd name="T24" fmla="*/ 15 w 56"/>
                <a:gd name="T25" fmla="*/ 16 h 59"/>
                <a:gd name="T26" fmla="*/ 14 w 56"/>
                <a:gd name="T27" fmla="*/ 15 h 59"/>
                <a:gd name="T28" fmla="*/ 12 w 56"/>
                <a:gd name="T29" fmla="*/ 15 h 59"/>
                <a:gd name="T30" fmla="*/ 15 w 56"/>
                <a:gd name="T31" fmla="*/ 12 h 59"/>
                <a:gd name="T32" fmla="*/ 16 w 56"/>
                <a:gd name="T33" fmla="*/ 13 h 59"/>
                <a:gd name="T34" fmla="*/ 19 w 56"/>
                <a:gd name="T35" fmla="*/ 14 h 59"/>
                <a:gd name="T36" fmla="*/ 20 w 56"/>
                <a:gd name="T37" fmla="*/ 14 h 59"/>
                <a:gd name="T38" fmla="*/ 22 w 56"/>
                <a:gd name="T39" fmla="*/ 13 h 59"/>
                <a:gd name="T40" fmla="*/ 24 w 56"/>
                <a:gd name="T41" fmla="*/ 11 h 59"/>
                <a:gd name="T42" fmla="*/ 24 w 56"/>
                <a:gd name="T43" fmla="*/ 9 h 59"/>
                <a:gd name="T44" fmla="*/ 24 w 56"/>
                <a:gd name="T45" fmla="*/ 7 h 59"/>
                <a:gd name="T46" fmla="*/ 23 w 56"/>
                <a:gd name="T47" fmla="*/ 5 h 59"/>
                <a:gd name="T48" fmla="*/ 21 w 56"/>
                <a:gd name="T49" fmla="*/ 4 h 59"/>
                <a:gd name="T50" fmla="*/ 20 w 56"/>
                <a:gd name="T51" fmla="*/ 4 h 59"/>
                <a:gd name="T52" fmla="*/ 17 w 56"/>
                <a:gd name="T53" fmla="*/ 4 h 59"/>
                <a:gd name="T54" fmla="*/ 15 w 56"/>
                <a:gd name="T55" fmla="*/ 5 h 59"/>
                <a:gd name="T56" fmla="*/ 12 w 56"/>
                <a:gd name="T57" fmla="*/ 3 h 59"/>
                <a:gd name="T58" fmla="*/ 15 w 56"/>
                <a:gd name="T59" fmla="*/ 1 h 59"/>
                <a:gd name="T60" fmla="*/ 18 w 56"/>
                <a:gd name="T61" fmla="*/ 0 h 59"/>
                <a:gd name="T62" fmla="*/ 21 w 56"/>
                <a:gd name="T63" fmla="*/ 0 h 59"/>
                <a:gd name="T64" fmla="*/ 24 w 56"/>
                <a:gd name="T65" fmla="*/ 2 h 59"/>
                <a:gd name="T66" fmla="*/ 26 w 56"/>
                <a:gd name="T67" fmla="*/ 4 h 59"/>
                <a:gd name="T68" fmla="*/ 27 w 56"/>
                <a:gd name="T69" fmla="*/ 6 h 59"/>
                <a:gd name="T70" fmla="*/ 28 w 56"/>
                <a:gd name="T71" fmla="*/ 8 h 59"/>
                <a:gd name="T72" fmla="*/ 28 w 56"/>
                <a:gd name="T73" fmla="*/ 11 h 59"/>
                <a:gd name="T74" fmla="*/ 28 w 56"/>
                <a:gd name="T75" fmla="*/ 13 h 59"/>
                <a:gd name="T76" fmla="*/ 26 w 56"/>
                <a:gd name="T77" fmla="*/ 15 h 59"/>
                <a:gd name="T78" fmla="*/ 25 w 56"/>
                <a:gd name="T79" fmla="*/ 16 h 59"/>
                <a:gd name="T80" fmla="*/ 23 w 56"/>
                <a:gd name="T81" fmla="*/ 17 h 59"/>
                <a:gd name="T82" fmla="*/ 21 w 56"/>
                <a:gd name="T83" fmla="*/ 17 h 59"/>
                <a:gd name="T84" fmla="*/ 20 w 56"/>
                <a:gd name="T85" fmla="*/ 17 h 59"/>
                <a:gd name="T86" fmla="*/ 21 w 56"/>
                <a:gd name="T87" fmla="*/ 19 h 59"/>
                <a:gd name="T88" fmla="*/ 21 w 56"/>
                <a:gd name="T89" fmla="*/ 21 h 59"/>
                <a:gd name="T90" fmla="*/ 21 w 56"/>
                <a:gd name="T91" fmla="*/ 24 h 59"/>
                <a:gd name="T92" fmla="*/ 20 w 56"/>
                <a:gd name="T93" fmla="*/ 26 h 59"/>
                <a:gd name="T94" fmla="*/ 17 w 56"/>
                <a:gd name="T95" fmla="*/ 29 h 59"/>
                <a:gd name="T96" fmla="*/ 13 w 56"/>
                <a:gd name="T97" fmla="*/ 30 h 59"/>
                <a:gd name="T98" fmla="*/ 9 w 56"/>
                <a:gd name="T99" fmla="*/ 30 h 59"/>
                <a:gd name="T100" fmla="*/ 5 w 56"/>
                <a:gd name="T101" fmla="*/ 28 h 59"/>
                <a:gd name="T102" fmla="*/ 2 w 56"/>
                <a:gd name="T103" fmla="*/ 25 h 59"/>
                <a:gd name="T104" fmla="*/ 1 w 56"/>
                <a:gd name="T105" fmla="*/ 21 h 59"/>
                <a:gd name="T106" fmla="*/ 1 w 56"/>
                <a:gd name="T107" fmla="*/ 18 h 59"/>
                <a:gd name="T108" fmla="*/ 2 w 56"/>
                <a:gd name="T109" fmla="*/ 15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9">
                  <a:moveTo>
                    <a:pt x="4" y="29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1" y="59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1" name="Freeform 85"/>
            <p:cNvSpPr>
              <a:spLocks/>
            </p:cNvSpPr>
            <p:nvPr/>
          </p:nvSpPr>
          <p:spPr bwMode="auto">
            <a:xfrm>
              <a:off x="1985" y="3562"/>
              <a:ext cx="6" cy="6"/>
            </a:xfrm>
            <a:custGeom>
              <a:avLst/>
              <a:gdLst>
                <a:gd name="T0" fmla="*/ 0 w 11"/>
                <a:gd name="T1" fmla="*/ 4 h 12"/>
                <a:gd name="T2" fmla="*/ 2 w 11"/>
                <a:gd name="T3" fmla="*/ 0 h 12"/>
                <a:gd name="T4" fmla="*/ 6 w 11"/>
                <a:gd name="T5" fmla="*/ 3 h 12"/>
                <a:gd name="T6" fmla="*/ 3 w 11"/>
                <a:gd name="T7" fmla="*/ 6 h 12"/>
                <a:gd name="T8" fmla="*/ 0 w 1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2" name="Freeform 86"/>
            <p:cNvSpPr>
              <a:spLocks/>
            </p:cNvSpPr>
            <p:nvPr/>
          </p:nvSpPr>
          <p:spPr bwMode="auto">
            <a:xfrm>
              <a:off x="1997" y="3550"/>
              <a:ext cx="30" cy="30"/>
            </a:xfrm>
            <a:custGeom>
              <a:avLst/>
              <a:gdLst>
                <a:gd name="T0" fmla="*/ 5 w 59"/>
                <a:gd name="T1" fmla="*/ 17 h 62"/>
                <a:gd name="T2" fmla="*/ 4 w 59"/>
                <a:gd name="T3" fmla="*/ 19 h 62"/>
                <a:gd name="T4" fmla="*/ 4 w 59"/>
                <a:gd name="T5" fmla="*/ 21 h 62"/>
                <a:gd name="T6" fmla="*/ 5 w 59"/>
                <a:gd name="T7" fmla="*/ 23 h 62"/>
                <a:gd name="T8" fmla="*/ 6 w 59"/>
                <a:gd name="T9" fmla="*/ 25 h 62"/>
                <a:gd name="T10" fmla="*/ 9 w 59"/>
                <a:gd name="T11" fmla="*/ 26 h 62"/>
                <a:gd name="T12" fmla="*/ 12 w 59"/>
                <a:gd name="T13" fmla="*/ 26 h 62"/>
                <a:gd name="T14" fmla="*/ 13 w 59"/>
                <a:gd name="T15" fmla="*/ 25 h 62"/>
                <a:gd name="T16" fmla="*/ 16 w 59"/>
                <a:gd name="T17" fmla="*/ 23 h 62"/>
                <a:gd name="T18" fmla="*/ 17 w 59"/>
                <a:gd name="T19" fmla="*/ 20 h 62"/>
                <a:gd name="T20" fmla="*/ 17 w 59"/>
                <a:gd name="T21" fmla="*/ 19 h 62"/>
                <a:gd name="T22" fmla="*/ 16 w 59"/>
                <a:gd name="T23" fmla="*/ 16 h 62"/>
                <a:gd name="T24" fmla="*/ 15 w 59"/>
                <a:gd name="T25" fmla="*/ 14 h 62"/>
                <a:gd name="T26" fmla="*/ 13 w 59"/>
                <a:gd name="T27" fmla="*/ 13 h 62"/>
                <a:gd name="T28" fmla="*/ 12 w 59"/>
                <a:gd name="T29" fmla="*/ 12 h 62"/>
                <a:gd name="T30" fmla="*/ 10 w 59"/>
                <a:gd name="T31" fmla="*/ 12 h 62"/>
                <a:gd name="T32" fmla="*/ 9 w 59"/>
                <a:gd name="T33" fmla="*/ 13 h 62"/>
                <a:gd name="T34" fmla="*/ 17 w 59"/>
                <a:gd name="T35" fmla="*/ 0 h 62"/>
                <a:gd name="T36" fmla="*/ 28 w 59"/>
                <a:gd name="T37" fmla="*/ 11 h 62"/>
                <a:gd name="T38" fmla="*/ 12 w 59"/>
                <a:gd name="T39" fmla="*/ 10 h 62"/>
                <a:gd name="T40" fmla="*/ 15 w 59"/>
                <a:gd name="T41" fmla="*/ 10 h 62"/>
                <a:gd name="T42" fmla="*/ 17 w 59"/>
                <a:gd name="T43" fmla="*/ 12 h 62"/>
                <a:gd name="T44" fmla="*/ 20 w 59"/>
                <a:gd name="T45" fmla="*/ 15 h 62"/>
                <a:gd name="T46" fmla="*/ 21 w 59"/>
                <a:gd name="T47" fmla="*/ 18 h 62"/>
                <a:gd name="T48" fmla="*/ 21 w 59"/>
                <a:gd name="T49" fmla="*/ 21 h 62"/>
                <a:gd name="T50" fmla="*/ 20 w 59"/>
                <a:gd name="T51" fmla="*/ 25 h 62"/>
                <a:gd name="T52" fmla="*/ 17 w 59"/>
                <a:gd name="T53" fmla="*/ 28 h 62"/>
                <a:gd name="T54" fmla="*/ 13 w 59"/>
                <a:gd name="T55" fmla="*/ 29 h 62"/>
                <a:gd name="T56" fmla="*/ 9 w 59"/>
                <a:gd name="T57" fmla="*/ 30 h 62"/>
                <a:gd name="T58" fmla="*/ 5 w 59"/>
                <a:gd name="T59" fmla="*/ 28 h 62"/>
                <a:gd name="T60" fmla="*/ 2 w 59"/>
                <a:gd name="T61" fmla="*/ 25 h 62"/>
                <a:gd name="T62" fmla="*/ 0 w 59"/>
                <a:gd name="T63" fmla="*/ 21 h 62"/>
                <a:gd name="T64" fmla="*/ 0 w 59"/>
                <a:gd name="T65" fmla="*/ 19 h 62"/>
                <a:gd name="T66" fmla="*/ 1 w 59"/>
                <a:gd name="T67" fmla="*/ 15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2">
                  <a:moveTo>
                    <a:pt x="2" y="31"/>
                  </a:moveTo>
                  <a:lnTo>
                    <a:pt x="9" y="35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2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6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1" y="21"/>
                  </a:lnTo>
                  <a:lnTo>
                    <a:pt x="34" y="0"/>
                  </a:lnTo>
                  <a:lnTo>
                    <a:pt x="59" y="17"/>
                  </a:lnTo>
                  <a:lnTo>
                    <a:pt x="55" y="23"/>
                  </a:lnTo>
                  <a:lnTo>
                    <a:pt x="36" y="10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4" y="58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3" y="60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3" name="Line 87"/>
            <p:cNvSpPr>
              <a:spLocks noChangeShapeType="1"/>
            </p:cNvSpPr>
            <p:nvPr/>
          </p:nvSpPr>
          <p:spPr bwMode="auto">
            <a:xfrm>
              <a:off x="2028" y="3579"/>
              <a:ext cx="5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4" name="Freeform 88"/>
            <p:cNvSpPr>
              <a:spLocks/>
            </p:cNvSpPr>
            <p:nvPr/>
          </p:nvSpPr>
          <p:spPr bwMode="auto">
            <a:xfrm>
              <a:off x="2033" y="3440"/>
              <a:ext cx="403" cy="520"/>
            </a:xfrm>
            <a:custGeom>
              <a:avLst/>
              <a:gdLst>
                <a:gd name="T0" fmla="*/ 25 w 804"/>
                <a:gd name="T1" fmla="*/ 145 h 1039"/>
                <a:gd name="T2" fmla="*/ 41 w 804"/>
                <a:gd name="T3" fmla="*/ 160 h 1039"/>
                <a:gd name="T4" fmla="*/ 70 w 804"/>
                <a:gd name="T5" fmla="*/ 169 h 1039"/>
                <a:gd name="T6" fmla="*/ 98 w 804"/>
                <a:gd name="T7" fmla="*/ 165 h 1039"/>
                <a:gd name="T8" fmla="*/ 134 w 804"/>
                <a:gd name="T9" fmla="*/ 163 h 1039"/>
                <a:gd name="T10" fmla="*/ 161 w 804"/>
                <a:gd name="T11" fmla="*/ 157 h 1039"/>
                <a:gd name="T12" fmla="*/ 189 w 804"/>
                <a:gd name="T13" fmla="*/ 148 h 1039"/>
                <a:gd name="T14" fmla="*/ 216 w 804"/>
                <a:gd name="T15" fmla="*/ 139 h 1039"/>
                <a:gd name="T16" fmla="*/ 239 w 804"/>
                <a:gd name="T17" fmla="*/ 127 h 1039"/>
                <a:gd name="T18" fmla="*/ 260 w 804"/>
                <a:gd name="T19" fmla="*/ 115 h 1039"/>
                <a:gd name="T20" fmla="*/ 281 w 804"/>
                <a:gd name="T21" fmla="*/ 98 h 1039"/>
                <a:gd name="T22" fmla="*/ 299 w 804"/>
                <a:gd name="T23" fmla="*/ 83 h 1039"/>
                <a:gd name="T24" fmla="*/ 316 w 804"/>
                <a:gd name="T25" fmla="*/ 65 h 1039"/>
                <a:gd name="T26" fmla="*/ 330 w 804"/>
                <a:gd name="T27" fmla="*/ 43 h 1039"/>
                <a:gd name="T28" fmla="*/ 343 w 804"/>
                <a:gd name="T29" fmla="*/ 20 h 1039"/>
                <a:gd name="T30" fmla="*/ 358 w 804"/>
                <a:gd name="T31" fmla="*/ 2 h 1039"/>
                <a:gd name="T32" fmla="*/ 363 w 804"/>
                <a:gd name="T33" fmla="*/ 34 h 1039"/>
                <a:gd name="T34" fmla="*/ 340 w 804"/>
                <a:gd name="T35" fmla="*/ 47 h 1039"/>
                <a:gd name="T36" fmla="*/ 345 w 804"/>
                <a:gd name="T37" fmla="*/ 75 h 1039"/>
                <a:gd name="T38" fmla="*/ 338 w 804"/>
                <a:gd name="T39" fmla="*/ 103 h 1039"/>
                <a:gd name="T40" fmla="*/ 322 w 804"/>
                <a:gd name="T41" fmla="*/ 117 h 1039"/>
                <a:gd name="T42" fmla="*/ 323 w 804"/>
                <a:gd name="T43" fmla="*/ 152 h 1039"/>
                <a:gd name="T44" fmla="*/ 305 w 804"/>
                <a:gd name="T45" fmla="*/ 173 h 1039"/>
                <a:gd name="T46" fmla="*/ 303 w 804"/>
                <a:gd name="T47" fmla="*/ 208 h 1039"/>
                <a:gd name="T48" fmla="*/ 287 w 804"/>
                <a:gd name="T49" fmla="*/ 222 h 1039"/>
                <a:gd name="T50" fmla="*/ 291 w 804"/>
                <a:gd name="T51" fmla="*/ 250 h 1039"/>
                <a:gd name="T52" fmla="*/ 315 w 804"/>
                <a:gd name="T53" fmla="*/ 243 h 1039"/>
                <a:gd name="T54" fmla="*/ 343 w 804"/>
                <a:gd name="T55" fmla="*/ 237 h 1039"/>
                <a:gd name="T56" fmla="*/ 360 w 804"/>
                <a:gd name="T57" fmla="*/ 222 h 1039"/>
                <a:gd name="T58" fmla="*/ 386 w 804"/>
                <a:gd name="T59" fmla="*/ 209 h 1039"/>
                <a:gd name="T60" fmla="*/ 400 w 804"/>
                <a:gd name="T61" fmla="*/ 201 h 1039"/>
                <a:gd name="T62" fmla="*/ 393 w 804"/>
                <a:gd name="T63" fmla="*/ 227 h 1039"/>
                <a:gd name="T64" fmla="*/ 379 w 804"/>
                <a:gd name="T65" fmla="*/ 246 h 1039"/>
                <a:gd name="T66" fmla="*/ 358 w 804"/>
                <a:gd name="T67" fmla="*/ 268 h 1039"/>
                <a:gd name="T68" fmla="*/ 342 w 804"/>
                <a:gd name="T69" fmla="*/ 285 h 1039"/>
                <a:gd name="T70" fmla="*/ 323 w 804"/>
                <a:gd name="T71" fmla="*/ 307 h 1039"/>
                <a:gd name="T72" fmla="*/ 303 w 804"/>
                <a:gd name="T73" fmla="*/ 328 h 1039"/>
                <a:gd name="T74" fmla="*/ 288 w 804"/>
                <a:gd name="T75" fmla="*/ 341 h 1039"/>
                <a:gd name="T76" fmla="*/ 269 w 804"/>
                <a:gd name="T77" fmla="*/ 362 h 1039"/>
                <a:gd name="T78" fmla="*/ 253 w 804"/>
                <a:gd name="T79" fmla="*/ 382 h 1039"/>
                <a:gd name="T80" fmla="*/ 239 w 804"/>
                <a:gd name="T81" fmla="*/ 401 h 1039"/>
                <a:gd name="T82" fmla="*/ 224 w 804"/>
                <a:gd name="T83" fmla="*/ 418 h 1039"/>
                <a:gd name="T84" fmla="*/ 206 w 804"/>
                <a:gd name="T85" fmla="*/ 439 h 1039"/>
                <a:gd name="T86" fmla="*/ 189 w 804"/>
                <a:gd name="T87" fmla="*/ 459 h 1039"/>
                <a:gd name="T88" fmla="*/ 206 w 804"/>
                <a:gd name="T89" fmla="*/ 460 h 1039"/>
                <a:gd name="T90" fmla="*/ 232 w 804"/>
                <a:gd name="T91" fmla="*/ 464 h 1039"/>
                <a:gd name="T92" fmla="*/ 255 w 804"/>
                <a:gd name="T93" fmla="*/ 475 h 1039"/>
                <a:gd name="T94" fmla="*/ 281 w 804"/>
                <a:gd name="T95" fmla="*/ 484 h 1039"/>
                <a:gd name="T96" fmla="*/ 309 w 804"/>
                <a:gd name="T97" fmla="*/ 495 h 1039"/>
                <a:gd name="T98" fmla="*/ 331 w 804"/>
                <a:gd name="T99" fmla="*/ 502 h 1039"/>
                <a:gd name="T100" fmla="*/ 358 w 804"/>
                <a:gd name="T101" fmla="*/ 510 h 1039"/>
                <a:gd name="T102" fmla="*/ 386 w 804"/>
                <a:gd name="T103" fmla="*/ 518 h 10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4" h="1039">
                  <a:moveTo>
                    <a:pt x="0" y="284"/>
                  </a:moveTo>
                  <a:lnTo>
                    <a:pt x="13" y="286"/>
                  </a:lnTo>
                  <a:lnTo>
                    <a:pt x="26" y="286"/>
                  </a:lnTo>
                  <a:lnTo>
                    <a:pt x="42" y="288"/>
                  </a:lnTo>
                  <a:lnTo>
                    <a:pt x="50" y="290"/>
                  </a:lnTo>
                  <a:lnTo>
                    <a:pt x="55" y="292"/>
                  </a:lnTo>
                  <a:lnTo>
                    <a:pt x="69" y="304"/>
                  </a:lnTo>
                  <a:lnTo>
                    <a:pt x="82" y="319"/>
                  </a:lnTo>
                  <a:lnTo>
                    <a:pt x="98" y="323"/>
                  </a:lnTo>
                  <a:lnTo>
                    <a:pt x="111" y="325"/>
                  </a:lnTo>
                  <a:lnTo>
                    <a:pt x="124" y="330"/>
                  </a:lnTo>
                  <a:lnTo>
                    <a:pt x="128" y="332"/>
                  </a:lnTo>
                  <a:lnTo>
                    <a:pt x="140" y="338"/>
                  </a:lnTo>
                  <a:lnTo>
                    <a:pt x="151" y="332"/>
                  </a:lnTo>
                  <a:lnTo>
                    <a:pt x="153" y="330"/>
                  </a:lnTo>
                  <a:lnTo>
                    <a:pt x="167" y="329"/>
                  </a:lnTo>
                  <a:lnTo>
                    <a:pt x="182" y="329"/>
                  </a:lnTo>
                  <a:lnTo>
                    <a:pt x="195" y="329"/>
                  </a:lnTo>
                  <a:lnTo>
                    <a:pt x="209" y="329"/>
                  </a:lnTo>
                  <a:lnTo>
                    <a:pt x="224" y="329"/>
                  </a:lnTo>
                  <a:lnTo>
                    <a:pt x="238" y="327"/>
                  </a:lnTo>
                  <a:lnTo>
                    <a:pt x="251" y="325"/>
                  </a:lnTo>
                  <a:lnTo>
                    <a:pt x="267" y="325"/>
                  </a:lnTo>
                  <a:lnTo>
                    <a:pt x="280" y="321"/>
                  </a:lnTo>
                  <a:lnTo>
                    <a:pt x="293" y="319"/>
                  </a:lnTo>
                  <a:lnTo>
                    <a:pt x="297" y="319"/>
                  </a:lnTo>
                  <a:lnTo>
                    <a:pt x="309" y="315"/>
                  </a:lnTo>
                  <a:lnTo>
                    <a:pt x="322" y="313"/>
                  </a:lnTo>
                  <a:lnTo>
                    <a:pt x="336" y="309"/>
                  </a:lnTo>
                  <a:lnTo>
                    <a:pt x="349" y="306"/>
                  </a:lnTo>
                  <a:lnTo>
                    <a:pt x="355" y="304"/>
                  </a:lnTo>
                  <a:lnTo>
                    <a:pt x="363" y="302"/>
                  </a:lnTo>
                  <a:lnTo>
                    <a:pt x="378" y="296"/>
                  </a:lnTo>
                  <a:lnTo>
                    <a:pt x="391" y="292"/>
                  </a:lnTo>
                  <a:lnTo>
                    <a:pt x="397" y="290"/>
                  </a:lnTo>
                  <a:lnTo>
                    <a:pt x="407" y="286"/>
                  </a:lnTo>
                  <a:lnTo>
                    <a:pt x="420" y="281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47" y="269"/>
                  </a:lnTo>
                  <a:lnTo>
                    <a:pt x="459" y="263"/>
                  </a:lnTo>
                  <a:lnTo>
                    <a:pt x="462" y="261"/>
                  </a:lnTo>
                  <a:lnTo>
                    <a:pt x="476" y="254"/>
                  </a:lnTo>
                  <a:lnTo>
                    <a:pt x="485" y="248"/>
                  </a:lnTo>
                  <a:lnTo>
                    <a:pt x="489" y="244"/>
                  </a:lnTo>
                  <a:lnTo>
                    <a:pt x="505" y="236"/>
                  </a:lnTo>
                  <a:lnTo>
                    <a:pt x="509" y="234"/>
                  </a:lnTo>
                  <a:lnTo>
                    <a:pt x="518" y="229"/>
                  </a:lnTo>
                  <a:lnTo>
                    <a:pt x="530" y="221"/>
                  </a:lnTo>
                  <a:lnTo>
                    <a:pt x="532" y="219"/>
                  </a:lnTo>
                  <a:lnTo>
                    <a:pt x="547" y="208"/>
                  </a:lnTo>
                  <a:lnTo>
                    <a:pt x="547" y="206"/>
                  </a:lnTo>
                  <a:lnTo>
                    <a:pt x="560" y="196"/>
                  </a:lnTo>
                  <a:lnTo>
                    <a:pt x="566" y="192"/>
                  </a:lnTo>
                  <a:lnTo>
                    <a:pt x="574" y="185"/>
                  </a:lnTo>
                  <a:lnTo>
                    <a:pt x="582" y="179"/>
                  </a:lnTo>
                  <a:lnTo>
                    <a:pt x="589" y="171"/>
                  </a:lnTo>
                  <a:lnTo>
                    <a:pt x="597" y="165"/>
                  </a:lnTo>
                  <a:lnTo>
                    <a:pt x="603" y="158"/>
                  </a:lnTo>
                  <a:lnTo>
                    <a:pt x="610" y="150"/>
                  </a:lnTo>
                  <a:lnTo>
                    <a:pt x="616" y="144"/>
                  </a:lnTo>
                  <a:lnTo>
                    <a:pt x="624" y="137"/>
                  </a:lnTo>
                  <a:lnTo>
                    <a:pt x="630" y="129"/>
                  </a:lnTo>
                  <a:lnTo>
                    <a:pt x="633" y="123"/>
                  </a:lnTo>
                  <a:lnTo>
                    <a:pt x="641" y="108"/>
                  </a:lnTo>
                  <a:lnTo>
                    <a:pt x="645" y="104"/>
                  </a:lnTo>
                  <a:lnTo>
                    <a:pt x="651" y="94"/>
                  </a:lnTo>
                  <a:lnTo>
                    <a:pt x="658" y="85"/>
                  </a:lnTo>
                  <a:lnTo>
                    <a:pt x="666" y="81"/>
                  </a:lnTo>
                  <a:lnTo>
                    <a:pt x="674" y="75"/>
                  </a:lnTo>
                  <a:lnTo>
                    <a:pt x="676" y="67"/>
                  </a:lnTo>
                  <a:lnTo>
                    <a:pt x="681" y="52"/>
                  </a:lnTo>
                  <a:lnTo>
                    <a:pt x="685" y="39"/>
                  </a:lnTo>
                  <a:lnTo>
                    <a:pt x="687" y="37"/>
                  </a:lnTo>
                  <a:lnTo>
                    <a:pt x="693" y="25"/>
                  </a:lnTo>
                  <a:lnTo>
                    <a:pt x="697" y="10"/>
                  </a:lnTo>
                  <a:lnTo>
                    <a:pt x="701" y="0"/>
                  </a:lnTo>
                  <a:lnTo>
                    <a:pt x="714" y="4"/>
                  </a:lnTo>
                  <a:lnTo>
                    <a:pt x="716" y="10"/>
                  </a:lnTo>
                  <a:lnTo>
                    <a:pt x="718" y="25"/>
                  </a:lnTo>
                  <a:lnTo>
                    <a:pt x="722" y="39"/>
                  </a:lnTo>
                  <a:lnTo>
                    <a:pt x="726" y="52"/>
                  </a:lnTo>
                  <a:lnTo>
                    <a:pt x="724" y="67"/>
                  </a:lnTo>
                  <a:lnTo>
                    <a:pt x="714" y="75"/>
                  </a:lnTo>
                  <a:lnTo>
                    <a:pt x="701" y="79"/>
                  </a:lnTo>
                  <a:lnTo>
                    <a:pt x="693" y="81"/>
                  </a:lnTo>
                  <a:lnTo>
                    <a:pt x="687" y="83"/>
                  </a:lnTo>
                  <a:lnTo>
                    <a:pt x="679" y="94"/>
                  </a:lnTo>
                  <a:lnTo>
                    <a:pt x="679" y="108"/>
                  </a:lnTo>
                  <a:lnTo>
                    <a:pt x="681" y="123"/>
                  </a:lnTo>
                  <a:lnTo>
                    <a:pt x="685" y="137"/>
                  </a:lnTo>
                  <a:lnTo>
                    <a:pt x="687" y="144"/>
                  </a:lnTo>
                  <a:lnTo>
                    <a:pt x="689" y="150"/>
                  </a:lnTo>
                  <a:lnTo>
                    <a:pt x="689" y="165"/>
                  </a:lnTo>
                  <a:lnTo>
                    <a:pt x="689" y="179"/>
                  </a:lnTo>
                  <a:lnTo>
                    <a:pt x="687" y="186"/>
                  </a:lnTo>
                  <a:lnTo>
                    <a:pt x="685" y="192"/>
                  </a:lnTo>
                  <a:lnTo>
                    <a:pt x="674" y="206"/>
                  </a:lnTo>
                  <a:lnTo>
                    <a:pt x="670" y="206"/>
                  </a:lnTo>
                  <a:lnTo>
                    <a:pt x="658" y="211"/>
                  </a:lnTo>
                  <a:lnTo>
                    <a:pt x="649" y="221"/>
                  </a:lnTo>
                  <a:lnTo>
                    <a:pt x="645" y="231"/>
                  </a:lnTo>
                  <a:lnTo>
                    <a:pt x="643" y="234"/>
                  </a:lnTo>
                  <a:lnTo>
                    <a:pt x="641" y="248"/>
                  </a:lnTo>
                  <a:lnTo>
                    <a:pt x="637" y="263"/>
                  </a:lnTo>
                  <a:lnTo>
                    <a:pt x="635" y="277"/>
                  </a:lnTo>
                  <a:lnTo>
                    <a:pt x="639" y="290"/>
                  </a:lnTo>
                  <a:lnTo>
                    <a:pt x="645" y="304"/>
                  </a:lnTo>
                  <a:lnTo>
                    <a:pt x="645" y="319"/>
                  </a:lnTo>
                  <a:lnTo>
                    <a:pt x="631" y="332"/>
                  </a:lnTo>
                  <a:lnTo>
                    <a:pt x="630" y="332"/>
                  </a:lnTo>
                  <a:lnTo>
                    <a:pt x="616" y="338"/>
                  </a:lnTo>
                  <a:lnTo>
                    <a:pt x="608" y="346"/>
                  </a:lnTo>
                  <a:lnTo>
                    <a:pt x="605" y="361"/>
                  </a:lnTo>
                  <a:lnTo>
                    <a:pt x="606" y="375"/>
                  </a:lnTo>
                  <a:lnTo>
                    <a:pt x="610" y="388"/>
                  </a:lnTo>
                  <a:lnTo>
                    <a:pt x="610" y="402"/>
                  </a:lnTo>
                  <a:lnTo>
                    <a:pt x="605" y="415"/>
                  </a:lnTo>
                  <a:lnTo>
                    <a:pt x="603" y="419"/>
                  </a:lnTo>
                  <a:lnTo>
                    <a:pt x="589" y="426"/>
                  </a:lnTo>
                  <a:lnTo>
                    <a:pt x="582" y="430"/>
                  </a:lnTo>
                  <a:lnTo>
                    <a:pt x="574" y="440"/>
                  </a:lnTo>
                  <a:lnTo>
                    <a:pt x="572" y="444"/>
                  </a:lnTo>
                  <a:lnTo>
                    <a:pt x="572" y="459"/>
                  </a:lnTo>
                  <a:lnTo>
                    <a:pt x="574" y="471"/>
                  </a:lnTo>
                  <a:lnTo>
                    <a:pt x="576" y="473"/>
                  </a:lnTo>
                  <a:lnTo>
                    <a:pt x="578" y="486"/>
                  </a:lnTo>
                  <a:lnTo>
                    <a:pt x="580" y="499"/>
                  </a:lnTo>
                  <a:lnTo>
                    <a:pt x="589" y="511"/>
                  </a:lnTo>
                  <a:lnTo>
                    <a:pt x="603" y="511"/>
                  </a:lnTo>
                  <a:lnTo>
                    <a:pt x="616" y="499"/>
                  </a:lnTo>
                  <a:lnTo>
                    <a:pt x="628" y="486"/>
                  </a:lnTo>
                  <a:lnTo>
                    <a:pt x="630" y="482"/>
                  </a:lnTo>
                  <a:lnTo>
                    <a:pt x="645" y="478"/>
                  </a:lnTo>
                  <a:lnTo>
                    <a:pt x="658" y="478"/>
                  </a:lnTo>
                  <a:lnTo>
                    <a:pt x="674" y="476"/>
                  </a:lnTo>
                  <a:lnTo>
                    <a:pt x="685" y="473"/>
                  </a:lnTo>
                  <a:lnTo>
                    <a:pt x="687" y="471"/>
                  </a:lnTo>
                  <a:lnTo>
                    <a:pt x="701" y="461"/>
                  </a:lnTo>
                  <a:lnTo>
                    <a:pt x="704" y="459"/>
                  </a:lnTo>
                  <a:lnTo>
                    <a:pt x="714" y="446"/>
                  </a:lnTo>
                  <a:lnTo>
                    <a:pt x="718" y="444"/>
                  </a:lnTo>
                  <a:lnTo>
                    <a:pt x="729" y="440"/>
                  </a:lnTo>
                  <a:lnTo>
                    <a:pt x="743" y="440"/>
                  </a:lnTo>
                  <a:lnTo>
                    <a:pt x="756" y="436"/>
                  </a:lnTo>
                  <a:lnTo>
                    <a:pt x="760" y="430"/>
                  </a:lnTo>
                  <a:lnTo>
                    <a:pt x="770" y="417"/>
                  </a:lnTo>
                  <a:lnTo>
                    <a:pt x="772" y="415"/>
                  </a:lnTo>
                  <a:lnTo>
                    <a:pt x="781" y="402"/>
                  </a:lnTo>
                  <a:lnTo>
                    <a:pt x="785" y="396"/>
                  </a:lnTo>
                  <a:lnTo>
                    <a:pt x="799" y="402"/>
                  </a:lnTo>
                  <a:lnTo>
                    <a:pt x="802" y="415"/>
                  </a:lnTo>
                  <a:lnTo>
                    <a:pt x="804" y="430"/>
                  </a:lnTo>
                  <a:lnTo>
                    <a:pt x="802" y="444"/>
                  </a:lnTo>
                  <a:lnTo>
                    <a:pt x="799" y="448"/>
                  </a:lnTo>
                  <a:lnTo>
                    <a:pt x="785" y="453"/>
                  </a:lnTo>
                  <a:lnTo>
                    <a:pt x="777" y="459"/>
                  </a:lnTo>
                  <a:lnTo>
                    <a:pt x="770" y="465"/>
                  </a:lnTo>
                  <a:lnTo>
                    <a:pt x="768" y="473"/>
                  </a:lnTo>
                  <a:lnTo>
                    <a:pt x="762" y="486"/>
                  </a:lnTo>
                  <a:lnTo>
                    <a:pt x="756" y="492"/>
                  </a:lnTo>
                  <a:lnTo>
                    <a:pt x="743" y="499"/>
                  </a:lnTo>
                  <a:lnTo>
                    <a:pt x="741" y="499"/>
                  </a:lnTo>
                  <a:lnTo>
                    <a:pt x="729" y="515"/>
                  </a:lnTo>
                  <a:lnTo>
                    <a:pt x="722" y="528"/>
                  </a:lnTo>
                  <a:lnTo>
                    <a:pt x="714" y="536"/>
                  </a:lnTo>
                  <a:lnTo>
                    <a:pt x="704" y="542"/>
                  </a:lnTo>
                  <a:lnTo>
                    <a:pt x="701" y="544"/>
                  </a:lnTo>
                  <a:lnTo>
                    <a:pt x="689" y="557"/>
                  </a:lnTo>
                  <a:lnTo>
                    <a:pt x="687" y="563"/>
                  </a:lnTo>
                  <a:lnTo>
                    <a:pt x="683" y="570"/>
                  </a:lnTo>
                  <a:lnTo>
                    <a:pt x="674" y="582"/>
                  </a:lnTo>
                  <a:lnTo>
                    <a:pt x="668" y="584"/>
                  </a:lnTo>
                  <a:lnTo>
                    <a:pt x="658" y="588"/>
                  </a:lnTo>
                  <a:lnTo>
                    <a:pt x="651" y="597"/>
                  </a:lnTo>
                  <a:lnTo>
                    <a:pt x="645" y="613"/>
                  </a:lnTo>
                  <a:lnTo>
                    <a:pt x="631" y="626"/>
                  </a:lnTo>
                  <a:lnTo>
                    <a:pt x="630" y="626"/>
                  </a:lnTo>
                  <a:lnTo>
                    <a:pt x="616" y="634"/>
                  </a:lnTo>
                  <a:lnTo>
                    <a:pt x="612" y="640"/>
                  </a:lnTo>
                  <a:lnTo>
                    <a:pt x="605" y="655"/>
                  </a:lnTo>
                  <a:lnTo>
                    <a:pt x="603" y="659"/>
                  </a:lnTo>
                  <a:lnTo>
                    <a:pt x="595" y="668"/>
                  </a:lnTo>
                  <a:lnTo>
                    <a:pt x="589" y="672"/>
                  </a:lnTo>
                  <a:lnTo>
                    <a:pt x="574" y="682"/>
                  </a:lnTo>
                  <a:lnTo>
                    <a:pt x="566" y="695"/>
                  </a:lnTo>
                  <a:lnTo>
                    <a:pt x="560" y="707"/>
                  </a:lnTo>
                  <a:lnTo>
                    <a:pt x="558" y="711"/>
                  </a:lnTo>
                  <a:lnTo>
                    <a:pt x="547" y="716"/>
                  </a:lnTo>
                  <a:lnTo>
                    <a:pt x="537" y="724"/>
                  </a:lnTo>
                  <a:lnTo>
                    <a:pt x="532" y="730"/>
                  </a:lnTo>
                  <a:lnTo>
                    <a:pt x="528" y="738"/>
                  </a:lnTo>
                  <a:lnTo>
                    <a:pt x="520" y="751"/>
                  </a:lnTo>
                  <a:lnTo>
                    <a:pt x="518" y="753"/>
                  </a:lnTo>
                  <a:lnTo>
                    <a:pt x="505" y="763"/>
                  </a:lnTo>
                  <a:lnTo>
                    <a:pt x="501" y="766"/>
                  </a:lnTo>
                  <a:lnTo>
                    <a:pt x="489" y="778"/>
                  </a:lnTo>
                  <a:lnTo>
                    <a:pt x="489" y="780"/>
                  </a:lnTo>
                  <a:lnTo>
                    <a:pt x="484" y="793"/>
                  </a:lnTo>
                  <a:lnTo>
                    <a:pt x="476" y="801"/>
                  </a:lnTo>
                  <a:lnTo>
                    <a:pt x="466" y="807"/>
                  </a:lnTo>
                  <a:lnTo>
                    <a:pt x="462" y="811"/>
                  </a:lnTo>
                  <a:lnTo>
                    <a:pt x="453" y="822"/>
                  </a:lnTo>
                  <a:lnTo>
                    <a:pt x="447" y="832"/>
                  </a:lnTo>
                  <a:lnTo>
                    <a:pt x="447" y="835"/>
                  </a:lnTo>
                  <a:lnTo>
                    <a:pt x="434" y="849"/>
                  </a:lnTo>
                  <a:lnTo>
                    <a:pt x="420" y="859"/>
                  </a:lnTo>
                  <a:lnTo>
                    <a:pt x="416" y="864"/>
                  </a:lnTo>
                  <a:lnTo>
                    <a:pt x="411" y="878"/>
                  </a:lnTo>
                  <a:lnTo>
                    <a:pt x="407" y="893"/>
                  </a:lnTo>
                  <a:lnTo>
                    <a:pt x="407" y="895"/>
                  </a:lnTo>
                  <a:lnTo>
                    <a:pt x="391" y="903"/>
                  </a:lnTo>
                  <a:lnTo>
                    <a:pt x="384" y="907"/>
                  </a:lnTo>
                  <a:lnTo>
                    <a:pt x="378" y="918"/>
                  </a:lnTo>
                  <a:lnTo>
                    <a:pt x="378" y="920"/>
                  </a:lnTo>
                  <a:lnTo>
                    <a:pt x="391" y="930"/>
                  </a:lnTo>
                  <a:lnTo>
                    <a:pt x="407" y="922"/>
                  </a:lnTo>
                  <a:lnTo>
                    <a:pt x="411" y="920"/>
                  </a:lnTo>
                  <a:lnTo>
                    <a:pt x="420" y="908"/>
                  </a:lnTo>
                  <a:lnTo>
                    <a:pt x="434" y="914"/>
                  </a:lnTo>
                  <a:lnTo>
                    <a:pt x="447" y="920"/>
                  </a:lnTo>
                  <a:lnTo>
                    <a:pt x="462" y="928"/>
                  </a:lnTo>
                  <a:lnTo>
                    <a:pt x="476" y="933"/>
                  </a:lnTo>
                  <a:lnTo>
                    <a:pt x="489" y="941"/>
                  </a:lnTo>
                  <a:lnTo>
                    <a:pt x="505" y="947"/>
                  </a:lnTo>
                  <a:lnTo>
                    <a:pt x="509" y="949"/>
                  </a:lnTo>
                  <a:lnTo>
                    <a:pt x="518" y="953"/>
                  </a:lnTo>
                  <a:lnTo>
                    <a:pt x="532" y="958"/>
                  </a:lnTo>
                  <a:lnTo>
                    <a:pt x="543" y="962"/>
                  </a:lnTo>
                  <a:lnTo>
                    <a:pt x="547" y="962"/>
                  </a:lnTo>
                  <a:lnTo>
                    <a:pt x="560" y="968"/>
                  </a:lnTo>
                  <a:lnTo>
                    <a:pt x="574" y="974"/>
                  </a:lnTo>
                  <a:lnTo>
                    <a:pt x="580" y="976"/>
                  </a:lnTo>
                  <a:lnTo>
                    <a:pt x="589" y="979"/>
                  </a:lnTo>
                  <a:lnTo>
                    <a:pt x="603" y="983"/>
                  </a:lnTo>
                  <a:lnTo>
                    <a:pt x="616" y="989"/>
                  </a:lnTo>
                  <a:lnTo>
                    <a:pt x="620" y="989"/>
                  </a:lnTo>
                  <a:lnTo>
                    <a:pt x="630" y="993"/>
                  </a:lnTo>
                  <a:lnTo>
                    <a:pt x="645" y="999"/>
                  </a:lnTo>
                  <a:lnTo>
                    <a:pt x="658" y="1003"/>
                  </a:lnTo>
                  <a:lnTo>
                    <a:pt x="660" y="1004"/>
                  </a:lnTo>
                  <a:lnTo>
                    <a:pt x="674" y="1008"/>
                  </a:lnTo>
                  <a:lnTo>
                    <a:pt x="687" y="1012"/>
                  </a:lnTo>
                  <a:lnTo>
                    <a:pt x="701" y="1016"/>
                  </a:lnTo>
                  <a:lnTo>
                    <a:pt x="704" y="1018"/>
                  </a:lnTo>
                  <a:lnTo>
                    <a:pt x="714" y="1020"/>
                  </a:lnTo>
                  <a:lnTo>
                    <a:pt x="729" y="1026"/>
                  </a:lnTo>
                  <a:lnTo>
                    <a:pt x="743" y="1027"/>
                  </a:lnTo>
                  <a:lnTo>
                    <a:pt x="754" y="1031"/>
                  </a:lnTo>
                  <a:lnTo>
                    <a:pt x="756" y="1031"/>
                  </a:lnTo>
                  <a:lnTo>
                    <a:pt x="770" y="1035"/>
                  </a:lnTo>
                  <a:lnTo>
                    <a:pt x="785" y="10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5" name="Line 89"/>
            <p:cNvSpPr>
              <a:spLocks noChangeShapeType="1"/>
            </p:cNvSpPr>
            <p:nvPr/>
          </p:nvSpPr>
          <p:spPr bwMode="auto">
            <a:xfrm flipV="1">
              <a:off x="796" y="3465"/>
              <a:ext cx="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6" name="Freeform 90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5 w 163"/>
                <a:gd name="T1" fmla="*/ 74 h 163"/>
                <a:gd name="T2" fmla="*/ 71 w 163"/>
                <a:gd name="T3" fmla="*/ 69 h 163"/>
                <a:gd name="T4" fmla="*/ 72 w 163"/>
                <a:gd name="T5" fmla="*/ 68 h 163"/>
                <a:gd name="T6" fmla="*/ 76 w 163"/>
                <a:gd name="T7" fmla="*/ 62 h 163"/>
                <a:gd name="T8" fmla="*/ 79 w 163"/>
                <a:gd name="T9" fmla="*/ 56 h 163"/>
                <a:gd name="T10" fmla="*/ 80 w 163"/>
                <a:gd name="T11" fmla="*/ 55 h 163"/>
                <a:gd name="T12" fmla="*/ 81 w 163"/>
                <a:gd name="T13" fmla="*/ 47 h 163"/>
                <a:gd name="T14" fmla="*/ 82 w 163"/>
                <a:gd name="T15" fmla="*/ 41 h 163"/>
                <a:gd name="T16" fmla="*/ 81 w 163"/>
                <a:gd name="T17" fmla="*/ 34 h 163"/>
                <a:gd name="T18" fmla="*/ 80 w 163"/>
                <a:gd name="T19" fmla="*/ 27 h 163"/>
                <a:gd name="T20" fmla="*/ 79 w 163"/>
                <a:gd name="T21" fmla="*/ 25 h 163"/>
                <a:gd name="T22" fmla="*/ 76 w 163"/>
                <a:gd name="T23" fmla="*/ 20 h 163"/>
                <a:gd name="T24" fmla="*/ 72 w 163"/>
                <a:gd name="T25" fmla="*/ 14 h 163"/>
                <a:gd name="T26" fmla="*/ 70 w 163"/>
                <a:gd name="T27" fmla="*/ 13 h 163"/>
                <a:gd name="T28" fmla="*/ 65 w 163"/>
                <a:gd name="T29" fmla="*/ 8 h 163"/>
                <a:gd name="T30" fmla="*/ 62 w 163"/>
                <a:gd name="T31" fmla="*/ 6 h 163"/>
                <a:gd name="T32" fmla="*/ 58 w 163"/>
                <a:gd name="T33" fmla="*/ 3 h 163"/>
                <a:gd name="T34" fmla="*/ 51 w 163"/>
                <a:gd name="T35" fmla="*/ 1 h 163"/>
                <a:gd name="T36" fmla="*/ 44 w 163"/>
                <a:gd name="T37" fmla="*/ 0 h 163"/>
                <a:gd name="T38" fmla="*/ 37 w 163"/>
                <a:gd name="T39" fmla="*/ 0 h 163"/>
                <a:gd name="T40" fmla="*/ 29 w 163"/>
                <a:gd name="T41" fmla="*/ 2 h 163"/>
                <a:gd name="T42" fmla="*/ 22 w 163"/>
                <a:gd name="T43" fmla="*/ 5 h 163"/>
                <a:gd name="T44" fmla="*/ 21 w 163"/>
                <a:gd name="T45" fmla="*/ 6 h 163"/>
                <a:gd name="T46" fmla="*/ 16 w 163"/>
                <a:gd name="T47" fmla="*/ 10 h 163"/>
                <a:gd name="T48" fmla="*/ 12 w 163"/>
                <a:gd name="T49" fmla="*/ 13 h 163"/>
                <a:gd name="T50" fmla="*/ 9 w 163"/>
                <a:gd name="T51" fmla="*/ 17 h 163"/>
                <a:gd name="T52" fmla="*/ 7 w 163"/>
                <a:gd name="T53" fmla="*/ 20 h 163"/>
                <a:gd name="T54" fmla="*/ 3 w 163"/>
                <a:gd name="T55" fmla="*/ 27 h 163"/>
                <a:gd name="T56" fmla="*/ 2 w 163"/>
                <a:gd name="T57" fmla="*/ 32 h 163"/>
                <a:gd name="T58" fmla="*/ 1 w 163"/>
                <a:gd name="T59" fmla="*/ 34 h 163"/>
                <a:gd name="T60" fmla="*/ 0 w 163"/>
                <a:gd name="T61" fmla="*/ 41 h 163"/>
                <a:gd name="T62" fmla="*/ 1 w 163"/>
                <a:gd name="T63" fmla="*/ 47 h 163"/>
                <a:gd name="T64" fmla="*/ 2 w 163"/>
                <a:gd name="T65" fmla="*/ 50 h 163"/>
                <a:gd name="T66" fmla="*/ 3 w 163"/>
                <a:gd name="T67" fmla="*/ 55 h 163"/>
                <a:gd name="T68" fmla="*/ 6 w 163"/>
                <a:gd name="T69" fmla="*/ 62 h 163"/>
                <a:gd name="T70" fmla="*/ 9 w 163"/>
                <a:gd name="T71" fmla="*/ 66 h 163"/>
                <a:gd name="T72" fmla="*/ 11 w 163"/>
                <a:gd name="T73" fmla="*/ 69 h 163"/>
                <a:gd name="T74" fmla="*/ 16 w 163"/>
                <a:gd name="T75" fmla="*/ 72 h 163"/>
                <a:gd name="T76" fmla="*/ 20 w 163"/>
                <a:gd name="T77" fmla="*/ 75 h 163"/>
                <a:gd name="T78" fmla="*/ 22 w 163"/>
                <a:gd name="T79" fmla="*/ 77 h 163"/>
                <a:gd name="T80" fmla="*/ 29 w 163"/>
                <a:gd name="T81" fmla="*/ 80 h 163"/>
                <a:gd name="T82" fmla="*/ 37 w 163"/>
                <a:gd name="T83" fmla="*/ 82 h 163"/>
                <a:gd name="T84" fmla="*/ 44 w 163"/>
                <a:gd name="T85" fmla="*/ 82 h 163"/>
                <a:gd name="T86" fmla="*/ 51 w 163"/>
                <a:gd name="T87" fmla="*/ 81 h 163"/>
                <a:gd name="T88" fmla="*/ 58 w 163"/>
                <a:gd name="T89" fmla="*/ 78 h 163"/>
                <a:gd name="T90" fmla="*/ 62 w 163"/>
                <a:gd name="T91" fmla="*/ 7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163">
                  <a:moveTo>
                    <a:pt x="129" y="148"/>
                  </a:move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7" name="Line 91"/>
            <p:cNvSpPr>
              <a:spLocks noChangeShapeType="1"/>
            </p:cNvSpPr>
            <p:nvPr/>
          </p:nvSpPr>
          <p:spPr bwMode="auto">
            <a:xfrm flipV="1">
              <a:off x="2405" y="336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8" name="Freeform 92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7 w 15"/>
                <a:gd name="T3" fmla="*/ 0 h 10"/>
                <a:gd name="T4" fmla="*/ 8 w 15"/>
                <a:gd name="T5" fmla="*/ 2 h 10"/>
                <a:gd name="T6" fmla="*/ 7 w 15"/>
                <a:gd name="T7" fmla="*/ 4 h 10"/>
                <a:gd name="T8" fmla="*/ 0 w 15"/>
                <a:gd name="T9" fmla="*/ 3 h 10"/>
                <a:gd name="T10" fmla="*/ 0 w 1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0" y="4"/>
                  </a:move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9" name="Line 93"/>
            <p:cNvSpPr>
              <a:spLocks noChangeShapeType="1"/>
            </p:cNvSpPr>
            <p:nvPr/>
          </p:nvSpPr>
          <p:spPr bwMode="auto">
            <a:xfrm flipV="1">
              <a:off x="934" y="291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0" name="Freeform 94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26 w 330"/>
                <a:gd name="T1" fmla="*/ 157 h 332"/>
                <a:gd name="T2" fmla="*/ 132 w 330"/>
                <a:gd name="T3" fmla="*/ 154 h 332"/>
                <a:gd name="T4" fmla="*/ 139 w 330"/>
                <a:gd name="T5" fmla="*/ 148 h 332"/>
                <a:gd name="T6" fmla="*/ 146 w 330"/>
                <a:gd name="T7" fmla="*/ 141 h 332"/>
                <a:gd name="T8" fmla="*/ 153 w 330"/>
                <a:gd name="T9" fmla="*/ 132 h 332"/>
                <a:gd name="T10" fmla="*/ 159 w 330"/>
                <a:gd name="T11" fmla="*/ 121 h 332"/>
                <a:gd name="T12" fmla="*/ 162 w 330"/>
                <a:gd name="T13" fmla="*/ 114 h 332"/>
                <a:gd name="T14" fmla="*/ 165 w 330"/>
                <a:gd name="T15" fmla="*/ 100 h 332"/>
                <a:gd name="T16" fmla="*/ 166 w 330"/>
                <a:gd name="T17" fmla="*/ 86 h 332"/>
                <a:gd name="T18" fmla="*/ 164 w 330"/>
                <a:gd name="T19" fmla="*/ 72 h 332"/>
                <a:gd name="T20" fmla="*/ 160 w 330"/>
                <a:gd name="T21" fmla="*/ 58 h 332"/>
                <a:gd name="T22" fmla="*/ 157 w 330"/>
                <a:gd name="T23" fmla="*/ 51 h 332"/>
                <a:gd name="T24" fmla="*/ 153 w 330"/>
                <a:gd name="T25" fmla="*/ 43 h 332"/>
                <a:gd name="T26" fmla="*/ 146 w 330"/>
                <a:gd name="T27" fmla="*/ 33 h 332"/>
                <a:gd name="T28" fmla="*/ 139 w 330"/>
                <a:gd name="T29" fmla="*/ 25 h 332"/>
                <a:gd name="T30" fmla="*/ 132 w 330"/>
                <a:gd name="T31" fmla="*/ 19 h 332"/>
                <a:gd name="T32" fmla="*/ 126 w 330"/>
                <a:gd name="T33" fmla="*/ 13 h 332"/>
                <a:gd name="T34" fmla="*/ 117 w 330"/>
                <a:gd name="T35" fmla="*/ 10 h 332"/>
                <a:gd name="T36" fmla="*/ 104 w 330"/>
                <a:gd name="T37" fmla="*/ 4 h 332"/>
                <a:gd name="T38" fmla="*/ 97 w 330"/>
                <a:gd name="T39" fmla="*/ 2 h 332"/>
                <a:gd name="T40" fmla="*/ 83 w 330"/>
                <a:gd name="T41" fmla="*/ 0 h 332"/>
                <a:gd name="T42" fmla="*/ 68 w 330"/>
                <a:gd name="T43" fmla="*/ 1 h 332"/>
                <a:gd name="T44" fmla="*/ 61 w 330"/>
                <a:gd name="T45" fmla="*/ 2 h 332"/>
                <a:gd name="T46" fmla="*/ 47 w 330"/>
                <a:gd name="T47" fmla="*/ 7 h 332"/>
                <a:gd name="T48" fmla="*/ 41 w 330"/>
                <a:gd name="T49" fmla="*/ 11 h 332"/>
                <a:gd name="T50" fmla="*/ 31 w 330"/>
                <a:gd name="T51" fmla="*/ 16 h 332"/>
                <a:gd name="T52" fmla="*/ 22 w 330"/>
                <a:gd name="T53" fmla="*/ 23 h 332"/>
                <a:gd name="T54" fmla="*/ 17 w 330"/>
                <a:gd name="T55" fmla="*/ 31 h 332"/>
                <a:gd name="T56" fmla="*/ 12 w 330"/>
                <a:gd name="T57" fmla="*/ 37 h 332"/>
                <a:gd name="T58" fmla="*/ 5 w 330"/>
                <a:gd name="T59" fmla="*/ 49 h 332"/>
                <a:gd name="T60" fmla="*/ 2 w 330"/>
                <a:gd name="T61" fmla="*/ 58 h 332"/>
                <a:gd name="T62" fmla="*/ 0 w 330"/>
                <a:gd name="T63" fmla="*/ 72 h 332"/>
                <a:gd name="T64" fmla="*/ 0 w 330"/>
                <a:gd name="T65" fmla="*/ 86 h 332"/>
                <a:gd name="T66" fmla="*/ 3 w 330"/>
                <a:gd name="T67" fmla="*/ 100 h 332"/>
                <a:gd name="T68" fmla="*/ 8 w 330"/>
                <a:gd name="T69" fmla="*/ 114 h 332"/>
                <a:gd name="T70" fmla="*/ 13 w 330"/>
                <a:gd name="T71" fmla="*/ 121 h 332"/>
                <a:gd name="T72" fmla="*/ 19 w 330"/>
                <a:gd name="T73" fmla="*/ 132 h 332"/>
                <a:gd name="T74" fmla="*/ 26 w 330"/>
                <a:gd name="T75" fmla="*/ 139 h 332"/>
                <a:gd name="T76" fmla="*/ 33 w 330"/>
                <a:gd name="T77" fmla="*/ 145 h 332"/>
                <a:gd name="T78" fmla="*/ 41 w 330"/>
                <a:gd name="T79" fmla="*/ 151 h 332"/>
                <a:gd name="T80" fmla="*/ 49 w 330"/>
                <a:gd name="T81" fmla="*/ 156 h 332"/>
                <a:gd name="T82" fmla="*/ 62 w 330"/>
                <a:gd name="T83" fmla="*/ 161 h 332"/>
                <a:gd name="T84" fmla="*/ 68 w 330"/>
                <a:gd name="T85" fmla="*/ 163 h 332"/>
                <a:gd name="T86" fmla="*/ 83 w 330"/>
                <a:gd name="T87" fmla="*/ 166 h 332"/>
                <a:gd name="T88" fmla="*/ 97 w 330"/>
                <a:gd name="T89" fmla="*/ 166 h 332"/>
                <a:gd name="T90" fmla="*/ 111 w 330"/>
                <a:gd name="T91" fmla="*/ 163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332">
                  <a:moveTo>
                    <a:pt x="234" y="322"/>
                  </a:move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1" name="Freeform 95"/>
            <p:cNvSpPr>
              <a:spLocks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49 w 3372"/>
                <a:gd name="T1" fmla="*/ 303 h 3651"/>
                <a:gd name="T2" fmla="*/ 96 w 3372"/>
                <a:gd name="T3" fmla="*/ 280 h 3651"/>
                <a:gd name="T4" fmla="*/ 147 w 3372"/>
                <a:gd name="T5" fmla="*/ 247 h 3651"/>
                <a:gd name="T6" fmla="*/ 196 w 3372"/>
                <a:gd name="T7" fmla="*/ 213 h 3651"/>
                <a:gd name="T8" fmla="*/ 259 w 3372"/>
                <a:gd name="T9" fmla="*/ 194 h 3651"/>
                <a:gd name="T10" fmla="*/ 308 w 3372"/>
                <a:gd name="T11" fmla="*/ 159 h 3651"/>
                <a:gd name="T12" fmla="*/ 385 w 3372"/>
                <a:gd name="T13" fmla="*/ 149 h 3651"/>
                <a:gd name="T14" fmla="*/ 432 w 3372"/>
                <a:gd name="T15" fmla="*/ 147 h 3651"/>
                <a:gd name="T16" fmla="*/ 473 w 3372"/>
                <a:gd name="T17" fmla="*/ 189 h 3651"/>
                <a:gd name="T18" fmla="*/ 512 w 3372"/>
                <a:gd name="T19" fmla="*/ 231 h 3651"/>
                <a:gd name="T20" fmla="*/ 536 w 3372"/>
                <a:gd name="T21" fmla="*/ 189 h 3651"/>
                <a:gd name="T22" fmla="*/ 540 w 3372"/>
                <a:gd name="T23" fmla="*/ 110 h 3651"/>
                <a:gd name="T24" fmla="*/ 582 w 3372"/>
                <a:gd name="T25" fmla="*/ 147 h 3651"/>
                <a:gd name="T26" fmla="*/ 601 w 3372"/>
                <a:gd name="T27" fmla="*/ 203 h 3651"/>
                <a:gd name="T28" fmla="*/ 626 w 3372"/>
                <a:gd name="T29" fmla="*/ 259 h 3651"/>
                <a:gd name="T30" fmla="*/ 660 w 3372"/>
                <a:gd name="T31" fmla="*/ 308 h 3651"/>
                <a:gd name="T32" fmla="*/ 684 w 3372"/>
                <a:gd name="T33" fmla="*/ 371 h 3651"/>
                <a:gd name="T34" fmla="*/ 715 w 3372"/>
                <a:gd name="T35" fmla="*/ 426 h 3651"/>
                <a:gd name="T36" fmla="*/ 753 w 3372"/>
                <a:gd name="T37" fmla="*/ 462 h 3651"/>
                <a:gd name="T38" fmla="*/ 754 w 3372"/>
                <a:gd name="T39" fmla="*/ 378 h 3651"/>
                <a:gd name="T40" fmla="*/ 752 w 3372"/>
                <a:gd name="T41" fmla="*/ 294 h 3651"/>
                <a:gd name="T42" fmla="*/ 750 w 3372"/>
                <a:gd name="T43" fmla="*/ 217 h 3651"/>
                <a:gd name="T44" fmla="*/ 748 w 3372"/>
                <a:gd name="T45" fmla="*/ 133 h 3651"/>
                <a:gd name="T46" fmla="*/ 751 w 3372"/>
                <a:gd name="T47" fmla="*/ 49 h 3651"/>
                <a:gd name="T48" fmla="*/ 758 w 3372"/>
                <a:gd name="T49" fmla="*/ 0 h 3651"/>
                <a:gd name="T50" fmla="*/ 814 w 3372"/>
                <a:gd name="T51" fmla="*/ 31 h 3651"/>
                <a:gd name="T52" fmla="*/ 876 w 3372"/>
                <a:gd name="T53" fmla="*/ 50 h 3651"/>
                <a:gd name="T54" fmla="*/ 919 w 3372"/>
                <a:gd name="T55" fmla="*/ 97 h 3651"/>
                <a:gd name="T56" fmla="*/ 956 w 3372"/>
                <a:gd name="T57" fmla="*/ 140 h 3651"/>
                <a:gd name="T58" fmla="*/ 987 w 3372"/>
                <a:gd name="T59" fmla="*/ 196 h 3651"/>
                <a:gd name="T60" fmla="*/ 1026 w 3372"/>
                <a:gd name="T61" fmla="*/ 238 h 3651"/>
                <a:gd name="T62" fmla="*/ 1094 w 3372"/>
                <a:gd name="T63" fmla="*/ 258 h 3651"/>
                <a:gd name="T64" fmla="*/ 1150 w 3372"/>
                <a:gd name="T65" fmla="*/ 284 h 3651"/>
                <a:gd name="T66" fmla="*/ 1207 w 3372"/>
                <a:gd name="T67" fmla="*/ 322 h 3651"/>
                <a:gd name="T68" fmla="*/ 1249 w 3372"/>
                <a:gd name="T69" fmla="*/ 371 h 3651"/>
                <a:gd name="T70" fmla="*/ 1284 w 3372"/>
                <a:gd name="T71" fmla="*/ 425 h 3651"/>
                <a:gd name="T72" fmla="*/ 1301 w 3372"/>
                <a:gd name="T73" fmla="*/ 490 h 3651"/>
                <a:gd name="T74" fmla="*/ 1303 w 3372"/>
                <a:gd name="T75" fmla="*/ 573 h 3651"/>
                <a:gd name="T76" fmla="*/ 1322 w 3372"/>
                <a:gd name="T77" fmla="*/ 636 h 3651"/>
                <a:gd name="T78" fmla="*/ 1313 w 3372"/>
                <a:gd name="T79" fmla="*/ 713 h 3651"/>
                <a:gd name="T80" fmla="*/ 1285 w 3372"/>
                <a:gd name="T81" fmla="*/ 769 h 3651"/>
                <a:gd name="T82" fmla="*/ 1256 w 3372"/>
                <a:gd name="T83" fmla="*/ 819 h 3651"/>
                <a:gd name="T84" fmla="*/ 1228 w 3372"/>
                <a:gd name="T85" fmla="*/ 878 h 3651"/>
                <a:gd name="T86" fmla="*/ 1212 w 3372"/>
                <a:gd name="T87" fmla="*/ 945 h 3651"/>
                <a:gd name="T88" fmla="*/ 1236 w 3372"/>
                <a:gd name="T89" fmla="*/ 1000 h 3651"/>
                <a:gd name="T90" fmla="*/ 1266 w 3372"/>
                <a:gd name="T91" fmla="*/ 1063 h 3651"/>
                <a:gd name="T92" fmla="*/ 1291 w 3372"/>
                <a:gd name="T93" fmla="*/ 1125 h 3651"/>
                <a:gd name="T94" fmla="*/ 1314 w 3372"/>
                <a:gd name="T95" fmla="*/ 1182 h 3651"/>
                <a:gd name="T96" fmla="*/ 1341 w 3372"/>
                <a:gd name="T97" fmla="*/ 1238 h 3651"/>
                <a:gd name="T98" fmla="*/ 1368 w 3372"/>
                <a:gd name="T99" fmla="*/ 1294 h 3651"/>
                <a:gd name="T100" fmla="*/ 1404 w 3372"/>
                <a:gd name="T101" fmla="*/ 1347 h 3651"/>
                <a:gd name="T102" fmla="*/ 1438 w 3372"/>
                <a:gd name="T103" fmla="*/ 1392 h 3651"/>
                <a:gd name="T104" fmla="*/ 1480 w 3372"/>
                <a:gd name="T105" fmla="*/ 1436 h 3651"/>
                <a:gd name="T106" fmla="*/ 1529 w 3372"/>
                <a:gd name="T107" fmla="*/ 1480 h 3651"/>
                <a:gd name="T108" fmla="*/ 1578 w 3372"/>
                <a:gd name="T109" fmla="*/ 1516 h 3651"/>
                <a:gd name="T110" fmla="*/ 1629 w 3372"/>
                <a:gd name="T111" fmla="*/ 1546 h 3651"/>
                <a:gd name="T112" fmla="*/ 1682 w 3372"/>
                <a:gd name="T113" fmla="*/ 1567 h 3651"/>
                <a:gd name="T114" fmla="*/ 1669 w 3372"/>
                <a:gd name="T115" fmla="*/ 1622 h 3651"/>
                <a:gd name="T116" fmla="*/ 1653 w 3372"/>
                <a:gd name="T117" fmla="*/ 1678 h 3651"/>
                <a:gd name="T118" fmla="*/ 1624 w 3372"/>
                <a:gd name="T119" fmla="*/ 1734 h 3651"/>
                <a:gd name="T120" fmla="*/ 1590 w 3372"/>
                <a:gd name="T121" fmla="*/ 1784 h 3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2" name="Freeform 96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3" name="Freeform 97"/>
            <p:cNvSpPr>
              <a:spLocks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0 w 668"/>
                <a:gd name="T1" fmla="*/ 320 h 658"/>
                <a:gd name="T2" fmla="*/ 234 w 668"/>
                <a:gd name="T3" fmla="*/ 314 h 658"/>
                <a:gd name="T4" fmla="*/ 248 w 668"/>
                <a:gd name="T5" fmla="*/ 306 h 658"/>
                <a:gd name="T6" fmla="*/ 265 w 668"/>
                <a:gd name="T7" fmla="*/ 296 h 658"/>
                <a:gd name="T8" fmla="*/ 276 w 668"/>
                <a:gd name="T9" fmla="*/ 286 h 658"/>
                <a:gd name="T10" fmla="*/ 287 w 668"/>
                <a:gd name="T11" fmla="*/ 275 h 658"/>
                <a:gd name="T12" fmla="*/ 297 w 668"/>
                <a:gd name="T13" fmla="*/ 263 h 658"/>
                <a:gd name="T14" fmla="*/ 305 w 668"/>
                <a:gd name="T15" fmla="*/ 254 h 658"/>
                <a:gd name="T16" fmla="*/ 313 w 668"/>
                <a:gd name="T17" fmla="*/ 239 h 658"/>
                <a:gd name="T18" fmla="*/ 320 w 668"/>
                <a:gd name="T19" fmla="*/ 226 h 658"/>
                <a:gd name="T20" fmla="*/ 326 w 668"/>
                <a:gd name="T21" fmla="*/ 211 h 658"/>
                <a:gd name="T22" fmla="*/ 331 w 668"/>
                <a:gd name="T23" fmla="*/ 190 h 658"/>
                <a:gd name="T24" fmla="*/ 333 w 668"/>
                <a:gd name="T25" fmla="*/ 177 h 658"/>
                <a:gd name="T26" fmla="*/ 334 w 668"/>
                <a:gd name="T27" fmla="*/ 156 h 658"/>
                <a:gd name="T28" fmla="*/ 333 w 668"/>
                <a:gd name="T29" fmla="*/ 135 h 658"/>
                <a:gd name="T30" fmla="*/ 331 w 668"/>
                <a:gd name="T31" fmla="*/ 121 h 658"/>
                <a:gd name="T32" fmla="*/ 326 w 668"/>
                <a:gd name="T33" fmla="*/ 99 h 658"/>
                <a:gd name="T34" fmla="*/ 320 w 668"/>
                <a:gd name="T35" fmla="*/ 86 h 658"/>
                <a:gd name="T36" fmla="*/ 312 w 668"/>
                <a:gd name="T37" fmla="*/ 72 h 658"/>
                <a:gd name="T38" fmla="*/ 304 w 668"/>
                <a:gd name="T39" fmla="*/ 59 h 658"/>
                <a:gd name="T40" fmla="*/ 297 w 668"/>
                <a:gd name="T41" fmla="*/ 50 h 658"/>
                <a:gd name="T42" fmla="*/ 284 w 668"/>
                <a:gd name="T43" fmla="*/ 37 h 658"/>
                <a:gd name="T44" fmla="*/ 276 w 668"/>
                <a:gd name="T45" fmla="*/ 30 h 658"/>
                <a:gd name="T46" fmla="*/ 262 w 668"/>
                <a:gd name="T47" fmla="*/ 20 h 658"/>
                <a:gd name="T48" fmla="*/ 248 w 668"/>
                <a:gd name="T49" fmla="*/ 14 h 658"/>
                <a:gd name="T50" fmla="*/ 234 w 668"/>
                <a:gd name="T51" fmla="*/ 8 h 658"/>
                <a:gd name="T52" fmla="*/ 212 w 668"/>
                <a:gd name="T53" fmla="*/ 3 h 658"/>
                <a:gd name="T54" fmla="*/ 199 w 668"/>
                <a:gd name="T55" fmla="*/ 1 h 658"/>
                <a:gd name="T56" fmla="*/ 178 w 668"/>
                <a:gd name="T57" fmla="*/ 0 h 658"/>
                <a:gd name="T58" fmla="*/ 157 w 668"/>
                <a:gd name="T59" fmla="*/ 1 h 658"/>
                <a:gd name="T60" fmla="*/ 142 w 668"/>
                <a:gd name="T61" fmla="*/ 3 h 658"/>
                <a:gd name="T62" fmla="*/ 122 w 668"/>
                <a:gd name="T63" fmla="*/ 9 h 658"/>
                <a:gd name="T64" fmla="*/ 108 w 668"/>
                <a:gd name="T65" fmla="*/ 13 h 658"/>
                <a:gd name="T66" fmla="*/ 93 w 668"/>
                <a:gd name="T67" fmla="*/ 19 h 658"/>
                <a:gd name="T68" fmla="*/ 80 w 668"/>
                <a:gd name="T69" fmla="*/ 27 h 658"/>
                <a:gd name="T70" fmla="*/ 65 w 668"/>
                <a:gd name="T71" fmla="*/ 37 h 658"/>
                <a:gd name="T72" fmla="*/ 57 w 668"/>
                <a:gd name="T73" fmla="*/ 43 h 658"/>
                <a:gd name="T74" fmla="*/ 44 w 668"/>
                <a:gd name="T75" fmla="*/ 55 h 658"/>
                <a:gd name="T76" fmla="*/ 36 w 668"/>
                <a:gd name="T77" fmla="*/ 65 h 658"/>
                <a:gd name="T78" fmla="*/ 23 w 668"/>
                <a:gd name="T79" fmla="*/ 83 h 658"/>
                <a:gd name="T80" fmla="*/ 17 w 668"/>
                <a:gd name="T81" fmla="*/ 95 h 658"/>
                <a:gd name="T82" fmla="*/ 10 w 668"/>
                <a:gd name="T83" fmla="*/ 113 h 658"/>
                <a:gd name="T84" fmla="*/ 5 w 668"/>
                <a:gd name="T85" fmla="*/ 128 h 658"/>
                <a:gd name="T86" fmla="*/ 2 w 668"/>
                <a:gd name="T87" fmla="*/ 142 h 658"/>
                <a:gd name="T88" fmla="*/ 0 w 668"/>
                <a:gd name="T89" fmla="*/ 162 h 658"/>
                <a:gd name="T90" fmla="*/ 1 w 668"/>
                <a:gd name="T91" fmla="*/ 184 h 658"/>
                <a:gd name="T92" fmla="*/ 3 w 668"/>
                <a:gd name="T93" fmla="*/ 198 h 658"/>
                <a:gd name="T94" fmla="*/ 10 w 668"/>
                <a:gd name="T95" fmla="*/ 219 h 658"/>
                <a:gd name="T96" fmla="*/ 15 w 668"/>
                <a:gd name="T97" fmla="*/ 233 h 658"/>
                <a:gd name="T98" fmla="*/ 22 w 668"/>
                <a:gd name="T99" fmla="*/ 247 h 658"/>
                <a:gd name="T100" fmla="*/ 31 w 668"/>
                <a:gd name="T101" fmla="*/ 260 h 658"/>
                <a:gd name="T102" fmla="*/ 38 w 668"/>
                <a:gd name="T103" fmla="*/ 269 h 658"/>
                <a:gd name="T104" fmla="*/ 48 w 668"/>
                <a:gd name="T105" fmla="*/ 281 h 658"/>
                <a:gd name="T106" fmla="*/ 59 w 668"/>
                <a:gd name="T107" fmla="*/ 291 h 658"/>
                <a:gd name="T108" fmla="*/ 72 w 668"/>
                <a:gd name="T109" fmla="*/ 302 h 658"/>
                <a:gd name="T110" fmla="*/ 86 w 668"/>
                <a:gd name="T111" fmla="*/ 309 h 658"/>
                <a:gd name="T112" fmla="*/ 100 w 668"/>
                <a:gd name="T113" fmla="*/ 316 h 658"/>
                <a:gd name="T114" fmla="*/ 114 w 668"/>
                <a:gd name="T115" fmla="*/ 322 h 658"/>
                <a:gd name="T116" fmla="*/ 129 w 668"/>
                <a:gd name="T117" fmla="*/ 326 h 658"/>
                <a:gd name="T118" fmla="*/ 150 w 668"/>
                <a:gd name="T119" fmla="*/ 329 h 658"/>
                <a:gd name="T120" fmla="*/ 171 w 668"/>
                <a:gd name="T121" fmla="*/ 329 h 658"/>
                <a:gd name="T122" fmla="*/ 192 w 668"/>
                <a:gd name="T123" fmla="*/ 328 h 658"/>
                <a:gd name="T124" fmla="*/ 209 w 668"/>
                <a:gd name="T125" fmla="*/ 324 h 6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4" name="Freeform 98"/>
            <p:cNvSpPr>
              <a:spLocks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1 w 973"/>
                <a:gd name="T1" fmla="*/ 472 h 969"/>
                <a:gd name="T2" fmla="*/ 402 w 973"/>
                <a:gd name="T3" fmla="*/ 459 h 969"/>
                <a:gd name="T4" fmla="*/ 423 w 973"/>
                <a:gd name="T5" fmla="*/ 440 h 969"/>
                <a:gd name="T6" fmla="*/ 437 w 973"/>
                <a:gd name="T7" fmla="*/ 424 h 969"/>
                <a:gd name="T8" fmla="*/ 451 w 973"/>
                <a:gd name="T9" fmla="*/ 403 h 969"/>
                <a:gd name="T10" fmla="*/ 466 w 973"/>
                <a:gd name="T11" fmla="*/ 377 h 969"/>
                <a:gd name="T12" fmla="*/ 474 w 973"/>
                <a:gd name="T13" fmla="*/ 354 h 969"/>
                <a:gd name="T14" fmla="*/ 482 w 973"/>
                <a:gd name="T15" fmla="*/ 326 h 969"/>
                <a:gd name="T16" fmla="*/ 486 w 973"/>
                <a:gd name="T17" fmla="*/ 293 h 969"/>
                <a:gd name="T18" fmla="*/ 487 w 973"/>
                <a:gd name="T19" fmla="*/ 263 h 969"/>
                <a:gd name="T20" fmla="*/ 485 w 973"/>
                <a:gd name="T21" fmla="*/ 235 h 969"/>
                <a:gd name="T22" fmla="*/ 478 w 973"/>
                <a:gd name="T23" fmla="*/ 207 h 969"/>
                <a:gd name="T24" fmla="*/ 471 w 973"/>
                <a:gd name="T25" fmla="*/ 180 h 969"/>
                <a:gd name="T26" fmla="*/ 461 w 973"/>
                <a:gd name="T27" fmla="*/ 151 h 969"/>
                <a:gd name="T28" fmla="*/ 451 w 973"/>
                <a:gd name="T29" fmla="*/ 131 h 969"/>
                <a:gd name="T30" fmla="*/ 430 w 973"/>
                <a:gd name="T31" fmla="*/ 103 h 969"/>
                <a:gd name="T32" fmla="*/ 416 w 973"/>
                <a:gd name="T33" fmla="*/ 84 h 969"/>
                <a:gd name="T34" fmla="*/ 400 w 973"/>
                <a:gd name="T35" fmla="*/ 67 h 969"/>
                <a:gd name="T36" fmla="*/ 378 w 973"/>
                <a:gd name="T37" fmla="*/ 54 h 969"/>
                <a:gd name="T38" fmla="*/ 358 w 973"/>
                <a:gd name="T39" fmla="*/ 39 h 969"/>
                <a:gd name="T40" fmla="*/ 333 w 973"/>
                <a:gd name="T41" fmla="*/ 25 h 969"/>
                <a:gd name="T42" fmla="*/ 311 w 973"/>
                <a:gd name="T43" fmla="*/ 16 h 969"/>
                <a:gd name="T44" fmla="*/ 276 w 973"/>
                <a:gd name="T45" fmla="*/ 6 h 969"/>
                <a:gd name="T46" fmla="*/ 248 w 973"/>
                <a:gd name="T47" fmla="*/ 2 h 969"/>
                <a:gd name="T48" fmla="*/ 213 w 973"/>
                <a:gd name="T49" fmla="*/ 1 h 969"/>
                <a:gd name="T50" fmla="*/ 183 w 973"/>
                <a:gd name="T51" fmla="*/ 4 h 969"/>
                <a:gd name="T52" fmla="*/ 155 w 973"/>
                <a:gd name="T53" fmla="*/ 12 h 969"/>
                <a:gd name="T54" fmla="*/ 129 w 973"/>
                <a:gd name="T55" fmla="*/ 21 h 969"/>
                <a:gd name="T56" fmla="*/ 107 w 973"/>
                <a:gd name="T57" fmla="*/ 33 h 969"/>
                <a:gd name="T58" fmla="*/ 85 w 973"/>
                <a:gd name="T59" fmla="*/ 46 h 969"/>
                <a:gd name="T60" fmla="*/ 65 w 973"/>
                <a:gd name="T61" fmla="*/ 63 h 969"/>
                <a:gd name="T62" fmla="*/ 48 w 973"/>
                <a:gd name="T63" fmla="*/ 82 h 969"/>
                <a:gd name="T64" fmla="*/ 30 w 973"/>
                <a:gd name="T65" fmla="*/ 107 h 969"/>
                <a:gd name="T66" fmla="*/ 17 w 973"/>
                <a:gd name="T67" fmla="*/ 131 h 969"/>
                <a:gd name="T68" fmla="*/ 10 w 973"/>
                <a:gd name="T69" fmla="*/ 151 h 969"/>
                <a:gd name="T70" fmla="*/ 2 w 973"/>
                <a:gd name="T71" fmla="*/ 180 h 969"/>
                <a:gd name="T72" fmla="*/ 0 w 973"/>
                <a:gd name="T73" fmla="*/ 214 h 969"/>
                <a:gd name="T74" fmla="*/ 4 w 973"/>
                <a:gd name="T75" fmla="*/ 250 h 969"/>
                <a:gd name="T76" fmla="*/ 12 w 973"/>
                <a:gd name="T77" fmla="*/ 277 h 969"/>
                <a:gd name="T78" fmla="*/ 23 w 973"/>
                <a:gd name="T79" fmla="*/ 301 h 969"/>
                <a:gd name="T80" fmla="*/ 37 w 973"/>
                <a:gd name="T81" fmla="*/ 321 h 969"/>
                <a:gd name="T82" fmla="*/ 55 w 973"/>
                <a:gd name="T83" fmla="*/ 340 h 969"/>
                <a:gd name="T84" fmla="*/ 73 w 973"/>
                <a:gd name="T85" fmla="*/ 356 h 969"/>
                <a:gd name="T86" fmla="*/ 93 w 973"/>
                <a:gd name="T87" fmla="*/ 371 h 969"/>
                <a:gd name="T88" fmla="*/ 114 w 973"/>
                <a:gd name="T89" fmla="*/ 383 h 969"/>
                <a:gd name="T90" fmla="*/ 139 w 973"/>
                <a:gd name="T91" fmla="*/ 397 h 969"/>
                <a:gd name="T92" fmla="*/ 163 w 973"/>
                <a:gd name="T93" fmla="*/ 408 h 969"/>
                <a:gd name="T94" fmla="*/ 185 w 973"/>
                <a:gd name="T95" fmla="*/ 419 h 969"/>
                <a:gd name="T96" fmla="*/ 208 w 973"/>
                <a:gd name="T97" fmla="*/ 431 h 969"/>
                <a:gd name="T98" fmla="*/ 232 w 973"/>
                <a:gd name="T99" fmla="*/ 445 h 969"/>
                <a:gd name="T100" fmla="*/ 254 w 973"/>
                <a:gd name="T101" fmla="*/ 459 h 969"/>
                <a:gd name="T102" fmla="*/ 276 w 973"/>
                <a:gd name="T103" fmla="*/ 469 h 969"/>
                <a:gd name="T104" fmla="*/ 304 w 973"/>
                <a:gd name="T105" fmla="*/ 482 h 969"/>
                <a:gd name="T106" fmla="*/ 339 w 973"/>
                <a:gd name="T107" fmla="*/ 484 h 9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5" name="Freeform 99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6" name="Freeform 100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7" name="Freeform 101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8" name="Freeform 102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9" name="Freeform 103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0" name="Freeform 104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1" name="Line 105"/>
            <p:cNvSpPr>
              <a:spLocks noChangeShapeType="1"/>
            </p:cNvSpPr>
            <p:nvPr/>
          </p:nvSpPr>
          <p:spPr bwMode="auto">
            <a:xfrm flipH="1" flipV="1">
              <a:off x="1610" y="4032"/>
              <a:ext cx="2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" name="Freeform 106"/>
            <p:cNvSpPr>
              <a:spLocks/>
            </p:cNvSpPr>
            <p:nvPr/>
          </p:nvSpPr>
          <p:spPr bwMode="auto">
            <a:xfrm>
              <a:off x="1318" y="3845"/>
              <a:ext cx="292" cy="187"/>
            </a:xfrm>
            <a:custGeom>
              <a:avLst/>
              <a:gdLst>
                <a:gd name="T0" fmla="*/ 292 w 584"/>
                <a:gd name="T1" fmla="*/ 181 h 374"/>
                <a:gd name="T2" fmla="*/ 289 w 584"/>
                <a:gd name="T3" fmla="*/ 166 h 374"/>
                <a:gd name="T4" fmla="*/ 281 w 584"/>
                <a:gd name="T5" fmla="*/ 160 h 374"/>
                <a:gd name="T6" fmla="*/ 273 w 584"/>
                <a:gd name="T7" fmla="*/ 157 h 374"/>
                <a:gd name="T8" fmla="*/ 266 w 584"/>
                <a:gd name="T9" fmla="*/ 152 h 374"/>
                <a:gd name="T10" fmla="*/ 265 w 584"/>
                <a:gd name="T11" fmla="*/ 138 h 374"/>
                <a:gd name="T12" fmla="*/ 259 w 584"/>
                <a:gd name="T13" fmla="*/ 125 h 374"/>
                <a:gd name="T14" fmla="*/ 253 w 584"/>
                <a:gd name="T15" fmla="*/ 121 h 374"/>
                <a:gd name="T16" fmla="*/ 244 w 584"/>
                <a:gd name="T17" fmla="*/ 117 h 374"/>
                <a:gd name="T18" fmla="*/ 238 w 584"/>
                <a:gd name="T19" fmla="*/ 104 h 374"/>
                <a:gd name="T20" fmla="*/ 238 w 584"/>
                <a:gd name="T21" fmla="*/ 97 h 374"/>
                <a:gd name="T22" fmla="*/ 231 w 584"/>
                <a:gd name="T23" fmla="*/ 86 h 374"/>
                <a:gd name="T24" fmla="*/ 217 w 584"/>
                <a:gd name="T25" fmla="*/ 83 h 374"/>
                <a:gd name="T26" fmla="*/ 209 w 584"/>
                <a:gd name="T27" fmla="*/ 79 h 374"/>
                <a:gd name="T28" fmla="*/ 196 w 584"/>
                <a:gd name="T29" fmla="*/ 80 h 374"/>
                <a:gd name="T30" fmla="*/ 183 w 584"/>
                <a:gd name="T31" fmla="*/ 82 h 374"/>
                <a:gd name="T32" fmla="*/ 168 w 584"/>
                <a:gd name="T33" fmla="*/ 81 h 374"/>
                <a:gd name="T34" fmla="*/ 154 w 584"/>
                <a:gd name="T35" fmla="*/ 78 h 374"/>
                <a:gd name="T36" fmla="*/ 146 w 584"/>
                <a:gd name="T37" fmla="*/ 76 h 374"/>
                <a:gd name="T38" fmla="*/ 133 w 584"/>
                <a:gd name="T39" fmla="*/ 71 h 374"/>
                <a:gd name="T40" fmla="*/ 126 w 584"/>
                <a:gd name="T41" fmla="*/ 68 h 374"/>
                <a:gd name="T42" fmla="*/ 113 w 584"/>
                <a:gd name="T43" fmla="*/ 61 h 374"/>
                <a:gd name="T44" fmla="*/ 105 w 584"/>
                <a:gd name="T45" fmla="*/ 59 h 374"/>
                <a:gd name="T46" fmla="*/ 98 w 584"/>
                <a:gd name="T47" fmla="*/ 54 h 374"/>
                <a:gd name="T48" fmla="*/ 88 w 584"/>
                <a:gd name="T49" fmla="*/ 48 h 374"/>
                <a:gd name="T50" fmla="*/ 78 w 584"/>
                <a:gd name="T51" fmla="*/ 40 h 374"/>
                <a:gd name="T52" fmla="*/ 70 w 584"/>
                <a:gd name="T53" fmla="*/ 35 h 374"/>
                <a:gd name="T54" fmla="*/ 63 w 584"/>
                <a:gd name="T55" fmla="*/ 29 h 374"/>
                <a:gd name="T56" fmla="*/ 56 w 584"/>
                <a:gd name="T57" fmla="*/ 23 h 374"/>
                <a:gd name="T58" fmla="*/ 49 w 584"/>
                <a:gd name="T59" fmla="*/ 17 h 374"/>
                <a:gd name="T60" fmla="*/ 42 w 584"/>
                <a:gd name="T61" fmla="*/ 11 h 374"/>
                <a:gd name="T62" fmla="*/ 35 w 584"/>
                <a:gd name="T63" fmla="*/ 4 h 374"/>
                <a:gd name="T64" fmla="*/ 21 w 584"/>
                <a:gd name="T65" fmla="*/ 0 h 374"/>
                <a:gd name="T66" fmla="*/ 7 w 584"/>
                <a:gd name="T67" fmla="*/ 3 h 3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4" h="374">
                  <a:moveTo>
                    <a:pt x="582" y="374"/>
                  </a:moveTo>
                  <a:lnTo>
                    <a:pt x="584" y="361"/>
                  </a:lnTo>
                  <a:lnTo>
                    <a:pt x="584" y="347"/>
                  </a:lnTo>
                  <a:lnTo>
                    <a:pt x="578" y="332"/>
                  </a:lnTo>
                  <a:lnTo>
                    <a:pt x="574" y="328"/>
                  </a:lnTo>
                  <a:lnTo>
                    <a:pt x="561" y="320"/>
                  </a:lnTo>
                  <a:lnTo>
                    <a:pt x="555" y="318"/>
                  </a:lnTo>
                  <a:lnTo>
                    <a:pt x="545" y="314"/>
                  </a:lnTo>
                  <a:lnTo>
                    <a:pt x="532" y="305"/>
                  </a:lnTo>
                  <a:lnTo>
                    <a:pt x="532" y="303"/>
                  </a:lnTo>
                  <a:lnTo>
                    <a:pt x="530" y="291"/>
                  </a:lnTo>
                  <a:lnTo>
                    <a:pt x="530" y="276"/>
                  </a:lnTo>
                  <a:lnTo>
                    <a:pt x="528" y="263"/>
                  </a:lnTo>
                  <a:lnTo>
                    <a:pt x="518" y="249"/>
                  </a:lnTo>
                  <a:lnTo>
                    <a:pt x="505" y="241"/>
                  </a:lnTo>
                  <a:lnTo>
                    <a:pt x="490" y="236"/>
                  </a:lnTo>
                  <a:lnTo>
                    <a:pt x="488" y="234"/>
                  </a:lnTo>
                  <a:lnTo>
                    <a:pt x="478" y="220"/>
                  </a:lnTo>
                  <a:lnTo>
                    <a:pt x="476" y="207"/>
                  </a:lnTo>
                  <a:lnTo>
                    <a:pt x="476" y="197"/>
                  </a:lnTo>
                  <a:lnTo>
                    <a:pt x="476" y="193"/>
                  </a:lnTo>
                  <a:lnTo>
                    <a:pt x="470" y="178"/>
                  </a:lnTo>
                  <a:lnTo>
                    <a:pt x="461" y="172"/>
                  </a:lnTo>
                  <a:lnTo>
                    <a:pt x="447" y="168"/>
                  </a:lnTo>
                  <a:lnTo>
                    <a:pt x="434" y="165"/>
                  </a:lnTo>
                  <a:lnTo>
                    <a:pt x="432" y="165"/>
                  </a:lnTo>
                  <a:lnTo>
                    <a:pt x="418" y="157"/>
                  </a:lnTo>
                  <a:lnTo>
                    <a:pt x="405" y="151"/>
                  </a:lnTo>
                  <a:lnTo>
                    <a:pt x="392" y="159"/>
                  </a:lnTo>
                  <a:lnTo>
                    <a:pt x="378" y="163"/>
                  </a:lnTo>
                  <a:lnTo>
                    <a:pt x="365" y="163"/>
                  </a:lnTo>
                  <a:lnTo>
                    <a:pt x="349" y="161"/>
                  </a:lnTo>
                  <a:lnTo>
                    <a:pt x="336" y="161"/>
                  </a:lnTo>
                  <a:lnTo>
                    <a:pt x="322" y="157"/>
                  </a:lnTo>
                  <a:lnTo>
                    <a:pt x="307" y="155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80" y="147"/>
                  </a:lnTo>
                  <a:lnTo>
                    <a:pt x="265" y="142"/>
                  </a:lnTo>
                  <a:lnTo>
                    <a:pt x="251" y="136"/>
                  </a:lnTo>
                  <a:lnTo>
                    <a:pt x="238" y="130"/>
                  </a:lnTo>
                  <a:lnTo>
                    <a:pt x="225" y="122"/>
                  </a:lnTo>
                  <a:lnTo>
                    <a:pt x="223" y="122"/>
                  </a:lnTo>
                  <a:lnTo>
                    <a:pt x="209" y="117"/>
                  </a:lnTo>
                  <a:lnTo>
                    <a:pt x="198" y="109"/>
                  </a:lnTo>
                  <a:lnTo>
                    <a:pt x="196" y="107"/>
                  </a:lnTo>
                  <a:lnTo>
                    <a:pt x="182" y="97"/>
                  </a:lnTo>
                  <a:lnTo>
                    <a:pt x="176" y="96"/>
                  </a:lnTo>
                  <a:lnTo>
                    <a:pt x="167" y="88"/>
                  </a:lnTo>
                  <a:lnTo>
                    <a:pt x="155" y="80"/>
                  </a:lnTo>
                  <a:lnTo>
                    <a:pt x="153" y="78"/>
                  </a:lnTo>
                  <a:lnTo>
                    <a:pt x="140" y="69"/>
                  </a:lnTo>
                  <a:lnTo>
                    <a:pt x="138" y="67"/>
                  </a:lnTo>
                  <a:lnTo>
                    <a:pt x="125" y="57"/>
                  </a:lnTo>
                  <a:lnTo>
                    <a:pt x="121" y="53"/>
                  </a:lnTo>
                  <a:lnTo>
                    <a:pt x="111" y="46"/>
                  </a:lnTo>
                  <a:lnTo>
                    <a:pt x="104" y="38"/>
                  </a:lnTo>
                  <a:lnTo>
                    <a:pt x="98" y="34"/>
                  </a:lnTo>
                  <a:lnTo>
                    <a:pt x="88" y="24"/>
                  </a:lnTo>
                  <a:lnTo>
                    <a:pt x="84" y="21"/>
                  </a:lnTo>
                  <a:lnTo>
                    <a:pt x="75" y="11"/>
                  </a:lnTo>
                  <a:lnTo>
                    <a:pt x="69" y="7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5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3" name="Line 107"/>
            <p:cNvSpPr>
              <a:spLocks noChangeShapeType="1"/>
            </p:cNvSpPr>
            <p:nvPr/>
          </p:nvSpPr>
          <p:spPr bwMode="auto">
            <a:xfrm>
              <a:off x="1318" y="385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4" name="Freeform 108"/>
            <p:cNvSpPr>
              <a:spLocks/>
            </p:cNvSpPr>
            <p:nvPr/>
          </p:nvSpPr>
          <p:spPr bwMode="auto">
            <a:xfrm>
              <a:off x="1267" y="3788"/>
              <a:ext cx="33" cy="28"/>
            </a:xfrm>
            <a:custGeom>
              <a:avLst/>
              <a:gdLst>
                <a:gd name="T0" fmla="*/ 6 w 65"/>
                <a:gd name="T1" fmla="*/ 13 h 58"/>
                <a:gd name="T2" fmla="*/ 4 w 65"/>
                <a:gd name="T3" fmla="*/ 16 h 58"/>
                <a:gd name="T4" fmla="*/ 3 w 65"/>
                <a:gd name="T5" fmla="*/ 18 h 58"/>
                <a:gd name="T6" fmla="*/ 4 w 65"/>
                <a:gd name="T7" fmla="*/ 20 h 58"/>
                <a:gd name="T8" fmla="*/ 5 w 65"/>
                <a:gd name="T9" fmla="*/ 21 h 58"/>
                <a:gd name="T10" fmla="*/ 7 w 65"/>
                <a:gd name="T11" fmla="*/ 23 h 58"/>
                <a:gd name="T12" fmla="*/ 10 w 65"/>
                <a:gd name="T13" fmla="*/ 24 h 58"/>
                <a:gd name="T14" fmla="*/ 12 w 65"/>
                <a:gd name="T15" fmla="*/ 24 h 58"/>
                <a:gd name="T16" fmla="*/ 15 w 65"/>
                <a:gd name="T17" fmla="*/ 22 h 58"/>
                <a:gd name="T18" fmla="*/ 17 w 65"/>
                <a:gd name="T19" fmla="*/ 21 h 58"/>
                <a:gd name="T20" fmla="*/ 18 w 65"/>
                <a:gd name="T21" fmla="*/ 18 h 58"/>
                <a:gd name="T22" fmla="*/ 18 w 65"/>
                <a:gd name="T23" fmla="*/ 16 h 58"/>
                <a:gd name="T24" fmla="*/ 17 w 65"/>
                <a:gd name="T25" fmla="*/ 13 h 58"/>
                <a:gd name="T26" fmla="*/ 15 w 65"/>
                <a:gd name="T27" fmla="*/ 12 h 58"/>
                <a:gd name="T28" fmla="*/ 14 w 65"/>
                <a:gd name="T29" fmla="*/ 10 h 58"/>
                <a:gd name="T30" fmla="*/ 12 w 65"/>
                <a:gd name="T31" fmla="*/ 10 h 58"/>
                <a:gd name="T32" fmla="*/ 11 w 65"/>
                <a:gd name="T33" fmla="*/ 10 h 58"/>
                <a:gd name="T34" fmla="*/ 23 w 65"/>
                <a:gd name="T35" fmla="*/ 0 h 58"/>
                <a:gd name="T36" fmla="*/ 30 w 65"/>
                <a:gd name="T37" fmla="*/ 15 h 58"/>
                <a:gd name="T38" fmla="*/ 15 w 65"/>
                <a:gd name="T39" fmla="*/ 9 h 58"/>
                <a:gd name="T40" fmla="*/ 18 w 65"/>
                <a:gd name="T41" fmla="*/ 10 h 58"/>
                <a:gd name="T42" fmla="*/ 19 w 65"/>
                <a:gd name="T43" fmla="*/ 12 h 58"/>
                <a:gd name="T44" fmla="*/ 21 w 65"/>
                <a:gd name="T45" fmla="*/ 16 h 58"/>
                <a:gd name="T46" fmla="*/ 21 w 65"/>
                <a:gd name="T47" fmla="*/ 20 h 58"/>
                <a:gd name="T48" fmla="*/ 20 w 65"/>
                <a:gd name="T49" fmla="*/ 22 h 58"/>
                <a:gd name="T50" fmla="*/ 18 w 65"/>
                <a:gd name="T51" fmla="*/ 26 h 58"/>
                <a:gd name="T52" fmla="*/ 15 w 65"/>
                <a:gd name="T53" fmla="*/ 27 h 58"/>
                <a:gd name="T54" fmla="*/ 11 w 65"/>
                <a:gd name="T55" fmla="*/ 28 h 58"/>
                <a:gd name="T56" fmla="*/ 6 w 65"/>
                <a:gd name="T57" fmla="*/ 27 h 58"/>
                <a:gd name="T58" fmla="*/ 2 w 65"/>
                <a:gd name="T59" fmla="*/ 23 h 58"/>
                <a:gd name="T60" fmla="*/ 0 w 65"/>
                <a:gd name="T61" fmla="*/ 21 h 58"/>
                <a:gd name="T62" fmla="*/ 0 w 65"/>
                <a:gd name="T63" fmla="*/ 17 h 58"/>
                <a:gd name="T64" fmla="*/ 1 w 65"/>
                <a:gd name="T65" fmla="*/ 13 h 58"/>
                <a:gd name="T66" fmla="*/ 3 w 65"/>
                <a:gd name="T67" fmla="*/ 1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8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4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10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5" y="56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5" name="Freeform 109"/>
            <p:cNvSpPr>
              <a:spLocks/>
            </p:cNvSpPr>
            <p:nvPr/>
          </p:nvSpPr>
          <p:spPr bwMode="auto">
            <a:xfrm>
              <a:off x="1279" y="3822"/>
              <a:ext cx="6" cy="7"/>
            </a:xfrm>
            <a:custGeom>
              <a:avLst/>
              <a:gdLst>
                <a:gd name="T0" fmla="*/ 0 w 12"/>
                <a:gd name="T1" fmla="*/ 3 h 14"/>
                <a:gd name="T2" fmla="*/ 4 w 12"/>
                <a:gd name="T3" fmla="*/ 0 h 14"/>
                <a:gd name="T4" fmla="*/ 6 w 12"/>
                <a:gd name="T5" fmla="*/ 4 h 14"/>
                <a:gd name="T6" fmla="*/ 3 w 12"/>
                <a:gd name="T7" fmla="*/ 7 h 14"/>
                <a:gd name="T8" fmla="*/ 0 w 1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8" y="0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6" name="Freeform 110"/>
            <p:cNvSpPr>
              <a:spLocks/>
            </p:cNvSpPr>
            <p:nvPr/>
          </p:nvSpPr>
          <p:spPr bwMode="auto">
            <a:xfrm>
              <a:off x="1289" y="3817"/>
              <a:ext cx="33" cy="28"/>
            </a:xfrm>
            <a:custGeom>
              <a:avLst/>
              <a:gdLst>
                <a:gd name="T0" fmla="*/ 6 w 65"/>
                <a:gd name="T1" fmla="*/ 14 h 56"/>
                <a:gd name="T2" fmla="*/ 5 w 65"/>
                <a:gd name="T3" fmla="*/ 16 h 56"/>
                <a:gd name="T4" fmla="*/ 4 w 65"/>
                <a:gd name="T5" fmla="*/ 18 h 56"/>
                <a:gd name="T6" fmla="*/ 4 w 65"/>
                <a:gd name="T7" fmla="*/ 20 h 56"/>
                <a:gd name="T8" fmla="*/ 5 w 65"/>
                <a:gd name="T9" fmla="*/ 22 h 56"/>
                <a:gd name="T10" fmla="*/ 7 w 65"/>
                <a:gd name="T11" fmla="*/ 24 h 56"/>
                <a:gd name="T12" fmla="*/ 10 w 65"/>
                <a:gd name="T13" fmla="*/ 25 h 56"/>
                <a:gd name="T14" fmla="*/ 13 w 65"/>
                <a:gd name="T15" fmla="*/ 24 h 56"/>
                <a:gd name="T16" fmla="*/ 16 w 65"/>
                <a:gd name="T17" fmla="*/ 23 h 56"/>
                <a:gd name="T18" fmla="*/ 18 w 65"/>
                <a:gd name="T19" fmla="*/ 21 h 56"/>
                <a:gd name="T20" fmla="*/ 19 w 65"/>
                <a:gd name="T21" fmla="*/ 18 h 56"/>
                <a:gd name="T22" fmla="*/ 18 w 65"/>
                <a:gd name="T23" fmla="*/ 16 h 56"/>
                <a:gd name="T24" fmla="*/ 17 w 65"/>
                <a:gd name="T25" fmla="*/ 14 h 56"/>
                <a:gd name="T26" fmla="*/ 16 w 65"/>
                <a:gd name="T27" fmla="*/ 13 h 56"/>
                <a:gd name="T28" fmla="*/ 14 w 65"/>
                <a:gd name="T29" fmla="*/ 12 h 56"/>
                <a:gd name="T30" fmla="*/ 13 w 65"/>
                <a:gd name="T31" fmla="*/ 11 h 56"/>
                <a:gd name="T32" fmla="*/ 11 w 65"/>
                <a:gd name="T33" fmla="*/ 11 h 56"/>
                <a:gd name="T34" fmla="*/ 23 w 65"/>
                <a:gd name="T35" fmla="*/ 0 h 56"/>
                <a:gd name="T36" fmla="*/ 30 w 65"/>
                <a:gd name="T37" fmla="*/ 16 h 56"/>
                <a:gd name="T38" fmla="*/ 15 w 65"/>
                <a:gd name="T39" fmla="*/ 9 h 56"/>
                <a:gd name="T40" fmla="*/ 18 w 65"/>
                <a:gd name="T41" fmla="*/ 11 h 56"/>
                <a:gd name="T42" fmla="*/ 20 w 65"/>
                <a:gd name="T43" fmla="*/ 13 h 56"/>
                <a:gd name="T44" fmla="*/ 21 w 65"/>
                <a:gd name="T45" fmla="*/ 16 h 56"/>
                <a:gd name="T46" fmla="*/ 22 w 65"/>
                <a:gd name="T47" fmla="*/ 19 h 56"/>
                <a:gd name="T48" fmla="*/ 21 w 65"/>
                <a:gd name="T49" fmla="*/ 23 h 56"/>
                <a:gd name="T50" fmla="*/ 18 w 65"/>
                <a:gd name="T51" fmla="*/ 26 h 56"/>
                <a:gd name="T52" fmla="*/ 15 w 65"/>
                <a:gd name="T53" fmla="*/ 28 h 56"/>
                <a:gd name="T54" fmla="*/ 11 w 65"/>
                <a:gd name="T55" fmla="*/ 28 h 56"/>
                <a:gd name="T56" fmla="*/ 7 w 65"/>
                <a:gd name="T57" fmla="*/ 27 h 56"/>
                <a:gd name="T58" fmla="*/ 3 w 65"/>
                <a:gd name="T59" fmla="*/ 24 h 56"/>
                <a:gd name="T60" fmla="*/ 1 w 65"/>
                <a:gd name="T61" fmla="*/ 20 h 56"/>
                <a:gd name="T62" fmla="*/ 0 w 65"/>
                <a:gd name="T63" fmla="*/ 17 h 56"/>
                <a:gd name="T64" fmla="*/ 1 w 65"/>
                <a:gd name="T65" fmla="*/ 14 h 56"/>
                <a:gd name="T66" fmla="*/ 3 w 65"/>
                <a:gd name="T67" fmla="*/ 11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6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5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9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1" y="46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7" name="Line 111"/>
            <p:cNvSpPr>
              <a:spLocks noChangeShapeType="1"/>
            </p:cNvSpPr>
            <p:nvPr/>
          </p:nvSpPr>
          <p:spPr bwMode="auto">
            <a:xfrm flipH="1" flipV="1">
              <a:off x="1265" y="3781"/>
              <a:ext cx="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8" name="Freeform 112"/>
            <p:cNvSpPr>
              <a:spLocks/>
            </p:cNvSpPr>
            <p:nvPr/>
          </p:nvSpPr>
          <p:spPr bwMode="auto">
            <a:xfrm>
              <a:off x="915" y="3634"/>
              <a:ext cx="350" cy="147"/>
            </a:xfrm>
            <a:custGeom>
              <a:avLst/>
              <a:gdLst>
                <a:gd name="T0" fmla="*/ 346 w 701"/>
                <a:gd name="T1" fmla="*/ 143 h 294"/>
                <a:gd name="T2" fmla="*/ 340 w 701"/>
                <a:gd name="T3" fmla="*/ 137 h 294"/>
                <a:gd name="T4" fmla="*/ 333 w 701"/>
                <a:gd name="T5" fmla="*/ 129 h 294"/>
                <a:gd name="T6" fmla="*/ 325 w 701"/>
                <a:gd name="T7" fmla="*/ 122 h 294"/>
                <a:gd name="T8" fmla="*/ 319 w 701"/>
                <a:gd name="T9" fmla="*/ 117 h 294"/>
                <a:gd name="T10" fmla="*/ 304 w 701"/>
                <a:gd name="T11" fmla="*/ 109 h 294"/>
                <a:gd name="T12" fmla="*/ 298 w 701"/>
                <a:gd name="T13" fmla="*/ 105 h 294"/>
                <a:gd name="T14" fmla="*/ 289 w 701"/>
                <a:gd name="T15" fmla="*/ 98 h 294"/>
                <a:gd name="T16" fmla="*/ 277 w 701"/>
                <a:gd name="T17" fmla="*/ 91 h 294"/>
                <a:gd name="T18" fmla="*/ 270 w 701"/>
                <a:gd name="T19" fmla="*/ 87 h 294"/>
                <a:gd name="T20" fmla="*/ 262 w 701"/>
                <a:gd name="T21" fmla="*/ 83 h 294"/>
                <a:gd name="T22" fmla="*/ 250 w 701"/>
                <a:gd name="T23" fmla="*/ 77 h 294"/>
                <a:gd name="T24" fmla="*/ 242 w 701"/>
                <a:gd name="T25" fmla="*/ 73 h 294"/>
                <a:gd name="T26" fmla="*/ 232 w 701"/>
                <a:gd name="T27" fmla="*/ 70 h 294"/>
                <a:gd name="T28" fmla="*/ 221 w 701"/>
                <a:gd name="T29" fmla="*/ 67 h 294"/>
                <a:gd name="T30" fmla="*/ 209 w 701"/>
                <a:gd name="T31" fmla="*/ 64 h 294"/>
                <a:gd name="T32" fmla="*/ 200 w 701"/>
                <a:gd name="T33" fmla="*/ 61 h 294"/>
                <a:gd name="T34" fmla="*/ 185 w 701"/>
                <a:gd name="T35" fmla="*/ 58 h 294"/>
                <a:gd name="T36" fmla="*/ 177 w 701"/>
                <a:gd name="T37" fmla="*/ 56 h 294"/>
                <a:gd name="T38" fmla="*/ 164 w 701"/>
                <a:gd name="T39" fmla="*/ 55 h 294"/>
                <a:gd name="T40" fmla="*/ 151 w 701"/>
                <a:gd name="T41" fmla="*/ 53 h 294"/>
                <a:gd name="T42" fmla="*/ 138 w 701"/>
                <a:gd name="T43" fmla="*/ 49 h 294"/>
                <a:gd name="T44" fmla="*/ 129 w 701"/>
                <a:gd name="T45" fmla="*/ 46 h 294"/>
                <a:gd name="T46" fmla="*/ 115 w 701"/>
                <a:gd name="T47" fmla="*/ 45 h 294"/>
                <a:gd name="T48" fmla="*/ 101 w 701"/>
                <a:gd name="T49" fmla="*/ 44 h 294"/>
                <a:gd name="T50" fmla="*/ 87 w 701"/>
                <a:gd name="T51" fmla="*/ 43 h 294"/>
                <a:gd name="T52" fmla="*/ 81 w 701"/>
                <a:gd name="T53" fmla="*/ 42 h 294"/>
                <a:gd name="T54" fmla="*/ 66 w 701"/>
                <a:gd name="T55" fmla="*/ 39 h 294"/>
                <a:gd name="T56" fmla="*/ 52 w 701"/>
                <a:gd name="T57" fmla="*/ 37 h 294"/>
                <a:gd name="T58" fmla="*/ 45 w 701"/>
                <a:gd name="T59" fmla="*/ 34 h 294"/>
                <a:gd name="T60" fmla="*/ 32 w 701"/>
                <a:gd name="T61" fmla="*/ 29 h 294"/>
                <a:gd name="T62" fmla="*/ 24 w 701"/>
                <a:gd name="T63" fmla="*/ 25 h 294"/>
                <a:gd name="T64" fmla="*/ 17 w 701"/>
                <a:gd name="T65" fmla="*/ 20 h 294"/>
                <a:gd name="T66" fmla="*/ 9 w 701"/>
                <a:gd name="T67" fmla="*/ 14 h 294"/>
                <a:gd name="T68" fmla="*/ 3 w 701"/>
                <a:gd name="T69" fmla="*/ 5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1" h="294">
                  <a:moveTo>
                    <a:pt x="701" y="294"/>
                  </a:moveTo>
                  <a:lnTo>
                    <a:pt x="693" y="286"/>
                  </a:lnTo>
                  <a:lnTo>
                    <a:pt x="688" y="280"/>
                  </a:lnTo>
                  <a:lnTo>
                    <a:pt x="680" y="273"/>
                  </a:lnTo>
                  <a:lnTo>
                    <a:pt x="674" y="267"/>
                  </a:lnTo>
                  <a:lnTo>
                    <a:pt x="667" y="257"/>
                  </a:lnTo>
                  <a:lnTo>
                    <a:pt x="661" y="252"/>
                  </a:lnTo>
                  <a:lnTo>
                    <a:pt x="651" y="244"/>
                  </a:lnTo>
                  <a:lnTo>
                    <a:pt x="644" y="238"/>
                  </a:lnTo>
                  <a:lnTo>
                    <a:pt x="638" y="234"/>
                  </a:lnTo>
                  <a:lnTo>
                    <a:pt x="624" y="225"/>
                  </a:lnTo>
                  <a:lnTo>
                    <a:pt x="609" y="217"/>
                  </a:lnTo>
                  <a:lnTo>
                    <a:pt x="599" y="209"/>
                  </a:lnTo>
                  <a:lnTo>
                    <a:pt x="596" y="209"/>
                  </a:lnTo>
                  <a:lnTo>
                    <a:pt x="582" y="200"/>
                  </a:lnTo>
                  <a:lnTo>
                    <a:pt x="578" y="196"/>
                  </a:lnTo>
                  <a:lnTo>
                    <a:pt x="567" y="190"/>
                  </a:lnTo>
                  <a:lnTo>
                    <a:pt x="555" y="182"/>
                  </a:lnTo>
                  <a:lnTo>
                    <a:pt x="553" y="181"/>
                  </a:lnTo>
                  <a:lnTo>
                    <a:pt x="540" y="173"/>
                  </a:lnTo>
                  <a:lnTo>
                    <a:pt x="530" y="169"/>
                  </a:lnTo>
                  <a:lnTo>
                    <a:pt x="524" y="165"/>
                  </a:lnTo>
                  <a:lnTo>
                    <a:pt x="511" y="159"/>
                  </a:lnTo>
                  <a:lnTo>
                    <a:pt x="501" y="154"/>
                  </a:lnTo>
                  <a:lnTo>
                    <a:pt x="498" y="152"/>
                  </a:lnTo>
                  <a:lnTo>
                    <a:pt x="484" y="146"/>
                  </a:lnTo>
                  <a:lnTo>
                    <a:pt x="471" y="142"/>
                  </a:lnTo>
                  <a:lnTo>
                    <a:pt x="465" y="140"/>
                  </a:lnTo>
                  <a:lnTo>
                    <a:pt x="455" y="136"/>
                  </a:lnTo>
                  <a:lnTo>
                    <a:pt x="442" y="133"/>
                  </a:lnTo>
                  <a:lnTo>
                    <a:pt x="427" y="129"/>
                  </a:lnTo>
                  <a:lnTo>
                    <a:pt x="419" y="127"/>
                  </a:lnTo>
                  <a:lnTo>
                    <a:pt x="413" y="125"/>
                  </a:lnTo>
                  <a:lnTo>
                    <a:pt x="400" y="121"/>
                  </a:lnTo>
                  <a:lnTo>
                    <a:pt x="384" y="117"/>
                  </a:lnTo>
                  <a:lnTo>
                    <a:pt x="371" y="115"/>
                  </a:lnTo>
                  <a:lnTo>
                    <a:pt x="357" y="113"/>
                  </a:lnTo>
                  <a:lnTo>
                    <a:pt x="354" y="111"/>
                  </a:lnTo>
                  <a:lnTo>
                    <a:pt x="344" y="111"/>
                  </a:lnTo>
                  <a:lnTo>
                    <a:pt x="329" y="110"/>
                  </a:lnTo>
                  <a:lnTo>
                    <a:pt x="315" y="108"/>
                  </a:lnTo>
                  <a:lnTo>
                    <a:pt x="302" y="106"/>
                  </a:lnTo>
                  <a:lnTo>
                    <a:pt x="286" y="102"/>
                  </a:lnTo>
                  <a:lnTo>
                    <a:pt x="277" y="98"/>
                  </a:lnTo>
                  <a:lnTo>
                    <a:pt x="273" y="96"/>
                  </a:lnTo>
                  <a:lnTo>
                    <a:pt x="259" y="92"/>
                  </a:lnTo>
                  <a:lnTo>
                    <a:pt x="244" y="90"/>
                  </a:lnTo>
                  <a:lnTo>
                    <a:pt x="231" y="90"/>
                  </a:lnTo>
                  <a:lnTo>
                    <a:pt x="217" y="88"/>
                  </a:lnTo>
                  <a:lnTo>
                    <a:pt x="202" y="88"/>
                  </a:lnTo>
                  <a:lnTo>
                    <a:pt x="188" y="86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62" y="83"/>
                  </a:lnTo>
                  <a:lnTo>
                    <a:pt x="146" y="81"/>
                  </a:lnTo>
                  <a:lnTo>
                    <a:pt x="133" y="77"/>
                  </a:lnTo>
                  <a:lnTo>
                    <a:pt x="119" y="75"/>
                  </a:lnTo>
                  <a:lnTo>
                    <a:pt x="104" y="73"/>
                  </a:lnTo>
                  <a:lnTo>
                    <a:pt x="98" y="71"/>
                  </a:lnTo>
                  <a:lnTo>
                    <a:pt x="90" y="67"/>
                  </a:lnTo>
                  <a:lnTo>
                    <a:pt x="77" y="63"/>
                  </a:lnTo>
                  <a:lnTo>
                    <a:pt x="64" y="58"/>
                  </a:lnTo>
                  <a:lnTo>
                    <a:pt x="60" y="56"/>
                  </a:lnTo>
                  <a:lnTo>
                    <a:pt x="48" y="50"/>
                  </a:lnTo>
                  <a:lnTo>
                    <a:pt x="37" y="42"/>
                  </a:lnTo>
                  <a:lnTo>
                    <a:pt x="35" y="40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9" name="Line 113"/>
            <p:cNvSpPr>
              <a:spLocks noChangeShapeType="1"/>
            </p:cNvSpPr>
            <p:nvPr/>
          </p:nvSpPr>
          <p:spPr bwMode="auto">
            <a:xfrm>
              <a:off x="915" y="3634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0" name="Freeform 114"/>
            <p:cNvSpPr>
              <a:spLocks/>
            </p:cNvSpPr>
            <p:nvPr/>
          </p:nvSpPr>
          <p:spPr bwMode="auto">
            <a:xfrm>
              <a:off x="893" y="3565"/>
              <a:ext cx="31" cy="21"/>
            </a:xfrm>
            <a:custGeom>
              <a:avLst/>
              <a:gdLst>
                <a:gd name="T0" fmla="*/ 8 w 63"/>
                <a:gd name="T1" fmla="*/ 4 h 42"/>
                <a:gd name="T2" fmla="*/ 6 w 63"/>
                <a:gd name="T3" fmla="*/ 5 h 42"/>
                <a:gd name="T4" fmla="*/ 5 w 63"/>
                <a:gd name="T5" fmla="*/ 7 h 42"/>
                <a:gd name="T6" fmla="*/ 4 w 63"/>
                <a:gd name="T7" fmla="*/ 9 h 42"/>
                <a:gd name="T8" fmla="*/ 4 w 63"/>
                <a:gd name="T9" fmla="*/ 11 h 42"/>
                <a:gd name="T10" fmla="*/ 5 w 63"/>
                <a:gd name="T11" fmla="*/ 14 h 42"/>
                <a:gd name="T12" fmla="*/ 6 w 63"/>
                <a:gd name="T13" fmla="*/ 16 h 42"/>
                <a:gd name="T14" fmla="*/ 8 w 63"/>
                <a:gd name="T15" fmla="*/ 16 h 42"/>
                <a:gd name="T16" fmla="*/ 11 w 63"/>
                <a:gd name="T17" fmla="*/ 16 h 42"/>
                <a:gd name="T18" fmla="*/ 14 w 63"/>
                <a:gd name="T19" fmla="*/ 16 h 42"/>
                <a:gd name="T20" fmla="*/ 16 w 63"/>
                <a:gd name="T21" fmla="*/ 15 h 42"/>
                <a:gd name="T22" fmla="*/ 18 w 63"/>
                <a:gd name="T23" fmla="*/ 12 h 42"/>
                <a:gd name="T24" fmla="*/ 18 w 63"/>
                <a:gd name="T25" fmla="*/ 10 h 42"/>
                <a:gd name="T26" fmla="*/ 17 w 63"/>
                <a:gd name="T27" fmla="*/ 8 h 42"/>
                <a:gd name="T28" fmla="*/ 17 w 63"/>
                <a:gd name="T29" fmla="*/ 6 h 42"/>
                <a:gd name="T30" fmla="*/ 16 w 63"/>
                <a:gd name="T31" fmla="*/ 5 h 42"/>
                <a:gd name="T32" fmla="*/ 14 w 63"/>
                <a:gd name="T33" fmla="*/ 4 h 42"/>
                <a:gd name="T34" fmla="*/ 30 w 63"/>
                <a:gd name="T35" fmla="*/ 1 h 42"/>
                <a:gd name="T36" fmla="*/ 29 w 63"/>
                <a:gd name="T37" fmla="*/ 17 h 42"/>
                <a:gd name="T38" fmla="*/ 19 w 63"/>
                <a:gd name="T39" fmla="*/ 4 h 42"/>
                <a:gd name="T40" fmla="*/ 21 w 63"/>
                <a:gd name="T41" fmla="*/ 7 h 42"/>
                <a:gd name="T42" fmla="*/ 21 w 63"/>
                <a:gd name="T43" fmla="*/ 10 h 42"/>
                <a:gd name="T44" fmla="*/ 21 w 63"/>
                <a:gd name="T45" fmla="*/ 14 h 42"/>
                <a:gd name="T46" fmla="*/ 19 w 63"/>
                <a:gd name="T47" fmla="*/ 17 h 42"/>
                <a:gd name="T48" fmla="*/ 16 w 63"/>
                <a:gd name="T49" fmla="*/ 20 h 42"/>
                <a:gd name="T50" fmla="*/ 12 w 63"/>
                <a:gd name="T51" fmla="*/ 21 h 42"/>
                <a:gd name="T52" fmla="*/ 8 w 63"/>
                <a:gd name="T53" fmla="*/ 21 h 42"/>
                <a:gd name="T54" fmla="*/ 6 w 63"/>
                <a:gd name="T55" fmla="*/ 19 h 42"/>
                <a:gd name="T56" fmla="*/ 2 w 63"/>
                <a:gd name="T57" fmla="*/ 16 h 42"/>
                <a:gd name="T58" fmla="*/ 0 w 63"/>
                <a:gd name="T59" fmla="*/ 11 h 42"/>
                <a:gd name="T60" fmla="*/ 1 w 63"/>
                <a:gd name="T61" fmla="*/ 7 h 42"/>
                <a:gd name="T62" fmla="*/ 2 w 63"/>
                <a:gd name="T63" fmla="*/ 4 h 42"/>
                <a:gd name="T64" fmla="*/ 5 w 63"/>
                <a:gd name="T65" fmla="*/ 1 h 42"/>
                <a:gd name="T66" fmla="*/ 7 w 6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42">
                  <a:moveTo>
                    <a:pt x="15" y="0"/>
                  </a:move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3" y="34"/>
                  </a:lnTo>
                  <a:lnTo>
                    <a:pt x="58" y="34"/>
                  </a:lnTo>
                  <a:lnTo>
                    <a:pt x="54" y="9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1" name="Freeform 115"/>
            <p:cNvSpPr>
              <a:spLocks/>
            </p:cNvSpPr>
            <p:nvPr/>
          </p:nvSpPr>
          <p:spPr bwMode="auto">
            <a:xfrm>
              <a:off x="895" y="3593"/>
              <a:ext cx="5" cy="5"/>
            </a:xfrm>
            <a:custGeom>
              <a:avLst/>
              <a:gdLst>
                <a:gd name="T0" fmla="*/ 0 w 9"/>
                <a:gd name="T1" fmla="*/ 0 h 9"/>
                <a:gd name="T2" fmla="*/ 4 w 9"/>
                <a:gd name="T3" fmla="*/ 0 h 9"/>
                <a:gd name="T4" fmla="*/ 5 w 9"/>
                <a:gd name="T5" fmla="*/ 4 h 9"/>
                <a:gd name="T6" fmla="*/ 0 w 9"/>
                <a:gd name="T7" fmla="*/ 5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7" y="0"/>
                  </a:lnTo>
                  <a:lnTo>
                    <a:pt x="9" y="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2" name="Freeform 116"/>
            <p:cNvSpPr>
              <a:spLocks/>
            </p:cNvSpPr>
            <p:nvPr/>
          </p:nvSpPr>
          <p:spPr bwMode="auto">
            <a:xfrm>
              <a:off x="896" y="3602"/>
              <a:ext cx="33" cy="21"/>
            </a:xfrm>
            <a:custGeom>
              <a:avLst/>
              <a:gdLst>
                <a:gd name="T0" fmla="*/ 9 w 65"/>
                <a:gd name="T1" fmla="*/ 4 h 40"/>
                <a:gd name="T2" fmla="*/ 6 w 65"/>
                <a:gd name="T3" fmla="*/ 5 h 40"/>
                <a:gd name="T4" fmla="*/ 5 w 65"/>
                <a:gd name="T5" fmla="*/ 7 h 40"/>
                <a:gd name="T6" fmla="*/ 4 w 65"/>
                <a:gd name="T7" fmla="*/ 9 h 40"/>
                <a:gd name="T8" fmla="*/ 4 w 65"/>
                <a:gd name="T9" fmla="*/ 11 h 40"/>
                <a:gd name="T10" fmla="*/ 5 w 65"/>
                <a:gd name="T11" fmla="*/ 13 h 40"/>
                <a:gd name="T12" fmla="*/ 6 w 65"/>
                <a:gd name="T13" fmla="*/ 16 h 40"/>
                <a:gd name="T14" fmla="*/ 9 w 65"/>
                <a:gd name="T15" fmla="*/ 17 h 40"/>
                <a:gd name="T16" fmla="*/ 12 w 65"/>
                <a:gd name="T17" fmla="*/ 17 h 40"/>
                <a:gd name="T18" fmla="*/ 15 w 65"/>
                <a:gd name="T19" fmla="*/ 16 h 40"/>
                <a:gd name="T20" fmla="*/ 16 w 65"/>
                <a:gd name="T21" fmla="*/ 15 h 40"/>
                <a:gd name="T22" fmla="*/ 18 w 65"/>
                <a:gd name="T23" fmla="*/ 12 h 40"/>
                <a:gd name="T24" fmla="*/ 18 w 65"/>
                <a:gd name="T25" fmla="*/ 10 h 40"/>
                <a:gd name="T26" fmla="*/ 17 w 65"/>
                <a:gd name="T27" fmla="*/ 7 h 40"/>
                <a:gd name="T28" fmla="*/ 17 w 65"/>
                <a:gd name="T29" fmla="*/ 6 h 40"/>
                <a:gd name="T30" fmla="*/ 15 w 65"/>
                <a:gd name="T31" fmla="*/ 5 h 40"/>
                <a:gd name="T32" fmla="*/ 15 w 65"/>
                <a:gd name="T33" fmla="*/ 4 h 40"/>
                <a:gd name="T34" fmla="*/ 31 w 65"/>
                <a:gd name="T35" fmla="*/ 1 h 40"/>
                <a:gd name="T36" fmla="*/ 29 w 65"/>
                <a:gd name="T37" fmla="*/ 18 h 40"/>
                <a:gd name="T38" fmla="*/ 19 w 65"/>
                <a:gd name="T39" fmla="*/ 4 h 40"/>
                <a:gd name="T40" fmla="*/ 21 w 65"/>
                <a:gd name="T41" fmla="*/ 7 h 40"/>
                <a:gd name="T42" fmla="*/ 21 w 65"/>
                <a:gd name="T43" fmla="*/ 10 h 40"/>
                <a:gd name="T44" fmla="*/ 21 w 65"/>
                <a:gd name="T45" fmla="*/ 14 h 40"/>
                <a:gd name="T46" fmla="*/ 19 w 65"/>
                <a:gd name="T47" fmla="*/ 18 h 40"/>
                <a:gd name="T48" fmla="*/ 16 w 65"/>
                <a:gd name="T49" fmla="*/ 20 h 40"/>
                <a:gd name="T50" fmla="*/ 13 w 65"/>
                <a:gd name="T51" fmla="*/ 21 h 40"/>
                <a:gd name="T52" fmla="*/ 9 w 65"/>
                <a:gd name="T53" fmla="*/ 21 h 40"/>
                <a:gd name="T54" fmla="*/ 5 w 65"/>
                <a:gd name="T55" fmla="*/ 20 h 40"/>
                <a:gd name="T56" fmla="*/ 2 w 65"/>
                <a:gd name="T57" fmla="*/ 16 h 40"/>
                <a:gd name="T58" fmla="*/ 1 w 65"/>
                <a:gd name="T59" fmla="*/ 11 h 40"/>
                <a:gd name="T60" fmla="*/ 1 w 65"/>
                <a:gd name="T61" fmla="*/ 7 h 40"/>
                <a:gd name="T62" fmla="*/ 2 w 65"/>
                <a:gd name="T63" fmla="*/ 4 h 40"/>
                <a:gd name="T64" fmla="*/ 5 w 65"/>
                <a:gd name="T65" fmla="*/ 1 h 40"/>
                <a:gd name="T66" fmla="*/ 8 w 65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0">
                  <a:moveTo>
                    <a:pt x="15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5" y="34"/>
                  </a:lnTo>
                  <a:lnTo>
                    <a:pt x="57" y="34"/>
                  </a:lnTo>
                  <a:lnTo>
                    <a:pt x="55" y="9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3" name="Line 117"/>
            <p:cNvSpPr>
              <a:spLocks noChangeShapeType="1"/>
            </p:cNvSpPr>
            <p:nvPr/>
          </p:nvSpPr>
          <p:spPr bwMode="auto">
            <a:xfrm flipV="1">
              <a:off x="906" y="355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4" name="Freeform 118"/>
            <p:cNvSpPr>
              <a:spLocks/>
            </p:cNvSpPr>
            <p:nvPr/>
          </p:nvSpPr>
          <p:spPr bwMode="auto">
            <a:xfrm>
              <a:off x="906" y="3175"/>
              <a:ext cx="33" cy="376"/>
            </a:xfrm>
            <a:custGeom>
              <a:avLst/>
              <a:gdLst>
                <a:gd name="T0" fmla="*/ 0 w 65"/>
                <a:gd name="T1" fmla="*/ 376 h 751"/>
                <a:gd name="T2" fmla="*/ 1 w 65"/>
                <a:gd name="T3" fmla="*/ 368 h 751"/>
                <a:gd name="T4" fmla="*/ 2 w 65"/>
                <a:gd name="T5" fmla="*/ 361 h 751"/>
                <a:gd name="T6" fmla="*/ 3 w 65"/>
                <a:gd name="T7" fmla="*/ 355 h 751"/>
                <a:gd name="T8" fmla="*/ 4 w 65"/>
                <a:gd name="T9" fmla="*/ 348 h 751"/>
                <a:gd name="T10" fmla="*/ 4 w 65"/>
                <a:gd name="T11" fmla="*/ 340 h 751"/>
                <a:gd name="T12" fmla="*/ 5 w 65"/>
                <a:gd name="T13" fmla="*/ 335 h 751"/>
                <a:gd name="T14" fmla="*/ 5 w 65"/>
                <a:gd name="T15" fmla="*/ 334 h 751"/>
                <a:gd name="T16" fmla="*/ 6 w 65"/>
                <a:gd name="T17" fmla="*/ 327 h 751"/>
                <a:gd name="T18" fmla="*/ 7 w 65"/>
                <a:gd name="T19" fmla="*/ 319 h 751"/>
                <a:gd name="T20" fmla="*/ 7 w 65"/>
                <a:gd name="T21" fmla="*/ 312 h 751"/>
                <a:gd name="T22" fmla="*/ 8 w 65"/>
                <a:gd name="T23" fmla="*/ 306 h 751"/>
                <a:gd name="T24" fmla="*/ 9 w 65"/>
                <a:gd name="T25" fmla="*/ 299 h 751"/>
                <a:gd name="T26" fmla="*/ 9 w 65"/>
                <a:gd name="T27" fmla="*/ 291 h 751"/>
                <a:gd name="T28" fmla="*/ 10 w 65"/>
                <a:gd name="T29" fmla="*/ 285 h 751"/>
                <a:gd name="T30" fmla="*/ 10 w 65"/>
                <a:gd name="T31" fmla="*/ 278 h 751"/>
                <a:gd name="T32" fmla="*/ 11 w 65"/>
                <a:gd name="T33" fmla="*/ 270 h 751"/>
                <a:gd name="T34" fmla="*/ 11 w 65"/>
                <a:gd name="T35" fmla="*/ 263 h 751"/>
                <a:gd name="T36" fmla="*/ 11 w 65"/>
                <a:gd name="T37" fmla="*/ 257 h 751"/>
                <a:gd name="T38" fmla="*/ 11 w 65"/>
                <a:gd name="T39" fmla="*/ 250 h 751"/>
                <a:gd name="T40" fmla="*/ 11 w 65"/>
                <a:gd name="T41" fmla="*/ 242 h 751"/>
                <a:gd name="T42" fmla="*/ 11 w 65"/>
                <a:gd name="T43" fmla="*/ 236 h 751"/>
                <a:gd name="T44" fmla="*/ 11 w 65"/>
                <a:gd name="T45" fmla="*/ 229 h 751"/>
                <a:gd name="T46" fmla="*/ 11 w 65"/>
                <a:gd name="T47" fmla="*/ 221 h 751"/>
                <a:gd name="T48" fmla="*/ 11 w 65"/>
                <a:gd name="T49" fmla="*/ 214 h 751"/>
                <a:gd name="T50" fmla="*/ 10 w 65"/>
                <a:gd name="T51" fmla="*/ 208 h 751"/>
                <a:gd name="T52" fmla="*/ 10 w 65"/>
                <a:gd name="T53" fmla="*/ 200 h 751"/>
                <a:gd name="T54" fmla="*/ 9 w 65"/>
                <a:gd name="T55" fmla="*/ 193 h 751"/>
                <a:gd name="T56" fmla="*/ 9 w 65"/>
                <a:gd name="T57" fmla="*/ 187 h 751"/>
                <a:gd name="T58" fmla="*/ 9 w 65"/>
                <a:gd name="T59" fmla="*/ 180 h 751"/>
                <a:gd name="T60" fmla="*/ 8 w 65"/>
                <a:gd name="T61" fmla="*/ 173 h 751"/>
                <a:gd name="T62" fmla="*/ 8 w 65"/>
                <a:gd name="T63" fmla="*/ 166 h 751"/>
                <a:gd name="T64" fmla="*/ 7 w 65"/>
                <a:gd name="T65" fmla="*/ 159 h 751"/>
                <a:gd name="T66" fmla="*/ 6 w 65"/>
                <a:gd name="T67" fmla="*/ 152 h 751"/>
                <a:gd name="T68" fmla="*/ 6 w 65"/>
                <a:gd name="T69" fmla="*/ 144 h 751"/>
                <a:gd name="T70" fmla="*/ 6 w 65"/>
                <a:gd name="T71" fmla="*/ 138 h 751"/>
                <a:gd name="T72" fmla="*/ 5 w 65"/>
                <a:gd name="T73" fmla="*/ 131 h 751"/>
                <a:gd name="T74" fmla="*/ 5 w 65"/>
                <a:gd name="T75" fmla="*/ 123 h 751"/>
                <a:gd name="T76" fmla="*/ 5 w 65"/>
                <a:gd name="T77" fmla="*/ 121 h 751"/>
                <a:gd name="T78" fmla="*/ 5 w 65"/>
                <a:gd name="T79" fmla="*/ 117 h 751"/>
                <a:gd name="T80" fmla="*/ 5 w 65"/>
                <a:gd name="T81" fmla="*/ 110 h 751"/>
                <a:gd name="T82" fmla="*/ 5 w 65"/>
                <a:gd name="T83" fmla="*/ 105 h 751"/>
                <a:gd name="T84" fmla="*/ 5 w 65"/>
                <a:gd name="T85" fmla="*/ 102 h 751"/>
                <a:gd name="T86" fmla="*/ 5 w 65"/>
                <a:gd name="T87" fmla="*/ 95 h 751"/>
                <a:gd name="T88" fmla="*/ 6 w 65"/>
                <a:gd name="T89" fmla="*/ 89 h 751"/>
                <a:gd name="T90" fmla="*/ 7 w 65"/>
                <a:gd name="T91" fmla="*/ 82 h 751"/>
                <a:gd name="T92" fmla="*/ 8 w 65"/>
                <a:gd name="T93" fmla="*/ 74 h 751"/>
                <a:gd name="T94" fmla="*/ 10 w 65"/>
                <a:gd name="T95" fmla="*/ 68 h 751"/>
                <a:gd name="T96" fmla="*/ 12 w 65"/>
                <a:gd name="T97" fmla="*/ 61 h 751"/>
                <a:gd name="T98" fmla="*/ 16 w 65"/>
                <a:gd name="T99" fmla="*/ 53 h 751"/>
                <a:gd name="T100" fmla="*/ 17 w 65"/>
                <a:gd name="T101" fmla="*/ 46 h 751"/>
                <a:gd name="T102" fmla="*/ 17 w 65"/>
                <a:gd name="T103" fmla="*/ 40 h 751"/>
                <a:gd name="T104" fmla="*/ 15 w 65"/>
                <a:gd name="T105" fmla="*/ 33 h 751"/>
                <a:gd name="T106" fmla="*/ 14 w 65"/>
                <a:gd name="T107" fmla="*/ 26 h 751"/>
                <a:gd name="T108" fmla="*/ 17 w 65"/>
                <a:gd name="T109" fmla="*/ 19 h 751"/>
                <a:gd name="T110" fmla="*/ 19 w 65"/>
                <a:gd name="T111" fmla="*/ 16 h 751"/>
                <a:gd name="T112" fmla="*/ 22 w 65"/>
                <a:gd name="T113" fmla="*/ 12 h 751"/>
                <a:gd name="T114" fmla="*/ 26 w 65"/>
                <a:gd name="T115" fmla="*/ 8 h 751"/>
                <a:gd name="T116" fmla="*/ 29 w 65"/>
                <a:gd name="T117" fmla="*/ 5 h 751"/>
                <a:gd name="T118" fmla="*/ 33 w 65"/>
                <a:gd name="T119" fmla="*/ 0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" h="751">
                  <a:moveTo>
                    <a:pt x="0" y="751"/>
                  </a:moveTo>
                  <a:lnTo>
                    <a:pt x="2" y="736"/>
                  </a:lnTo>
                  <a:lnTo>
                    <a:pt x="4" y="722"/>
                  </a:lnTo>
                  <a:lnTo>
                    <a:pt x="6" y="709"/>
                  </a:lnTo>
                  <a:lnTo>
                    <a:pt x="8" y="695"/>
                  </a:lnTo>
                  <a:lnTo>
                    <a:pt x="8" y="680"/>
                  </a:lnTo>
                  <a:lnTo>
                    <a:pt x="10" y="670"/>
                  </a:lnTo>
                  <a:lnTo>
                    <a:pt x="10" y="667"/>
                  </a:lnTo>
                  <a:lnTo>
                    <a:pt x="11" y="653"/>
                  </a:lnTo>
                  <a:lnTo>
                    <a:pt x="13" y="638"/>
                  </a:lnTo>
                  <a:lnTo>
                    <a:pt x="13" y="624"/>
                  </a:lnTo>
                  <a:lnTo>
                    <a:pt x="15" y="611"/>
                  </a:lnTo>
                  <a:lnTo>
                    <a:pt x="17" y="597"/>
                  </a:lnTo>
                  <a:lnTo>
                    <a:pt x="17" y="582"/>
                  </a:lnTo>
                  <a:lnTo>
                    <a:pt x="19" y="569"/>
                  </a:lnTo>
                  <a:lnTo>
                    <a:pt x="19" y="555"/>
                  </a:lnTo>
                  <a:lnTo>
                    <a:pt x="21" y="540"/>
                  </a:lnTo>
                  <a:lnTo>
                    <a:pt x="21" y="526"/>
                  </a:lnTo>
                  <a:lnTo>
                    <a:pt x="21" y="513"/>
                  </a:lnTo>
                  <a:lnTo>
                    <a:pt x="21" y="499"/>
                  </a:lnTo>
                  <a:lnTo>
                    <a:pt x="21" y="484"/>
                  </a:lnTo>
                  <a:lnTo>
                    <a:pt x="21" y="471"/>
                  </a:lnTo>
                  <a:lnTo>
                    <a:pt x="21" y="457"/>
                  </a:lnTo>
                  <a:lnTo>
                    <a:pt x="21" y="442"/>
                  </a:lnTo>
                  <a:lnTo>
                    <a:pt x="21" y="428"/>
                  </a:lnTo>
                  <a:lnTo>
                    <a:pt x="19" y="415"/>
                  </a:lnTo>
                  <a:lnTo>
                    <a:pt x="19" y="400"/>
                  </a:lnTo>
                  <a:lnTo>
                    <a:pt x="17" y="386"/>
                  </a:lnTo>
                  <a:lnTo>
                    <a:pt x="17" y="373"/>
                  </a:lnTo>
                  <a:lnTo>
                    <a:pt x="17" y="359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13" y="317"/>
                  </a:lnTo>
                  <a:lnTo>
                    <a:pt x="11" y="304"/>
                  </a:lnTo>
                  <a:lnTo>
                    <a:pt x="11" y="288"/>
                  </a:lnTo>
                  <a:lnTo>
                    <a:pt x="11" y="275"/>
                  </a:lnTo>
                  <a:lnTo>
                    <a:pt x="10" y="261"/>
                  </a:lnTo>
                  <a:lnTo>
                    <a:pt x="10" y="246"/>
                  </a:lnTo>
                  <a:lnTo>
                    <a:pt x="10" y="242"/>
                  </a:lnTo>
                  <a:lnTo>
                    <a:pt x="10" y="233"/>
                  </a:lnTo>
                  <a:lnTo>
                    <a:pt x="10" y="219"/>
                  </a:lnTo>
                  <a:lnTo>
                    <a:pt x="10" y="210"/>
                  </a:lnTo>
                  <a:lnTo>
                    <a:pt x="10" y="204"/>
                  </a:lnTo>
                  <a:lnTo>
                    <a:pt x="10" y="190"/>
                  </a:lnTo>
                  <a:lnTo>
                    <a:pt x="11" y="177"/>
                  </a:lnTo>
                  <a:lnTo>
                    <a:pt x="13" y="163"/>
                  </a:lnTo>
                  <a:lnTo>
                    <a:pt x="15" y="148"/>
                  </a:lnTo>
                  <a:lnTo>
                    <a:pt x="19" y="135"/>
                  </a:lnTo>
                  <a:lnTo>
                    <a:pt x="23" y="121"/>
                  </a:lnTo>
                  <a:lnTo>
                    <a:pt x="31" y="106"/>
                  </a:lnTo>
                  <a:lnTo>
                    <a:pt x="34" y="92"/>
                  </a:lnTo>
                  <a:lnTo>
                    <a:pt x="33" y="79"/>
                  </a:lnTo>
                  <a:lnTo>
                    <a:pt x="29" y="66"/>
                  </a:lnTo>
                  <a:lnTo>
                    <a:pt x="27" y="52"/>
                  </a:lnTo>
                  <a:lnTo>
                    <a:pt x="33" y="37"/>
                  </a:lnTo>
                  <a:lnTo>
                    <a:pt x="38" y="31"/>
                  </a:lnTo>
                  <a:lnTo>
                    <a:pt x="44" y="23"/>
                  </a:lnTo>
                  <a:lnTo>
                    <a:pt x="52" y="16"/>
                  </a:lnTo>
                  <a:lnTo>
                    <a:pt x="58" y="10"/>
                  </a:lnTo>
                  <a:lnTo>
                    <a:pt x="6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5" name="Line 119"/>
            <p:cNvSpPr>
              <a:spLocks noChangeShapeType="1"/>
            </p:cNvSpPr>
            <p:nvPr/>
          </p:nvSpPr>
          <p:spPr bwMode="auto">
            <a:xfrm>
              <a:off x="939" y="317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6" name="Freeform 120"/>
            <p:cNvSpPr>
              <a:spLocks/>
            </p:cNvSpPr>
            <p:nvPr/>
          </p:nvSpPr>
          <p:spPr bwMode="auto">
            <a:xfrm>
              <a:off x="941" y="3142"/>
              <a:ext cx="28" cy="34"/>
            </a:xfrm>
            <a:custGeom>
              <a:avLst/>
              <a:gdLst>
                <a:gd name="T0" fmla="*/ 14 w 58"/>
                <a:gd name="T1" fmla="*/ 27 h 67"/>
                <a:gd name="T2" fmla="*/ 16 w 58"/>
                <a:gd name="T3" fmla="*/ 29 h 67"/>
                <a:gd name="T4" fmla="*/ 18 w 58"/>
                <a:gd name="T5" fmla="*/ 30 h 67"/>
                <a:gd name="T6" fmla="*/ 20 w 58"/>
                <a:gd name="T7" fmla="*/ 29 h 67"/>
                <a:gd name="T8" fmla="*/ 22 w 58"/>
                <a:gd name="T9" fmla="*/ 28 h 67"/>
                <a:gd name="T10" fmla="*/ 24 w 58"/>
                <a:gd name="T11" fmla="*/ 26 h 67"/>
                <a:gd name="T12" fmla="*/ 24 w 58"/>
                <a:gd name="T13" fmla="*/ 23 h 67"/>
                <a:gd name="T14" fmla="*/ 24 w 58"/>
                <a:gd name="T15" fmla="*/ 20 h 67"/>
                <a:gd name="T16" fmla="*/ 22 w 58"/>
                <a:gd name="T17" fmla="*/ 18 h 67"/>
                <a:gd name="T18" fmla="*/ 20 w 58"/>
                <a:gd name="T19" fmla="*/ 16 h 67"/>
                <a:gd name="T20" fmla="*/ 18 w 58"/>
                <a:gd name="T21" fmla="*/ 16 h 67"/>
                <a:gd name="T22" fmla="*/ 16 w 58"/>
                <a:gd name="T23" fmla="*/ 16 h 67"/>
                <a:gd name="T24" fmla="*/ 13 w 58"/>
                <a:gd name="T25" fmla="*/ 17 h 67"/>
                <a:gd name="T26" fmla="*/ 12 w 58"/>
                <a:gd name="T27" fmla="*/ 18 h 67"/>
                <a:gd name="T28" fmla="*/ 11 w 58"/>
                <a:gd name="T29" fmla="*/ 19 h 67"/>
                <a:gd name="T30" fmla="*/ 10 w 58"/>
                <a:gd name="T31" fmla="*/ 21 h 67"/>
                <a:gd name="T32" fmla="*/ 10 w 58"/>
                <a:gd name="T33" fmla="*/ 23 h 67"/>
                <a:gd name="T34" fmla="*/ 0 w 58"/>
                <a:gd name="T35" fmla="*/ 11 h 67"/>
                <a:gd name="T36" fmla="*/ 14 w 58"/>
                <a:gd name="T37" fmla="*/ 3 h 67"/>
                <a:gd name="T38" fmla="*/ 8 w 58"/>
                <a:gd name="T39" fmla="*/ 19 h 67"/>
                <a:gd name="T40" fmla="*/ 9 w 58"/>
                <a:gd name="T41" fmla="*/ 16 h 67"/>
                <a:gd name="T42" fmla="*/ 12 w 58"/>
                <a:gd name="T43" fmla="*/ 14 h 67"/>
                <a:gd name="T44" fmla="*/ 15 w 58"/>
                <a:gd name="T45" fmla="*/ 12 h 67"/>
                <a:gd name="T46" fmla="*/ 18 w 58"/>
                <a:gd name="T47" fmla="*/ 11 h 67"/>
                <a:gd name="T48" fmla="*/ 22 w 58"/>
                <a:gd name="T49" fmla="*/ 12 h 67"/>
                <a:gd name="T50" fmla="*/ 25 w 58"/>
                <a:gd name="T51" fmla="*/ 15 h 67"/>
                <a:gd name="T52" fmla="*/ 27 w 58"/>
                <a:gd name="T53" fmla="*/ 18 h 67"/>
                <a:gd name="T54" fmla="*/ 28 w 58"/>
                <a:gd name="T55" fmla="*/ 22 h 67"/>
                <a:gd name="T56" fmla="*/ 27 w 58"/>
                <a:gd name="T57" fmla="*/ 27 h 67"/>
                <a:gd name="T58" fmla="*/ 24 w 58"/>
                <a:gd name="T59" fmla="*/ 30 h 67"/>
                <a:gd name="T60" fmla="*/ 20 w 58"/>
                <a:gd name="T61" fmla="*/ 33 h 67"/>
                <a:gd name="T62" fmla="*/ 18 w 58"/>
                <a:gd name="T63" fmla="*/ 34 h 67"/>
                <a:gd name="T64" fmla="*/ 14 w 58"/>
                <a:gd name="T65" fmla="*/ 32 h 67"/>
                <a:gd name="T66" fmla="*/ 11 w 58"/>
                <a:gd name="T67" fmla="*/ 31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67">
                  <a:moveTo>
                    <a:pt x="23" y="61"/>
                  </a:moveTo>
                  <a:lnTo>
                    <a:pt x="29" y="54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10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52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37" y="67"/>
                  </a:lnTo>
                  <a:lnTo>
                    <a:pt x="33" y="65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7" name="Freeform 121"/>
            <p:cNvSpPr>
              <a:spLocks/>
            </p:cNvSpPr>
            <p:nvPr/>
          </p:nvSpPr>
          <p:spPr bwMode="auto">
            <a:xfrm>
              <a:off x="975" y="3155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3 h 13"/>
                <a:gd name="T4" fmla="*/ 4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8" name="Freeform 122"/>
            <p:cNvSpPr>
              <a:spLocks/>
            </p:cNvSpPr>
            <p:nvPr/>
          </p:nvSpPr>
          <p:spPr bwMode="auto">
            <a:xfrm>
              <a:off x="969" y="3118"/>
              <a:ext cx="29" cy="33"/>
            </a:xfrm>
            <a:custGeom>
              <a:avLst/>
              <a:gdLst>
                <a:gd name="T0" fmla="*/ 14 w 57"/>
                <a:gd name="T1" fmla="*/ 27 h 65"/>
                <a:gd name="T2" fmla="*/ 16 w 57"/>
                <a:gd name="T3" fmla="*/ 29 h 65"/>
                <a:gd name="T4" fmla="*/ 19 w 57"/>
                <a:gd name="T5" fmla="*/ 30 h 65"/>
                <a:gd name="T6" fmla="*/ 21 w 57"/>
                <a:gd name="T7" fmla="*/ 29 h 65"/>
                <a:gd name="T8" fmla="*/ 23 w 57"/>
                <a:gd name="T9" fmla="*/ 28 h 65"/>
                <a:gd name="T10" fmla="*/ 25 w 57"/>
                <a:gd name="T11" fmla="*/ 26 h 65"/>
                <a:gd name="T12" fmla="*/ 26 w 57"/>
                <a:gd name="T13" fmla="*/ 23 h 65"/>
                <a:gd name="T14" fmla="*/ 25 w 57"/>
                <a:gd name="T15" fmla="*/ 20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6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1 w 57"/>
                <a:gd name="T31" fmla="*/ 21 h 65"/>
                <a:gd name="T32" fmla="*/ 11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3 w 57"/>
                <a:gd name="T43" fmla="*/ 14 h 65"/>
                <a:gd name="T44" fmla="*/ 15 w 57"/>
                <a:gd name="T45" fmla="*/ 12 h 65"/>
                <a:gd name="T46" fmla="*/ 19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2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3 h 65"/>
                <a:gd name="T62" fmla="*/ 18 w 57"/>
                <a:gd name="T63" fmla="*/ 33 h 65"/>
                <a:gd name="T64" fmla="*/ 14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59"/>
                  </a:moveTo>
                  <a:lnTo>
                    <a:pt x="28" y="54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8" y="6"/>
                  </a:lnTo>
                  <a:lnTo>
                    <a:pt x="9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5"/>
                  </a:lnTo>
                  <a:lnTo>
                    <a:pt x="52" y="29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7" y="44"/>
                  </a:lnTo>
                  <a:lnTo>
                    <a:pt x="57" y="48"/>
                  </a:lnTo>
                  <a:lnTo>
                    <a:pt x="55" y="52"/>
                  </a:lnTo>
                  <a:lnTo>
                    <a:pt x="53" y="58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8" y="65"/>
                  </a:lnTo>
                  <a:lnTo>
                    <a:pt x="25" y="63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9" name="Line 123"/>
            <p:cNvSpPr>
              <a:spLocks noChangeShapeType="1"/>
            </p:cNvSpPr>
            <p:nvPr/>
          </p:nvSpPr>
          <p:spPr bwMode="auto">
            <a:xfrm flipV="1">
              <a:off x="1001" y="312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0" name="Freeform 124"/>
            <p:cNvSpPr>
              <a:spLocks/>
            </p:cNvSpPr>
            <p:nvPr/>
          </p:nvSpPr>
          <p:spPr bwMode="auto">
            <a:xfrm>
              <a:off x="1002" y="2863"/>
              <a:ext cx="498" cy="258"/>
            </a:xfrm>
            <a:custGeom>
              <a:avLst/>
              <a:gdLst>
                <a:gd name="T0" fmla="*/ 14 w 997"/>
                <a:gd name="T1" fmla="*/ 249 h 517"/>
                <a:gd name="T2" fmla="*/ 27 w 997"/>
                <a:gd name="T3" fmla="*/ 239 h 517"/>
                <a:gd name="T4" fmla="*/ 36 w 997"/>
                <a:gd name="T5" fmla="*/ 232 h 517"/>
                <a:gd name="T6" fmla="*/ 49 w 997"/>
                <a:gd name="T7" fmla="*/ 223 h 517"/>
                <a:gd name="T8" fmla="*/ 63 w 997"/>
                <a:gd name="T9" fmla="*/ 212 h 517"/>
                <a:gd name="T10" fmla="*/ 72 w 997"/>
                <a:gd name="T11" fmla="*/ 204 h 517"/>
                <a:gd name="T12" fmla="*/ 84 w 997"/>
                <a:gd name="T13" fmla="*/ 195 h 517"/>
                <a:gd name="T14" fmla="*/ 98 w 997"/>
                <a:gd name="T15" fmla="*/ 185 h 517"/>
                <a:gd name="T16" fmla="*/ 112 w 997"/>
                <a:gd name="T17" fmla="*/ 177 h 517"/>
                <a:gd name="T18" fmla="*/ 126 w 997"/>
                <a:gd name="T19" fmla="*/ 171 h 517"/>
                <a:gd name="T20" fmla="*/ 136 w 997"/>
                <a:gd name="T21" fmla="*/ 162 h 517"/>
                <a:gd name="T22" fmla="*/ 148 w 997"/>
                <a:gd name="T23" fmla="*/ 152 h 517"/>
                <a:gd name="T24" fmla="*/ 157 w 997"/>
                <a:gd name="T25" fmla="*/ 141 h 517"/>
                <a:gd name="T26" fmla="*/ 168 w 997"/>
                <a:gd name="T27" fmla="*/ 129 h 517"/>
                <a:gd name="T28" fmla="*/ 176 w 997"/>
                <a:gd name="T29" fmla="*/ 120 h 517"/>
                <a:gd name="T30" fmla="*/ 189 w 997"/>
                <a:gd name="T31" fmla="*/ 106 h 517"/>
                <a:gd name="T32" fmla="*/ 197 w 997"/>
                <a:gd name="T33" fmla="*/ 100 h 517"/>
                <a:gd name="T34" fmla="*/ 210 w 997"/>
                <a:gd name="T35" fmla="*/ 87 h 517"/>
                <a:gd name="T36" fmla="*/ 220 w 997"/>
                <a:gd name="T37" fmla="*/ 79 h 517"/>
                <a:gd name="T38" fmla="*/ 231 w 997"/>
                <a:gd name="T39" fmla="*/ 68 h 517"/>
                <a:gd name="T40" fmla="*/ 243 w 997"/>
                <a:gd name="T41" fmla="*/ 57 h 517"/>
                <a:gd name="T42" fmla="*/ 252 w 997"/>
                <a:gd name="T43" fmla="*/ 49 h 517"/>
                <a:gd name="T44" fmla="*/ 266 w 997"/>
                <a:gd name="T45" fmla="*/ 36 h 517"/>
                <a:gd name="T46" fmla="*/ 273 w 997"/>
                <a:gd name="T47" fmla="*/ 30 h 517"/>
                <a:gd name="T48" fmla="*/ 288 w 997"/>
                <a:gd name="T49" fmla="*/ 19 h 517"/>
                <a:gd name="T50" fmla="*/ 296 w 997"/>
                <a:gd name="T51" fmla="*/ 8 h 517"/>
                <a:gd name="T52" fmla="*/ 308 w 997"/>
                <a:gd name="T53" fmla="*/ 0 h 517"/>
                <a:gd name="T54" fmla="*/ 320 w 997"/>
                <a:gd name="T55" fmla="*/ 8 h 517"/>
                <a:gd name="T56" fmla="*/ 331 w 997"/>
                <a:gd name="T57" fmla="*/ 15 h 517"/>
                <a:gd name="T58" fmla="*/ 343 w 997"/>
                <a:gd name="T59" fmla="*/ 23 h 517"/>
                <a:gd name="T60" fmla="*/ 357 w 997"/>
                <a:gd name="T61" fmla="*/ 34 h 517"/>
                <a:gd name="T62" fmla="*/ 368 w 997"/>
                <a:gd name="T63" fmla="*/ 43 h 517"/>
                <a:gd name="T64" fmla="*/ 378 w 997"/>
                <a:gd name="T65" fmla="*/ 54 h 517"/>
                <a:gd name="T66" fmla="*/ 391 w 997"/>
                <a:gd name="T67" fmla="*/ 43 h 517"/>
                <a:gd name="T68" fmla="*/ 399 w 997"/>
                <a:gd name="T69" fmla="*/ 34 h 517"/>
                <a:gd name="T70" fmla="*/ 414 w 997"/>
                <a:gd name="T71" fmla="*/ 24 h 517"/>
                <a:gd name="T72" fmla="*/ 427 w 997"/>
                <a:gd name="T73" fmla="*/ 16 h 517"/>
                <a:gd name="T74" fmla="*/ 443 w 997"/>
                <a:gd name="T75" fmla="*/ 15 h 517"/>
                <a:gd name="T76" fmla="*/ 456 w 997"/>
                <a:gd name="T77" fmla="*/ 8 h 517"/>
                <a:gd name="T78" fmla="*/ 469 w 997"/>
                <a:gd name="T79" fmla="*/ 15 h 517"/>
                <a:gd name="T80" fmla="*/ 476 w 997"/>
                <a:gd name="T81" fmla="*/ 30 h 517"/>
                <a:gd name="T82" fmla="*/ 484 w 997"/>
                <a:gd name="T83" fmla="*/ 37 h 517"/>
                <a:gd name="T84" fmla="*/ 498 w 997"/>
                <a:gd name="T85" fmla="*/ 35 h 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7" h="517">
                  <a:moveTo>
                    <a:pt x="0" y="517"/>
                  </a:moveTo>
                  <a:lnTo>
                    <a:pt x="15" y="507"/>
                  </a:lnTo>
                  <a:lnTo>
                    <a:pt x="29" y="498"/>
                  </a:lnTo>
                  <a:lnTo>
                    <a:pt x="35" y="494"/>
                  </a:lnTo>
                  <a:lnTo>
                    <a:pt x="42" y="486"/>
                  </a:lnTo>
                  <a:lnTo>
                    <a:pt x="54" y="478"/>
                  </a:lnTo>
                  <a:lnTo>
                    <a:pt x="56" y="476"/>
                  </a:lnTo>
                  <a:lnTo>
                    <a:pt x="69" y="467"/>
                  </a:lnTo>
                  <a:lnTo>
                    <a:pt x="73" y="465"/>
                  </a:lnTo>
                  <a:lnTo>
                    <a:pt x="84" y="455"/>
                  </a:lnTo>
                  <a:lnTo>
                    <a:pt x="92" y="451"/>
                  </a:lnTo>
                  <a:lnTo>
                    <a:pt x="98" y="446"/>
                  </a:lnTo>
                  <a:lnTo>
                    <a:pt x="109" y="436"/>
                  </a:lnTo>
                  <a:lnTo>
                    <a:pt x="111" y="434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40" y="413"/>
                  </a:lnTo>
                  <a:lnTo>
                    <a:pt x="144" y="409"/>
                  </a:lnTo>
                  <a:lnTo>
                    <a:pt x="154" y="400"/>
                  </a:lnTo>
                  <a:lnTo>
                    <a:pt x="159" y="396"/>
                  </a:lnTo>
                  <a:lnTo>
                    <a:pt x="169" y="390"/>
                  </a:lnTo>
                  <a:lnTo>
                    <a:pt x="179" y="382"/>
                  </a:lnTo>
                  <a:lnTo>
                    <a:pt x="182" y="378"/>
                  </a:lnTo>
                  <a:lnTo>
                    <a:pt x="196" y="371"/>
                  </a:lnTo>
                  <a:lnTo>
                    <a:pt x="204" y="367"/>
                  </a:lnTo>
                  <a:lnTo>
                    <a:pt x="209" y="363"/>
                  </a:lnTo>
                  <a:lnTo>
                    <a:pt x="225" y="355"/>
                  </a:lnTo>
                  <a:lnTo>
                    <a:pt x="230" y="354"/>
                  </a:lnTo>
                  <a:lnTo>
                    <a:pt x="238" y="348"/>
                  </a:lnTo>
                  <a:lnTo>
                    <a:pt x="252" y="342"/>
                  </a:lnTo>
                  <a:lnTo>
                    <a:pt x="257" y="338"/>
                  </a:lnTo>
                  <a:lnTo>
                    <a:pt x="267" y="330"/>
                  </a:lnTo>
                  <a:lnTo>
                    <a:pt x="273" y="325"/>
                  </a:lnTo>
                  <a:lnTo>
                    <a:pt x="280" y="317"/>
                  </a:lnTo>
                  <a:lnTo>
                    <a:pt x="286" y="311"/>
                  </a:lnTo>
                  <a:lnTo>
                    <a:pt x="296" y="304"/>
                  </a:lnTo>
                  <a:lnTo>
                    <a:pt x="300" y="298"/>
                  </a:lnTo>
                  <a:lnTo>
                    <a:pt x="309" y="288"/>
                  </a:lnTo>
                  <a:lnTo>
                    <a:pt x="315" y="282"/>
                  </a:lnTo>
                  <a:lnTo>
                    <a:pt x="323" y="275"/>
                  </a:lnTo>
                  <a:lnTo>
                    <a:pt x="328" y="269"/>
                  </a:lnTo>
                  <a:lnTo>
                    <a:pt x="336" y="259"/>
                  </a:lnTo>
                  <a:lnTo>
                    <a:pt x="342" y="256"/>
                  </a:lnTo>
                  <a:lnTo>
                    <a:pt x="349" y="244"/>
                  </a:lnTo>
                  <a:lnTo>
                    <a:pt x="353" y="240"/>
                  </a:lnTo>
                  <a:lnTo>
                    <a:pt x="365" y="229"/>
                  </a:lnTo>
                  <a:lnTo>
                    <a:pt x="367" y="227"/>
                  </a:lnTo>
                  <a:lnTo>
                    <a:pt x="378" y="213"/>
                  </a:lnTo>
                  <a:lnTo>
                    <a:pt x="392" y="200"/>
                  </a:lnTo>
                  <a:lnTo>
                    <a:pt x="394" y="200"/>
                  </a:lnTo>
                  <a:lnTo>
                    <a:pt x="407" y="188"/>
                  </a:lnTo>
                  <a:lnTo>
                    <a:pt x="409" y="186"/>
                  </a:lnTo>
                  <a:lnTo>
                    <a:pt x="421" y="175"/>
                  </a:lnTo>
                  <a:lnTo>
                    <a:pt x="424" y="171"/>
                  </a:lnTo>
                  <a:lnTo>
                    <a:pt x="434" y="161"/>
                  </a:lnTo>
                  <a:lnTo>
                    <a:pt x="440" y="158"/>
                  </a:lnTo>
                  <a:lnTo>
                    <a:pt x="449" y="148"/>
                  </a:lnTo>
                  <a:lnTo>
                    <a:pt x="455" y="142"/>
                  </a:lnTo>
                  <a:lnTo>
                    <a:pt x="463" y="137"/>
                  </a:lnTo>
                  <a:lnTo>
                    <a:pt x="470" y="129"/>
                  </a:lnTo>
                  <a:lnTo>
                    <a:pt x="476" y="123"/>
                  </a:lnTo>
                  <a:lnTo>
                    <a:pt x="486" y="115"/>
                  </a:lnTo>
                  <a:lnTo>
                    <a:pt x="492" y="110"/>
                  </a:lnTo>
                  <a:lnTo>
                    <a:pt x="501" y="102"/>
                  </a:lnTo>
                  <a:lnTo>
                    <a:pt x="505" y="98"/>
                  </a:lnTo>
                  <a:lnTo>
                    <a:pt x="517" y="87"/>
                  </a:lnTo>
                  <a:lnTo>
                    <a:pt x="518" y="85"/>
                  </a:lnTo>
                  <a:lnTo>
                    <a:pt x="532" y="73"/>
                  </a:lnTo>
                  <a:lnTo>
                    <a:pt x="547" y="60"/>
                  </a:lnTo>
                  <a:lnTo>
                    <a:pt x="561" y="48"/>
                  </a:lnTo>
                  <a:lnTo>
                    <a:pt x="565" y="46"/>
                  </a:lnTo>
                  <a:lnTo>
                    <a:pt x="576" y="39"/>
                  </a:lnTo>
                  <a:lnTo>
                    <a:pt x="582" y="31"/>
                  </a:lnTo>
                  <a:lnTo>
                    <a:pt x="590" y="25"/>
                  </a:lnTo>
                  <a:lnTo>
                    <a:pt x="593" y="17"/>
                  </a:lnTo>
                  <a:lnTo>
                    <a:pt x="603" y="4"/>
                  </a:lnTo>
                  <a:lnTo>
                    <a:pt x="616" y="0"/>
                  </a:lnTo>
                  <a:lnTo>
                    <a:pt x="630" y="2"/>
                  </a:lnTo>
                  <a:lnTo>
                    <a:pt x="632" y="4"/>
                  </a:lnTo>
                  <a:lnTo>
                    <a:pt x="641" y="17"/>
                  </a:lnTo>
                  <a:lnTo>
                    <a:pt x="645" y="21"/>
                  </a:lnTo>
                  <a:lnTo>
                    <a:pt x="659" y="31"/>
                  </a:lnTo>
                  <a:lnTo>
                    <a:pt x="663" y="31"/>
                  </a:lnTo>
                  <a:lnTo>
                    <a:pt x="674" y="35"/>
                  </a:lnTo>
                  <a:lnTo>
                    <a:pt x="687" y="46"/>
                  </a:lnTo>
                  <a:lnTo>
                    <a:pt x="697" y="60"/>
                  </a:lnTo>
                  <a:lnTo>
                    <a:pt x="701" y="64"/>
                  </a:lnTo>
                  <a:lnTo>
                    <a:pt x="714" y="69"/>
                  </a:lnTo>
                  <a:lnTo>
                    <a:pt x="724" y="73"/>
                  </a:lnTo>
                  <a:lnTo>
                    <a:pt x="730" y="77"/>
                  </a:lnTo>
                  <a:lnTo>
                    <a:pt x="737" y="87"/>
                  </a:lnTo>
                  <a:lnTo>
                    <a:pt x="743" y="96"/>
                  </a:lnTo>
                  <a:lnTo>
                    <a:pt x="747" y="102"/>
                  </a:lnTo>
                  <a:lnTo>
                    <a:pt x="757" y="108"/>
                  </a:lnTo>
                  <a:lnTo>
                    <a:pt x="772" y="102"/>
                  </a:lnTo>
                  <a:lnTo>
                    <a:pt x="782" y="87"/>
                  </a:lnTo>
                  <a:lnTo>
                    <a:pt x="785" y="83"/>
                  </a:lnTo>
                  <a:lnTo>
                    <a:pt x="793" y="73"/>
                  </a:lnTo>
                  <a:lnTo>
                    <a:pt x="799" y="69"/>
                  </a:lnTo>
                  <a:lnTo>
                    <a:pt x="812" y="62"/>
                  </a:lnTo>
                  <a:lnTo>
                    <a:pt x="818" y="60"/>
                  </a:lnTo>
                  <a:lnTo>
                    <a:pt x="828" y="48"/>
                  </a:lnTo>
                  <a:lnTo>
                    <a:pt x="830" y="46"/>
                  </a:lnTo>
                  <a:lnTo>
                    <a:pt x="841" y="37"/>
                  </a:lnTo>
                  <a:lnTo>
                    <a:pt x="855" y="33"/>
                  </a:lnTo>
                  <a:lnTo>
                    <a:pt x="870" y="33"/>
                  </a:lnTo>
                  <a:lnTo>
                    <a:pt x="883" y="33"/>
                  </a:lnTo>
                  <a:lnTo>
                    <a:pt x="887" y="31"/>
                  </a:lnTo>
                  <a:lnTo>
                    <a:pt x="897" y="29"/>
                  </a:lnTo>
                  <a:lnTo>
                    <a:pt x="910" y="17"/>
                  </a:lnTo>
                  <a:lnTo>
                    <a:pt x="912" y="17"/>
                  </a:lnTo>
                  <a:lnTo>
                    <a:pt x="926" y="12"/>
                  </a:lnTo>
                  <a:lnTo>
                    <a:pt x="929" y="17"/>
                  </a:lnTo>
                  <a:lnTo>
                    <a:pt x="939" y="31"/>
                  </a:lnTo>
                  <a:lnTo>
                    <a:pt x="939" y="33"/>
                  </a:lnTo>
                  <a:lnTo>
                    <a:pt x="945" y="46"/>
                  </a:lnTo>
                  <a:lnTo>
                    <a:pt x="953" y="60"/>
                  </a:lnTo>
                  <a:lnTo>
                    <a:pt x="954" y="60"/>
                  </a:lnTo>
                  <a:lnTo>
                    <a:pt x="966" y="73"/>
                  </a:lnTo>
                  <a:lnTo>
                    <a:pt x="968" y="75"/>
                  </a:lnTo>
                  <a:lnTo>
                    <a:pt x="981" y="75"/>
                  </a:lnTo>
                  <a:lnTo>
                    <a:pt x="985" y="73"/>
                  </a:lnTo>
                  <a:lnTo>
                    <a:pt x="997" y="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1" name="Line 125"/>
            <p:cNvSpPr>
              <a:spLocks noChangeShapeType="1"/>
            </p:cNvSpPr>
            <p:nvPr/>
          </p:nvSpPr>
          <p:spPr bwMode="auto">
            <a:xfrm>
              <a:off x="1500" y="289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2" name="Freeform 126"/>
            <p:cNvSpPr>
              <a:spLocks/>
            </p:cNvSpPr>
            <p:nvPr/>
          </p:nvSpPr>
          <p:spPr bwMode="auto">
            <a:xfrm>
              <a:off x="1511" y="2883"/>
              <a:ext cx="21" cy="32"/>
            </a:xfrm>
            <a:custGeom>
              <a:avLst/>
              <a:gdLst>
                <a:gd name="T0" fmla="*/ 5 w 42"/>
                <a:gd name="T1" fmla="*/ 23 h 63"/>
                <a:gd name="T2" fmla="*/ 5 w 42"/>
                <a:gd name="T3" fmla="*/ 25 h 63"/>
                <a:gd name="T4" fmla="*/ 6 w 42"/>
                <a:gd name="T5" fmla="*/ 27 h 63"/>
                <a:gd name="T6" fmla="*/ 8 w 42"/>
                <a:gd name="T7" fmla="*/ 28 h 63"/>
                <a:gd name="T8" fmla="*/ 10 w 42"/>
                <a:gd name="T9" fmla="*/ 29 h 63"/>
                <a:gd name="T10" fmla="*/ 13 w 42"/>
                <a:gd name="T11" fmla="*/ 29 h 63"/>
                <a:gd name="T12" fmla="*/ 15 w 42"/>
                <a:gd name="T13" fmla="*/ 27 h 63"/>
                <a:gd name="T14" fmla="*/ 16 w 42"/>
                <a:gd name="T15" fmla="*/ 25 h 63"/>
                <a:gd name="T16" fmla="*/ 17 w 42"/>
                <a:gd name="T17" fmla="*/ 21 h 63"/>
                <a:gd name="T18" fmla="*/ 17 w 42"/>
                <a:gd name="T19" fmla="*/ 19 h 63"/>
                <a:gd name="T20" fmla="*/ 16 w 42"/>
                <a:gd name="T21" fmla="*/ 16 h 63"/>
                <a:gd name="T22" fmla="*/ 14 w 42"/>
                <a:gd name="T23" fmla="*/ 15 h 63"/>
                <a:gd name="T24" fmla="*/ 11 w 42"/>
                <a:gd name="T25" fmla="*/ 14 h 63"/>
                <a:gd name="T26" fmla="*/ 10 w 42"/>
                <a:gd name="T27" fmla="*/ 14 h 63"/>
                <a:gd name="T28" fmla="*/ 8 w 42"/>
                <a:gd name="T29" fmla="*/ 14 h 63"/>
                <a:gd name="T30" fmla="*/ 6 w 42"/>
                <a:gd name="T31" fmla="*/ 15 h 63"/>
                <a:gd name="T32" fmla="*/ 5 w 42"/>
                <a:gd name="T33" fmla="*/ 16 h 63"/>
                <a:gd name="T34" fmla="*/ 6 w 42"/>
                <a:gd name="T35" fmla="*/ 0 h 63"/>
                <a:gd name="T36" fmla="*/ 21 w 42"/>
                <a:gd name="T37" fmla="*/ 6 h 63"/>
                <a:gd name="T38" fmla="*/ 6 w 42"/>
                <a:gd name="T39" fmla="*/ 12 h 63"/>
                <a:gd name="T40" fmla="*/ 10 w 42"/>
                <a:gd name="T41" fmla="*/ 12 h 63"/>
                <a:gd name="T42" fmla="*/ 13 w 42"/>
                <a:gd name="T43" fmla="*/ 11 h 63"/>
                <a:gd name="T44" fmla="*/ 16 w 42"/>
                <a:gd name="T45" fmla="*/ 12 h 63"/>
                <a:gd name="T46" fmla="*/ 19 w 42"/>
                <a:gd name="T47" fmla="*/ 14 h 63"/>
                <a:gd name="T48" fmla="*/ 21 w 42"/>
                <a:gd name="T49" fmla="*/ 18 h 63"/>
                <a:gd name="T50" fmla="*/ 21 w 42"/>
                <a:gd name="T51" fmla="*/ 21 h 63"/>
                <a:gd name="T52" fmla="*/ 20 w 42"/>
                <a:gd name="T53" fmla="*/ 25 h 63"/>
                <a:gd name="T54" fmla="*/ 18 w 42"/>
                <a:gd name="T55" fmla="*/ 29 h 63"/>
                <a:gd name="T56" fmla="*/ 15 w 42"/>
                <a:gd name="T57" fmla="*/ 32 h 63"/>
                <a:gd name="T58" fmla="*/ 10 w 42"/>
                <a:gd name="T59" fmla="*/ 32 h 63"/>
                <a:gd name="T60" fmla="*/ 6 w 42"/>
                <a:gd name="T61" fmla="*/ 31 h 63"/>
                <a:gd name="T62" fmla="*/ 3 w 42"/>
                <a:gd name="T63" fmla="*/ 29 h 63"/>
                <a:gd name="T64" fmla="*/ 1 w 42"/>
                <a:gd name="T65" fmla="*/ 26 h 63"/>
                <a:gd name="T66" fmla="*/ 0 w 42"/>
                <a:gd name="T67" fmla="*/ 23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3">
                  <a:moveTo>
                    <a:pt x="0" y="46"/>
                  </a:moveTo>
                  <a:lnTo>
                    <a:pt x="9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11" y="0"/>
                  </a:lnTo>
                  <a:lnTo>
                    <a:pt x="42" y="1"/>
                  </a:lnTo>
                  <a:lnTo>
                    <a:pt x="42" y="11"/>
                  </a:lnTo>
                  <a:lnTo>
                    <a:pt x="17" y="7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0" y="49"/>
                  </a:lnTo>
                  <a:lnTo>
                    <a:pt x="38" y="53"/>
                  </a:lnTo>
                  <a:lnTo>
                    <a:pt x="36" y="57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3" name="Freeform 127"/>
            <p:cNvSpPr>
              <a:spLocks/>
            </p:cNvSpPr>
            <p:nvPr/>
          </p:nvSpPr>
          <p:spPr bwMode="auto">
            <a:xfrm>
              <a:off x="1538" y="2912"/>
              <a:ext cx="4" cy="5"/>
            </a:xfrm>
            <a:custGeom>
              <a:avLst/>
              <a:gdLst>
                <a:gd name="T0" fmla="*/ 0 w 7"/>
                <a:gd name="T1" fmla="*/ 4 h 10"/>
                <a:gd name="T2" fmla="*/ 0 w 7"/>
                <a:gd name="T3" fmla="*/ 0 h 10"/>
                <a:gd name="T4" fmla="*/ 4 w 7"/>
                <a:gd name="T5" fmla="*/ 0 h 10"/>
                <a:gd name="T6" fmla="*/ 4 w 7"/>
                <a:gd name="T7" fmla="*/ 5 h 10"/>
                <a:gd name="T8" fmla="*/ 0 w 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4" name="Freeform 128"/>
            <p:cNvSpPr>
              <a:spLocks/>
            </p:cNvSpPr>
            <p:nvPr/>
          </p:nvSpPr>
          <p:spPr bwMode="auto">
            <a:xfrm>
              <a:off x="1548" y="2886"/>
              <a:ext cx="21" cy="32"/>
            </a:xfrm>
            <a:custGeom>
              <a:avLst/>
              <a:gdLst>
                <a:gd name="T0" fmla="*/ 4 w 42"/>
                <a:gd name="T1" fmla="*/ 22 h 64"/>
                <a:gd name="T2" fmla="*/ 5 w 42"/>
                <a:gd name="T3" fmla="*/ 25 h 64"/>
                <a:gd name="T4" fmla="*/ 6 w 42"/>
                <a:gd name="T5" fmla="*/ 27 h 64"/>
                <a:gd name="T6" fmla="*/ 8 w 42"/>
                <a:gd name="T7" fmla="*/ 28 h 64"/>
                <a:gd name="T8" fmla="*/ 10 w 42"/>
                <a:gd name="T9" fmla="*/ 29 h 64"/>
                <a:gd name="T10" fmla="*/ 13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6 w 42"/>
                <a:gd name="T19" fmla="*/ 19 h 64"/>
                <a:gd name="T20" fmla="*/ 15 w 42"/>
                <a:gd name="T21" fmla="*/ 17 h 64"/>
                <a:gd name="T22" fmla="*/ 14 w 42"/>
                <a:gd name="T23" fmla="*/ 15 h 64"/>
                <a:gd name="T24" fmla="*/ 11 w 42"/>
                <a:gd name="T25" fmla="*/ 15 h 64"/>
                <a:gd name="T26" fmla="*/ 9 w 42"/>
                <a:gd name="T27" fmla="*/ 15 h 64"/>
                <a:gd name="T28" fmla="*/ 7 w 42"/>
                <a:gd name="T29" fmla="*/ 15 h 64"/>
                <a:gd name="T30" fmla="*/ 6 w 42"/>
                <a:gd name="T31" fmla="*/ 16 h 64"/>
                <a:gd name="T32" fmla="*/ 5 w 42"/>
                <a:gd name="T33" fmla="*/ 17 h 64"/>
                <a:gd name="T34" fmla="*/ 5 w 42"/>
                <a:gd name="T35" fmla="*/ 0 h 64"/>
                <a:gd name="T36" fmla="*/ 21 w 42"/>
                <a:gd name="T37" fmla="*/ 5 h 64"/>
                <a:gd name="T38" fmla="*/ 6 w 42"/>
                <a:gd name="T39" fmla="*/ 13 h 64"/>
                <a:gd name="T40" fmla="*/ 9 w 42"/>
                <a:gd name="T41" fmla="*/ 12 h 64"/>
                <a:gd name="T42" fmla="*/ 12 w 42"/>
                <a:gd name="T43" fmla="*/ 11 h 64"/>
                <a:gd name="T44" fmla="*/ 16 w 42"/>
                <a:gd name="T45" fmla="*/ 12 h 64"/>
                <a:gd name="T46" fmla="*/ 18 w 42"/>
                <a:gd name="T47" fmla="*/ 15 h 64"/>
                <a:gd name="T48" fmla="*/ 21 w 42"/>
                <a:gd name="T49" fmla="*/ 18 h 64"/>
                <a:gd name="T50" fmla="*/ 21 w 42"/>
                <a:gd name="T51" fmla="*/ 22 h 64"/>
                <a:gd name="T52" fmla="*/ 20 w 42"/>
                <a:gd name="T53" fmla="*/ 25 h 64"/>
                <a:gd name="T54" fmla="*/ 18 w 42"/>
                <a:gd name="T55" fmla="*/ 29 h 64"/>
                <a:gd name="T56" fmla="*/ 15 w 42"/>
                <a:gd name="T57" fmla="*/ 32 h 64"/>
                <a:gd name="T58" fmla="*/ 10 w 42"/>
                <a:gd name="T59" fmla="*/ 32 h 64"/>
                <a:gd name="T60" fmla="*/ 6 w 42"/>
                <a:gd name="T61" fmla="*/ 31 h 64"/>
                <a:gd name="T62" fmla="*/ 2 w 42"/>
                <a:gd name="T63" fmla="*/ 29 h 64"/>
                <a:gd name="T64" fmla="*/ 1 w 42"/>
                <a:gd name="T65" fmla="*/ 26 h 64"/>
                <a:gd name="T66" fmla="*/ 0 w 42"/>
                <a:gd name="T67" fmla="*/ 2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7" y="44"/>
                  </a:lnTo>
                  <a:lnTo>
                    <a:pt x="7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2" y="33"/>
                  </a:lnTo>
                  <a:lnTo>
                    <a:pt x="9" y="0"/>
                  </a:lnTo>
                  <a:lnTo>
                    <a:pt x="42" y="2"/>
                  </a:lnTo>
                  <a:lnTo>
                    <a:pt x="42" y="10"/>
                  </a:lnTo>
                  <a:lnTo>
                    <a:pt x="17" y="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6" y="29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9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3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5" name="Line 129"/>
            <p:cNvSpPr>
              <a:spLocks noChangeShapeType="1"/>
            </p:cNvSpPr>
            <p:nvPr/>
          </p:nvSpPr>
          <p:spPr bwMode="auto">
            <a:xfrm>
              <a:off x="1582" y="2904"/>
              <a:ext cx="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6" name="Freeform 130"/>
            <p:cNvSpPr>
              <a:spLocks/>
            </p:cNvSpPr>
            <p:nvPr/>
          </p:nvSpPr>
          <p:spPr bwMode="auto">
            <a:xfrm>
              <a:off x="1555" y="2904"/>
              <a:ext cx="89" cy="332"/>
            </a:xfrm>
            <a:custGeom>
              <a:avLst/>
              <a:gdLst>
                <a:gd name="T0" fmla="*/ 35 w 179"/>
                <a:gd name="T1" fmla="*/ 2 h 662"/>
                <a:gd name="T2" fmla="*/ 43 w 179"/>
                <a:gd name="T3" fmla="*/ 5 h 662"/>
                <a:gd name="T4" fmla="*/ 50 w 179"/>
                <a:gd name="T5" fmla="*/ 10 h 662"/>
                <a:gd name="T6" fmla="*/ 57 w 179"/>
                <a:gd name="T7" fmla="*/ 16 h 662"/>
                <a:gd name="T8" fmla="*/ 64 w 179"/>
                <a:gd name="T9" fmla="*/ 23 h 662"/>
                <a:gd name="T10" fmla="*/ 71 w 179"/>
                <a:gd name="T11" fmla="*/ 32 h 662"/>
                <a:gd name="T12" fmla="*/ 78 w 179"/>
                <a:gd name="T13" fmla="*/ 43 h 662"/>
                <a:gd name="T14" fmla="*/ 81 w 179"/>
                <a:gd name="T15" fmla="*/ 52 h 662"/>
                <a:gd name="T16" fmla="*/ 85 w 179"/>
                <a:gd name="T17" fmla="*/ 60 h 662"/>
                <a:gd name="T18" fmla="*/ 88 w 179"/>
                <a:gd name="T19" fmla="*/ 72 h 662"/>
                <a:gd name="T20" fmla="*/ 89 w 179"/>
                <a:gd name="T21" fmla="*/ 87 h 662"/>
                <a:gd name="T22" fmla="*/ 88 w 179"/>
                <a:gd name="T23" fmla="*/ 100 h 662"/>
                <a:gd name="T24" fmla="*/ 86 w 179"/>
                <a:gd name="T25" fmla="*/ 114 h 662"/>
                <a:gd name="T26" fmla="*/ 84 w 179"/>
                <a:gd name="T27" fmla="*/ 121 h 662"/>
                <a:gd name="T28" fmla="*/ 80 w 179"/>
                <a:gd name="T29" fmla="*/ 136 h 662"/>
                <a:gd name="T30" fmla="*/ 77 w 179"/>
                <a:gd name="T31" fmla="*/ 142 h 662"/>
                <a:gd name="T32" fmla="*/ 71 w 179"/>
                <a:gd name="T33" fmla="*/ 154 h 662"/>
                <a:gd name="T34" fmla="*/ 65 w 179"/>
                <a:gd name="T35" fmla="*/ 163 h 662"/>
                <a:gd name="T36" fmla="*/ 60 w 179"/>
                <a:gd name="T37" fmla="*/ 171 h 662"/>
                <a:gd name="T38" fmla="*/ 55 w 179"/>
                <a:gd name="T39" fmla="*/ 177 h 662"/>
                <a:gd name="T40" fmla="*/ 49 w 179"/>
                <a:gd name="T41" fmla="*/ 185 h 662"/>
                <a:gd name="T42" fmla="*/ 43 w 179"/>
                <a:gd name="T43" fmla="*/ 192 h 662"/>
                <a:gd name="T44" fmla="*/ 35 w 179"/>
                <a:gd name="T45" fmla="*/ 199 h 662"/>
                <a:gd name="T46" fmla="*/ 28 w 179"/>
                <a:gd name="T47" fmla="*/ 206 h 662"/>
                <a:gd name="T48" fmla="*/ 19 w 179"/>
                <a:gd name="T49" fmla="*/ 213 h 662"/>
                <a:gd name="T50" fmla="*/ 19 w 179"/>
                <a:gd name="T51" fmla="*/ 226 h 662"/>
                <a:gd name="T52" fmla="*/ 18 w 179"/>
                <a:gd name="T53" fmla="*/ 241 h 662"/>
                <a:gd name="T54" fmla="*/ 15 w 179"/>
                <a:gd name="T55" fmla="*/ 249 h 662"/>
                <a:gd name="T56" fmla="*/ 8 w 179"/>
                <a:gd name="T57" fmla="*/ 262 h 662"/>
                <a:gd name="T58" fmla="*/ 7 w 179"/>
                <a:gd name="T59" fmla="*/ 268 h 662"/>
                <a:gd name="T60" fmla="*/ 3 w 179"/>
                <a:gd name="T61" fmla="*/ 283 h 662"/>
                <a:gd name="T62" fmla="*/ 1 w 179"/>
                <a:gd name="T63" fmla="*/ 297 h 662"/>
                <a:gd name="T64" fmla="*/ 0 w 179"/>
                <a:gd name="T65" fmla="*/ 304 h 662"/>
                <a:gd name="T66" fmla="*/ 0 w 179"/>
                <a:gd name="T67" fmla="*/ 317 h 662"/>
                <a:gd name="T68" fmla="*/ 1 w 179"/>
                <a:gd name="T69" fmla="*/ 332 h 6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62">
                  <a:moveTo>
                    <a:pt x="58" y="0"/>
                  </a:moveTo>
                  <a:lnTo>
                    <a:pt x="71" y="4"/>
                  </a:lnTo>
                  <a:lnTo>
                    <a:pt x="77" y="4"/>
                  </a:lnTo>
                  <a:lnTo>
                    <a:pt x="87" y="9"/>
                  </a:lnTo>
                  <a:lnTo>
                    <a:pt x="100" y="19"/>
                  </a:lnTo>
                  <a:lnTo>
                    <a:pt x="113" y="30"/>
                  </a:lnTo>
                  <a:lnTo>
                    <a:pt x="115" y="32"/>
                  </a:lnTo>
                  <a:lnTo>
                    <a:pt x="129" y="46"/>
                  </a:lnTo>
                  <a:lnTo>
                    <a:pt x="140" y="61"/>
                  </a:lnTo>
                  <a:lnTo>
                    <a:pt x="142" y="63"/>
                  </a:lnTo>
                  <a:lnTo>
                    <a:pt x="150" y="75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3" y="103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3" y="130"/>
                  </a:lnTo>
                  <a:lnTo>
                    <a:pt x="177" y="144"/>
                  </a:lnTo>
                  <a:lnTo>
                    <a:pt x="177" y="159"/>
                  </a:lnTo>
                  <a:lnTo>
                    <a:pt x="179" y="173"/>
                  </a:lnTo>
                  <a:lnTo>
                    <a:pt x="179" y="186"/>
                  </a:lnTo>
                  <a:lnTo>
                    <a:pt x="177" y="199"/>
                  </a:lnTo>
                  <a:lnTo>
                    <a:pt x="175" y="215"/>
                  </a:lnTo>
                  <a:lnTo>
                    <a:pt x="173" y="228"/>
                  </a:lnTo>
                  <a:lnTo>
                    <a:pt x="171" y="236"/>
                  </a:lnTo>
                  <a:lnTo>
                    <a:pt x="169" y="242"/>
                  </a:lnTo>
                  <a:lnTo>
                    <a:pt x="165" y="257"/>
                  </a:lnTo>
                  <a:lnTo>
                    <a:pt x="160" y="271"/>
                  </a:lnTo>
                  <a:lnTo>
                    <a:pt x="156" y="278"/>
                  </a:lnTo>
                  <a:lnTo>
                    <a:pt x="154" y="284"/>
                  </a:lnTo>
                  <a:lnTo>
                    <a:pt x="146" y="299"/>
                  </a:lnTo>
                  <a:lnTo>
                    <a:pt x="142" y="307"/>
                  </a:lnTo>
                  <a:lnTo>
                    <a:pt x="138" y="313"/>
                  </a:lnTo>
                  <a:lnTo>
                    <a:pt x="131" y="326"/>
                  </a:lnTo>
                  <a:lnTo>
                    <a:pt x="129" y="330"/>
                  </a:lnTo>
                  <a:lnTo>
                    <a:pt x="121" y="340"/>
                  </a:lnTo>
                  <a:lnTo>
                    <a:pt x="113" y="349"/>
                  </a:lnTo>
                  <a:lnTo>
                    <a:pt x="110" y="353"/>
                  </a:lnTo>
                  <a:lnTo>
                    <a:pt x="100" y="367"/>
                  </a:lnTo>
                  <a:lnTo>
                    <a:pt x="98" y="368"/>
                  </a:lnTo>
                  <a:lnTo>
                    <a:pt x="87" y="382"/>
                  </a:lnTo>
                  <a:lnTo>
                    <a:pt x="73" y="397"/>
                  </a:lnTo>
                  <a:lnTo>
                    <a:pt x="71" y="397"/>
                  </a:lnTo>
                  <a:lnTo>
                    <a:pt x="58" y="409"/>
                  </a:lnTo>
                  <a:lnTo>
                    <a:pt x="56" y="411"/>
                  </a:lnTo>
                  <a:lnTo>
                    <a:pt x="44" y="418"/>
                  </a:lnTo>
                  <a:lnTo>
                    <a:pt x="39" y="424"/>
                  </a:lnTo>
                  <a:lnTo>
                    <a:pt x="37" y="438"/>
                  </a:lnTo>
                  <a:lnTo>
                    <a:pt x="39" y="451"/>
                  </a:lnTo>
                  <a:lnTo>
                    <a:pt x="39" y="466"/>
                  </a:lnTo>
                  <a:lnTo>
                    <a:pt x="37" y="480"/>
                  </a:lnTo>
                  <a:lnTo>
                    <a:pt x="33" y="495"/>
                  </a:lnTo>
                  <a:lnTo>
                    <a:pt x="31" y="497"/>
                  </a:lnTo>
                  <a:lnTo>
                    <a:pt x="23" y="509"/>
                  </a:lnTo>
                  <a:lnTo>
                    <a:pt x="17" y="522"/>
                  </a:lnTo>
                  <a:lnTo>
                    <a:pt x="16" y="528"/>
                  </a:lnTo>
                  <a:lnTo>
                    <a:pt x="14" y="535"/>
                  </a:lnTo>
                  <a:lnTo>
                    <a:pt x="10" y="551"/>
                  </a:lnTo>
                  <a:lnTo>
                    <a:pt x="6" y="564"/>
                  </a:lnTo>
                  <a:lnTo>
                    <a:pt x="4" y="578"/>
                  </a:lnTo>
                  <a:lnTo>
                    <a:pt x="2" y="593"/>
                  </a:lnTo>
                  <a:lnTo>
                    <a:pt x="0" y="607"/>
                  </a:lnTo>
                  <a:lnTo>
                    <a:pt x="0" y="620"/>
                  </a:lnTo>
                  <a:lnTo>
                    <a:pt x="0" y="633"/>
                  </a:lnTo>
                  <a:lnTo>
                    <a:pt x="0" y="647"/>
                  </a:lnTo>
                  <a:lnTo>
                    <a:pt x="2" y="6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7" name="Line 131"/>
            <p:cNvSpPr>
              <a:spLocks noChangeShapeType="1"/>
            </p:cNvSpPr>
            <p:nvPr/>
          </p:nvSpPr>
          <p:spPr bwMode="auto">
            <a:xfrm>
              <a:off x="1556" y="32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8" name="Freeform 132"/>
            <p:cNvSpPr>
              <a:spLocks/>
            </p:cNvSpPr>
            <p:nvPr/>
          </p:nvSpPr>
          <p:spPr bwMode="auto">
            <a:xfrm>
              <a:off x="1545" y="3248"/>
              <a:ext cx="32" cy="21"/>
            </a:xfrm>
            <a:custGeom>
              <a:avLst/>
              <a:gdLst>
                <a:gd name="T0" fmla="*/ 7 w 65"/>
                <a:gd name="T1" fmla="*/ 4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9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6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4 h 42"/>
                <a:gd name="T22" fmla="*/ 17 w 65"/>
                <a:gd name="T23" fmla="*/ 12 h 42"/>
                <a:gd name="T24" fmla="*/ 17 w 65"/>
                <a:gd name="T25" fmla="*/ 9 h 42"/>
                <a:gd name="T26" fmla="*/ 17 w 65"/>
                <a:gd name="T27" fmla="*/ 7 h 42"/>
                <a:gd name="T28" fmla="*/ 16 w 65"/>
                <a:gd name="T29" fmla="*/ 5 h 42"/>
                <a:gd name="T30" fmla="*/ 14 w 65"/>
                <a:gd name="T31" fmla="*/ 4 h 42"/>
                <a:gd name="T32" fmla="*/ 13 w 65"/>
                <a:gd name="T33" fmla="*/ 4 h 42"/>
                <a:gd name="T34" fmla="*/ 30 w 65"/>
                <a:gd name="T35" fmla="*/ 0 h 42"/>
                <a:gd name="T36" fmla="*/ 29 w 65"/>
                <a:gd name="T37" fmla="*/ 17 h 42"/>
                <a:gd name="T38" fmla="*/ 18 w 65"/>
                <a:gd name="T39" fmla="*/ 4 h 42"/>
                <a:gd name="T40" fmla="*/ 20 w 65"/>
                <a:gd name="T41" fmla="*/ 6 h 42"/>
                <a:gd name="T42" fmla="*/ 21 w 65"/>
                <a:gd name="T43" fmla="*/ 9 h 42"/>
                <a:gd name="T44" fmla="*/ 21 w 65"/>
                <a:gd name="T45" fmla="*/ 13 h 42"/>
                <a:gd name="T46" fmla="*/ 20 w 65"/>
                <a:gd name="T47" fmla="*/ 17 h 42"/>
                <a:gd name="T48" fmla="*/ 17 w 65"/>
                <a:gd name="T49" fmla="*/ 20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2 h 42"/>
                <a:gd name="T60" fmla="*/ 0 w 65"/>
                <a:gd name="T61" fmla="*/ 8 h 42"/>
                <a:gd name="T62" fmla="*/ 1 w 65"/>
                <a:gd name="T63" fmla="*/ 5 h 42"/>
                <a:gd name="T64" fmla="*/ 3 w 65"/>
                <a:gd name="T65" fmla="*/ 2 h 42"/>
                <a:gd name="T66" fmla="*/ 6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0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60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4" y="8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0" y="33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9" name="Freeform 133"/>
            <p:cNvSpPr>
              <a:spLocks/>
            </p:cNvSpPr>
            <p:nvPr/>
          </p:nvSpPr>
          <p:spPr bwMode="auto">
            <a:xfrm>
              <a:off x="1548" y="3276"/>
              <a:ext cx="6" cy="5"/>
            </a:xfrm>
            <a:custGeom>
              <a:avLst/>
              <a:gdLst>
                <a:gd name="T0" fmla="*/ 0 w 11"/>
                <a:gd name="T1" fmla="*/ 1 h 9"/>
                <a:gd name="T2" fmla="*/ 5 w 11"/>
                <a:gd name="T3" fmla="*/ 0 h 9"/>
                <a:gd name="T4" fmla="*/ 6 w 11"/>
                <a:gd name="T5" fmla="*/ 5 h 9"/>
                <a:gd name="T6" fmla="*/ 1 w 11"/>
                <a:gd name="T7" fmla="*/ 5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lnTo>
                    <a:pt x="9" y="0"/>
                  </a:lnTo>
                  <a:lnTo>
                    <a:pt x="11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0" name="Freeform 134"/>
            <p:cNvSpPr>
              <a:spLocks/>
            </p:cNvSpPr>
            <p:nvPr/>
          </p:nvSpPr>
          <p:spPr bwMode="auto">
            <a:xfrm>
              <a:off x="1552" y="3284"/>
              <a:ext cx="32" cy="22"/>
            </a:xfrm>
            <a:custGeom>
              <a:avLst/>
              <a:gdLst>
                <a:gd name="T0" fmla="*/ 8 w 64"/>
                <a:gd name="T1" fmla="*/ 5 h 44"/>
                <a:gd name="T2" fmla="*/ 6 w 64"/>
                <a:gd name="T3" fmla="*/ 7 h 44"/>
                <a:gd name="T4" fmla="*/ 4 w 64"/>
                <a:gd name="T5" fmla="*/ 8 h 44"/>
                <a:gd name="T6" fmla="*/ 3 w 64"/>
                <a:gd name="T7" fmla="*/ 10 h 44"/>
                <a:gd name="T8" fmla="*/ 3 w 64"/>
                <a:gd name="T9" fmla="*/ 13 h 44"/>
                <a:gd name="T10" fmla="*/ 5 w 64"/>
                <a:gd name="T11" fmla="*/ 15 h 44"/>
                <a:gd name="T12" fmla="*/ 6 w 64"/>
                <a:gd name="T13" fmla="*/ 17 h 44"/>
                <a:gd name="T14" fmla="*/ 9 w 64"/>
                <a:gd name="T15" fmla="*/ 18 h 44"/>
                <a:gd name="T16" fmla="*/ 12 w 64"/>
                <a:gd name="T17" fmla="*/ 18 h 44"/>
                <a:gd name="T18" fmla="*/ 15 w 64"/>
                <a:gd name="T19" fmla="*/ 17 h 44"/>
                <a:gd name="T20" fmla="*/ 17 w 64"/>
                <a:gd name="T21" fmla="*/ 15 h 44"/>
                <a:gd name="T22" fmla="*/ 18 w 64"/>
                <a:gd name="T23" fmla="*/ 13 h 44"/>
                <a:gd name="T24" fmla="*/ 18 w 64"/>
                <a:gd name="T25" fmla="*/ 10 h 44"/>
                <a:gd name="T26" fmla="*/ 17 w 64"/>
                <a:gd name="T27" fmla="*/ 8 h 44"/>
                <a:gd name="T28" fmla="*/ 17 w 64"/>
                <a:gd name="T29" fmla="*/ 6 h 44"/>
                <a:gd name="T30" fmla="*/ 15 w 64"/>
                <a:gd name="T31" fmla="*/ 5 h 44"/>
                <a:gd name="T32" fmla="*/ 14 w 64"/>
                <a:gd name="T33" fmla="*/ 4 h 44"/>
                <a:gd name="T34" fmla="*/ 29 w 64"/>
                <a:gd name="T35" fmla="*/ 0 h 44"/>
                <a:gd name="T36" fmla="*/ 29 w 64"/>
                <a:gd name="T37" fmla="*/ 17 h 44"/>
                <a:gd name="T38" fmla="*/ 18 w 64"/>
                <a:gd name="T39" fmla="*/ 4 h 44"/>
                <a:gd name="T40" fmla="*/ 21 w 64"/>
                <a:gd name="T41" fmla="*/ 7 h 44"/>
                <a:gd name="T42" fmla="*/ 22 w 64"/>
                <a:gd name="T43" fmla="*/ 10 h 44"/>
                <a:gd name="T44" fmla="*/ 22 w 64"/>
                <a:gd name="T45" fmla="*/ 14 h 44"/>
                <a:gd name="T46" fmla="*/ 20 w 64"/>
                <a:gd name="T47" fmla="*/ 18 h 44"/>
                <a:gd name="T48" fmla="*/ 17 w 64"/>
                <a:gd name="T49" fmla="*/ 21 h 44"/>
                <a:gd name="T50" fmla="*/ 13 w 64"/>
                <a:gd name="T51" fmla="*/ 21 h 44"/>
                <a:gd name="T52" fmla="*/ 9 w 64"/>
                <a:gd name="T53" fmla="*/ 22 h 44"/>
                <a:gd name="T54" fmla="*/ 6 w 64"/>
                <a:gd name="T55" fmla="*/ 21 h 44"/>
                <a:gd name="T56" fmla="*/ 2 w 64"/>
                <a:gd name="T57" fmla="*/ 18 h 44"/>
                <a:gd name="T58" fmla="*/ 0 w 64"/>
                <a:gd name="T59" fmla="*/ 13 h 44"/>
                <a:gd name="T60" fmla="*/ 0 w 64"/>
                <a:gd name="T61" fmla="*/ 9 h 44"/>
                <a:gd name="T62" fmla="*/ 1 w 64"/>
                <a:gd name="T63" fmla="*/ 5 h 44"/>
                <a:gd name="T64" fmla="*/ 3 w 64"/>
                <a:gd name="T65" fmla="*/ 3 h 44"/>
                <a:gd name="T66" fmla="*/ 7 w 64"/>
                <a:gd name="T67" fmla="*/ 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4">
                  <a:moveTo>
                    <a:pt x="14" y="2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4" y="33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5" y="8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7" y="39"/>
                  </a:lnTo>
                  <a:lnTo>
                    <a:pt x="33" y="41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1" name="Line 135"/>
            <p:cNvSpPr>
              <a:spLocks noChangeShapeType="1"/>
            </p:cNvSpPr>
            <p:nvPr/>
          </p:nvSpPr>
          <p:spPr bwMode="auto">
            <a:xfrm>
              <a:off x="1572" y="3315"/>
              <a:ext cx="0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2" name="Freeform 136"/>
            <p:cNvSpPr>
              <a:spLocks/>
            </p:cNvSpPr>
            <p:nvPr/>
          </p:nvSpPr>
          <p:spPr bwMode="auto">
            <a:xfrm>
              <a:off x="1572" y="3319"/>
              <a:ext cx="125" cy="357"/>
            </a:xfrm>
            <a:custGeom>
              <a:avLst/>
              <a:gdLst>
                <a:gd name="T0" fmla="*/ 3 w 249"/>
                <a:gd name="T1" fmla="*/ 8 h 715"/>
                <a:gd name="T2" fmla="*/ 5 w 249"/>
                <a:gd name="T3" fmla="*/ 14 h 715"/>
                <a:gd name="T4" fmla="*/ 11 w 249"/>
                <a:gd name="T5" fmla="*/ 29 h 715"/>
                <a:gd name="T6" fmla="*/ 14 w 249"/>
                <a:gd name="T7" fmla="*/ 35 h 715"/>
                <a:gd name="T8" fmla="*/ 18 w 249"/>
                <a:gd name="T9" fmla="*/ 46 h 715"/>
                <a:gd name="T10" fmla="*/ 23 w 249"/>
                <a:gd name="T11" fmla="*/ 56 h 715"/>
                <a:gd name="T12" fmla="*/ 27 w 249"/>
                <a:gd name="T13" fmla="*/ 63 h 715"/>
                <a:gd name="T14" fmla="*/ 33 w 249"/>
                <a:gd name="T15" fmla="*/ 77 h 715"/>
                <a:gd name="T16" fmla="*/ 37 w 249"/>
                <a:gd name="T17" fmla="*/ 84 h 715"/>
                <a:gd name="T18" fmla="*/ 40 w 249"/>
                <a:gd name="T19" fmla="*/ 91 h 715"/>
                <a:gd name="T20" fmla="*/ 43 w 249"/>
                <a:gd name="T21" fmla="*/ 105 h 715"/>
                <a:gd name="T22" fmla="*/ 47 w 249"/>
                <a:gd name="T23" fmla="*/ 118 h 715"/>
                <a:gd name="T24" fmla="*/ 51 w 249"/>
                <a:gd name="T25" fmla="*/ 126 h 715"/>
                <a:gd name="T26" fmla="*/ 55 w 249"/>
                <a:gd name="T27" fmla="*/ 133 h 715"/>
                <a:gd name="T28" fmla="*/ 61 w 249"/>
                <a:gd name="T29" fmla="*/ 146 h 715"/>
                <a:gd name="T30" fmla="*/ 64 w 249"/>
                <a:gd name="T31" fmla="*/ 154 h 715"/>
                <a:gd name="T32" fmla="*/ 68 w 249"/>
                <a:gd name="T33" fmla="*/ 162 h 715"/>
                <a:gd name="T34" fmla="*/ 73 w 249"/>
                <a:gd name="T35" fmla="*/ 175 h 715"/>
                <a:gd name="T36" fmla="*/ 76 w 249"/>
                <a:gd name="T37" fmla="*/ 182 h 715"/>
                <a:gd name="T38" fmla="*/ 82 w 249"/>
                <a:gd name="T39" fmla="*/ 196 h 715"/>
                <a:gd name="T40" fmla="*/ 85 w 249"/>
                <a:gd name="T41" fmla="*/ 203 h 715"/>
                <a:gd name="T42" fmla="*/ 88 w 249"/>
                <a:gd name="T43" fmla="*/ 214 h 715"/>
                <a:gd name="T44" fmla="*/ 92 w 249"/>
                <a:gd name="T45" fmla="*/ 224 h 715"/>
                <a:gd name="T46" fmla="*/ 95 w 249"/>
                <a:gd name="T47" fmla="*/ 234 h 715"/>
                <a:gd name="T48" fmla="*/ 99 w 249"/>
                <a:gd name="T49" fmla="*/ 245 h 715"/>
                <a:gd name="T50" fmla="*/ 103 w 249"/>
                <a:gd name="T51" fmla="*/ 257 h 715"/>
                <a:gd name="T52" fmla="*/ 106 w 249"/>
                <a:gd name="T53" fmla="*/ 266 h 715"/>
                <a:gd name="T54" fmla="*/ 110 w 249"/>
                <a:gd name="T55" fmla="*/ 280 h 715"/>
                <a:gd name="T56" fmla="*/ 111 w 249"/>
                <a:gd name="T57" fmla="*/ 287 h 715"/>
                <a:gd name="T58" fmla="*/ 114 w 249"/>
                <a:gd name="T59" fmla="*/ 301 h 715"/>
                <a:gd name="T60" fmla="*/ 116 w 249"/>
                <a:gd name="T61" fmla="*/ 313 h 715"/>
                <a:gd name="T62" fmla="*/ 118 w 249"/>
                <a:gd name="T63" fmla="*/ 322 h 715"/>
                <a:gd name="T64" fmla="*/ 121 w 249"/>
                <a:gd name="T65" fmla="*/ 336 h 715"/>
                <a:gd name="T66" fmla="*/ 123 w 249"/>
                <a:gd name="T67" fmla="*/ 350 h 715"/>
                <a:gd name="T68" fmla="*/ 125 w 249"/>
                <a:gd name="T69" fmla="*/ 357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715">
                  <a:moveTo>
                    <a:pt x="0" y="0"/>
                  </a:moveTo>
                  <a:lnTo>
                    <a:pt x="6" y="16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15" y="43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7" y="71"/>
                  </a:lnTo>
                  <a:lnTo>
                    <a:pt x="32" y="85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46" y="112"/>
                  </a:lnTo>
                  <a:lnTo>
                    <a:pt x="52" y="121"/>
                  </a:lnTo>
                  <a:lnTo>
                    <a:pt x="54" y="127"/>
                  </a:lnTo>
                  <a:lnTo>
                    <a:pt x="59" y="140"/>
                  </a:lnTo>
                  <a:lnTo>
                    <a:pt x="65" y="154"/>
                  </a:lnTo>
                  <a:lnTo>
                    <a:pt x="73" y="169"/>
                  </a:lnTo>
                  <a:lnTo>
                    <a:pt x="78" y="179"/>
                  </a:lnTo>
                  <a:lnTo>
                    <a:pt x="80" y="183"/>
                  </a:lnTo>
                  <a:lnTo>
                    <a:pt x="84" y="196"/>
                  </a:lnTo>
                  <a:lnTo>
                    <a:pt x="86" y="211"/>
                  </a:lnTo>
                  <a:lnTo>
                    <a:pt x="88" y="225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102" y="252"/>
                  </a:lnTo>
                  <a:lnTo>
                    <a:pt x="107" y="263"/>
                  </a:lnTo>
                  <a:lnTo>
                    <a:pt x="109" y="267"/>
                  </a:lnTo>
                  <a:lnTo>
                    <a:pt x="115" y="281"/>
                  </a:lnTo>
                  <a:lnTo>
                    <a:pt x="121" y="292"/>
                  </a:lnTo>
                  <a:lnTo>
                    <a:pt x="123" y="294"/>
                  </a:lnTo>
                  <a:lnTo>
                    <a:pt x="128" y="309"/>
                  </a:lnTo>
                  <a:lnTo>
                    <a:pt x="134" y="323"/>
                  </a:lnTo>
                  <a:lnTo>
                    <a:pt x="136" y="325"/>
                  </a:lnTo>
                  <a:lnTo>
                    <a:pt x="140" y="336"/>
                  </a:lnTo>
                  <a:lnTo>
                    <a:pt x="146" y="350"/>
                  </a:lnTo>
                  <a:lnTo>
                    <a:pt x="150" y="357"/>
                  </a:lnTo>
                  <a:lnTo>
                    <a:pt x="151" y="365"/>
                  </a:lnTo>
                  <a:lnTo>
                    <a:pt x="157" y="379"/>
                  </a:lnTo>
                  <a:lnTo>
                    <a:pt x="163" y="392"/>
                  </a:lnTo>
                  <a:lnTo>
                    <a:pt x="169" y="407"/>
                  </a:lnTo>
                  <a:lnTo>
                    <a:pt x="175" y="421"/>
                  </a:lnTo>
                  <a:lnTo>
                    <a:pt x="176" y="428"/>
                  </a:lnTo>
                  <a:lnTo>
                    <a:pt x="178" y="434"/>
                  </a:lnTo>
                  <a:lnTo>
                    <a:pt x="184" y="448"/>
                  </a:lnTo>
                  <a:lnTo>
                    <a:pt x="188" y="463"/>
                  </a:lnTo>
                  <a:lnTo>
                    <a:pt x="190" y="469"/>
                  </a:lnTo>
                  <a:lnTo>
                    <a:pt x="194" y="476"/>
                  </a:lnTo>
                  <a:lnTo>
                    <a:pt x="198" y="490"/>
                  </a:lnTo>
                  <a:lnTo>
                    <a:pt x="203" y="505"/>
                  </a:lnTo>
                  <a:lnTo>
                    <a:pt x="205" y="515"/>
                  </a:lnTo>
                  <a:lnTo>
                    <a:pt x="207" y="519"/>
                  </a:lnTo>
                  <a:lnTo>
                    <a:pt x="211" y="532"/>
                  </a:lnTo>
                  <a:lnTo>
                    <a:pt x="215" y="546"/>
                  </a:lnTo>
                  <a:lnTo>
                    <a:pt x="219" y="561"/>
                  </a:lnTo>
                  <a:lnTo>
                    <a:pt x="219" y="567"/>
                  </a:lnTo>
                  <a:lnTo>
                    <a:pt x="221" y="574"/>
                  </a:lnTo>
                  <a:lnTo>
                    <a:pt x="224" y="588"/>
                  </a:lnTo>
                  <a:lnTo>
                    <a:pt x="228" y="603"/>
                  </a:lnTo>
                  <a:lnTo>
                    <a:pt x="230" y="617"/>
                  </a:lnTo>
                  <a:lnTo>
                    <a:pt x="232" y="626"/>
                  </a:lnTo>
                  <a:lnTo>
                    <a:pt x="234" y="630"/>
                  </a:lnTo>
                  <a:lnTo>
                    <a:pt x="236" y="644"/>
                  </a:lnTo>
                  <a:lnTo>
                    <a:pt x="240" y="657"/>
                  </a:lnTo>
                  <a:lnTo>
                    <a:pt x="242" y="672"/>
                  </a:lnTo>
                  <a:lnTo>
                    <a:pt x="244" y="686"/>
                  </a:lnTo>
                  <a:lnTo>
                    <a:pt x="246" y="701"/>
                  </a:lnTo>
                  <a:lnTo>
                    <a:pt x="247" y="705"/>
                  </a:lnTo>
                  <a:lnTo>
                    <a:pt x="249" y="7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3" name="Line 137"/>
            <p:cNvSpPr>
              <a:spLocks noChangeShapeType="1"/>
            </p:cNvSpPr>
            <p:nvPr/>
          </p:nvSpPr>
          <p:spPr bwMode="auto">
            <a:xfrm>
              <a:off x="1697" y="367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4" name="Freeform 138"/>
            <p:cNvSpPr>
              <a:spLocks/>
            </p:cNvSpPr>
            <p:nvPr/>
          </p:nvSpPr>
          <p:spPr bwMode="auto">
            <a:xfrm>
              <a:off x="1683" y="3688"/>
              <a:ext cx="32" cy="21"/>
            </a:xfrm>
            <a:custGeom>
              <a:avLst/>
              <a:gdLst>
                <a:gd name="T0" fmla="*/ 8 w 65"/>
                <a:gd name="T1" fmla="*/ 4 h 42"/>
                <a:gd name="T2" fmla="*/ 5 w 65"/>
                <a:gd name="T3" fmla="*/ 5 h 42"/>
                <a:gd name="T4" fmla="*/ 4 w 65"/>
                <a:gd name="T5" fmla="*/ 7 h 42"/>
                <a:gd name="T6" fmla="*/ 3 w 65"/>
                <a:gd name="T7" fmla="*/ 9 h 42"/>
                <a:gd name="T8" fmla="*/ 3 w 65"/>
                <a:gd name="T9" fmla="*/ 11 h 42"/>
                <a:gd name="T10" fmla="*/ 3 w 65"/>
                <a:gd name="T11" fmla="*/ 13 h 42"/>
                <a:gd name="T12" fmla="*/ 5 w 65"/>
                <a:gd name="T13" fmla="*/ 15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5 h 42"/>
                <a:gd name="T22" fmla="*/ 18 w 65"/>
                <a:gd name="T23" fmla="*/ 13 h 42"/>
                <a:gd name="T24" fmla="*/ 18 w 65"/>
                <a:gd name="T25" fmla="*/ 10 h 42"/>
                <a:gd name="T26" fmla="*/ 18 w 65"/>
                <a:gd name="T27" fmla="*/ 8 h 42"/>
                <a:gd name="T28" fmla="*/ 17 w 65"/>
                <a:gd name="T29" fmla="*/ 6 h 42"/>
                <a:gd name="T30" fmla="*/ 16 w 65"/>
                <a:gd name="T31" fmla="*/ 5 h 42"/>
                <a:gd name="T32" fmla="*/ 14 w 65"/>
                <a:gd name="T33" fmla="*/ 4 h 42"/>
                <a:gd name="T34" fmla="*/ 30 w 65"/>
                <a:gd name="T35" fmla="*/ 2 h 42"/>
                <a:gd name="T36" fmla="*/ 28 w 65"/>
                <a:gd name="T37" fmla="*/ 18 h 42"/>
                <a:gd name="T38" fmla="*/ 19 w 65"/>
                <a:gd name="T39" fmla="*/ 4 h 42"/>
                <a:gd name="T40" fmla="*/ 21 w 65"/>
                <a:gd name="T41" fmla="*/ 8 h 42"/>
                <a:gd name="T42" fmla="*/ 22 w 65"/>
                <a:gd name="T43" fmla="*/ 11 h 42"/>
                <a:gd name="T44" fmla="*/ 21 w 65"/>
                <a:gd name="T45" fmla="*/ 14 h 42"/>
                <a:gd name="T46" fmla="*/ 19 w 65"/>
                <a:gd name="T47" fmla="*/ 17 h 42"/>
                <a:gd name="T48" fmla="*/ 16 w 65"/>
                <a:gd name="T49" fmla="*/ 20 h 42"/>
                <a:gd name="T50" fmla="*/ 12 w 65"/>
                <a:gd name="T51" fmla="*/ 21 h 42"/>
                <a:gd name="T52" fmla="*/ 8 w 65"/>
                <a:gd name="T53" fmla="*/ 21 h 42"/>
                <a:gd name="T54" fmla="*/ 4 w 65"/>
                <a:gd name="T55" fmla="*/ 19 h 42"/>
                <a:gd name="T56" fmla="*/ 1 w 65"/>
                <a:gd name="T57" fmla="*/ 16 h 42"/>
                <a:gd name="T58" fmla="*/ 0 w 65"/>
                <a:gd name="T59" fmla="*/ 11 h 42"/>
                <a:gd name="T60" fmla="*/ 1 w 65"/>
                <a:gd name="T61" fmla="*/ 7 h 42"/>
                <a:gd name="T62" fmla="*/ 1 w 65"/>
                <a:gd name="T63" fmla="*/ 4 h 42"/>
                <a:gd name="T64" fmla="*/ 4 w 65"/>
                <a:gd name="T65" fmla="*/ 2 h 42"/>
                <a:gd name="T66" fmla="*/ 8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7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26"/>
                  </a:lnTo>
                  <a:lnTo>
                    <a:pt x="36" y="25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5" y="36"/>
                  </a:lnTo>
                  <a:lnTo>
                    <a:pt x="57" y="36"/>
                  </a:lnTo>
                  <a:lnTo>
                    <a:pt x="55" y="11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8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5" name="Freeform 139"/>
            <p:cNvSpPr>
              <a:spLocks/>
            </p:cNvSpPr>
            <p:nvPr/>
          </p:nvSpPr>
          <p:spPr bwMode="auto">
            <a:xfrm>
              <a:off x="1686" y="3716"/>
              <a:ext cx="4" cy="4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0 h 10"/>
                <a:gd name="T4" fmla="*/ 4 w 8"/>
                <a:gd name="T5" fmla="*/ 3 h 10"/>
                <a:gd name="T6" fmla="*/ 0 w 8"/>
                <a:gd name="T7" fmla="*/ 4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6" name="Freeform 140"/>
            <p:cNvSpPr>
              <a:spLocks/>
            </p:cNvSpPr>
            <p:nvPr/>
          </p:nvSpPr>
          <p:spPr bwMode="auto">
            <a:xfrm>
              <a:off x="1687" y="3725"/>
              <a:ext cx="31" cy="21"/>
            </a:xfrm>
            <a:custGeom>
              <a:avLst/>
              <a:gdLst>
                <a:gd name="T0" fmla="*/ 8 w 64"/>
                <a:gd name="T1" fmla="*/ 4 h 43"/>
                <a:gd name="T2" fmla="*/ 6 w 64"/>
                <a:gd name="T3" fmla="*/ 5 h 43"/>
                <a:gd name="T4" fmla="*/ 4 w 64"/>
                <a:gd name="T5" fmla="*/ 7 h 43"/>
                <a:gd name="T6" fmla="*/ 3 w 64"/>
                <a:gd name="T7" fmla="*/ 9 h 43"/>
                <a:gd name="T8" fmla="*/ 3 w 64"/>
                <a:gd name="T9" fmla="*/ 11 h 43"/>
                <a:gd name="T10" fmla="*/ 4 w 64"/>
                <a:gd name="T11" fmla="*/ 13 h 43"/>
                <a:gd name="T12" fmla="*/ 6 w 64"/>
                <a:gd name="T13" fmla="*/ 15 h 43"/>
                <a:gd name="T14" fmla="*/ 8 w 64"/>
                <a:gd name="T15" fmla="*/ 17 h 43"/>
                <a:gd name="T16" fmla="*/ 10 w 64"/>
                <a:gd name="T17" fmla="*/ 17 h 43"/>
                <a:gd name="T18" fmla="*/ 14 w 64"/>
                <a:gd name="T19" fmla="*/ 16 h 43"/>
                <a:gd name="T20" fmla="*/ 16 w 64"/>
                <a:gd name="T21" fmla="*/ 14 h 43"/>
                <a:gd name="T22" fmla="*/ 17 w 64"/>
                <a:gd name="T23" fmla="*/ 12 h 43"/>
                <a:gd name="T24" fmla="*/ 17 w 64"/>
                <a:gd name="T25" fmla="*/ 10 h 43"/>
                <a:gd name="T26" fmla="*/ 17 w 64"/>
                <a:gd name="T27" fmla="*/ 8 h 43"/>
                <a:gd name="T28" fmla="*/ 16 w 64"/>
                <a:gd name="T29" fmla="*/ 6 h 43"/>
                <a:gd name="T30" fmla="*/ 15 w 64"/>
                <a:gd name="T31" fmla="*/ 5 h 43"/>
                <a:gd name="T32" fmla="*/ 14 w 64"/>
                <a:gd name="T33" fmla="*/ 4 h 43"/>
                <a:gd name="T34" fmla="*/ 30 w 64"/>
                <a:gd name="T35" fmla="*/ 2 h 43"/>
                <a:gd name="T36" fmla="*/ 27 w 64"/>
                <a:gd name="T37" fmla="*/ 18 h 43"/>
                <a:gd name="T38" fmla="*/ 18 w 64"/>
                <a:gd name="T39" fmla="*/ 4 h 43"/>
                <a:gd name="T40" fmla="*/ 20 w 64"/>
                <a:gd name="T41" fmla="*/ 7 h 43"/>
                <a:gd name="T42" fmla="*/ 21 w 64"/>
                <a:gd name="T43" fmla="*/ 11 h 43"/>
                <a:gd name="T44" fmla="*/ 21 w 64"/>
                <a:gd name="T45" fmla="*/ 14 h 43"/>
                <a:gd name="T46" fmla="*/ 18 w 64"/>
                <a:gd name="T47" fmla="*/ 17 h 43"/>
                <a:gd name="T48" fmla="*/ 15 w 64"/>
                <a:gd name="T49" fmla="*/ 20 h 43"/>
                <a:gd name="T50" fmla="*/ 11 w 64"/>
                <a:gd name="T51" fmla="*/ 21 h 43"/>
                <a:gd name="T52" fmla="*/ 8 w 64"/>
                <a:gd name="T53" fmla="*/ 21 h 43"/>
                <a:gd name="T54" fmla="*/ 5 w 64"/>
                <a:gd name="T55" fmla="*/ 19 h 43"/>
                <a:gd name="T56" fmla="*/ 1 w 64"/>
                <a:gd name="T57" fmla="*/ 15 h 43"/>
                <a:gd name="T58" fmla="*/ 0 w 64"/>
                <a:gd name="T59" fmla="*/ 11 h 43"/>
                <a:gd name="T60" fmla="*/ 0 w 64"/>
                <a:gd name="T61" fmla="*/ 7 h 43"/>
                <a:gd name="T62" fmla="*/ 2 w 64"/>
                <a:gd name="T63" fmla="*/ 4 h 43"/>
                <a:gd name="T64" fmla="*/ 5 w 64"/>
                <a:gd name="T65" fmla="*/ 2 h 43"/>
                <a:gd name="T66" fmla="*/ 8 w 6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3">
                  <a:moveTo>
                    <a:pt x="16" y="0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5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2" y="4"/>
                  </a:lnTo>
                  <a:lnTo>
                    <a:pt x="64" y="37"/>
                  </a:lnTo>
                  <a:lnTo>
                    <a:pt x="56" y="37"/>
                  </a:lnTo>
                  <a:lnTo>
                    <a:pt x="54" y="10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1" y="33"/>
                  </a:lnTo>
                  <a:lnTo>
                    <a:pt x="37" y="35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7" name="Line 141"/>
            <p:cNvSpPr>
              <a:spLocks noChangeShapeType="1"/>
            </p:cNvSpPr>
            <p:nvPr/>
          </p:nvSpPr>
          <p:spPr bwMode="auto">
            <a:xfrm>
              <a:off x="1704" y="3757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8" name="Freeform 142"/>
            <p:cNvSpPr>
              <a:spLocks/>
            </p:cNvSpPr>
            <p:nvPr/>
          </p:nvSpPr>
          <p:spPr bwMode="auto">
            <a:xfrm>
              <a:off x="1612" y="3760"/>
              <a:ext cx="92" cy="282"/>
            </a:xfrm>
            <a:custGeom>
              <a:avLst/>
              <a:gdLst>
                <a:gd name="T0" fmla="*/ 92 w 185"/>
                <a:gd name="T1" fmla="*/ 0 h 564"/>
                <a:gd name="T2" fmla="*/ 92 w 185"/>
                <a:gd name="T3" fmla="*/ 8 h 564"/>
                <a:gd name="T4" fmla="*/ 92 w 185"/>
                <a:gd name="T5" fmla="*/ 14 h 564"/>
                <a:gd name="T6" fmla="*/ 92 w 185"/>
                <a:gd name="T7" fmla="*/ 21 h 564"/>
                <a:gd name="T8" fmla="*/ 92 w 185"/>
                <a:gd name="T9" fmla="*/ 28 h 564"/>
                <a:gd name="T10" fmla="*/ 92 w 185"/>
                <a:gd name="T11" fmla="*/ 36 h 564"/>
                <a:gd name="T12" fmla="*/ 92 w 185"/>
                <a:gd name="T13" fmla="*/ 38 h 564"/>
                <a:gd name="T14" fmla="*/ 91 w 185"/>
                <a:gd name="T15" fmla="*/ 42 h 564"/>
                <a:gd name="T16" fmla="*/ 91 w 185"/>
                <a:gd name="T17" fmla="*/ 49 h 564"/>
                <a:gd name="T18" fmla="*/ 91 w 185"/>
                <a:gd name="T19" fmla="*/ 56 h 564"/>
                <a:gd name="T20" fmla="*/ 90 w 185"/>
                <a:gd name="T21" fmla="*/ 63 h 564"/>
                <a:gd name="T22" fmla="*/ 89 w 185"/>
                <a:gd name="T23" fmla="*/ 70 h 564"/>
                <a:gd name="T24" fmla="*/ 89 w 185"/>
                <a:gd name="T25" fmla="*/ 77 h 564"/>
                <a:gd name="T26" fmla="*/ 88 w 185"/>
                <a:gd name="T27" fmla="*/ 84 h 564"/>
                <a:gd name="T28" fmla="*/ 87 w 185"/>
                <a:gd name="T29" fmla="*/ 91 h 564"/>
                <a:gd name="T30" fmla="*/ 86 w 185"/>
                <a:gd name="T31" fmla="*/ 98 h 564"/>
                <a:gd name="T32" fmla="*/ 85 w 185"/>
                <a:gd name="T33" fmla="*/ 106 h 564"/>
                <a:gd name="T34" fmla="*/ 84 w 185"/>
                <a:gd name="T35" fmla="*/ 107 h 564"/>
                <a:gd name="T36" fmla="*/ 84 w 185"/>
                <a:gd name="T37" fmla="*/ 112 h 564"/>
                <a:gd name="T38" fmla="*/ 83 w 185"/>
                <a:gd name="T39" fmla="*/ 119 h 564"/>
                <a:gd name="T40" fmla="*/ 82 w 185"/>
                <a:gd name="T41" fmla="*/ 127 h 564"/>
                <a:gd name="T42" fmla="*/ 80 w 185"/>
                <a:gd name="T43" fmla="*/ 134 h 564"/>
                <a:gd name="T44" fmla="*/ 78 w 185"/>
                <a:gd name="T45" fmla="*/ 140 h 564"/>
                <a:gd name="T46" fmla="*/ 78 w 185"/>
                <a:gd name="T47" fmla="*/ 140 h 564"/>
                <a:gd name="T48" fmla="*/ 76 w 185"/>
                <a:gd name="T49" fmla="*/ 147 h 564"/>
                <a:gd name="T50" fmla="*/ 74 w 185"/>
                <a:gd name="T51" fmla="*/ 155 h 564"/>
                <a:gd name="T52" fmla="*/ 72 w 185"/>
                <a:gd name="T53" fmla="*/ 161 h 564"/>
                <a:gd name="T54" fmla="*/ 71 w 185"/>
                <a:gd name="T55" fmla="*/ 166 h 564"/>
                <a:gd name="T56" fmla="*/ 70 w 185"/>
                <a:gd name="T57" fmla="*/ 168 h 564"/>
                <a:gd name="T58" fmla="*/ 67 w 185"/>
                <a:gd name="T59" fmla="*/ 175 h 564"/>
                <a:gd name="T60" fmla="*/ 65 w 185"/>
                <a:gd name="T61" fmla="*/ 182 h 564"/>
                <a:gd name="T62" fmla="*/ 63 w 185"/>
                <a:gd name="T63" fmla="*/ 186 h 564"/>
                <a:gd name="T64" fmla="*/ 62 w 185"/>
                <a:gd name="T65" fmla="*/ 189 h 564"/>
                <a:gd name="T66" fmla="*/ 60 w 185"/>
                <a:gd name="T67" fmla="*/ 196 h 564"/>
                <a:gd name="T68" fmla="*/ 57 w 185"/>
                <a:gd name="T69" fmla="*/ 204 h 564"/>
                <a:gd name="T70" fmla="*/ 57 w 185"/>
                <a:gd name="T71" fmla="*/ 204 h 564"/>
                <a:gd name="T72" fmla="*/ 54 w 185"/>
                <a:gd name="T73" fmla="*/ 210 h 564"/>
                <a:gd name="T74" fmla="*/ 50 w 185"/>
                <a:gd name="T75" fmla="*/ 217 h 564"/>
                <a:gd name="T76" fmla="*/ 50 w 185"/>
                <a:gd name="T77" fmla="*/ 218 h 564"/>
                <a:gd name="T78" fmla="*/ 46 w 185"/>
                <a:gd name="T79" fmla="*/ 225 h 564"/>
                <a:gd name="T80" fmla="*/ 42 w 185"/>
                <a:gd name="T81" fmla="*/ 231 h 564"/>
                <a:gd name="T82" fmla="*/ 38 w 185"/>
                <a:gd name="T83" fmla="*/ 238 h 564"/>
                <a:gd name="T84" fmla="*/ 36 w 185"/>
                <a:gd name="T85" fmla="*/ 243 h 564"/>
                <a:gd name="T86" fmla="*/ 34 w 185"/>
                <a:gd name="T87" fmla="*/ 245 h 564"/>
                <a:gd name="T88" fmla="*/ 29 w 185"/>
                <a:gd name="T89" fmla="*/ 253 h 564"/>
                <a:gd name="T90" fmla="*/ 29 w 185"/>
                <a:gd name="T91" fmla="*/ 253 h 564"/>
                <a:gd name="T92" fmla="*/ 24 w 185"/>
                <a:gd name="T93" fmla="*/ 259 h 564"/>
                <a:gd name="T94" fmla="*/ 22 w 185"/>
                <a:gd name="T95" fmla="*/ 262 h 564"/>
                <a:gd name="T96" fmla="*/ 20 w 185"/>
                <a:gd name="T97" fmla="*/ 266 h 564"/>
                <a:gd name="T98" fmla="*/ 18 w 185"/>
                <a:gd name="T99" fmla="*/ 274 h 564"/>
                <a:gd name="T100" fmla="*/ 14 w 185"/>
                <a:gd name="T101" fmla="*/ 280 h 564"/>
                <a:gd name="T102" fmla="*/ 14 w 185"/>
                <a:gd name="T103" fmla="*/ 280 h 564"/>
                <a:gd name="T104" fmla="*/ 8 w 185"/>
                <a:gd name="T105" fmla="*/ 282 h 564"/>
                <a:gd name="T106" fmla="*/ 1 w 185"/>
                <a:gd name="T107" fmla="*/ 280 h 564"/>
                <a:gd name="T108" fmla="*/ 0 w 185"/>
                <a:gd name="T109" fmla="*/ 280 h 5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5" h="564">
                  <a:moveTo>
                    <a:pt x="185" y="0"/>
                  </a:moveTo>
                  <a:lnTo>
                    <a:pt x="185" y="15"/>
                  </a:lnTo>
                  <a:lnTo>
                    <a:pt x="185" y="28"/>
                  </a:lnTo>
                  <a:lnTo>
                    <a:pt x="185" y="42"/>
                  </a:lnTo>
                  <a:lnTo>
                    <a:pt x="185" y="55"/>
                  </a:lnTo>
                  <a:lnTo>
                    <a:pt x="185" y="71"/>
                  </a:lnTo>
                  <a:lnTo>
                    <a:pt x="185" y="76"/>
                  </a:lnTo>
                  <a:lnTo>
                    <a:pt x="183" y="84"/>
                  </a:lnTo>
                  <a:lnTo>
                    <a:pt x="183" y="98"/>
                  </a:lnTo>
                  <a:lnTo>
                    <a:pt x="183" y="111"/>
                  </a:lnTo>
                  <a:lnTo>
                    <a:pt x="181" y="126"/>
                  </a:lnTo>
                  <a:lnTo>
                    <a:pt x="179" y="140"/>
                  </a:lnTo>
                  <a:lnTo>
                    <a:pt x="179" y="153"/>
                  </a:lnTo>
                  <a:lnTo>
                    <a:pt x="177" y="167"/>
                  </a:lnTo>
                  <a:lnTo>
                    <a:pt x="175" y="182"/>
                  </a:lnTo>
                  <a:lnTo>
                    <a:pt x="173" y="195"/>
                  </a:lnTo>
                  <a:lnTo>
                    <a:pt x="171" y="211"/>
                  </a:lnTo>
                  <a:lnTo>
                    <a:pt x="169" y="213"/>
                  </a:lnTo>
                  <a:lnTo>
                    <a:pt x="169" y="224"/>
                  </a:lnTo>
                  <a:lnTo>
                    <a:pt x="166" y="238"/>
                  </a:lnTo>
                  <a:lnTo>
                    <a:pt x="164" y="253"/>
                  </a:lnTo>
                  <a:lnTo>
                    <a:pt x="160" y="267"/>
                  </a:lnTo>
                  <a:lnTo>
                    <a:pt x="156" y="280"/>
                  </a:lnTo>
                  <a:lnTo>
                    <a:pt x="152" y="293"/>
                  </a:lnTo>
                  <a:lnTo>
                    <a:pt x="148" y="309"/>
                  </a:lnTo>
                  <a:lnTo>
                    <a:pt x="145" y="322"/>
                  </a:lnTo>
                  <a:lnTo>
                    <a:pt x="143" y="332"/>
                  </a:lnTo>
                  <a:lnTo>
                    <a:pt x="141" y="336"/>
                  </a:lnTo>
                  <a:lnTo>
                    <a:pt x="135" y="349"/>
                  </a:lnTo>
                  <a:lnTo>
                    <a:pt x="131" y="364"/>
                  </a:lnTo>
                  <a:lnTo>
                    <a:pt x="127" y="372"/>
                  </a:lnTo>
                  <a:lnTo>
                    <a:pt x="125" y="378"/>
                  </a:lnTo>
                  <a:lnTo>
                    <a:pt x="120" y="391"/>
                  </a:lnTo>
                  <a:lnTo>
                    <a:pt x="114" y="407"/>
                  </a:lnTo>
                  <a:lnTo>
                    <a:pt x="108" y="420"/>
                  </a:lnTo>
                  <a:lnTo>
                    <a:pt x="100" y="434"/>
                  </a:lnTo>
                  <a:lnTo>
                    <a:pt x="100" y="435"/>
                  </a:lnTo>
                  <a:lnTo>
                    <a:pt x="93" y="449"/>
                  </a:lnTo>
                  <a:lnTo>
                    <a:pt x="85" y="462"/>
                  </a:lnTo>
                  <a:lnTo>
                    <a:pt x="77" y="476"/>
                  </a:lnTo>
                  <a:lnTo>
                    <a:pt x="72" y="485"/>
                  </a:lnTo>
                  <a:lnTo>
                    <a:pt x="68" y="489"/>
                  </a:lnTo>
                  <a:lnTo>
                    <a:pt x="58" y="505"/>
                  </a:lnTo>
                  <a:lnTo>
                    <a:pt x="48" y="518"/>
                  </a:lnTo>
                  <a:lnTo>
                    <a:pt x="45" y="524"/>
                  </a:lnTo>
                  <a:lnTo>
                    <a:pt x="41" y="532"/>
                  </a:lnTo>
                  <a:lnTo>
                    <a:pt x="37" y="547"/>
                  </a:lnTo>
                  <a:lnTo>
                    <a:pt x="29" y="560"/>
                  </a:lnTo>
                  <a:lnTo>
                    <a:pt x="16" y="564"/>
                  </a:lnTo>
                  <a:lnTo>
                    <a:pt x="2" y="560"/>
                  </a:lnTo>
                  <a:lnTo>
                    <a:pt x="0" y="5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9" name="Freeform 143"/>
            <p:cNvSpPr>
              <a:spLocks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30 w 905"/>
                <a:gd name="T1" fmla="*/ 433 h 882"/>
                <a:gd name="T2" fmla="*/ 108 w 905"/>
                <a:gd name="T3" fmla="*/ 428 h 882"/>
                <a:gd name="T4" fmla="*/ 87 w 905"/>
                <a:gd name="T5" fmla="*/ 418 h 882"/>
                <a:gd name="T6" fmla="*/ 67 w 905"/>
                <a:gd name="T7" fmla="*/ 409 h 882"/>
                <a:gd name="T8" fmla="*/ 53 w 905"/>
                <a:gd name="T9" fmla="*/ 401 h 882"/>
                <a:gd name="T10" fmla="*/ 37 w 905"/>
                <a:gd name="T11" fmla="*/ 386 h 882"/>
                <a:gd name="T12" fmla="*/ 25 w 905"/>
                <a:gd name="T13" fmla="*/ 371 h 882"/>
                <a:gd name="T14" fmla="*/ 15 w 905"/>
                <a:gd name="T15" fmla="*/ 352 h 882"/>
                <a:gd name="T16" fmla="*/ 9 w 905"/>
                <a:gd name="T17" fmla="*/ 331 h 882"/>
                <a:gd name="T18" fmla="*/ 4 w 905"/>
                <a:gd name="T19" fmla="*/ 308 h 882"/>
                <a:gd name="T20" fmla="*/ 1 w 905"/>
                <a:gd name="T21" fmla="*/ 282 h 882"/>
                <a:gd name="T22" fmla="*/ 0 w 905"/>
                <a:gd name="T23" fmla="*/ 254 h 882"/>
                <a:gd name="T24" fmla="*/ 1 w 905"/>
                <a:gd name="T25" fmla="*/ 226 h 882"/>
                <a:gd name="T26" fmla="*/ 4 w 905"/>
                <a:gd name="T27" fmla="*/ 197 h 882"/>
                <a:gd name="T28" fmla="*/ 6 w 905"/>
                <a:gd name="T29" fmla="*/ 176 h 882"/>
                <a:gd name="T30" fmla="*/ 10 w 905"/>
                <a:gd name="T31" fmla="*/ 155 h 882"/>
                <a:gd name="T32" fmla="*/ 17 w 905"/>
                <a:gd name="T33" fmla="*/ 131 h 882"/>
                <a:gd name="T34" fmla="*/ 25 w 905"/>
                <a:gd name="T35" fmla="*/ 114 h 882"/>
                <a:gd name="T36" fmla="*/ 37 w 905"/>
                <a:gd name="T37" fmla="*/ 93 h 882"/>
                <a:gd name="T38" fmla="*/ 48 w 905"/>
                <a:gd name="T39" fmla="*/ 78 h 882"/>
                <a:gd name="T40" fmla="*/ 62 w 905"/>
                <a:gd name="T41" fmla="*/ 65 h 882"/>
                <a:gd name="T42" fmla="*/ 74 w 905"/>
                <a:gd name="T43" fmla="*/ 45 h 882"/>
                <a:gd name="T44" fmla="*/ 87 w 905"/>
                <a:gd name="T45" fmla="*/ 34 h 882"/>
                <a:gd name="T46" fmla="*/ 108 w 905"/>
                <a:gd name="T47" fmla="*/ 22 h 882"/>
                <a:gd name="T48" fmla="*/ 130 w 905"/>
                <a:gd name="T49" fmla="*/ 14 h 882"/>
                <a:gd name="T50" fmla="*/ 151 w 905"/>
                <a:gd name="T51" fmla="*/ 7 h 882"/>
                <a:gd name="T52" fmla="*/ 178 w 905"/>
                <a:gd name="T53" fmla="*/ 2 h 882"/>
                <a:gd name="T54" fmla="*/ 201 w 905"/>
                <a:gd name="T55" fmla="*/ 0 h 882"/>
                <a:gd name="T56" fmla="*/ 221 w 905"/>
                <a:gd name="T57" fmla="*/ 2 h 882"/>
                <a:gd name="T58" fmla="*/ 243 w 905"/>
                <a:gd name="T59" fmla="*/ 9 h 882"/>
                <a:gd name="T60" fmla="*/ 263 w 905"/>
                <a:gd name="T61" fmla="*/ 21 h 882"/>
                <a:gd name="T62" fmla="*/ 277 w 905"/>
                <a:gd name="T63" fmla="*/ 32 h 882"/>
                <a:gd name="T64" fmla="*/ 291 w 905"/>
                <a:gd name="T65" fmla="*/ 46 h 882"/>
                <a:gd name="T66" fmla="*/ 305 w 905"/>
                <a:gd name="T67" fmla="*/ 58 h 882"/>
                <a:gd name="T68" fmla="*/ 321 w 905"/>
                <a:gd name="T69" fmla="*/ 71 h 882"/>
                <a:gd name="T70" fmla="*/ 337 w 905"/>
                <a:gd name="T71" fmla="*/ 86 h 882"/>
                <a:gd name="T72" fmla="*/ 354 w 905"/>
                <a:gd name="T73" fmla="*/ 97 h 882"/>
                <a:gd name="T74" fmla="*/ 369 w 905"/>
                <a:gd name="T75" fmla="*/ 107 h 882"/>
                <a:gd name="T76" fmla="*/ 382 w 905"/>
                <a:gd name="T77" fmla="*/ 125 h 882"/>
                <a:gd name="T78" fmla="*/ 396 w 905"/>
                <a:gd name="T79" fmla="*/ 139 h 882"/>
                <a:gd name="T80" fmla="*/ 411 w 905"/>
                <a:gd name="T81" fmla="*/ 154 h 882"/>
                <a:gd name="T82" fmla="*/ 424 w 905"/>
                <a:gd name="T83" fmla="*/ 172 h 882"/>
                <a:gd name="T84" fmla="*/ 432 w 905"/>
                <a:gd name="T85" fmla="*/ 190 h 882"/>
                <a:gd name="T86" fmla="*/ 438 w 905"/>
                <a:gd name="T87" fmla="*/ 219 h 882"/>
                <a:gd name="T88" fmla="*/ 441 w 905"/>
                <a:gd name="T89" fmla="*/ 239 h 882"/>
                <a:gd name="T90" fmla="*/ 445 w 905"/>
                <a:gd name="T91" fmla="*/ 265 h 882"/>
                <a:gd name="T92" fmla="*/ 451 w 905"/>
                <a:gd name="T93" fmla="*/ 288 h 882"/>
                <a:gd name="T94" fmla="*/ 446 w 905"/>
                <a:gd name="T95" fmla="*/ 316 h 882"/>
                <a:gd name="T96" fmla="*/ 439 w 905"/>
                <a:gd name="T97" fmla="*/ 336 h 882"/>
                <a:gd name="T98" fmla="*/ 431 w 905"/>
                <a:gd name="T99" fmla="*/ 352 h 882"/>
                <a:gd name="T100" fmla="*/ 418 w 905"/>
                <a:gd name="T101" fmla="*/ 371 h 882"/>
                <a:gd name="T102" fmla="*/ 403 w 905"/>
                <a:gd name="T103" fmla="*/ 386 h 882"/>
                <a:gd name="T104" fmla="*/ 390 w 905"/>
                <a:gd name="T105" fmla="*/ 397 h 882"/>
                <a:gd name="T106" fmla="*/ 373 w 905"/>
                <a:gd name="T107" fmla="*/ 407 h 882"/>
                <a:gd name="T108" fmla="*/ 354 w 905"/>
                <a:gd name="T109" fmla="*/ 416 h 882"/>
                <a:gd name="T110" fmla="*/ 333 w 905"/>
                <a:gd name="T111" fmla="*/ 424 h 882"/>
                <a:gd name="T112" fmla="*/ 312 w 905"/>
                <a:gd name="T113" fmla="*/ 430 h 882"/>
                <a:gd name="T114" fmla="*/ 284 w 905"/>
                <a:gd name="T115" fmla="*/ 434 h 882"/>
                <a:gd name="T116" fmla="*/ 263 w 905"/>
                <a:gd name="T117" fmla="*/ 441 h 882"/>
                <a:gd name="T118" fmla="*/ 235 w 905"/>
                <a:gd name="T119" fmla="*/ 441 h 882"/>
                <a:gd name="T120" fmla="*/ 207 w 905"/>
                <a:gd name="T121" fmla="*/ 440 h 882"/>
                <a:gd name="T122" fmla="*/ 179 w 905"/>
                <a:gd name="T123" fmla="*/ 439 h 882"/>
                <a:gd name="T124" fmla="*/ 151 w 905"/>
                <a:gd name="T125" fmla="*/ 435 h 8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0" name="Freeform 144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1" name="Line 145"/>
            <p:cNvSpPr>
              <a:spLocks noChangeShapeType="1"/>
            </p:cNvSpPr>
            <p:nvPr/>
          </p:nvSpPr>
          <p:spPr bwMode="auto">
            <a:xfrm>
              <a:off x="1085" y="357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2" name="Freeform 146"/>
            <p:cNvSpPr>
              <a:spLocks/>
            </p:cNvSpPr>
            <p:nvPr/>
          </p:nvSpPr>
          <p:spPr bwMode="auto">
            <a:xfrm>
              <a:off x="1020" y="3529"/>
              <a:ext cx="29" cy="31"/>
            </a:xfrm>
            <a:custGeom>
              <a:avLst/>
              <a:gdLst>
                <a:gd name="T0" fmla="*/ 10 w 58"/>
                <a:gd name="T1" fmla="*/ 3 h 61"/>
                <a:gd name="T2" fmla="*/ 12 w 58"/>
                <a:gd name="T3" fmla="*/ 0 h 61"/>
                <a:gd name="T4" fmla="*/ 29 w 58"/>
                <a:gd name="T5" fmla="*/ 11 h 61"/>
                <a:gd name="T6" fmla="*/ 28 w 58"/>
                <a:gd name="T7" fmla="*/ 14 h 61"/>
                <a:gd name="T8" fmla="*/ 26 w 58"/>
                <a:gd name="T9" fmla="*/ 14 h 61"/>
                <a:gd name="T10" fmla="*/ 24 w 58"/>
                <a:gd name="T11" fmla="*/ 16 h 61"/>
                <a:gd name="T12" fmla="*/ 22 w 58"/>
                <a:gd name="T13" fmla="*/ 16 h 61"/>
                <a:gd name="T14" fmla="*/ 19 w 58"/>
                <a:gd name="T15" fmla="*/ 17 h 61"/>
                <a:gd name="T16" fmla="*/ 17 w 58"/>
                <a:gd name="T17" fmla="*/ 18 h 61"/>
                <a:gd name="T18" fmla="*/ 14 w 58"/>
                <a:gd name="T19" fmla="*/ 20 h 61"/>
                <a:gd name="T20" fmla="*/ 12 w 58"/>
                <a:gd name="T21" fmla="*/ 22 h 61"/>
                <a:gd name="T22" fmla="*/ 9 w 58"/>
                <a:gd name="T23" fmla="*/ 24 h 61"/>
                <a:gd name="T24" fmla="*/ 8 w 58"/>
                <a:gd name="T25" fmla="*/ 26 h 61"/>
                <a:gd name="T26" fmla="*/ 6 w 58"/>
                <a:gd name="T27" fmla="*/ 27 h 61"/>
                <a:gd name="T28" fmla="*/ 5 w 58"/>
                <a:gd name="T29" fmla="*/ 29 h 61"/>
                <a:gd name="T30" fmla="*/ 4 w 58"/>
                <a:gd name="T31" fmla="*/ 31 h 61"/>
                <a:gd name="T32" fmla="*/ 0 w 58"/>
                <a:gd name="T33" fmla="*/ 29 h 61"/>
                <a:gd name="T34" fmla="*/ 1 w 58"/>
                <a:gd name="T35" fmla="*/ 27 h 61"/>
                <a:gd name="T36" fmla="*/ 2 w 58"/>
                <a:gd name="T37" fmla="*/ 26 h 61"/>
                <a:gd name="T38" fmla="*/ 4 w 58"/>
                <a:gd name="T39" fmla="*/ 23 h 61"/>
                <a:gd name="T40" fmla="*/ 6 w 58"/>
                <a:gd name="T41" fmla="*/ 22 h 61"/>
                <a:gd name="T42" fmla="*/ 8 w 58"/>
                <a:gd name="T43" fmla="*/ 20 h 61"/>
                <a:gd name="T44" fmla="*/ 10 w 58"/>
                <a:gd name="T45" fmla="*/ 18 h 61"/>
                <a:gd name="T46" fmla="*/ 12 w 58"/>
                <a:gd name="T47" fmla="*/ 17 h 61"/>
                <a:gd name="T48" fmla="*/ 15 w 58"/>
                <a:gd name="T49" fmla="*/ 16 h 61"/>
                <a:gd name="T50" fmla="*/ 17 w 58"/>
                <a:gd name="T51" fmla="*/ 15 h 61"/>
                <a:gd name="T52" fmla="*/ 20 w 58"/>
                <a:gd name="T53" fmla="*/ 13 h 61"/>
                <a:gd name="T54" fmla="*/ 22 w 58"/>
                <a:gd name="T55" fmla="*/ 13 h 61"/>
                <a:gd name="T56" fmla="*/ 24 w 58"/>
                <a:gd name="T57" fmla="*/ 12 h 61"/>
                <a:gd name="T58" fmla="*/ 10 w 58"/>
                <a:gd name="T59" fmla="*/ 3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61">
                  <a:moveTo>
                    <a:pt x="20" y="6"/>
                  </a:moveTo>
                  <a:lnTo>
                    <a:pt x="23" y="0"/>
                  </a:lnTo>
                  <a:lnTo>
                    <a:pt x="58" y="21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7" y="34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3" y="44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9" y="31"/>
                  </a:lnTo>
                  <a:lnTo>
                    <a:pt x="33" y="29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3" name="Freeform 147"/>
            <p:cNvSpPr>
              <a:spLocks/>
            </p:cNvSpPr>
            <p:nvPr/>
          </p:nvSpPr>
          <p:spPr bwMode="auto">
            <a:xfrm>
              <a:off x="1039" y="3566"/>
              <a:ext cx="6" cy="6"/>
            </a:xfrm>
            <a:custGeom>
              <a:avLst/>
              <a:gdLst>
                <a:gd name="T0" fmla="*/ 0 w 11"/>
                <a:gd name="T1" fmla="*/ 3 h 11"/>
                <a:gd name="T2" fmla="*/ 2 w 11"/>
                <a:gd name="T3" fmla="*/ 0 h 11"/>
                <a:gd name="T4" fmla="*/ 6 w 11"/>
                <a:gd name="T5" fmla="*/ 2 h 11"/>
                <a:gd name="T6" fmla="*/ 4 w 11"/>
                <a:gd name="T7" fmla="*/ 6 h 11"/>
                <a:gd name="T8" fmla="*/ 0 w 11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4" name="Freeform 148"/>
            <p:cNvSpPr>
              <a:spLocks/>
            </p:cNvSpPr>
            <p:nvPr/>
          </p:nvSpPr>
          <p:spPr bwMode="auto">
            <a:xfrm>
              <a:off x="1051" y="3551"/>
              <a:ext cx="30" cy="30"/>
            </a:xfrm>
            <a:custGeom>
              <a:avLst/>
              <a:gdLst>
                <a:gd name="T0" fmla="*/ 5 w 59"/>
                <a:gd name="T1" fmla="*/ 18 h 61"/>
                <a:gd name="T2" fmla="*/ 4 w 59"/>
                <a:gd name="T3" fmla="*/ 21 h 61"/>
                <a:gd name="T4" fmla="*/ 5 w 59"/>
                <a:gd name="T5" fmla="*/ 24 h 61"/>
                <a:gd name="T6" fmla="*/ 6 w 59"/>
                <a:gd name="T7" fmla="*/ 26 h 61"/>
                <a:gd name="T8" fmla="*/ 8 w 59"/>
                <a:gd name="T9" fmla="*/ 27 h 61"/>
                <a:gd name="T10" fmla="*/ 10 w 59"/>
                <a:gd name="T11" fmla="*/ 28 h 61"/>
                <a:gd name="T12" fmla="*/ 13 w 59"/>
                <a:gd name="T13" fmla="*/ 28 h 61"/>
                <a:gd name="T14" fmla="*/ 16 w 59"/>
                <a:gd name="T15" fmla="*/ 26 h 61"/>
                <a:gd name="T16" fmla="*/ 17 w 59"/>
                <a:gd name="T17" fmla="*/ 24 h 61"/>
                <a:gd name="T18" fmla="*/ 18 w 59"/>
                <a:gd name="T19" fmla="*/ 21 h 61"/>
                <a:gd name="T20" fmla="*/ 18 w 59"/>
                <a:gd name="T21" fmla="*/ 18 h 61"/>
                <a:gd name="T22" fmla="*/ 17 w 59"/>
                <a:gd name="T23" fmla="*/ 16 h 61"/>
                <a:gd name="T24" fmla="*/ 15 w 59"/>
                <a:gd name="T25" fmla="*/ 14 h 61"/>
                <a:gd name="T26" fmla="*/ 14 w 59"/>
                <a:gd name="T27" fmla="*/ 13 h 61"/>
                <a:gd name="T28" fmla="*/ 12 w 59"/>
                <a:gd name="T29" fmla="*/ 13 h 61"/>
                <a:gd name="T30" fmla="*/ 10 w 59"/>
                <a:gd name="T31" fmla="*/ 13 h 61"/>
                <a:gd name="T32" fmla="*/ 9 w 59"/>
                <a:gd name="T33" fmla="*/ 14 h 61"/>
                <a:gd name="T34" fmla="*/ 17 w 59"/>
                <a:gd name="T35" fmla="*/ 0 h 61"/>
                <a:gd name="T36" fmla="*/ 28 w 59"/>
                <a:gd name="T37" fmla="*/ 10 h 61"/>
                <a:gd name="T38" fmla="*/ 12 w 59"/>
                <a:gd name="T39" fmla="*/ 10 h 61"/>
                <a:gd name="T40" fmla="*/ 15 w 59"/>
                <a:gd name="T41" fmla="*/ 10 h 61"/>
                <a:gd name="T42" fmla="*/ 17 w 59"/>
                <a:gd name="T43" fmla="*/ 11 h 61"/>
                <a:gd name="T44" fmla="*/ 20 w 59"/>
                <a:gd name="T45" fmla="*/ 14 h 61"/>
                <a:gd name="T46" fmla="*/ 22 w 59"/>
                <a:gd name="T47" fmla="*/ 18 h 61"/>
                <a:gd name="T48" fmla="*/ 22 w 59"/>
                <a:gd name="T49" fmla="*/ 22 h 61"/>
                <a:gd name="T50" fmla="*/ 21 w 59"/>
                <a:gd name="T51" fmla="*/ 26 h 61"/>
                <a:gd name="T52" fmla="*/ 18 w 59"/>
                <a:gd name="T53" fmla="*/ 29 h 61"/>
                <a:gd name="T54" fmla="*/ 16 w 59"/>
                <a:gd name="T55" fmla="*/ 30 h 61"/>
                <a:gd name="T56" fmla="*/ 11 w 59"/>
                <a:gd name="T57" fmla="*/ 30 h 61"/>
                <a:gd name="T58" fmla="*/ 6 w 59"/>
                <a:gd name="T59" fmla="*/ 30 h 61"/>
                <a:gd name="T60" fmla="*/ 3 w 59"/>
                <a:gd name="T61" fmla="*/ 27 h 61"/>
                <a:gd name="T62" fmla="*/ 1 w 59"/>
                <a:gd name="T63" fmla="*/ 24 h 61"/>
                <a:gd name="T64" fmla="*/ 0 w 59"/>
                <a:gd name="T65" fmla="*/ 20 h 61"/>
                <a:gd name="T66" fmla="*/ 1 w 59"/>
                <a:gd name="T67" fmla="*/ 1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1">
                  <a:moveTo>
                    <a:pt x="2" y="35"/>
                  </a:moveTo>
                  <a:lnTo>
                    <a:pt x="10" y="37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33" y="0"/>
                  </a:lnTo>
                  <a:lnTo>
                    <a:pt x="59" y="15"/>
                  </a:lnTo>
                  <a:lnTo>
                    <a:pt x="56" y="21"/>
                  </a:lnTo>
                  <a:lnTo>
                    <a:pt x="34" y="10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33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1" y="60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5" name="Line 149"/>
            <p:cNvSpPr>
              <a:spLocks noChangeShapeType="1"/>
            </p:cNvSpPr>
            <p:nvPr/>
          </p:nvSpPr>
          <p:spPr bwMode="auto">
            <a:xfrm flipH="1">
              <a:off x="1013" y="35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6" name="Freeform 150"/>
            <p:cNvSpPr>
              <a:spLocks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25 w 533"/>
                <a:gd name="T1" fmla="*/ 236 h 575"/>
                <a:gd name="T2" fmla="*/ 16 w 533"/>
                <a:gd name="T3" fmla="*/ 222 h 575"/>
                <a:gd name="T4" fmla="*/ 10 w 533"/>
                <a:gd name="T5" fmla="*/ 207 h 575"/>
                <a:gd name="T6" fmla="*/ 6 w 533"/>
                <a:gd name="T7" fmla="*/ 193 h 575"/>
                <a:gd name="T8" fmla="*/ 2 w 533"/>
                <a:gd name="T9" fmla="*/ 173 h 575"/>
                <a:gd name="T10" fmla="*/ 0 w 533"/>
                <a:gd name="T11" fmla="*/ 152 h 575"/>
                <a:gd name="T12" fmla="*/ 1 w 533"/>
                <a:gd name="T13" fmla="*/ 131 h 575"/>
                <a:gd name="T14" fmla="*/ 5 w 533"/>
                <a:gd name="T15" fmla="*/ 110 h 575"/>
                <a:gd name="T16" fmla="*/ 9 w 533"/>
                <a:gd name="T17" fmla="*/ 96 h 575"/>
                <a:gd name="T18" fmla="*/ 13 w 533"/>
                <a:gd name="T19" fmla="*/ 82 h 575"/>
                <a:gd name="T20" fmla="*/ 20 w 533"/>
                <a:gd name="T21" fmla="*/ 68 h 575"/>
                <a:gd name="T22" fmla="*/ 29 w 533"/>
                <a:gd name="T23" fmla="*/ 55 h 575"/>
                <a:gd name="T24" fmla="*/ 40 w 533"/>
                <a:gd name="T25" fmla="*/ 40 h 575"/>
                <a:gd name="T26" fmla="*/ 48 w 533"/>
                <a:gd name="T27" fmla="*/ 34 h 575"/>
                <a:gd name="T28" fmla="*/ 61 w 533"/>
                <a:gd name="T29" fmla="*/ 23 h 575"/>
                <a:gd name="T30" fmla="*/ 76 w 533"/>
                <a:gd name="T31" fmla="*/ 15 h 575"/>
                <a:gd name="T32" fmla="*/ 90 w 533"/>
                <a:gd name="T33" fmla="*/ 10 h 575"/>
                <a:gd name="T34" fmla="*/ 110 w 533"/>
                <a:gd name="T35" fmla="*/ 3 h 575"/>
                <a:gd name="T36" fmla="*/ 132 w 533"/>
                <a:gd name="T37" fmla="*/ 0 h 575"/>
                <a:gd name="T38" fmla="*/ 153 w 533"/>
                <a:gd name="T39" fmla="*/ 3 h 575"/>
                <a:gd name="T40" fmla="*/ 167 w 533"/>
                <a:gd name="T41" fmla="*/ 8 h 575"/>
                <a:gd name="T42" fmla="*/ 181 w 533"/>
                <a:gd name="T43" fmla="*/ 14 h 575"/>
                <a:gd name="T44" fmla="*/ 195 w 533"/>
                <a:gd name="T45" fmla="*/ 22 h 575"/>
                <a:gd name="T46" fmla="*/ 209 w 533"/>
                <a:gd name="T47" fmla="*/ 31 h 575"/>
                <a:gd name="T48" fmla="*/ 220 w 533"/>
                <a:gd name="T49" fmla="*/ 40 h 575"/>
                <a:gd name="T50" fmla="*/ 230 w 533"/>
                <a:gd name="T51" fmla="*/ 51 h 575"/>
                <a:gd name="T52" fmla="*/ 239 w 533"/>
                <a:gd name="T53" fmla="*/ 61 h 575"/>
                <a:gd name="T54" fmla="*/ 249 w 533"/>
                <a:gd name="T55" fmla="*/ 75 h 575"/>
                <a:gd name="T56" fmla="*/ 255 w 533"/>
                <a:gd name="T57" fmla="*/ 89 h 575"/>
                <a:gd name="T58" fmla="*/ 261 w 533"/>
                <a:gd name="T59" fmla="*/ 103 h 575"/>
                <a:gd name="T60" fmla="*/ 265 w 533"/>
                <a:gd name="T61" fmla="*/ 120 h 575"/>
                <a:gd name="T62" fmla="*/ 267 w 533"/>
                <a:gd name="T63" fmla="*/ 138 h 575"/>
                <a:gd name="T64" fmla="*/ 267 w 533"/>
                <a:gd name="T65" fmla="*/ 159 h 575"/>
                <a:gd name="T66" fmla="*/ 265 w 533"/>
                <a:gd name="T67" fmla="*/ 173 h 575"/>
                <a:gd name="T68" fmla="*/ 260 w 533"/>
                <a:gd name="T69" fmla="*/ 194 h 575"/>
                <a:gd name="T70" fmla="*/ 255 w 533"/>
                <a:gd name="T71" fmla="*/ 207 h 575"/>
                <a:gd name="T72" fmla="*/ 248 w 533"/>
                <a:gd name="T73" fmla="*/ 222 h 575"/>
                <a:gd name="T74" fmla="*/ 239 w 533"/>
                <a:gd name="T75" fmla="*/ 236 h 575"/>
                <a:gd name="T76" fmla="*/ 230 w 533"/>
                <a:gd name="T77" fmla="*/ 246 h 575"/>
                <a:gd name="T78" fmla="*/ 218 w 533"/>
                <a:gd name="T79" fmla="*/ 256 h 575"/>
                <a:gd name="T80" fmla="*/ 209 w 533"/>
                <a:gd name="T81" fmla="*/ 264 h 575"/>
                <a:gd name="T82" fmla="*/ 195 w 533"/>
                <a:gd name="T83" fmla="*/ 273 h 575"/>
                <a:gd name="T84" fmla="*/ 181 w 533"/>
                <a:gd name="T85" fmla="*/ 278 h 575"/>
                <a:gd name="T86" fmla="*/ 159 w 533"/>
                <a:gd name="T87" fmla="*/ 284 h 575"/>
                <a:gd name="T88" fmla="*/ 146 w 533"/>
                <a:gd name="T89" fmla="*/ 286 h 575"/>
                <a:gd name="T90" fmla="*/ 125 w 533"/>
                <a:gd name="T91" fmla="*/ 287 h 575"/>
                <a:gd name="T92" fmla="*/ 104 w 533"/>
                <a:gd name="T93" fmla="*/ 285 h 5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33" h="575">
                  <a:moveTo>
                    <a:pt x="61" y="486"/>
                  </a:move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7" name="Freeform 151"/>
            <p:cNvSpPr>
              <a:spLocks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8" name="Line 152"/>
            <p:cNvSpPr>
              <a:spLocks noChangeShapeType="1"/>
            </p:cNvSpPr>
            <p:nvPr/>
          </p:nvSpPr>
          <p:spPr bwMode="auto">
            <a:xfrm>
              <a:off x="1086" y="345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9" name="Freeform 153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3 w 88"/>
                <a:gd name="T3" fmla="*/ 34 h 88"/>
                <a:gd name="T4" fmla="*/ 3 w 88"/>
                <a:gd name="T5" fmla="*/ 32 h 88"/>
                <a:gd name="T6" fmla="*/ 1 w 88"/>
                <a:gd name="T7" fmla="*/ 26 h 88"/>
                <a:gd name="T8" fmla="*/ 0 w 88"/>
                <a:gd name="T9" fmla="*/ 19 h 88"/>
                <a:gd name="T10" fmla="*/ 2 w 88"/>
                <a:gd name="T11" fmla="*/ 13 h 88"/>
                <a:gd name="T12" fmla="*/ 3 w 88"/>
                <a:gd name="T13" fmla="*/ 12 h 88"/>
                <a:gd name="T14" fmla="*/ 8 w 88"/>
                <a:gd name="T15" fmla="*/ 6 h 88"/>
                <a:gd name="T16" fmla="*/ 10 w 88"/>
                <a:gd name="T17" fmla="*/ 3 h 88"/>
                <a:gd name="T18" fmla="*/ 16 w 88"/>
                <a:gd name="T19" fmla="*/ 0 h 88"/>
                <a:gd name="T20" fmla="*/ 23 w 88"/>
                <a:gd name="T21" fmla="*/ 0 h 88"/>
                <a:gd name="T22" fmla="*/ 31 w 88"/>
                <a:gd name="T23" fmla="*/ 1 h 88"/>
                <a:gd name="T24" fmla="*/ 38 w 88"/>
                <a:gd name="T25" fmla="*/ 6 h 88"/>
                <a:gd name="T26" fmla="*/ 42 w 88"/>
                <a:gd name="T27" fmla="*/ 13 h 88"/>
                <a:gd name="T28" fmla="*/ 44 w 88"/>
                <a:gd name="T29" fmla="*/ 19 h 88"/>
                <a:gd name="T30" fmla="*/ 44 w 88"/>
                <a:gd name="T31" fmla="*/ 26 h 88"/>
                <a:gd name="T32" fmla="*/ 41 w 88"/>
                <a:gd name="T33" fmla="*/ 34 h 88"/>
                <a:gd name="T34" fmla="*/ 38 w 88"/>
                <a:gd name="T35" fmla="*/ 39 h 88"/>
                <a:gd name="T36" fmla="*/ 35 w 88"/>
                <a:gd name="T37" fmla="*/ 41 h 88"/>
                <a:gd name="T38" fmla="*/ 31 w 88"/>
                <a:gd name="T39" fmla="*/ 42 h 88"/>
                <a:gd name="T40" fmla="*/ 23 w 88"/>
                <a:gd name="T41" fmla="*/ 44 h 88"/>
                <a:gd name="T42" fmla="*/ 16 w 88"/>
                <a:gd name="T43" fmla="*/ 43 h 88"/>
                <a:gd name="T44" fmla="*/ 10 w 88"/>
                <a:gd name="T45" fmla="*/ 41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30" name="Oval 154"/>
            <p:cNvSpPr>
              <a:spLocks noChangeArrowheads="1"/>
            </p:cNvSpPr>
            <p:nvPr/>
          </p:nvSpPr>
          <p:spPr bwMode="auto">
            <a:xfrm>
              <a:off x="2249" y="2219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1" name="Oval 155"/>
            <p:cNvSpPr>
              <a:spLocks noChangeArrowheads="1"/>
            </p:cNvSpPr>
            <p:nvPr/>
          </p:nvSpPr>
          <p:spPr bwMode="auto">
            <a:xfrm>
              <a:off x="1087" y="3431"/>
              <a:ext cx="23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2" name="Oval 156"/>
            <p:cNvSpPr>
              <a:spLocks noChangeArrowheads="1"/>
            </p:cNvSpPr>
            <p:nvPr/>
          </p:nvSpPr>
          <p:spPr bwMode="auto">
            <a:xfrm>
              <a:off x="890" y="2841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3" name="Oval 157"/>
            <p:cNvSpPr>
              <a:spLocks noChangeArrowheads="1"/>
            </p:cNvSpPr>
            <p:nvPr/>
          </p:nvSpPr>
          <p:spPr bwMode="auto">
            <a:xfrm>
              <a:off x="769" y="3421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4" name="Oval 158"/>
            <p:cNvSpPr>
              <a:spLocks noChangeArrowheads="1"/>
            </p:cNvSpPr>
            <p:nvPr/>
          </p:nvSpPr>
          <p:spPr bwMode="auto">
            <a:xfrm>
              <a:off x="784" y="301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5" name="Oval 159"/>
            <p:cNvSpPr>
              <a:spLocks noChangeArrowheads="1"/>
            </p:cNvSpPr>
            <p:nvPr/>
          </p:nvSpPr>
          <p:spPr bwMode="auto">
            <a:xfrm>
              <a:off x="1411" y="3568"/>
              <a:ext cx="21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6" name="Oval 160"/>
            <p:cNvSpPr>
              <a:spLocks noChangeArrowheads="1"/>
            </p:cNvSpPr>
            <p:nvPr/>
          </p:nvSpPr>
          <p:spPr bwMode="auto">
            <a:xfrm>
              <a:off x="1990" y="3285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7" name="Oval 161"/>
            <p:cNvSpPr>
              <a:spLocks noChangeArrowheads="1"/>
            </p:cNvSpPr>
            <p:nvPr/>
          </p:nvSpPr>
          <p:spPr bwMode="auto">
            <a:xfrm>
              <a:off x="1762" y="311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8" name="Oval 162"/>
            <p:cNvSpPr>
              <a:spLocks noChangeArrowheads="1"/>
            </p:cNvSpPr>
            <p:nvPr/>
          </p:nvSpPr>
          <p:spPr bwMode="auto">
            <a:xfrm>
              <a:off x="1899" y="266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9" name="Oval 163"/>
            <p:cNvSpPr>
              <a:spLocks noChangeArrowheads="1"/>
            </p:cNvSpPr>
            <p:nvPr/>
          </p:nvSpPr>
          <p:spPr bwMode="auto">
            <a:xfrm>
              <a:off x="1628" y="2713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0" name="Oval 164"/>
            <p:cNvSpPr>
              <a:spLocks noChangeArrowheads="1"/>
            </p:cNvSpPr>
            <p:nvPr/>
          </p:nvSpPr>
          <p:spPr bwMode="auto">
            <a:xfrm>
              <a:off x="1544" y="2999"/>
              <a:ext cx="22" cy="23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1" name="Oval 165"/>
            <p:cNvSpPr>
              <a:spLocks noChangeArrowheads="1"/>
            </p:cNvSpPr>
            <p:nvPr/>
          </p:nvSpPr>
          <p:spPr bwMode="auto">
            <a:xfrm>
              <a:off x="1320" y="3192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2" name="Oval 166"/>
            <p:cNvSpPr>
              <a:spLocks noChangeArrowheads="1"/>
            </p:cNvSpPr>
            <p:nvPr/>
          </p:nvSpPr>
          <p:spPr bwMode="auto">
            <a:xfrm>
              <a:off x="1062" y="383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3" name="Freeform 167"/>
            <p:cNvSpPr>
              <a:spLocks/>
            </p:cNvSpPr>
            <p:nvPr/>
          </p:nvSpPr>
          <p:spPr bwMode="auto">
            <a:xfrm>
              <a:off x="1354" y="2780"/>
              <a:ext cx="42" cy="36"/>
            </a:xfrm>
            <a:custGeom>
              <a:avLst/>
              <a:gdLst>
                <a:gd name="T0" fmla="*/ 22 w 82"/>
                <a:gd name="T1" fmla="*/ 0 h 73"/>
                <a:gd name="T2" fmla="*/ 0 w 82"/>
                <a:gd name="T3" fmla="*/ 36 h 73"/>
                <a:gd name="T4" fmla="*/ 42 w 82"/>
                <a:gd name="T5" fmla="*/ 36 h 73"/>
                <a:gd name="T6" fmla="*/ 22 w 82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73">
                  <a:moveTo>
                    <a:pt x="42" y="0"/>
                  </a:moveTo>
                  <a:lnTo>
                    <a:pt x="0" y="73"/>
                  </a:lnTo>
                  <a:lnTo>
                    <a:pt x="82" y="7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4" name="Freeform 168"/>
            <p:cNvSpPr>
              <a:spLocks/>
            </p:cNvSpPr>
            <p:nvPr/>
          </p:nvSpPr>
          <p:spPr bwMode="auto">
            <a:xfrm>
              <a:off x="434" y="2024"/>
              <a:ext cx="2083" cy="2037"/>
            </a:xfrm>
            <a:custGeom>
              <a:avLst/>
              <a:gdLst>
                <a:gd name="T0" fmla="*/ 69 w 4166"/>
                <a:gd name="T1" fmla="*/ 1486 h 4075"/>
                <a:gd name="T2" fmla="*/ 41 w 4166"/>
                <a:gd name="T3" fmla="*/ 1424 h 4075"/>
                <a:gd name="T4" fmla="*/ 36 w 4166"/>
                <a:gd name="T5" fmla="*/ 1373 h 4075"/>
                <a:gd name="T6" fmla="*/ 57 w 4166"/>
                <a:gd name="T7" fmla="*/ 1126 h 4075"/>
                <a:gd name="T8" fmla="*/ 47 w 4166"/>
                <a:gd name="T9" fmla="*/ 1068 h 4075"/>
                <a:gd name="T10" fmla="*/ 10 w 4166"/>
                <a:gd name="T11" fmla="*/ 949 h 4075"/>
                <a:gd name="T12" fmla="*/ 0 w 4166"/>
                <a:gd name="T13" fmla="*/ 806 h 4075"/>
                <a:gd name="T14" fmla="*/ 0 w 4166"/>
                <a:gd name="T15" fmla="*/ 2 h 4075"/>
                <a:gd name="T16" fmla="*/ 2083 w 4166"/>
                <a:gd name="T17" fmla="*/ 2 h 4075"/>
                <a:gd name="T18" fmla="*/ 2083 w 4166"/>
                <a:gd name="T19" fmla="*/ 2036 h 4075"/>
                <a:gd name="T20" fmla="*/ 0 w 4166"/>
                <a:gd name="T21" fmla="*/ 2036 h 4075"/>
                <a:gd name="T22" fmla="*/ 0 w 4166"/>
                <a:gd name="T23" fmla="*/ 806 h 4075"/>
                <a:gd name="T24" fmla="*/ 2 w 4166"/>
                <a:gd name="T25" fmla="*/ 806 h 4075"/>
                <a:gd name="T26" fmla="*/ 24 w 4166"/>
                <a:gd name="T27" fmla="*/ 712 h 4075"/>
                <a:gd name="T28" fmla="*/ 73 w 4166"/>
                <a:gd name="T29" fmla="*/ 633 h 4075"/>
                <a:gd name="T30" fmla="*/ 139 w 4166"/>
                <a:gd name="T31" fmla="*/ 580 h 4075"/>
                <a:gd name="T32" fmla="*/ 297 w 4166"/>
                <a:gd name="T33" fmla="*/ 553 h 4075"/>
                <a:gd name="T34" fmla="*/ 408 w 4166"/>
                <a:gd name="T35" fmla="*/ 548 h 4075"/>
                <a:gd name="T36" fmla="*/ 632 w 4166"/>
                <a:gd name="T37" fmla="*/ 567 h 4075"/>
                <a:gd name="T38" fmla="*/ 719 w 4166"/>
                <a:gd name="T39" fmla="*/ 540 h 4075"/>
                <a:gd name="T40" fmla="*/ 806 w 4166"/>
                <a:gd name="T41" fmla="*/ 498 h 4075"/>
                <a:gd name="T42" fmla="*/ 925 w 4166"/>
                <a:gd name="T43" fmla="*/ 397 h 4075"/>
                <a:gd name="T44" fmla="*/ 1031 w 4166"/>
                <a:gd name="T45" fmla="*/ 275 h 4075"/>
                <a:gd name="T46" fmla="*/ 1115 w 4166"/>
                <a:gd name="T47" fmla="*/ 228 h 4075"/>
                <a:gd name="T48" fmla="*/ 1242 w 4166"/>
                <a:gd name="T49" fmla="*/ 233 h 4075"/>
                <a:gd name="T50" fmla="*/ 1291 w 4166"/>
                <a:gd name="T51" fmla="*/ 248 h 4075"/>
                <a:gd name="T52" fmla="*/ 1399 w 4166"/>
                <a:gd name="T53" fmla="*/ 258 h 4075"/>
                <a:gd name="T54" fmla="*/ 1526 w 4166"/>
                <a:gd name="T55" fmla="*/ 243 h 4075"/>
                <a:gd name="T56" fmla="*/ 1607 w 4166"/>
                <a:gd name="T57" fmla="*/ 197 h 4075"/>
                <a:gd name="T58" fmla="*/ 1716 w 4166"/>
                <a:gd name="T59" fmla="*/ 80 h 4075"/>
                <a:gd name="T60" fmla="*/ 1791 w 4166"/>
                <a:gd name="T61" fmla="*/ 31 h 4075"/>
                <a:gd name="T62" fmla="*/ 1846 w 4166"/>
                <a:gd name="T63" fmla="*/ 6 h 4075"/>
                <a:gd name="T64" fmla="*/ 1923 w 4166"/>
                <a:gd name="T65" fmla="*/ 0 h 4075"/>
                <a:gd name="T66" fmla="*/ 1978 w 4166"/>
                <a:gd name="T67" fmla="*/ 15 h 4075"/>
                <a:gd name="T68" fmla="*/ 2023 w 4166"/>
                <a:gd name="T69" fmla="*/ 42 h 4075"/>
                <a:gd name="T70" fmla="*/ 2069 w 4166"/>
                <a:gd name="T71" fmla="*/ 109 h 4075"/>
                <a:gd name="T72" fmla="*/ 2080 w 4166"/>
                <a:gd name="T73" fmla="*/ 176 h 4075"/>
                <a:gd name="T74" fmla="*/ 2072 w 4166"/>
                <a:gd name="T75" fmla="*/ 321 h 4075"/>
                <a:gd name="T76" fmla="*/ 2046 w 4166"/>
                <a:gd name="T77" fmla="*/ 496 h 4075"/>
                <a:gd name="T78" fmla="*/ 1957 w 4166"/>
                <a:gd name="T79" fmla="*/ 840 h 4075"/>
                <a:gd name="T80" fmla="*/ 1787 w 4166"/>
                <a:gd name="T81" fmla="*/ 1313 h 4075"/>
                <a:gd name="T82" fmla="*/ 1742 w 4166"/>
                <a:gd name="T83" fmla="*/ 1380 h 4075"/>
                <a:gd name="T84" fmla="*/ 1614 w 4166"/>
                <a:gd name="T85" fmla="*/ 1483 h 4075"/>
                <a:gd name="T86" fmla="*/ 1231 w 4166"/>
                <a:gd name="T87" fmla="*/ 1685 h 4075"/>
                <a:gd name="T88" fmla="*/ 1158 w 4166"/>
                <a:gd name="T89" fmla="*/ 1733 h 4075"/>
                <a:gd name="T90" fmla="*/ 996 w 4166"/>
                <a:gd name="T91" fmla="*/ 1886 h 4075"/>
                <a:gd name="T92" fmla="*/ 927 w 4166"/>
                <a:gd name="T93" fmla="*/ 1941 h 4075"/>
                <a:gd name="T94" fmla="*/ 826 w 4166"/>
                <a:gd name="T95" fmla="*/ 1996 h 4075"/>
                <a:gd name="T96" fmla="*/ 744 w 4166"/>
                <a:gd name="T97" fmla="*/ 2023 h 4075"/>
                <a:gd name="T98" fmla="*/ 578 w 4166"/>
                <a:gd name="T99" fmla="*/ 2037 h 4075"/>
                <a:gd name="T100" fmla="*/ 429 w 4166"/>
                <a:gd name="T101" fmla="*/ 1967 h 4075"/>
                <a:gd name="T102" fmla="*/ 298 w 4166"/>
                <a:gd name="T103" fmla="*/ 1839 h 4075"/>
                <a:gd name="T104" fmla="*/ 69 w 4166"/>
                <a:gd name="T105" fmla="*/ 1486 h 40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66" h="4075">
                  <a:moveTo>
                    <a:pt x="138" y="2972"/>
                  </a:moveTo>
                  <a:lnTo>
                    <a:pt x="81" y="2849"/>
                  </a:lnTo>
                  <a:lnTo>
                    <a:pt x="71" y="2746"/>
                  </a:lnTo>
                  <a:lnTo>
                    <a:pt x="113" y="2252"/>
                  </a:lnTo>
                  <a:lnTo>
                    <a:pt x="94" y="2137"/>
                  </a:lnTo>
                  <a:lnTo>
                    <a:pt x="19" y="1899"/>
                  </a:lnTo>
                  <a:lnTo>
                    <a:pt x="0" y="1613"/>
                  </a:lnTo>
                  <a:lnTo>
                    <a:pt x="0" y="4"/>
                  </a:lnTo>
                  <a:lnTo>
                    <a:pt x="4166" y="4"/>
                  </a:lnTo>
                  <a:lnTo>
                    <a:pt x="4166" y="4073"/>
                  </a:lnTo>
                  <a:lnTo>
                    <a:pt x="0" y="4073"/>
                  </a:lnTo>
                  <a:lnTo>
                    <a:pt x="0" y="1613"/>
                  </a:lnTo>
                  <a:lnTo>
                    <a:pt x="4" y="1613"/>
                  </a:lnTo>
                  <a:lnTo>
                    <a:pt x="48" y="1425"/>
                  </a:lnTo>
                  <a:lnTo>
                    <a:pt x="146" y="1267"/>
                  </a:lnTo>
                  <a:lnTo>
                    <a:pt x="278" y="1160"/>
                  </a:lnTo>
                  <a:lnTo>
                    <a:pt x="593" y="1106"/>
                  </a:lnTo>
                  <a:lnTo>
                    <a:pt x="816" y="1096"/>
                  </a:lnTo>
                  <a:lnTo>
                    <a:pt x="1264" y="1135"/>
                  </a:lnTo>
                  <a:lnTo>
                    <a:pt x="1438" y="1081"/>
                  </a:lnTo>
                  <a:lnTo>
                    <a:pt x="1611" y="997"/>
                  </a:lnTo>
                  <a:lnTo>
                    <a:pt x="1849" y="795"/>
                  </a:lnTo>
                  <a:lnTo>
                    <a:pt x="2061" y="551"/>
                  </a:lnTo>
                  <a:lnTo>
                    <a:pt x="2230" y="457"/>
                  </a:lnTo>
                  <a:lnTo>
                    <a:pt x="2483" y="467"/>
                  </a:lnTo>
                  <a:lnTo>
                    <a:pt x="2581" y="497"/>
                  </a:lnTo>
                  <a:lnTo>
                    <a:pt x="2798" y="517"/>
                  </a:lnTo>
                  <a:lnTo>
                    <a:pt x="3052" y="486"/>
                  </a:lnTo>
                  <a:lnTo>
                    <a:pt x="3213" y="394"/>
                  </a:lnTo>
                  <a:lnTo>
                    <a:pt x="3432" y="161"/>
                  </a:lnTo>
                  <a:lnTo>
                    <a:pt x="3582" y="63"/>
                  </a:lnTo>
                  <a:lnTo>
                    <a:pt x="3691" y="13"/>
                  </a:lnTo>
                  <a:lnTo>
                    <a:pt x="3845" y="0"/>
                  </a:lnTo>
                  <a:lnTo>
                    <a:pt x="3956" y="31"/>
                  </a:lnTo>
                  <a:lnTo>
                    <a:pt x="4046" y="84"/>
                  </a:lnTo>
                  <a:lnTo>
                    <a:pt x="4137" y="219"/>
                  </a:lnTo>
                  <a:lnTo>
                    <a:pt x="4160" y="353"/>
                  </a:lnTo>
                  <a:lnTo>
                    <a:pt x="4144" y="643"/>
                  </a:lnTo>
                  <a:lnTo>
                    <a:pt x="4091" y="993"/>
                  </a:lnTo>
                  <a:lnTo>
                    <a:pt x="3914" y="1680"/>
                  </a:lnTo>
                  <a:lnTo>
                    <a:pt x="3574" y="2627"/>
                  </a:lnTo>
                  <a:lnTo>
                    <a:pt x="3484" y="2761"/>
                  </a:lnTo>
                  <a:lnTo>
                    <a:pt x="3228" y="2967"/>
                  </a:lnTo>
                  <a:lnTo>
                    <a:pt x="2462" y="3370"/>
                  </a:lnTo>
                  <a:lnTo>
                    <a:pt x="2316" y="3466"/>
                  </a:lnTo>
                  <a:lnTo>
                    <a:pt x="1992" y="3773"/>
                  </a:lnTo>
                  <a:lnTo>
                    <a:pt x="1853" y="3883"/>
                  </a:lnTo>
                  <a:lnTo>
                    <a:pt x="1652" y="3992"/>
                  </a:lnTo>
                  <a:lnTo>
                    <a:pt x="1488" y="4046"/>
                  </a:lnTo>
                  <a:lnTo>
                    <a:pt x="1156" y="4075"/>
                  </a:lnTo>
                  <a:lnTo>
                    <a:pt x="858" y="3934"/>
                  </a:lnTo>
                  <a:lnTo>
                    <a:pt x="595" y="3679"/>
                  </a:lnTo>
                  <a:lnTo>
                    <a:pt x="138" y="29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5" name="Line 169"/>
            <p:cNvSpPr>
              <a:spLocks noChangeShapeType="1"/>
            </p:cNvSpPr>
            <p:nvPr/>
          </p:nvSpPr>
          <p:spPr bwMode="auto">
            <a:xfrm>
              <a:off x="434" y="4061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6" name="Line 170"/>
            <p:cNvSpPr>
              <a:spLocks noChangeShapeType="1"/>
            </p:cNvSpPr>
            <p:nvPr/>
          </p:nvSpPr>
          <p:spPr bwMode="auto">
            <a:xfrm flipV="1">
              <a:off x="502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7" name="Line 171"/>
            <p:cNvSpPr>
              <a:spLocks noChangeShapeType="1"/>
            </p:cNvSpPr>
            <p:nvPr/>
          </p:nvSpPr>
          <p:spPr bwMode="auto">
            <a:xfrm flipV="1">
              <a:off x="840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8" name="Line 172"/>
            <p:cNvSpPr>
              <a:spLocks noChangeShapeType="1"/>
            </p:cNvSpPr>
            <p:nvPr/>
          </p:nvSpPr>
          <p:spPr bwMode="auto">
            <a:xfrm flipV="1">
              <a:off x="1178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9" name="Line 173"/>
            <p:cNvSpPr>
              <a:spLocks noChangeShapeType="1"/>
            </p:cNvSpPr>
            <p:nvPr/>
          </p:nvSpPr>
          <p:spPr bwMode="auto">
            <a:xfrm flipV="1">
              <a:off x="1516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0" name="Line 174"/>
            <p:cNvSpPr>
              <a:spLocks noChangeShapeType="1"/>
            </p:cNvSpPr>
            <p:nvPr/>
          </p:nvSpPr>
          <p:spPr bwMode="auto">
            <a:xfrm flipV="1">
              <a:off x="1854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1" name="Line 175"/>
            <p:cNvSpPr>
              <a:spLocks noChangeShapeType="1"/>
            </p:cNvSpPr>
            <p:nvPr/>
          </p:nvSpPr>
          <p:spPr bwMode="auto">
            <a:xfrm flipV="1">
              <a:off x="2192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2" name="Rectangle 176"/>
            <p:cNvSpPr>
              <a:spLocks noChangeArrowheads="1"/>
            </p:cNvSpPr>
            <p:nvPr/>
          </p:nvSpPr>
          <p:spPr bwMode="auto">
            <a:xfrm>
              <a:off x="397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3" name="Rectangle 177"/>
            <p:cNvSpPr>
              <a:spLocks noChangeArrowheads="1"/>
            </p:cNvSpPr>
            <p:nvPr/>
          </p:nvSpPr>
          <p:spPr bwMode="auto">
            <a:xfrm>
              <a:off x="397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4" name="Rectangle 178"/>
            <p:cNvSpPr>
              <a:spLocks noChangeArrowheads="1"/>
            </p:cNvSpPr>
            <p:nvPr/>
          </p:nvSpPr>
          <p:spPr bwMode="auto">
            <a:xfrm>
              <a:off x="735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5" name="Rectangle 179"/>
            <p:cNvSpPr>
              <a:spLocks noChangeArrowheads="1"/>
            </p:cNvSpPr>
            <p:nvPr/>
          </p:nvSpPr>
          <p:spPr bwMode="auto">
            <a:xfrm>
              <a:off x="735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6" name="Rectangle 180"/>
            <p:cNvSpPr>
              <a:spLocks noChangeArrowheads="1"/>
            </p:cNvSpPr>
            <p:nvPr/>
          </p:nvSpPr>
          <p:spPr bwMode="auto">
            <a:xfrm>
              <a:off x="1073" y="4065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7" name="Rectangle 181"/>
            <p:cNvSpPr>
              <a:spLocks noChangeArrowheads="1"/>
            </p:cNvSpPr>
            <p:nvPr/>
          </p:nvSpPr>
          <p:spPr bwMode="auto">
            <a:xfrm>
              <a:off x="1073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8" name="Rectangle 182"/>
            <p:cNvSpPr>
              <a:spLocks noChangeArrowheads="1"/>
            </p:cNvSpPr>
            <p:nvPr/>
          </p:nvSpPr>
          <p:spPr bwMode="auto">
            <a:xfrm>
              <a:off x="1412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9" name="Rectangle 183"/>
            <p:cNvSpPr>
              <a:spLocks noChangeArrowheads="1"/>
            </p:cNvSpPr>
            <p:nvPr/>
          </p:nvSpPr>
          <p:spPr bwMode="auto">
            <a:xfrm>
              <a:off x="1411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0" name="Rectangle 184"/>
            <p:cNvSpPr>
              <a:spLocks noChangeArrowheads="1"/>
            </p:cNvSpPr>
            <p:nvPr/>
          </p:nvSpPr>
          <p:spPr bwMode="auto">
            <a:xfrm>
              <a:off x="1750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1" name="Rectangle 185"/>
            <p:cNvSpPr>
              <a:spLocks noChangeArrowheads="1"/>
            </p:cNvSpPr>
            <p:nvPr/>
          </p:nvSpPr>
          <p:spPr bwMode="auto">
            <a:xfrm>
              <a:off x="1749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2" name="Rectangle 186"/>
            <p:cNvSpPr>
              <a:spLocks noChangeArrowheads="1"/>
            </p:cNvSpPr>
            <p:nvPr/>
          </p:nvSpPr>
          <p:spPr bwMode="auto">
            <a:xfrm>
              <a:off x="2088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3" name="Rectangle 187"/>
            <p:cNvSpPr>
              <a:spLocks noChangeArrowheads="1"/>
            </p:cNvSpPr>
            <p:nvPr/>
          </p:nvSpPr>
          <p:spPr bwMode="auto">
            <a:xfrm>
              <a:off x="2088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4" name="Line 188"/>
            <p:cNvSpPr>
              <a:spLocks noChangeShapeType="1"/>
            </p:cNvSpPr>
            <p:nvPr/>
          </p:nvSpPr>
          <p:spPr bwMode="auto">
            <a:xfrm>
              <a:off x="434" y="2024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5" name="Line 189"/>
            <p:cNvSpPr>
              <a:spLocks noChangeShapeType="1"/>
            </p:cNvSpPr>
            <p:nvPr/>
          </p:nvSpPr>
          <p:spPr bwMode="auto">
            <a:xfrm flipV="1">
              <a:off x="502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6" name="Line 190"/>
            <p:cNvSpPr>
              <a:spLocks noChangeShapeType="1"/>
            </p:cNvSpPr>
            <p:nvPr/>
          </p:nvSpPr>
          <p:spPr bwMode="auto">
            <a:xfrm flipV="1">
              <a:off x="840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7" name="Line 191"/>
            <p:cNvSpPr>
              <a:spLocks noChangeShapeType="1"/>
            </p:cNvSpPr>
            <p:nvPr/>
          </p:nvSpPr>
          <p:spPr bwMode="auto">
            <a:xfrm flipV="1">
              <a:off x="1178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8" name="Line 192"/>
            <p:cNvSpPr>
              <a:spLocks noChangeShapeType="1"/>
            </p:cNvSpPr>
            <p:nvPr/>
          </p:nvSpPr>
          <p:spPr bwMode="auto">
            <a:xfrm flipV="1">
              <a:off x="1516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9" name="Line 193"/>
            <p:cNvSpPr>
              <a:spLocks noChangeShapeType="1"/>
            </p:cNvSpPr>
            <p:nvPr/>
          </p:nvSpPr>
          <p:spPr bwMode="auto">
            <a:xfrm flipV="1">
              <a:off x="1854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0" name="Line 194"/>
            <p:cNvSpPr>
              <a:spLocks noChangeShapeType="1"/>
            </p:cNvSpPr>
            <p:nvPr/>
          </p:nvSpPr>
          <p:spPr bwMode="auto">
            <a:xfrm flipV="1">
              <a:off x="2192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1" name="Line 195"/>
            <p:cNvSpPr>
              <a:spLocks noChangeShapeType="1"/>
            </p:cNvSpPr>
            <p:nvPr/>
          </p:nvSpPr>
          <p:spPr bwMode="auto">
            <a:xfrm flipV="1">
              <a:off x="434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2" name="Line 196"/>
            <p:cNvSpPr>
              <a:spLocks noChangeShapeType="1"/>
            </p:cNvSpPr>
            <p:nvPr/>
          </p:nvSpPr>
          <p:spPr bwMode="auto">
            <a:xfrm flipH="1">
              <a:off x="434" y="3864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3" name="Line 197"/>
            <p:cNvSpPr>
              <a:spLocks noChangeShapeType="1"/>
            </p:cNvSpPr>
            <p:nvPr/>
          </p:nvSpPr>
          <p:spPr bwMode="auto">
            <a:xfrm flipH="1">
              <a:off x="434" y="352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4" name="Line 198"/>
            <p:cNvSpPr>
              <a:spLocks noChangeShapeType="1"/>
            </p:cNvSpPr>
            <p:nvPr/>
          </p:nvSpPr>
          <p:spPr bwMode="auto">
            <a:xfrm flipH="1">
              <a:off x="434" y="3189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5" name="Line 199"/>
            <p:cNvSpPr>
              <a:spLocks noChangeShapeType="1"/>
            </p:cNvSpPr>
            <p:nvPr/>
          </p:nvSpPr>
          <p:spPr bwMode="auto">
            <a:xfrm flipH="1">
              <a:off x="434" y="285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6" name="Line 200"/>
            <p:cNvSpPr>
              <a:spLocks noChangeShapeType="1"/>
            </p:cNvSpPr>
            <p:nvPr/>
          </p:nvSpPr>
          <p:spPr bwMode="auto">
            <a:xfrm flipH="1">
              <a:off x="434" y="251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7" name="Line 201"/>
            <p:cNvSpPr>
              <a:spLocks noChangeShapeType="1"/>
            </p:cNvSpPr>
            <p:nvPr/>
          </p:nvSpPr>
          <p:spPr bwMode="auto">
            <a:xfrm flipH="1">
              <a:off x="434" y="2175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8" name="Rectangle 202"/>
            <p:cNvSpPr>
              <a:spLocks noChangeArrowheads="1"/>
            </p:cNvSpPr>
            <p:nvPr/>
          </p:nvSpPr>
          <p:spPr bwMode="auto">
            <a:xfrm>
              <a:off x="204" y="3836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79" name="Rectangle 203"/>
            <p:cNvSpPr>
              <a:spLocks noChangeArrowheads="1"/>
            </p:cNvSpPr>
            <p:nvPr/>
          </p:nvSpPr>
          <p:spPr bwMode="auto">
            <a:xfrm>
              <a:off x="204" y="383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0" name="Rectangle 204"/>
            <p:cNvSpPr>
              <a:spLocks noChangeArrowheads="1"/>
            </p:cNvSpPr>
            <p:nvPr/>
          </p:nvSpPr>
          <p:spPr bwMode="auto">
            <a:xfrm>
              <a:off x="204" y="3498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1" name="Rectangle 205"/>
            <p:cNvSpPr>
              <a:spLocks noChangeArrowheads="1"/>
            </p:cNvSpPr>
            <p:nvPr/>
          </p:nvSpPr>
          <p:spPr bwMode="auto">
            <a:xfrm>
              <a:off x="204" y="3499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2" name="Rectangle 206"/>
            <p:cNvSpPr>
              <a:spLocks noChangeArrowheads="1"/>
            </p:cNvSpPr>
            <p:nvPr/>
          </p:nvSpPr>
          <p:spPr bwMode="auto">
            <a:xfrm>
              <a:off x="204" y="3160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3" name="Rectangle 207"/>
            <p:cNvSpPr>
              <a:spLocks noChangeArrowheads="1"/>
            </p:cNvSpPr>
            <p:nvPr/>
          </p:nvSpPr>
          <p:spPr bwMode="auto">
            <a:xfrm>
              <a:off x="204" y="3161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4" name="Rectangle 208"/>
            <p:cNvSpPr>
              <a:spLocks noChangeArrowheads="1"/>
            </p:cNvSpPr>
            <p:nvPr/>
          </p:nvSpPr>
          <p:spPr bwMode="auto">
            <a:xfrm>
              <a:off x="204" y="2822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5" name="Rectangle 209"/>
            <p:cNvSpPr>
              <a:spLocks noChangeArrowheads="1"/>
            </p:cNvSpPr>
            <p:nvPr/>
          </p:nvSpPr>
          <p:spPr bwMode="auto">
            <a:xfrm>
              <a:off x="204" y="2823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6" name="Rectangle 210"/>
            <p:cNvSpPr>
              <a:spLocks noChangeArrowheads="1"/>
            </p:cNvSpPr>
            <p:nvPr/>
          </p:nvSpPr>
          <p:spPr bwMode="auto">
            <a:xfrm>
              <a:off x="204" y="2484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7" name="Rectangle 211"/>
            <p:cNvSpPr>
              <a:spLocks noChangeArrowheads="1"/>
            </p:cNvSpPr>
            <p:nvPr/>
          </p:nvSpPr>
          <p:spPr bwMode="auto">
            <a:xfrm>
              <a:off x="204" y="2485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8" name="Rectangle 212"/>
            <p:cNvSpPr>
              <a:spLocks noChangeArrowheads="1"/>
            </p:cNvSpPr>
            <p:nvPr/>
          </p:nvSpPr>
          <p:spPr bwMode="auto">
            <a:xfrm>
              <a:off x="204" y="2146"/>
              <a:ext cx="23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9" name="Rectangle 213"/>
            <p:cNvSpPr>
              <a:spLocks noChangeArrowheads="1"/>
            </p:cNvSpPr>
            <p:nvPr/>
          </p:nvSpPr>
          <p:spPr bwMode="auto">
            <a:xfrm>
              <a:off x="204" y="214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0" name="Line 214"/>
            <p:cNvSpPr>
              <a:spLocks noChangeShapeType="1"/>
            </p:cNvSpPr>
            <p:nvPr/>
          </p:nvSpPr>
          <p:spPr bwMode="auto">
            <a:xfrm flipV="1">
              <a:off x="2517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1" name="Line 215"/>
            <p:cNvSpPr>
              <a:spLocks noChangeShapeType="1"/>
            </p:cNvSpPr>
            <p:nvPr/>
          </p:nvSpPr>
          <p:spPr bwMode="auto">
            <a:xfrm flipH="1">
              <a:off x="2492" y="3864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2" name="Line 216"/>
            <p:cNvSpPr>
              <a:spLocks noChangeShapeType="1"/>
            </p:cNvSpPr>
            <p:nvPr/>
          </p:nvSpPr>
          <p:spPr bwMode="auto">
            <a:xfrm flipH="1">
              <a:off x="2492" y="3527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3" name="Line 217"/>
            <p:cNvSpPr>
              <a:spLocks noChangeShapeType="1"/>
            </p:cNvSpPr>
            <p:nvPr/>
          </p:nvSpPr>
          <p:spPr bwMode="auto">
            <a:xfrm flipH="1">
              <a:off x="2492" y="3189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4" name="Line 218"/>
            <p:cNvSpPr>
              <a:spLocks noChangeShapeType="1"/>
            </p:cNvSpPr>
            <p:nvPr/>
          </p:nvSpPr>
          <p:spPr bwMode="auto">
            <a:xfrm flipH="1">
              <a:off x="2492" y="2851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5" name="Line 219"/>
            <p:cNvSpPr>
              <a:spLocks noChangeShapeType="1"/>
            </p:cNvSpPr>
            <p:nvPr/>
          </p:nvSpPr>
          <p:spPr bwMode="auto">
            <a:xfrm flipH="1">
              <a:off x="2492" y="2513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6" name="Line 220"/>
            <p:cNvSpPr>
              <a:spLocks noChangeShapeType="1"/>
            </p:cNvSpPr>
            <p:nvPr/>
          </p:nvSpPr>
          <p:spPr bwMode="auto">
            <a:xfrm flipH="1">
              <a:off x="2492" y="2175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7" name="Rectangle 221"/>
            <p:cNvSpPr>
              <a:spLocks noChangeArrowheads="1"/>
            </p:cNvSpPr>
            <p:nvPr/>
          </p:nvSpPr>
          <p:spPr bwMode="auto">
            <a:xfrm>
              <a:off x="2642" y="3583"/>
              <a:ext cx="87" cy="155"/>
            </a:xfrm>
            <a:prstGeom prst="rect">
              <a:avLst/>
            </a:prstGeom>
            <a:solidFill>
              <a:srgbClr val="99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8" name="Rectangle 222"/>
            <p:cNvSpPr>
              <a:spLocks noChangeArrowheads="1"/>
            </p:cNvSpPr>
            <p:nvPr/>
          </p:nvSpPr>
          <p:spPr bwMode="auto">
            <a:xfrm>
              <a:off x="2642" y="3429"/>
              <a:ext cx="87" cy="155"/>
            </a:xfrm>
            <a:prstGeom prst="rect">
              <a:avLst/>
            </a:prstGeom>
            <a:solidFill>
              <a:srgbClr val="8DE6E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9" name="Rectangle 223"/>
            <p:cNvSpPr>
              <a:spLocks noChangeArrowheads="1"/>
            </p:cNvSpPr>
            <p:nvPr/>
          </p:nvSpPr>
          <p:spPr bwMode="auto">
            <a:xfrm>
              <a:off x="2642" y="3274"/>
              <a:ext cx="87" cy="156"/>
            </a:xfrm>
            <a:prstGeom prst="rect">
              <a:avLst/>
            </a:prstGeom>
            <a:solidFill>
              <a:srgbClr val="80CC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0" name="Rectangle 224"/>
            <p:cNvSpPr>
              <a:spLocks noChangeArrowheads="1"/>
            </p:cNvSpPr>
            <p:nvPr/>
          </p:nvSpPr>
          <p:spPr bwMode="auto">
            <a:xfrm>
              <a:off x="2642" y="3119"/>
              <a:ext cx="87" cy="156"/>
            </a:xfrm>
            <a:prstGeom prst="rect">
              <a:avLst/>
            </a:prstGeom>
            <a:solidFill>
              <a:srgbClr val="73B3A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1" name="Rectangle 225"/>
            <p:cNvSpPr>
              <a:spLocks noChangeArrowheads="1"/>
            </p:cNvSpPr>
            <p:nvPr/>
          </p:nvSpPr>
          <p:spPr bwMode="auto">
            <a:xfrm>
              <a:off x="2642" y="2966"/>
              <a:ext cx="87" cy="154"/>
            </a:xfrm>
            <a:prstGeom prst="rect">
              <a:avLst/>
            </a:prstGeom>
            <a:solidFill>
              <a:srgbClr val="6699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2" name="Rectangle 226"/>
            <p:cNvSpPr>
              <a:spLocks noChangeArrowheads="1"/>
            </p:cNvSpPr>
            <p:nvPr/>
          </p:nvSpPr>
          <p:spPr bwMode="auto">
            <a:xfrm>
              <a:off x="2642" y="2811"/>
              <a:ext cx="87" cy="156"/>
            </a:xfrm>
            <a:prstGeom prst="rect">
              <a:avLst/>
            </a:prstGeom>
            <a:solidFill>
              <a:srgbClr val="5A806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3" name="Rectangle 227"/>
            <p:cNvSpPr>
              <a:spLocks noChangeArrowheads="1"/>
            </p:cNvSpPr>
            <p:nvPr/>
          </p:nvSpPr>
          <p:spPr bwMode="auto">
            <a:xfrm>
              <a:off x="2642" y="2658"/>
              <a:ext cx="87" cy="154"/>
            </a:xfrm>
            <a:prstGeom prst="rect">
              <a:avLst/>
            </a:prstGeom>
            <a:solidFill>
              <a:srgbClr val="4D664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4" name="Rectangle 228"/>
            <p:cNvSpPr>
              <a:spLocks noChangeArrowheads="1"/>
            </p:cNvSpPr>
            <p:nvPr/>
          </p:nvSpPr>
          <p:spPr bwMode="auto">
            <a:xfrm>
              <a:off x="2642" y="2502"/>
              <a:ext cx="87" cy="157"/>
            </a:xfrm>
            <a:prstGeom prst="rect">
              <a:avLst/>
            </a:prstGeom>
            <a:solidFill>
              <a:srgbClr val="404D2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5" name="Rectangle 229"/>
            <p:cNvSpPr>
              <a:spLocks noChangeArrowheads="1"/>
            </p:cNvSpPr>
            <p:nvPr/>
          </p:nvSpPr>
          <p:spPr bwMode="auto">
            <a:xfrm>
              <a:off x="2642" y="2349"/>
              <a:ext cx="87" cy="154"/>
            </a:xfrm>
            <a:prstGeom prst="rect">
              <a:avLst/>
            </a:prstGeom>
            <a:solidFill>
              <a:srgbClr val="3333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6" name="Rectangle 230"/>
            <p:cNvSpPr>
              <a:spLocks noChangeArrowheads="1"/>
            </p:cNvSpPr>
            <p:nvPr/>
          </p:nvSpPr>
          <p:spPr bwMode="auto">
            <a:xfrm>
              <a:off x="2743" y="3658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7" name="Rectangle 231"/>
            <p:cNvSpPr>
              <a:spLocks noChangeArrowheads="1"/>
            </p:cNvSpPr>
            <p:nvPr/>
          </p:nvSpPr>
          <p:spPr bwMode="auto">
            <a:xfrm>
              <a:off x="2744" y="370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8" name="Rectangle 232"/>
            <p:cNvSpPr>
              <a:spLocks noChangeArrowheads="1"/>
            </p:cNvSpPr>
            <p:nvPr/>
          </p:nvSpPr>
          <p:spPr bwMode="auto">
            <a:xfrm>
              <a:off x="2743" y="350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9" name="Rectangle 233"/>
            <p:cNvSpPr>
              <a:spLocks noChangeArrowheads="1"/>
            </p:cNvSpPr>
            <p:nvPr/>
          </p:nvSpPr>
          <p:spPr bwMode="auto">
            <a:xfrm>
              <a:off x="2744" y="3567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0" name="Rectangle 234"/>
            <p:cNvSpPr>
              <a:spLocks noChangeArrowheads="1"/>
            </p:cNvSpPr>
            <p:nvPr/>
          </p:nvSpPr>
          <p:spPr bwMode="auto">
            <a:xfrm>
              <a:off x="2743" y="334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1" name="Rectangle 235"/>
            <p:cNvSpPr>
              <a:spLocks noChangeArrowheads="1"/>
            </p:cNvSpPr>
            <p:nvPr/>
          </p:nvSpPr>
          <p:spPr bwMode="auto">
            <a:xfrm>
              <a:off x="2744" y="340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2" name="Rectangle 236"/>
            <p:cNvSpPr>
              <a:spLocks noChangeArrowheads="1"/>
            </p:cNvSpPr>
            <p:nvPr/>
          </p:nvSpPr>
          <p:spPr bwMode="auto">
            <a:xfrm>
              <a:off x="2743" y="3195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3" name="Rectangle 237"/>
            <p:cNvSpPr>
              <a:spLocks noChangeArrowheads="1"/>
            </p:cNvSpPr>
            <p:nvPr/>
          </p:nvSpPr>
          <p:spPr bwMode="auto">
            <a:xfrm>
              <a:off x="2744" y="325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4" name="Rectangle 238"/>
            <p:cNvSpPr>
              <a:spLocks noChangeArrowheads="1"/>
            </p:cNvSpPr>
            <p:nvPr/>
          </p:nvSpPr>
          <p:spPr bwMode="auto">
            <a:xfrm>
              <a:off x="2743" y="304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5" name="Rectangle 239"/>
            <p:cNvSpPr>
              <a:spLocks noChangeArrowheads="1"/>
            </p:cNvSpPr>
            <p:nvPr/>
          </p:nvSpPr>
          <p:spPr bwMode="auto">
            <a:xfrm>
              <a:off x="2744" y="308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6" name="Rectangle 240"/>
            <p:cNvSpPr>
              <a:spLocks noChangeArrowheads="1"/>
            </p:cNvSpPr>
            <p:nvPr/>
          </p:nvSpPr>
          <p:spPr bwMode="auto">
            <a:xfrm>
              <a:off x="2743" y="2886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7" name="Rectangle 241"/>
            <p:cNvSpPr>
              <a:spLocks noChangeArrowheads="1"/>
            </p:cNvSpPr>
            <p:nvPr/>
          </p:nvSpPr>
          <p:spPr bwMode="auto">
            <a:xfrm>
              <a:off x="2744" y="292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6.5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8" name="Rectangle 242"/>
            <p:cNvSpPr>
              <a:spLocks noChangeArrowheads="1"/>
            </p:cNvSpPr>
            <p:nvPr/>
          </p:nvSpPr>
          <p:spPr bwMode="auto">
            <a:xfrm>
              <a:off x="2743" y="2733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9" name="Rectangle 243"/>
            <p:cNvSpPr>
              <a:spLocks noChangeArrowheads="1"/>
            </p:cNvSpPr>
            <p:nvPr/>
          </p:nvSpPr>
          <p:spPr bwMode="auto">
            <a:xfrm>
              <a:off x="2745" y="2790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7.5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0" name="Rectangle 244"/>
            <p:cNvSpPr>
              <a:spLocks noChangeArrowheads="1"/>
            </p:cNvSpPr>
            <p:nvPr/>
          </p:nvSpPr>
          <p:spPr bwMode="auto">
            <a:xfrm>
              <a:off x="2743" y="2579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1" name="Rectangle 245"/>
            <p:cNvSpPr>
              <a:spLocks noChangeArrowheads="1"/>
            </p:cNvSpPr>
            <p:nvPr/>
          </p:nvSpPr>
          <p:spPr bwMode="auto">
            <a:xfrm>
              <a:off x="2744" y="263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8.5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2" name="Rectangle 246"/>
            <p:cNvSpPr>
              <a:spLocks noChangeArrowheads="1"/>
            </p:cNvSpPr>
            <p:nvPr/>
          </p:nvSpPr>
          <p:spPr bwMode="auto">
            <a:xfrm>
              <a:off x="2743" y="242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3" name="Rectangle 247"/>
            <p:cNvSpPr>
              <a:spLocks noChangeArrowheads="1"/>
            </p:cNvSpPr>
            <p:nvPr/>
          </p:nvSpPr>
          <p:spPr bwMode="auto">
            <a:xfrm>
              <a:off x="2745" y="247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9.5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176213" y="774700"/>
            <a:ext cx="4176712" cy="4903788"/>
            <a:chOff x="-191" y="2322"/>
            <a:chExt cx="8447" cy="9001"/>
          </a:xfrm>
        </p:grpSpPr>
        <p:pic>
          <p:nvPicPr>
            <p:cNvPr id="47110" name="Picture 4" descr="figura2b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" y="2322"/>
              <a:ext cx="8447" cy="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277" y="7937"/>
              <a:ext cx="363" cy="361"/>
            </a:xfrm>
            <a:prstGeom prst="star5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4611688" y="758825"/>
            <a:ext cx="4403725" cy="5908675"/>
            <a:chOff x="4612475" y="947847"/>
            <a:chExt cx="4403155" cy="5909558"/>
          </a:xfrm>
        </p:grpSpPr>
        <p:pic>
          <p:nvPicPr>
            <p:cNvPr id="4710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475" y="947847"/>
              <a:ext cx="4403155" cy="491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9" name="CasellaDiTesto 6"/>
            <p:cNvSpPr txBox="1">
              <a:spLocks noChangeArrowheads="1"/>
            </p:cNvSpPr>
            <p:nvPr/>
          </p:nvSpPr>
          <p:spPr bwMode="auto">
            <a:xfrm>
              <a:off x="4612475" y="5933342"/>
              <a:ext cx="4279346" cy="9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Distribuzione delle specie campionate :</a:t>
              </a:r>
              <a:br>
                <a:rPr lang="it-IT" altLang="it-IT" sz="1800">
                  <a:solidFill>
                    <a:srgbClr val="FFFFFF"/>
                  </a:solidFill>
                  <a:cs typeface="Arial" charset="0"/>
                </a:rPr>
              </a:b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>
                  <a:solidFill>
                    <a:srgbClr val="85FFE0"/>
                  </a:solidFill>
                  <a:cs typeface="Arial" charset="0"/>
                  <a:sym typeface="Wingdings 2" pitchFamily="18" charset="2"/>
                </a:rPr>
                <a:t>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 i="1">
                  <a:solidFill>
                    <a:srgbClr val="FFFFFF"/>
                  </a:solidFill>
                  <a:cs typeface="Arial" charset="0"/>
                </a:rPr>
                <a:t>Flavoparmelia caperata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; </a:t>
              </a:r>
              <a:br>
                <a:rPr lang="it-IT" altLang="it-IT" sz="1800">
                  <a:solidFill>
                    <a:srgbClr val="FFFFFF"/>
                  </a:solidFill>
                  <a:cs typeface="Arial" charset="0"/>
                </a:rPr>
              </a:b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>
                  <a:solidFill>
                    <a:srgbClr val="FFFF00"/>
                  </a:solidFill>
                  <a:cs typeface="Arial" charset="0"/>
                  <a:sym typeface="Wingdings 2" pitchFamily="18" charset="2"/>
                </a:rPr>
                <a:t>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 i="1">
                  <a:solidFill>
                    <a:srgbClr val="FFFFFF"/>
                  </a:solidFill>
                  <a:cs typeface="Arial" charset="0"/>
                </a:rPr>
                <a:t>Xanthoria parietina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3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po 8"/>
          <p:cNvGrpSpPr>
            <a:grpSpLocks/>
          </p:cNvGrpSpPr>
          <p:nvPr/>
        </p:nvGrpSpPr>
        <p:grpSpPr bwMode="auto">
          <a:xfrm>
            <a:off x="17463" y="915988"/>
            <a:ext cx="4906962" cy="5843587"/>
            <a:chOff x="5140186" y="295443"/>
            <a:chExt cx="3645387" cy="4466164"/>
          </a:xfrm>
        </p:grpSpPr>
        <p:pic>
          <p:nvPicPr>
            <p:cNvPr id="48132" name="Picture 3" descr="mappa pesi campio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0" b="13472"/>
            <a:stretch>
              <a:fillRect/>
            </a:stretch>
          </p:blipFill>
          <p:spPr bwMode="auto">
            <a:xfrm>
              <a:off x="5140186" y="295443"/>
              <a:ext cx="3604773" cy="402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CasellaDiTesto 7"/>
            <p:cNvSpPr txBox="1">
              <a:spLocks noChangeArrowheads="1"/>
            </p:cNvSpPr>
            <p:nvPr/>
          </p:nvSpPr>
          <p:spPr bwMode="auto">
            <a:xfrm>
              <a:off x="5441950" y="4361796"/>
              <a:ext cx="3343623" cy="39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400" i="1">
                  <a:solidFill>
                    <a:srgbClr val="000000"/>
                  </a:solidFill>
                  <a:cs typeface="Arial" charset="0"/>
                </a:rPr>
                <a:t>Peso secco medio (g) dei campioni di ciascuna UCP alla fine del processo di pulizia e macinazione</a:t>
              </a:r>
            </a:p>
          </p:txBody>
        </p:sp>
      </p:grpSp>
      <p:pic>
        <p:nvPicPr>
          <p:cNvPr id="13" name="Picture 12" descr="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1922" r="2905" b="6230"/>
          <a:stretch>
            <a:fillRect/>
          </a:stretch>
        </p:blipFill>
        <p:spPr bwMode="auto">
          <a:xfrm>
            <a:off x="4787900" y="1076325"/>
            <a:ext cx="4165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3484563"/>
            <a:ext cx="2743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In altri casi i siti di campionamento sul territorio non hanno una distribuzione regolare, derivando da un campionamento di tipo preferenziale.</a:t>
            </a:r>
          </a:p>
        </p:txBody>
      </p:sp>
      <p:pic>
        <p:nvPicPr>
          <p:cNvPr id="49156" name="Picture 4" descr="Draw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12511" r="12671" b="18437"/>
          <a:stretch>
            <a:fillRect/>
          </a:stretch>
        </p:blipFill>
        <p:spPr bwMode="auto">
          <a:xfrm>
            <a:off x="2674938" y="141288"/>
            <a:ext cx="64404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8148638" y="582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6858000" y="2133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6075363" y="23828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5715000" y="3276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6442075" y="3657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7213600" y="42465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5049838" y="38862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3581400" y="2743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3230563" y="33067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3221038" y="46482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191000" y="4648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5368925" y="51054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4165600" y="60547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Draw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12511" r="12671" b="18437"/>
          <a:stretch>
            <a:fillRect/>
          </a:stretch>
        </p:blipFill>
        <p:spPr bwMode="auto">
          <a:xfrm>
            <a:off x="2674938" y="141288"/>
            <a:ext cx="64404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8148638" y="58261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6858000" y="21336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6075363" y="2382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5715000" y="3276600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6442075" y="36576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7213600" y="42465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6" name="Oval 11"/>
          <p:cNvSpPr>
            <a:spLocks noChangeArrowheads="1"/>
          </p:cNvSpPr>
          <p:nvPr/>
        </p:nvSpPr>
        <p:spPr bwMode="auto">
          <a:xfrm>
            <a:off x="5049838" y="3886200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7" name="Oval 12"/>
          <p:cNvSpPr>
            <a:spLocks noChangeArrowheads="1"/>
          </p:cNvSpPr>
          <p:nvPr/>
        </p:nvSpPr>
        <p:spPr bwMode="auto">
          <a:xfrm>
            <a:off x="3581400" y="2743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8" name="Oval 13"/>
          <p:cNvSpPr>
            <a:spLocks noChangeArrowheads="1"/>
          </p:cNvSpPr>
          <p:nvPr/>
        </p:nvSpPr>
        <p:spPr bwMode="auto">
          <a:xfrm>
            <a:off x="3230563" y="33067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9" name="Oval 14"/>
          <p:cNvSpPr>
            <a:spLocks noChangeArrowheads="1"/>
          </p:cNvSpPr>
          <p:nvPr/>
        </p:nvSpPr>
        <p:spPr bwMode="auto">
          <a:xfrm>
            <a:off x="3203575" y="46529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0" name="Oval 15"/>
          <p:cNvSpPr>
            <a:spLocks noChangeArrowheads="1"/>
          </p:cNvSpPr>
          <p:nvPr/>
        </p:nvSpPr>
        <p:spPr bwMode="auto">
          <a:xfrm>
            <a:off x="4191000" y="464820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1" name="Oval 16"/>
          <p:cNvSpPr>
            <a:spLocks noChangeArrowheads="1"/>
          </p:cNvSpPr>
          <p:nvPr/>
        </p:nvSpPr>
        <p:spPr bwMode="auto">
          <a:xfrm>
            <a:off x="5368925" y="5105400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2" name="Oval 17"/>
          <p:cNvSpPr>
            <a:spLocks noChangeArrowheads="1"/>
          </p:cNvSpPr>
          <p:nvPr/>
        </p:nvSpPr>
        <p:spPr bwMode="auto">
          <a:xfrm>
            <a:off x="4165600" y="60547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1403350" y="3644900"/>
            <a:ext cx="720725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1403350" y="4076700"/>
            <a:ext cx="7207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1403350" y="4508500"/>
            <a:ext cx="7207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1403350" y="4941888"/>
            <a:ext cx="720725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7" name="Rectangle 23"/>
          <p:cNvSpPr>
            <a:spLocks noChangeArrowheads="1"/>
          </p:cNvSpPr>
          <p:nvPr/>
        </p:nvSpPr>
        <p:spPr bwMode="auto">
          <a:xfrm>
            <a:off x="1403350" y="5373688"/>
            <a:ext cx="720725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92163"/>
            <a:ext cx="8255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13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35200" y="2921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Esistono diversi programmi di cartografia computerizzata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53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241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Foglio dati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7245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 descr="Muschio bl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241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Foglio dati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09800" y="179388"/>
            <a:ext cx="66294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Il programma, sulla base dei dati, permette di visualizzare i </a:t>
            </a:r>
            <a:r>
              <a:rPr lang="it-IT" altLang="it-IT" sz="2400" b="1" i="1">
                <a:solidFill>
                  <a:srgbClr val="FFFF00"/>
                </a:solidFill>
              </a:rPr>
              <a:t>pattern</a:t>
            </a:r>
            <a:r>
              <a:rPr lang="it-IT" altLang="it-IT" sz="2400" b="1">
                <a:solidFill>
                  <a:srgbClr val="FFFF00"/>
                </a:solidFill>
              </a:rPr>
              <a:t> distribuzionali dei parametri misurati.</a:t>
            </a:r>
            <a:r>
              <a:rPr lang="it-IT" altLang="it-IT" sz="2800" b="1">
                <a:solidFill>
                  <a:srgbClr val="FFFF00"/>
                </a:solidFill>
              </a:rPr>
              <a:t> 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490663"/>
            <a:ext cx="7391400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2487613" y="1797050"/>
            <a:ext cx="4483100" cy="4648200"/>
            <a:chOff x="1440" y="336"/>
            <a:chExt cx="3304" cy="3648"/>
          </a:xfrm>
        </p:grpSpPr>
        <p:sp>
          <p:nvSpPr>
            <p:cNvPr id="55301" name="Rectangle 3"/>
            <p:cNvSpPr>
              <a:spLocks noChangeArrowheads="1"/>
            </p:cNvSpPr>
            <p:nvPr/>
          </p:nvSpPr>
          <p:spPr bwMode="auto">
            <a:xfrm>
              <a:off x="1440" y="336"/>
              <a:ext cx="3304" cy="36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2" name="Oval 4"/>
            <p:cNvSpPr>
              <a:spLocks noChangeArrowheads="1"/>
            </p:cNvSpPr>
            <p:nvPr/>
          </p:nvSpPr>
          <p:spPr bwMode="auto">
            <a:xfrm>
              <a:off x="4512" y="33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3" name="Oval 5"/>
            <p:cNvSpPr>
              <a:spLocks noChangeArrowheads="1"/>
            </p:cNvSpPr>
            <p:nvPr/>
          </p:nvSpPr>
          <p:spPr bwMode="auto">
            <a:xfrm>
              <a:off x="3792" y="129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4" name="Oval 6"/>
            <p:cNvSpPr>
              <a:spLocks noChangeArrowheads="1"/>
            </p:cNvSpPr>
            <p:nvPr/>
          </p:nvSpPr>
          <p:spPr bwMode="auto">
            <a:xfrm>
              <a:off x="3216" y="144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5" name="Oval 7"/>
            <p:cNvSpPr>
              <a:spLocks noChangeArrowheads="1"/>
            </p:cNvSpPr>
            <p:nvPr/>
          </p:nvSpPr>
          <p:spPr bwMode="auto">
            <a:xfrm>
              <a:off x="3072" y="201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6" name="Oval 8"/>
            <p:cNvSpPr>
              <a:spLocks noChangeArrowheads="1"/>
            </p:cNvSpPr>
            <p:nvPr/>
          </p:nvSpPr>
          <p:spPr bwMode="auto">
            <a:xfrm>
              <a:off x="3504" y="225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7" name="Oval 9"/>
            <p:cNvSpPr>
              <a:spLocks noChangeArrowheads="1"/>
            </p:cNvSpPr>
            <p:nvPr/>
          </p:nvSpPr>
          <p:spPr bwMode="auto">
            <a:xfrm>
              <a:off x="3984" y="259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8" name="Oval 10"/>
            <p:cNvSpPr>
              <a:spLocks noChangeArrowheads="1"/>
            </p:cNvSpPr>
            <p:nvPr/>
          </p:nvSpPr>
          <p:spPr bwMode="auto">
            <a:xfrm>
              <a:off x="2592" y="240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9" name="Oval 11"/>
            <p:cNvSpPr>
              <a:spLocks noChangeArrowheads="1"/>
            </p:cNvSpPr>
            <p:nvPr/>
          </p:nvSpPr>
          <p:spPr bwMode="auto">
            <a:xfrm>
              <a:off x="1728" y="16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0" name="Oval 12"/>
            <p:cNvSpPr>
              <a:spLocks noChangeArrowheads="1"/>
            </p:cNvSpPr>
            <p:nvPr/>
          </p:nvSpPr>
          <p:spPr bwMode="auto">
            <a:xfrm>
              <a:off x="1440" y="2064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1" name="Oval 13"/>
            <p:cNvSpPr>
              <a:spLocks noChangeArrowheads="1"/>
            </p:cNvSpPr>
            <p:nvPr/>
          </p:nvSpPr>
          <p:spPr bwMode="auto">
            <a:xfrm>
              <a:off x="1440" y="28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2" name="Oval 14"/>
            <p:cNvSpPr>
              <a:spLocks noChangeArrowheads="1"/>
            </p:cNvSpPr>
            <p:nvPr/>
          </p:nvSpPr>
          <p:spPr bwMode="auto">
            <a:xfrm>
              <a:off x="2112" y="28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3" name="Oval 15"/>
            <p:cNvSpPr>
              <a:spLocks noChangeArrowheads="1"/>
            </p:cNvSpPr>
            <p:nvPr/>
          </p:nvSpPr>
          <p:spPr bwMode="auto">
            <a:xfrm>
              <a:off x="2784" y="3168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4" name="Oval 16"/>
            <p:cNvSpPr>
              <a:spLocks noChangeArrowheads="1"/>
            </p:cNvSpPr>
            <p:nvPr/>
          </p:nvSpPr>
          <p:spPr bwMode="auto">
            <a:xfrm>
              <a:off x="2064" y="3744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5299" name="Text Box 17"/>
          <p:cNvSpPr txBox="1">
            <a:spLocks noChangeArrowheads="1"/>
          </p:cNvSpPr>
          <p:nvPr/>
        </p:nvSpPr>
        <p:spPr bwMode="auto">
          <a:xfrm>
            <a:off x="539750" y="323850"/>
            <a:ext cx="82089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 dati originali, misurati in stazioni disposte sul territorio in modo irregolare, vengono usati dal programma per generare dei nuovi dati.  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55300" name="Picture 18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602288"/>
            <a:ext cx="1765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4488"/>
            <a:ext cx="7467600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85800" y="1930400"/>
            <a:ext cx="1676400" cy="4572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1905000"/>
            <a:ext cx="12192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362200" y="331788"/>
            <a:ext cx="66294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….in corripondenza dei nodi dei nodi di una griglia spaziata regolarmente.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629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Sono questi dati interpolati, e non quelli originali, ad essere poi utilizzati dal programma per i riporti cartografici.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6629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Come viene creata questa griglia regolare?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235200" y="1600200"/>
            <a:ext cx="457200" cy="228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47800"/>
            <a:ext cx="60198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676400" y="457200"/>
            <a:ext cx="5943600" cy="2667000"/>
            <a:chOff x="1056" y="288"/>
            <a:chExt cx="3744" cy="1680"/>
          </a:xfrm>
        </p:grpSpPr>
        <p:sp>
          <p:nvSpPr>
            <p:cNvPr id="59409" name="Oval 5"/>
            <p:cNvSpPr>
              <a:spLocks noChangeArrowheads="1"/>
            </p:cNvSpPr>
            <p:nvPr/>
          </p:nvSpPr>
          <p:spPr bwMode="auto">
            <a:xfrm>
              <a:off x="1056" y="1152"/>
              <a:ext cx="2208" cy="816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10" name="Text Box 6"/>
            <p:cNvSpPr txBox="1">
              <a:spLocks noChangeArrowheads="1"/>
            </p:cNvSpPr>
            <p:nvPr/>
          </p:nvSpPr>
          <p:spPr bwMode="auto">
            <a:xfrm>
              <a:off x="1536" y="288"/>
              <a:ext cx="32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FFFF00"/>
                  </a:solidFill>
                  <a:latin typeface="Times New Roman" pitchFamily="18" charset="0"/>
                </a:rPr>
                <a:t>coordinate geografiche</a:t>
              </a:r>
              <a:r>
                <a:rPr lang="it-IT" altLang="it-IT" sz="2800" b="1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600200" y="457200"/>
            <a:ext cx="5026025" cy="3048000"/>
            <a:chOff x="1008" y="288"/>
            <a:chExt cx="3166" cy="1920"/>
          </a:xfrm>
        </p:grpSpPr>
        <p:sp>
          <p:nvSpPr>
            <p:cNvPr id="59407" name="Oval 8"/>
            <p:cNvSpPr>
              <a:spLocks noChangeArrowheads="1"/>
            </p:cNvSpPr>
            <p:nvPr/>
          </p:nvSpPr>
          <p:spPr bwMode="auto">
            <a:xfrm>
              <a:off x="1008" y="1776"/>
              <a:ext cx="2208" cy="4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1656" y="288"/>
              <a:ext cx="25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20066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0066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066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FF0000"/>
                  </a:solidFill>
                  <a:cs typeface="Arial" charset="0"/>
                </a:rPr>
                <a:t>parametro misurato</a:t>
              </a:r>
              <a:endParaRPr lang="it-IT" altLang="it-IT" b="1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1371600" y="444500"/>
            <a:ext cx="4906963" cy="4584700"/>
            <a:chOff x="864" y="280"/>
            <a:chExt cx="3091" cy="2888"/>
          </a:xfrm>
        </p:grpSpPr>
        <p:sp>
          <p:nvSpPr>
            <p:cNvPr id="59405" name="Oval 11"/>
            <p:cNvSpPr>
              <a:spLocks noChangeArrowheads="1"/>
            </p:cNvSpPr>
            <p:nvPr/>
          </p:nvSpPr>
          <p:spPr bwMode="auto">
            <a:xfrm>
              <a:off x="864" y="2112"/>
              <a:ext cx="2400" cy="1056"/>
            </a:xfrm>
            <a:prstGeom prst="ellipse">
              <a:avLst/>
            </a:prstGeom>
            <a:noFill/>
            <a:ln w="508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6" name="Text Box 12"/>
            <p:cNvSpPr txBox="1">
              <a:spLocks noChangeArrowheads="1"/>
            </p:cNvSpPr>
            <p:nvPr/>
          </p:nvSpPr>
          <p:spPr bwMode="auto">
            <a:xfrm>
              <a:off x="1808" y="280"/>
              <a:ext cx="21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CCFFFF"/>
                  </a:solidFill>
                  <a:latin typeface="Times New Roman" pitchFamily="18" charset="0"/>
                </a:rPr>
                <a:t>limiti del reticolo</a:t>
              </a:r>
              <a:endParaRPr lang="it-IT" altLang="it-IT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679700" y="457200"/>
            <a:ext cx="5016500" cy="4648200"/>
            <a:chOff x="1688" y="288"/>
            <a:chExt cx="3160" cy="2928"/>
          </a:xfrm>
        </p:grpSpPr>
        <p:sp>
          <p:nvSpPr>
            <p:cNvPr id="59403" name="Oval 14"/>
            <p:cNvSpPr>
              <a:spLocks noChangeArrowheads="1"/>
            </p:cNvSpPr>
            <p:nvPr/>
          </p:nvSpPr>
          <p:spPr bwMode="auto">
            <a:xfrm>
              <a:off x="3024" y="2160"/>
              <a:ext cx="1824" cy="1056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1688" y="288"/>
              <a:ext cx="2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00FF00"/>
                  </a:solidFill>
                  <a:latin typeface="Times New Roman" pitchFamily="18" charset="0"/>
                </a:rPr>
                <a:t>maglie del reticolo</a:t>
              </a:r>
              <a:endParaRPr lang="it-IT" altLang="it-IT" b="1">
                <a:solidFill>
                  <a:srgbClr val="CC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1371600" y="228600"/>
            <a:ext cx="6375400" cy="5969000"/>
            <a:chOff x="736" y="192"/>
            <a:chExt cx="4016" cy="3760"/>
          </a:xfrm>
        </p:grpSpPr>
        <p:sp>
          <p:nvSpPr>
            <p:cNvPr id="59401" name="Oval 17"/>
            <p:cNvSpPr>
              <a:spLocks noChangeArrowheads="1"/>
            </p:cNvSpPr>
            <p:nvPr/>
          </p:nvSpPr>
          <p:spPr bwMode="auto">
            <a:xfrm>
              <a:off x="736" y="2752"/>
              <a:ext cx="4016" cy="1200"/>
            </a:xfrm>
            <a:prstGeom prst="ellips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2" name="Text Box 18"/>
            <p:cNvSpPr txBox="1">
              <a:spLocks noChangeArrowheads="1"/>
            </p:cNvSpPr>
            <p:nvPr/>
          </p:nvSpPr>
          <p:spPr bwMode="auto">
            <a:xfrm>
              <a:off x="1440" y="192"/>
              <a:ext cx="3264" cy="52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diversi metodi di interpolazione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e diverse opzioni</a:t>
              </a:r>
              <a:r>
                <a:rPr lang="it-IT" altLang="it-IT" sz="2400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7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483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333500" y="4978400"/>
            <a:ext cx="3733800" cy="17526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209800" y="304800"/>
            <a:ext cx="51816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diversi metodi di interpolazione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e diverse opzioni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268413" y="771525"/>
            <a:ext cx="6665912" cy="4852988"/>
            <a:chOff x="227" y="2240"/>
            <a:chExt cx="2649" cy="2120"/>
          </a:xfrm>
        </p:grpSpPr>
        <p:sp>
          <p:nvSpPr>
            <p:cNvPr id="33796" name="Rectangle 3"/>
            <p:cNvSpPr>
              <a:spLocks noChangeArrowheads="1"/>
            </p:cNvSpPr>
            <p:nvPr/>
          </p:nvSpPr>
          <p:spPr bwMode="auto">
            <a:xfrm>
              <a:off x="227" y="2240"/>
              <a:ext cx="2649" cy="2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738" y="2345"/>
              <a:ext cx="1965" cy="155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>
              <a:off x="738" y="3674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738" y="3454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738" y="3232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738" y="3011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738" y="2788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738" y="2567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738" y="2345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1230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1721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2212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2703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738" y="2345"/>
              <a:ext cx="1965" cy="1553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738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>
              <a:off x="701" y="3898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>
              <a:off x="701" y="3674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>
              <a:off x="701" y="3454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>
              <a:off x="701" y="3232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>
              <a:off x="701" y="3011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>
              <a:off x="701" y="2788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701" y="2567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701" y="2345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738" y="3898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 flipV="1">
              <a:off x="738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 flipV="1">
              <a:off x="1230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 flipV="1">
              <a:off x="1721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 flipV="1">
              <a:off x="2212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 flipV="1">
              <a:off x="2703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5" name="Freeform 32"/>
            <p:cNvSpPr>
              <a:spLocks/>
            </p:cNvSpPr>
            <p:nvPr/>
          </p:nvSpPr>
          <p:spPr bwMode="auto">
            <a:xfrm>
              <a:off x="2601" y="3754"/>
              <a:ext cx="57" cy="56"/>
            </a:xfrm>
            <a:custGeom>
              <a:avLst/>
              <a:gdLst>
                <a:gd name="T0" fmla="*/ 1 w 113"/>
                <a:gd name="T1" fmla="*/ 0 h 112"/>
                <a:gd name="T2" fmla="*/ 1 w 113"/>
                <a:gd name="T3" fmla="*/ 1 h 112"/>
                <a:gd name="T4" fmla="*/ 1 w 113"/>
                <a:gd name="T5" fmla="*/ 1 h 112"/>
                <a:gd name="T6" fmla="*/ 0 w 113"/>
                <a:gd name="T7" fmla="*/ 1 h 112"/>
                <a:gd name="T8" fmla="*/ 1 w 113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2">
                  <a:moveTo>
                    <a:pt x="58" y="0"/>
                  </a:moveTo>
                  <a:lnTo>
                    <a:pt x="113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6" name="Freeform 33"/>
            <p:cNvSpPr>
              <a:spLocks/>
            </p:cNvSpPr>
            <p:nvPr/>
          </p:nvSpPr>
          <p:spPr bwMode="auto">
            <a:xfrm>
              <a:off x="1199" y="3646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7" name="Freeform 34"/>
            <p:cNvSpPr>
              <a:spLocks/>
            </p:cNvSpPr>
            <p:nvPr/>
          </p:nvSpPr>
          <p:spPr bwMode="auto">
            <a:xfrm>
              <a:off x="758" y="2514"/>
              <a:ext cx="56" cy="56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0 h 114"/>
                <a:gd name="T4" fmla="*/ 1 w 112"/>
                <a:gd name="T5" fmla="*/ 0 h 114"/>
                <a:gd name="T6" fmla="*/ 0 w 112"/>
                <a:gd name="T7" fmla="*/ 0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8" name="Freeform 35"/>
            <p:cNvSpPr>
              <a:spLocks/>
            </p:cNvSpPr>
            <p:nvPr/>
          </p:nvSpPr>
          <p:spPr bwMode="auto">
            <a:xfrm>
              <a:off x="1402" y="3389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9" name="Freeform 36"/>
            <p:cNvSpPr>
              <a:spLocks/>
            </p:cNvSpPr>
            <p:nvPr/>
          </p:nvSpPr>
          <p:spPr bwMode="auto">
            <a:xfrm>
              <a:off x="1633" y="3725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0" name="Freeform 37"/>
            <p:cNvSpPr>
              <a:spLocks/>
            </p:cNvSpPr>
            <p:nvPr/>
          </p:nvSpPr>
          <p:spPr bwMode="auto">
            <a:xfrm>
              <a:off x="1255" y="3663"/>
              <a:ext cx="57" cy="57"/>
            </a:xfrm>
            <a:custGeom>
              <a:avLst/>
              <a:gdLst>
                <a:gd name="T0" fmla="*/ 1 w 113"/>
                <a:gd name="T1" fmla="*/ 0 h 114"/>
                <a:gd name="T2" fmla="*/ 1 w 113"/>
                <a:gd name="T3" fmla="*/ 1 h 114"/>
                <a:gd name="T4" fmla="*/ 1 w 113"/>
                <a:gd name="T5" fmla="*/ 1 h 114"/>
                <a:gd name="T6" fmla="*/ 0 w 113"/>
                <a:gd name="T7" fmla="*/ 1 h 114"/>
                <a:gd name="T8" fmla="*/ 1 w 11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lnTo>
                    <a:pt x="113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1" name="Freeform 38"/>
            <p:cNvSpPr>
              <a:spLocks/>
            </p:cNvSpPr>
            <p:nvPr/>
          </p:nvSpPr>
          <p:spPr bwMode="auto">
            <a:xfrm>
              <a:off x="919" y="318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2" name="Freeform 39"/>
            <p:cNvSpPr>
              <a:spLocks/>
            </p:cNvSpPr>
            <p:nvPr/>
          </p:nvSpPr>
          <p:spPr bwMode="auto">
            <a:xfrm>
              <a:off x="1484" y="3754"/>
              <a:ext cx="56" cy="56"/>
            </a:xfrm>
            <a:custGeom>
              <a:avLst/>
              <a:gdLst>
                <a:gd name="T0" fmla="*/ 0 w 114"/>
                <a:gd name="T1" fmla="*/ 0 h 112"/>
                <a:gd name="T2" fmla="*/ 0 w 114"/>
                <a:gd name="T3" fmla="*/ 1 h 112"/>
                <a:gd name="T4" fmla="*/ 0 w 114"/>
                <a:gd name="T5" fmla="*/ 1 h 112"/>
                <a:gd name="T6" fmla="*/ 0 w 114"/>
                <a:gd name="T7" fmla="*/ 1 h 112"/>
                <a:gd name="T8" fmla="*/ 0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3" name="Freeform 40"/>
            <p:cNvSpPr>
              <a:spLocks/>
            </p:cNvSpPr>
            <p:nvPr/>
          </p:nvSpPr>
          <p:spPr bwMode="auto">
            <a:xfrm>
              <a:off x="1766" y="3711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4" name="Freeform 41"/>
            <p:cNvSpPr>
              <a:spLocks/>
            </p:cNvSpPr>
            <p:nvPr/>
          </p:nvSpPr>
          <p:spPr bwMode="auto">
            <a:xfrm>
              <a:off x="1204" y="3703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5" name="Freeform 42"/>
            <p:cNvSpPr>
              <a:spLocks/>
            </p:cNvSpPr>
            <p:nvPr/>
          </p:nvSpPr>
          <p:spPr bwMode="auto">
            <a:xfrm>
              <a:off x="1235" y="3728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114" y="56"/>
                  </a:lnTo>
                  <a:lnTo>
                    <a:pt x="58" y="114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6" name="Freeform 43"/>
            <p:cNvSpPr>
              <a:spLocks/>
            </p:cNvSpPr>
            <p:nvPr/>
          </p:nvSpPr>
          <p:spPr bwMode="auto">
            <a:xfrm>
              <a:off x="823" y="3034"/>
              <a:ext cx="56" cy="56"/>
            </a:xfrm>
            <a:custGeom>
              <a:avLst/>
              <a:gdLst>
                <a:gd name="T0" fmla="*/ 1 w 111"/>
                <a:gd name="T1" fmla="*/ 0 h 112"/>
                <a:gd name="T2" fmla="*/ 1 w 111"/>
                <a:gd name="T3" fmla="*/ 1 h 112"/>
                <a:gd name="T4" fmla="*/ 1 w 111"/>
                <a:gd name="T5" fmla="*/ 1 h 112"/>
                <a:gd name="T6" fmla="*/ 0 w 111"/>
                <a:gd name="T7" fmla="*/ 1 h 112"/>
                <a:gd name="T8" fmla="*/ 1 w 111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7" name="Freeform 44"/>
            <p:cNvSpPr>
              <a:spLocks/>
            </p:cNvSpPr>
            <p:nvPr/>
          </p:nvSpPr>
          <p:spPr bwMode="auto">
            <a:xfrm>
              <a:off x="1040" y="3000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8" name="Freeform 45"/>
            <p:cNvSpPr>
              <a:spLocks/>
            </p:cNvSpPr>
            <p:nvPr/>
          </p:nvSpPr>
          <p:spPr bwMode="auto">
            <a:xfrm>
              <a:off x="1408" y="3691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9" name="Freeform 46"/>
            <p:cNvSpPr>
              <a:spLocks/>
            </p:cNvSpPr>
            <p:nvPr/>
          </p:nvSpPr>
          <p:spPr bwMode="auto">
            <a:xfrm>
              <a:off x="2241" y="3737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0" name="Freeform 47"/>
            <p:cNvSpPr>
              <a:spLocks/>
            </p:cNvSpPr>
            <p:nvPr/>
          </p:nvSpPr>
          <p:spPr bwMode="auto">
            <a:xfrm>
              <a:off x="2422" y="3785"/>
              <a:ext cx="55" cy="56"/>
            </a:xfrm>
            <a:custGeom>
              <a:avLst/>
              <a:gdLst>
                <a:gd name="T0" fmla="*/ 0 w 112"/>
                <a:gd name="T1" fmla="*/ 0 h 112"/>
                <a:gd name="T2" fmla="*/ 0 w 112"/>
                <a:gd name="T3" fmla="*/ 1 h 112"/>
                <a:gd name="T4" fmla="*/ 0 w 112"/>
                <a:gd name="T5" fmla="*/ 1 h 112"/>
                <a:gd name="T6" fmla="*/ 0 w 112"/>
                <a:gd name="T7" fmla="*/ 1 h 112"/>
                <a:gd name="T8" fmla="*/ 0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1" name="Freeform 48"/>
            <p:cNvSpPr>
              <a:spLocks/>
            </p:cNvSpPr>
            <p:nvPr/>
          </p:nvSpPr>
          <p:spPr bwMode="auto">
            <a:xfrm>
              <a:off x="2153" y="3759"/>
              <a:ext cx="57" cy="57"/>
            </a:xfrm>
            <a:custGeom>
              <a:avLst/>
              <a:gdLst>
                <a:gd name="T0" fmla="*/ 1 w 113"/>
                <a:gd name="T1" fmla="*/ 0 h 114"/>
                <a:gd name="T2" fmla="*/ 1 w 113"/>
                <a:gd name="T3" fmla="*/ 1 h 114"/>
                <a:gd name="T4" fmla="*/ 1 w 113"/>
                <a:gd name="T5" fmla="*/ 1 h 114"/>
                <a:gd name="T6" fmla="*/ 0 w 113"/>
                <a:gd name="T7" fmla="*/ 1 h 114"/>
                <a:gd name="T8" fmla="*/ 1 w 11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lnTo>
                    <a:pt x="113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2" name="Freeform 49"/>
            <p:cNvSpPr>
              <a:spLocks/>
            </p:cNvSpPr>
            <p:nvPr/>
          </p:nvSpPr>
          <p:spPr bwMode="auto">
            <a:xfrm>
              <a:off x="2249" y="3785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3" name="Freeform 50"/>
            <p:cNvSpPr>
              <a:spLocks/>
            </p:cNvSpPr>
            <p:nvPr/>
          </p:nvSpPr>
          <p:spPr bwMode="auto">
            <a:xfrm>
              <a:off x="2009" y="3788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4" name="Freeform 51"/>
            <p:cNvSpPr>
              <a:spLocks/>
            </p:cNvSpPr>
            <p:nvPr/>
          </p:nvSpPr>
          <p:spPr bwMode="auto">
            <a:xfrm>
              <a:off x="2040" y="336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5" name="Freeform 52"/>
            <p:cNvSpPr>
              <a:spLocks/>
            </p:cNvSpPr>
            <p:nvPr/>
          </p:nvSpPr>
          <p:spPr bwMode="auto">
            <a:xfrm>
              <a:off x="2096" y="3751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6" name="Freeform 53"/>
            <p:cNvSpPr>
              <a:spLocks/>
            </p:cNvSpPr>
            <p:nvPr/>
          </p:nvSpPr>
          <p:spPr bwMode="auto">
            <a:xfrm>
              <a:off x="1901" y="3691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114" y="58"/>
                  </a:lnTo>
                  <a:lnTo>
                    <a:pt x="58" y="114"/>
                  </a:lnTo>
                  <a:lnTo>
                    <a:pt x="0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7" name="Freeform 54"/>
            <p:cNvSpPr>
              <a:spLocks/>
            </p:cNvSpPr>
            <p:nvPr/>
          </p:nvSpPr>
          <p:spPr bwMode="auto">
            <a:xfrm>
              <a:off x="1862" y="3708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8" name="Freeform 55"/>
            <p:cNvSpPr>
              <a:spLocks/>
            </p:cNvSpPr>
            <p:nvPr/>
          </p:nvSpPr>
          <p:spPr bwMode="auto">
            <a:xfrm>
              <a:off x="2023" y="375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9" name="Freeform 56"/>
            <p:cNvSpPr>
              <a:spLocks/>
            </p:cNvSpPr>
            <p:nvPr/>
          </p:nvSpPr>
          <p:spPr bwMode="auto">
            <a:xfrm>
              <a:off x="1873" y="3779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114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0" name="Freeform 57"/>
            <p:cNvSpPr>
              <a:spLocks/>
            </p:cNvSpPr>
            <p:nvPr/>
          </p:nvSpPr>
          <p:spPr bwMode="auto">
            <a:xfrm>
              <a:off x="1975" y="3739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1" name="Freeform 58"/>
            <p:cNvSpPr>
              <a:spLocks/>
            </p:cNvSpPr>
            <p:nvPr/>
          </p:nvSpPr>
          <p:spPr bwMode="auto">
            <a:xfrm>
              <a:off x="1831" y="3737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2" name="Freeform 59"/>
            <p:cNvSpPr>
              <a:spLocks/>
            </p:cNvSpPr>
            <p:nvPr/>
          </p:nvSpPr>
          <p:spPr bwMode="auto">
            <a:xfrm>
              <a:off x="1701" y="3725"/>
              <a:ext cx="56" cy="57"/>
            </a:xfrm>
            <a:custGeom>
              <a:avLst/>
              <a:gdLst>
                <a:gd name="T0" fmla="*/ 1 w 111"/>
                <a:gd name="T1" fmla="*/ 0 h 114"/>
                <a:gd name="T2" fmla="*/ 1 w 111"/>
                <a:gd name="T3" fmla="*/ 1 h 114"/>
                <a:gd name="T4" fmla="*/ 1 w 111"/>
                <a:gd name="T5" fmla="*/ 1 h 114"/>
                <a:gd name="T6" fmla="*/ 0 w 111"/>
                <a:gd name="T7" fmla="*/ 1 h 114"/>
                <a:gd name="T8" fmla="*/ 1 w 111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14">
                  <a:moveTo>
                    <a:pt x="56" y="0"/>
                  </a:moveTo>
                  <a:lnTo>
                    <a:pt x="111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3" name="Freeform 60"/>
            <p:cNvSpPr>
              <a:spLocks/>
            </p:cNvSpPr>
            <p:nvPr/>
          </p:nvSpPr>
          <p:spPr bwMode="auto">
            <a:xfrm>
              <a:off x="1964" y="3782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4" name="Freeform 61"/>
            <p:cNvSpPr>
              <a:spLocks/>
            </p:cNvSpPr>
            <p:nvPr/>
          </p:nvSpPr>
          <p:spPr bwMode="auto">
            <a:xfrm>
              <a:off x="1856" y="3776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114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5" name="Freeform 62"/>
            <p:cNvSpPr>
              <a:spLocks/>
            </p:cNvSpPr>
            <p:nvPr/>
          </p:nvSpPr>
          <p:spPr bwMode="auto">
            <a:xfrm>
              <a:off x="1162" y="3674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6" name="Freeform 63"/>
            <p:cNvSpPr>
              <a:spLocks/>
            </p:cNvSpPr>
            <p:nvPr/>
          </p:nvSpPr>
          <p:spPr bwMode="auto">
            <a:xfrm>
              <a:off x="2003" y="3833"/>
              <a:ext cx="57" cy="56"/>
            </a:xfrm>
            <a:custGeom>
              <a:avLst/>
              <a:gdLst>
                <a:gd name="T0" fmla="*/ 1 w 114"/>
                <a:gd name="T1" fmla="*/ 0 h 111"/>
                <a:gd name="T2" fmla="*/ 1 w 114"/>
                <a:gd name="T3" fmla="*/ 1 h 111"/>
                <a:gd name="T4" fmla="*/ 1 w 114"/>
                <a:gd name="T5" fmla="*/ 1 h 111"/>
                <a:gd name="T6" fmla="*/ 0 w 114"/>
                <a:gd name="T7" fmla="*/ 1 h 111"/>
                <a:gd name="T8" fmla="*/ 1 w 114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1">
                  <a:moveTo>
                    <a:pt x="56" y="0"/>
                  </a:moveTo>
                  <a:lnTo>
                    <a:pt x="114" y="56"/>
                  </a:lnTo>
                  <a:lnTo>
                    <a:pt x="56" y="111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7" name="Freeform 64"/>
            <p:cNvSpPr>
              <a:spLocks/>
            </p:cNvSpPr>
            <p:nvPr/>
          </p:nvSpPr>
          <p:spPr bwMode="auto">
            <a:xfrm>
              <a:off x="786" y="2768"/>
              <a:ext cx="1844" cy="1144"/>
            </a:xfrm>
            <a:custGeom>
              <a:avLst/>
              <a:gdLst>
                <a:gd name="T0" fmla="*/ 20 w 1846"/>
                <a:gd name="T1" fmla="*/ 107 h 1145"/>
                <a:gd name="T2" fmla="*/ 48 w 1846"/>
                <a:gd name="T3" fmla="*/ 223 h 1145"/>
                <a:gd name="T4" fmla="*/ 79 w 1846"/>
                <a:gd name="T5" fmla="*/ 305 h 1145"/>
                <a:gd name="T6" fmla="*/ 107 w 1846"/>
                <a:gd name="T7" fmla="*/ 370 h 1145"/>
                <a:gd name="T8" fmla="*/ 138 w 1846"/>
                <a:gd name="T9" fmla="*/ 424 h 1145"/>
                <a:gd name="T10" fmla="*/ 167 w 1846"/>
                <a:gd name="T11" fmla="*/ 472 h 1145"/>
                <a:gd name="T12" fmla="*/ 198 w 1846"/>
                <a:gd name="T13" fmla="*/ 512 h 1145"/>
                <a:gd name="T14" fmla="*/ 229 w 1846"/>
                <a:gd name="T15" fmla="*/ 546 h 1145"/>
                <a:gd name="T16" fmla="*/ 257 w 1846"/>
                <a:gd name="T17" fmla="*/ 572 h 1145"/>
                <a:gd name="T18" fmla="*/ 288 w 1846"/>
                <a:gd name="T19" fmla="*/ 591 h 1145"/>
                <a:gd name="T20" fmla="*/ 316 w 1846"/>
                <a:gd name="T21" fmla="*/ 616 h 1145"/>
                <a:gd name="T22" fmla="*/ 348 w 1846"/>
                <a:gd name="T23" fmla="*/ 642 h 1145"/>
                <a:gd name="T24" fmla="*/ 376 w 1846"/>
                <a:gd name="T25" fmla="*/ 664 h 1145"/>
                <a:gd name="T26" fmla="*/ 407 w 1846"/>
                <a:gd name="T27" fmla="*/ 684 h 1145"/>
                <a:gd name="T28" fmla="*/ 435 w 1846"/>
                <a:gd name="T29" fmla="*/ 704 h 1145"/>
                <a:gd name="T30" fmla="*/ 461 w 1846"/>
                <a:gd name="T31" fmla="*/ 724 h 1145"/>
                <a:gd name="T32" fmla="*/ 478 w 1846"/>
                <a:gd name="T33" fmla="*/ 741 h 1145"/>
                <a:gd name="T34" fmla="*/ 509 w 1846"/>
                <a:gd name="T35" fmla="*/ 758 h 1145"/>
                <a:gd name="T36" fmla="*/ 537 w 1846"/>
                <a:gd name="T37" fmla="*/ 772 h 1145"/>
                <a:gd name="T38" fmla="*/ 568 w 1846"/>
                <a:gd name="T39" fmla="*/ 789 h 1145"/>
                <a:gd name="T40" fmla="*/ 596 w 1846"/>
                <a:gd name="T41" fmla="*/ 803 h 1145"/>
                <a:gd name="T42" fmla="*/ 627 w 1846"/>
                <a:gd name="T43" fmla="*/ 817 h 1145"/>
                <a:gd name="T44" fmla="*/ 658 w 1846"/>
                <a:gd name="T45" fmla="*/ 828 h 1145"/>
                <a:gd name="T46" fmla="*/ 687 w 1846"/>
                <a:gd name="T47" fmla="*/ 842 h 1145"/>
                <a:gd name="T48" fmla="*/ 718 w 1846"/>
                <a:gd name="T49" fmla="*/ 854 h 1145"/>
                <a:gd name="T50" fmla="*/ 746 w 1846"/>
                <a:gd name="T51" fmla="*/ 865 h 1145"/>
                <a:gd name="T52" fmla="*/ 777 w 1846"/>
                <a:gd name="T53" fmla="*/ 876 h 1145"/>
                <a:gd name="T54" fmla="*/ 805 w 1846"/>
                <a:gd name="T55" fmla="*/ 888 h 1145"/>
                <a:gd name="T56" fmla="*/ 837 w 1846"/>
                <a:gd name="T57" fmla="*/ 899 h 1145"/>
                <a:gd name="T58" fmla="*/ 865 w 1846"/>
                <a:gd name="T59" fmla="*/ 907 h 1145"/>
                <a:gd name="T60" fmla="*/ 896 w 1846"/>
                <a:gd name="T61" fmla="*/ 919 h 1145"/>
                <a:gd name="T62" fmla="*/ 924 w 1846"/>
                <a:gd name="T63" fmla="*/ 927 h 1145"/>
                <a:gd name="T64" fmla="*/ 955 w 1846"/>
                <a:gd name="T65" fmla="*/ 936 h 1145"/>
                <a:gd name="T66" fmla="*/ 984 w 1846"/>
                <a:gd name="T67" fmla="*/ 944 h 1145"/>
                <a:gd name="T68" fmla="*/ 1015 w 1846"/>
                <a:gd name="T69" fmla="*/ 953 h 1145"/>
                <a:gd name="T70" fmla="*/ 1043 w 1846"/>
                <a:gd name="T71" fmla="*/ 961 h 1145"/>
                <a:gd name="T72" fmla="*/ 1074 w 1846"/>
                <a:gd name="T73" fmla="*/ 970 h 1145"/>
                <a:gd name="T74" fmla="*/ 1105 w 1846"/>
                <a:gd name="T75" fmla="*/ 978 h 1145"/>
                <a:gd name="T76" fmla="*/ 1133 w 1846"/>
                <a:gd name="T77" fmla="*/ 987 h 1145"/>
                <a:gd name="T78" fmla="*/ 1164 w 1846"/>
                <a:gd name="T79" fmla="*/ 995 h 1145"/>
                <a:gd name="T80" fmla="*/ 1193 w 1846"/>
                <a:gd name="T81" fmla="*/ 1001 h 1145"/>
                <a:gd name="T82" fmla="*/ 1224 w 1846"/>
                <a:gd name="T83" fmla="*/ 1009 h 1145"/>
                <a:gd name="T84" fmla="*/ 1252 w 1846"/>
                <a:gd name="T85" fmla="*/ 1015 h 1145"/>
                <a:gd name="T86" fmla="*/ 1283 w 1846"/>
                <a:gd name="T87" fmla="*/ 1023 h 1145"/>
                <a:gd name="T88" fmla="*/ 1311 w 1846"/>
                <a:gd name="T89" fmla="*/ 1029 h 1145"/>
                <a:gd name="T90" fmla="*/ 1343 w 1846"/>
                <a:gd name="T91" fmla="*/ 1037 h 1145"/>
                <a:gd name="T92" fmla="*/ 1369 w 1846"/>
                <a:gd name="T93" fmla="*/ 1043 h 1145"/>
                <a:gd name="T94" fmla="*/ 1385 w 1846"/>
                <a:gd name="T95" fmla="*/ 1049 h 1145"/>
                <a:gd name="T96" fmla="*/ 1413 w 1846"/>
                <a:gd name="T97" fmla="*/ 1054 h 1145"/>
                <a:gd name="T98" fmla="*/ 1444 w 1846"/>
                <a:gd name="T99" fmla="*/ 1060 h 1145"/>
                <a:gd name="T100" fmla="*/ 1472 w 1846"/>
                <a:gd name="T101" fmla="*/ 1069 h 1145"/>
                <a:gd name="T102" fmla="*/ 1504 w 1846"/>
                <a:gd name="T103" fmla="*/ 1074 h 1145"/>
                <a:gd name="T104" fmla="*/ 1535 w 1846"/>
                <a:gd name="T105" fmla="*/ 1080 h 1145"/>
                <a:gd name="T106" fmla="*/ 1563 w 1846"/>
                <a:gd name="T107" fmla="*/ 1085 h 1145"/>
                <a:gd name="T108" fmla="*/ 1594 w 1846"/>
                <a:gd name="T109" fmla="*/ 1091 h 1145"/>
                <a:gd name="T110" fmla="*/ 1622 w 1846"/>
                <a:gd name="T111" fmla="*/ 1097 h 1145"/>
                <a:gd name="T112" fmla="*/ 1653 w 1846"/>
                <a:gd name="T113" fmla="*/ 1102 h 1145"/>
                <a:gd name="T114" fmla="*/ 1682 w 1846"/>
                <a:gd name="T115" fmla="*/ 1105 h 1145"/>
                <a:gd name="T116" fmla="*/ 1713 w 1846"/>
                <a:gd name="T117" fmla="*/ 1111 h 1145"/>
                <a:gd name="T118" fmla="*/ 1741 w 1846"/>
                <a:gd name="T119" fmla="*/ 1117 h 1145"/>
                <a:gd name="T120" fmla="*/ 1772 w 1846"/>
                <a:gd name="T121" fmla="*/ 1122 h 1145"/>
                <a:gd name="T122" fmla="*/ 1800 w 1846"/>
                <a:gd name="T123" fmla="*/ 1128 h 1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46" h="1145">
                  <a:moveTo>
                    <a:pt x="0" y="0"/>
                  </a:moveTo>
                  <a:lnTo>
                    <a:pt x="8" y="59"/>
                  </a:lnTo>
                  <a:lnTo>
                    <a:pt x="20" y="107"/>
                  </a:lnTo>
                  <a:lnTo>
                    <a:pt x="28" y="150"/>
                  </a:lnTo>
                  <a:lnTo>
                    <a:pt x="39" y="189"/>
                  </a:lnTo>
                  <a:lnTo>
                    <a:pt x="48" y="223"/>
                  </a:lnTo>
                  <a:lnTo>
                    <a:pt x="59" y="252"/>
                  </a:lnTo>
                  <a:lnTo>
                    <a:pt x="68" y="280"/>
                  </a:lnTo>
                  <a:lnTo>
                    <a:pt x="79" y="305"/>
                  </a:lnTo>
                  <a:lnTo>
                    <a:pt x="88" y="328"/>
                  </a:lnTo>
                  <a:lnTo>
                    <a:pt x="99" y="350"/>
                  </a:lnTo>
                  <a:lnTo>
                    <a:pt x="107" y="370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38" y="424"/>
                  </a:lnTo>
                  <a:lnTo>
                    <a:pt x="147" y="441"/>
                  </a:lnTo>
                  <a:lnTo>
                    <a:pt x="158" y="455"/>
                  </a:lnTo>
                  <a:lnTo>
                    <a:pt x="167" y="472"/>
                  </a:lnTo>
                  <a:lnTo>
                    <a:pt x="178" y="486"/>
                  </a:lnTo>
                  <a:lnTo>
                    <a:pt x="186" y="497"/>
                  </a:lnTo>
                  <a:lnTo>
                    <a:pt x="198" y="512"/>
                  </a:lnTo>
                  <a:lnTo>
                    <a:pt x="209" y="523"/>
                  </a:lnTo>
                  <a:lnTo>
                    <a:pt x="218" y="534"/>
                  </a:lnTo>
                  <a:lnTo>
                    <a:pt x="229" y="546"/>
                  </a:lnTo>
                  <a:lnTo>
                    <a:pt x="237" y="557"/>
                  </a:lnTo>
                  <a:lnTo>
                    <a:pt x="249" y="568"/>
                  </a:lnTo>
                  <a:lnTo>
                    <a:pt x="257" y="579"/>
                  </a:lnTo>
                  <a:lnTo>
                    <a:pt x="268" y="588"/>
                  </a:lnTo>
                  <a:lnTo>
                    <a:pt x="277" y="599"/>
                  </a:lnTo>
                  <a:lnTo>
                    <a:pt x="288" y="608"/>
                  </a:lnTo>
                  <a:lnTo>
                    <a:pt x="297" y="616"/>
                  </a:lnTo>
                  <a:lnTo>
                    <a:pt x="308" y="625"/>
                  </a:lnTo>
                  <a:lnTo>
                    <a:pt x="316" y="633"/>
                  </a:lnTo>
                  <a:lnTo>
                    <a:pt x="328" y="642"/>
                  </a:lnTo>
                  <a:lnTo>
                    <a:pt x="336" y="650"/>
                  </a:lnTo>
                  <a:lnTo>
                    <a:pt x="348" y="659"/>
                  </a:lnTo>
                  <a:lnTo>
                    <a:pt x="356" y="667"/>
                  </a:lnTo>
                  <a:lnTo>
                    <a:pt x="367" y="673"/>
                  </a:lnTo>
                  <a:lnTo>
                    <a:pt x="376" y="681"/>
                  </a:lnTo>
                  <a:lnTo>
                    <a:pt x="387" y="687"/>
                  </a:lnTo>
                  <a:lnTo>
                    <a:pt x="396" y="695"/>
                  </a:lnTo>
                  <a:lnTo>
                    <a:pt x="407" y="701"/>
                  </a:lnTo>
                  <a:lnTo>
                    <a:pt x="415" y="710"/>
                  </a:lnTo>
                  <a:lnTo>
                    <a:pt x="427" y="715"/>
                  </a:lnTo>
                  <a:lnTo>
                    <a:pt x="435" y="721"/>
                  </a:lnTo>
                  <a:lnTo>
                    <a:pt x="447" y="726"/>
                  </a:lnTo>
                  <a:lnTo>
                    <a:pt x="455" y="735"/>
                  </a:lnTo>
                  <a:lnTo>
                    <a:pt x="466" y="741"/>
                  </a:lnTo>
                  <a:lnTo>
                    <a:pt x="475" y="746"/>
                  </a:lnTo>
                  <a:lnTo>
                    <a:pt x="486" y="752"/>
                  </a:lnTo>
                  <a:lnTo>
                    <a:pt x="495" y="758"/>
                  </a:lnTo>
                  <a:lnTo>
                    <a:pt x="506" y="763"/>
                  </a:lnTo>
                  <a:lnTo>
                    <a:pt x="514" y="769"/>
                  </a:lnTo>
                  <a:lnTo>
                    <a:pt x="526" y="775"/>
                  </a:lnTo>
                  <a:lnTo>
                    <a:pt x="534" y="780"/>
                  </a:lnTo>
                  <a:lnTo>
                    <a:pt x="545" y="786"/>
                  </a:lnTo>
                  <a:lnTo>
                    <a:pt x="554" y="789"/>
                  </a:lnTo>
                  <a:lnTo>
                    <a:pt x="565" y="794"/>
                  </a:lnTo>
                  <a:lnTo>
                    <a:pt x="574" y="800"/>
                  </a:lnTo>
                  <a:lnTo>
                    <a:pt x="585" y="806"/>
                  </a:lnTo>
                  <a:lnTo>
                    <a:pt x="593" y="808"/>
                  </a:lnTo>
                  <a:lnTo>
                    <a:pt x="605" y="814"/>
                  </a:lnTo>
                  <a:lnTo>
                    <a:pt x="613" y="820"/>
                  </a:lnTo>
                  <a:lnTo>
                    <a:pt x="625" y="823"/>
                  </a:lnTo>
                  <a:lnTo>
                    <a:pt x="636" y="828"/>
                  </a:lnTo>
                  <a:lnTo>
                    <a:pt x="644" y="834"/>
                  </a:lnTo>
                  <a:lnTo>
                    <a:pt x="656" y="837"/>
                  </a:lnTo>
                  <a:lnTo>
                    <a:pt x="664" y="842"/>
                  </a:lnTo>
                  <a:lnTo>
                    <a:pt x="675" y="845"/>
                  </a:lnTo>
                  <a:lnTo>
                    <a:pt x="684" y="851"/>
                  </a:lnTo>
                  <a:lnTo>
                    <a:pt x="695" y="854"/>
                  </a:lnTo>
                  <a:lnTo>
                    <a:pt x="704" y="859"/>
                  </a:lnTo>
                  <a:lnTo>
                    <a:pt x="715" y="862"/>
                  </a:lnTo>
                  <a:lnTo>
                    <a:pt x="724" y="868"/>
                  </a:lnTo>
                  <a:lnTo>
                    <a:pt x="735" y="871"/>
                  </a:lnTo>
                  <a:lnTo>
                    <a:pt x="743" y="873"/>
                  </a:lnTo>
                  <a:lnTo>
                    <a:pt x="755" y="879"/>
                  </a:lnTo>
                  <a:lnTo>
                    <a:pt x="763" y="882"/>
                  </a:lnTo>
                  <a:lnTo>
                    <a:pt x="774" y="885"/>
                  </a:lnTo>
                  <a:lnTo>
                    <a:pt x="783" y="890"/>
                  </a:lnTo>
                  <a:lnTo>
                    <a:pt x="794" y="893"/>
                  </a:lnTo>
                  <a:lnTo>
                    <a:pt x="803" y="896"/>
                  </a:lnTo>
                  <a:lnTo>
                    <a:pt x="814" y="902"/>
                  </a:lnTo>
                  <a:lnTo>
                    <a:pt x="822" y="905"/>
                  </a:lnTo>
                  <a:lnTo>
                    <a:pt x="834" y="907"/>
                  </a:lnTo>
                  <a:lnTo>
                    <a:pt x="842" y="910"/>
                  </a:lnTo>
                  <a:lnTo>
                    <a:pt x="854" y="916"/>
                  </a:lnTo>
                  <a:lnTo>
                    <a:pt x="862" y="919"/>
                  </a:lnTo>
                  <a:lnTo>
                    <a:pt x="873" y="922"/>
                  </a:lnTo>
                  <a:lnTo>
                    <a:pt x="882" y="924"/>
                  </a:lnTo>
                  <a:lnTo>
                    <a:pt x="893" y="927"/>
                  </a:lnTo>
                  <a:lnTo>
                    <a:pt x="902" y="930"/>
                  </a:lnTo>
                  <a:lnTo>
                    <a:pt x="913" y="936"/>
                  </a:lnTo>
                  <a:lnTo>
                    <a:pt x="921" y="939"/>
                  </a:lnTo>
                  <a:lnTo>
                    <a:pt x="933" y="941"/>
                  </a:lnTo>
                  <a:lnTo>
                    <a:pt x="941" y="944"/>
                  </a:lnTo>
                  <a:lnTo>
                    <a:pt x="952" y="947"/>
                  </a:lnTo>
                  <a:lnTo>
                    <a:pt x="961" y="950"/>
                  </a:lnTo>
                  <a:lnTo>
                    <a:pt x="972" y="953"/>
                  </a:lnTo>
                  <a:lnTo>
                    <a:pt x="981" y="955"/>
                  </a:lnTo>
                  <a:lnTo>
                    <a:pt x="992" y="958"/>
                  </a:lnTo>
                  <a:lnTo>
                    <a:pt x="1001" y="961"/>
                  </a:lnTo>
                  <a:lnTo>
                    <a:pt x="1012" y="964"/>
                  </a:lnTo>
                  <a:lnTo>
                    <a:pt x="1020" y="967"/>
                  </a:lnTo>
                  <a:lnTo>
                    <a:pt x="1032" y="970"/>
                  </a:lnTo>
                  <a:lnTo>
                    <a:pt x="1040" y="972"/>
                  </a:lnTo>
                  <a:lnTo>
                    <a:pt x="1051" y="975"/>
                  </a:lnTo>
                  <a:lnTo>
                    <a:pt x="1060" y="978"/>
                  </a:lnTo>
                  <a:lnTo>
                    <a:pt x="1071" y="981"/>
                  </a:lnTo>
                  <a:lnTo>
                    <a:pt x="1082" y="984"/>
                  </a:lnTo>
                  <a:lnTo>
                    <a:pt x="1091" y="987"/>
                  </a:lnTo>
                  <a:lnTo>
                    <a:pt x="1102" y="989"/>
                  </a:lnTo>
                  <a:lnTo>
                    <a:pt x="1111" y="992"/>
                  </a:lnTo>
                  <a:lnTo>
                    <a:pt x="1122" y="995"/>
                  </a:lnTo>
                  <a:lnTo>
                    <a:pt x="1131" y="998"/>
                  </a:lnTo>
                  <a:lnTo>
                    <a:pt x="1142" y="1001"/>
                  </a:lnTo>
                  <a:lnTo>
                    <a:pt x="1150" y="1004"/>
                  </a:lnTo>
                  <a:lnTo>
                    <a:pt x="1162" y="1006"/>
                  </a:lnTo>
                  <a:lnTo>
                    <a:pt x="1170" y="1009"/>
                  </a:lnTo>
                  <a:lnTo>
                    <a:pt x="1181" y="1012"/>
                  </a:lnTo>
                  <a:lnTo>
                    <a:pt x="1190" y="1015"/>
                  </a:lnTo>
                  <a:lnTo>
                    <a:pt x="1201" y="1015"/>
                  </a:lnTo>
                  <a:lnTo>
                    <a:pt x="1210" y="1018"/>
                  </a:lnTo>
                  <a:lnTo>
                    <a:pt x="1221" y="1021"/>
                  </a:lnTo>
                  <a:lnTo>
                    <a:pt x="1229" y="1023"/>
                  </a:lnTo>
                  <a:lnTo>
                    <a:pt x="1241" y="1026"/>
                  </a:lnTo>
                  <a:lnTo>
                    <a:pt x="1249" y="1029"/>
                  </a:lnTo>
                  <a:lnTo>
                    <a:pt x="1261" y="1032"/>
                  </a:lnTo>
                  <a:lnTo>
                    <a:pt x="1269" y="1032"/>
                  </a:lnTo>
                  <a:lnTo>
                    <a:pt x="1280" y="1035"/>
                  </a:lnTo>
                  <a:lnTo>
                    <a:pt x="1289" y="1037"/>
                  </a:lnTo>
                  <a:lnTo>
                    <a:pt x="1300" y="1040"/>
                  </a:lnTo>
                  <a:lnTo>
                    <a:pt x="1309" y="1043"/>
                  </a:lnTo>
                  <a:lnTo>
                    <a:pt x="1320" y="1043"/>
                  </a:lnTo>
                  <a:lnTo>
                    <a:pt x="1328" y="1046"/>
                  </a:lnTo>
                  <a:lnTo>
                    <a:pt x="1340" y="1049"/>
                  </a:lnTo>
                  <a:lnTo>
                    <a:pt x="1348" y="1052"/>
                  </a:lnTo>
                  <a:lnTo>
                    <a:pt x="1360" y="1054"/>
                  </a:lnTo>
                  <a:lnTo>
                    <a:pt x="1368" y="1054"/>
                  </a:lnTo>
                  <a:lnTo>
                    <a:pt x="1379" y="1057"/>
                  </a:lnTo>
                  <a:lnTo>
                    <a:pt x="1388" y="1060"/>
                  </a:lnTo>
                  <a:lnTo>
                    <a:pt x="1399" y="1063"/>
                  </a:lnTo>
                  <a:lnTo>
                    <a:pt x="1408" y="1063"/>
                  </a:lnTo>
                  <a:lnTo>
                    <a:pt x="1419" y="1066"/>
                  </a:lnTo>
                  <a:lnTo>
                    <a:pt x="1427" y="1069"/>
                  </a:lnTo>
                  <a:lnTo>
                    <a:pt x="1439" y="1071"/>
                  </a:lnTo>
                  <a:lnTo>
                    <a:pt x="1447" y="1071"/>
                  </a:lnTo>
                  <a:lnTo>
                    <a:pt x="1458" y="1074"/>
                  </a:lnTo>
                  <a:lnTo>
                    <a:pt x="1467" y="1077"/>
                  </a:lnTo>
                  <a:lnTo>
                    <a:pt x="1478" y="1077"/>
                  </a:lnTo>
                  <a:lnTo>
                    <a:pt x="1487" y="1080"/>
                  </a:lnTo>
                  <a:lnTo>
                    <a:pt x="1498" y="1083"/>
                  </a:lnTo>
                  <a:lnTo>
                    <a:pt x="1506" y="1086"/>
                  </a:lnTo>
                  <a:lnTo>
                    <a:pt x="1518" y="1086"/>
                  </a:lnTo>
                  <a:lnTo>
                    <a:pt x="1529" y="1088"/>
                  </a:lnTo>
                  <a:lnTo>
                    <a:pt x="1538" y="1091"/>
                  </a:lnTo>
                  <a:lnTo>
                    <a:pt x="1549" y="1091"/>
                  </a:lnTo>
                  <a:lnTo>
                    <a:pt x="1557" y="1094"/>
                  </a:lnTo>
                  <a:lnTo>
                    <a:pt x="1569" y="1097"/>
                  </a:lnTo>
                  <a:lnTo>
                    <a:pt x="1577" y="1097"/>
                  </a:lnTo>
                  <a:lnTo>
                    <a:pt x="1588" y="1100"/>
                  </a:lnTo>
                  <a:lnTo>
                    <a:pt x="1597" y="1102"/>
                  </a:lnTo>
                  <a:lnTo>
                    <a:pt x="1608" y="1102"/>
                  </a:lnTo>
                  <a:lnTo>
                    <a:pt x="1617" y="1105"/>
                  </a:lnTo>
                  <a:lnTo>
                    <a:pt x="1628" y="1108"/>
                  </a:lnTo>
                  <a:lnTo>
                    <a:pt x="1637" y="1108"/>
                  </a:lnTo>
                  <a:lnTo>
                    <a:pt x="1648" y="1111"/>
                  </a:lnTo>
                  <a:lnTo>
                    <a:pt x="1656" y="1114"/>
                  </a:lnTo>
                  <a:lnTo>
                    <a:pt x="1668" y="1114"/>
                  </a:lnTo>
                  <a:lnTo>
                    <a:pt x="1676" y="1117"/>
                  </a:lnTo>
                  <a:lnTo>
                    <a:pt x="1687" y="1119"/>
                  </a:lnTo>
                  <a:lnTo>
                    <a:pt x="1696" y="1119"/>
                  </a:lnTo>
                  <a:lnTo>
                    <a:pt x="1707" y="1122"/>
                  </a:lnTo>
                  <a:lnTo>
                    <a:pt x="1716" y="1122"/>
                  </a:lnTo>
                  <a:lnTo>
                    <a:pt x="1727" y="1125"/>
                  </a:lnTo>
                  <a:lnTo>
                    <a:pt x="1735" y="1128"/>
                  </a:lnTo>
                  <a:lnTo>
                    <a:pt x="1747" y="1128"/>
                  </a:lnTo>
                  <a:lnTo>
                    <a:pt x="1755" y="1131"/>
                  </a:lnTo>
                  <a:lnTo>
                    <a:pt x="1767" y="1131"/>
                  </a:lnTo>
                  <a:lnTo>
                    <a:pt x="1775" y="1134"/>
                  </a:lnTo>
                  <a:lnTo>
                    <a:pt x="1786" y="1136"/>
                  </a:lnTo>
                  <a:lnTo>
                    <a:pt x="1795" y="1136"/>
                  </a:lnTo>
                  <a:lnTo>
                    <a:pt x="1806" y="1139"/>
                  </a:lnTo>
                  <a:lnTo>
                    <a:pt x="1815" y="1139"/>
                  </a:lnTo>
                  <a:lnTo>
                    <a:pt x="1826" y="1142"/>
                  </a:lnTo>
                  <a:lnTo>
                    <a:pt x="1834" y="1145"/>
                  </a:lnTo>
                  <a:lnTo>
                    <a:pt x="1846" y="114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8" name="Rectangle 65"/>
            <p:cNvSpPr>
              <a:spLocks noChangeArrowheads="1"/>
            </p:cNvSpPr>
            <p:nvPr/>
          </p:nvSpPr>
          <p:spPr bwMode="auto">
            <a:xfrm>
              <a:off x="1156" y="2595"/>
              <a:ext cx="1485" cy="393"/>
            </a:xfrm>
            <a:prstGeom prst="rect">
              <a:avLst/>
            </a:prstGeom>
            <a:solidFill>
              <a:srgbClr val="FFFF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859" name="Rectangle 66"/>
            <p:cNvSpPr>
              <a:spLocks noChangeArrowheads="1"/>
            </p:cNvSpPr>
            <p:nvPr/>
          </p:nvSpPr>
          <p:spPr bwMode="auto">
            <a:xfrm>
              <a:off x="1204" y="2641"/>
              <a:ext cx="9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y = -69.949Ln(x) + 622.67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0" name="Rectangle 67"/>
            <p:cNvSpPr>
              <a:spLocks noChangeArrowheads="1"/>
            </p:cNvSpPr>
            <p:nvPr/>
          </p:nvSpPr>
          <p:spPr bwMode="auto">
            <a:xfrm>
              <a:off x="1661" y="2791"/>
              <a:ext cx="3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r</a:t>
              </a:r>
              <a:r>
                <a:rPr lang="it-IT" altLang="it-IT" sz="1500" b="1" baseline="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 = 0.860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1" name="Rectangle 68"/>
            <p:cNvSpPr>
              <a:spLocks noChangeArrowheads="1"/>
            </p:cNvSpPr>
            <p:nvPr/>
          </p:nvSpPr>
          <p:spPr bwMode="auto">
            <a:xfrm>
              <a:off x="544" y="3824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2" name="Rectangle 69"/>
            <p:cNvSpPr>
              <a:spLocks noChangeArrowheads="1"/>
            </p:cNvSpPr>
            <p:nvPr/>
          </p:nvSpPr>
          <p:spPr bwMode="auto">
            <a:xfrm>
              <a:off x="479" y="3601"/>
              <a:ext cx="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3" name="Rectangle 70"/>
            <p:cNvSpPr>
              <a:spLocks noChangeArrowheads="1"/>
            </p:cNvSpPr>
            <p:nvPr/>
          </p:nvSpPr>
          <p:spPr bwMode="auto">
            <a:xfrm>
              <a:off x="414" y="3380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100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4" name="Rectangle 71"/>
            <p:cNvSpPr>
              <a:spLocks noChangeArrowheads="1"/>
            </p:cNvSpPr>
            <p:nvPr/>
          </p:nvSpPr>
          <p:spPr bwMode="auto">
            <a:xfrm>
              <a:off x="414" y="3158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150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5" name="Rectangle 72"/>
            <p:cNvSpPr>
              <a:spLocks noChangeArrowheads="1"/>
            </p:cNvSpPr>
            <p:nvPr/>
          </p:nvSpPr>
          <p:spPr bwMode="auto">
            <a:xfrm>
              <a:off x="414" y="2938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6" name="Rectangle 73"/>
            <p:cNvSpPr>
              <a:spLocks noChangeArrowheads="1"/>
            </p:cNvSpPr>
            <p:nvPr/>
          </p:nvSpPr>
          <p:spPr bwMode="auto">
            <a:xfrm>
              <a:off x="414" y="2714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7" name="Rectangle 74"/>
            <p:cNvSpPr>
              <a:spLocks noChangeArrowheads="1"/>
            </p:cNvSpPr>
            <p:nvPr/>
          </p:nvSpPr>
          <p:spPr bwMode="auto">
            <a:xfrm>
              <a:off x="414" y="2495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300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8" name="Rectangle 75"/>
            <p:cNvSpPr>
              <a:spLocks noChangeArrowheads="1"/>
            </p:cNvSpPr>
            <p:nvPr/>
          </p:nvSpPr>
          <p:spPr bwMode="auto">
            <a:xfrm>
              <a:off x="414" y="2271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350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9" name="Rectangle 76"/>
            <p:cNvSpPr>
              <a:spLocks noChangeArrowheads="1"/>
            </p:cNvSpPr>
            <p:nvPr/>
          </p:nvSpPr>
          <p:spPr bwMode="auto">
            <a:xfrm>
              <a:off x="687" y="4000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0" name="Rectangle 77"/>
            <p:cNvSpPr>
              <a:spLocks noChangeArrowheads="1"/>
            </p:cNvSpPr>
            <p:nvPr/>
          </p:nvSpPr>
          <p:spPr bwMode="auto">
            <a:xfrm>
              <a:off x="1080" y="4000"/>
              <a:ext cx="1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1" name="Rectangle 78"/>
            <p:cNvSpPr>
              <a:spLocks noChangeArrowheads="1"/>
            </p:cNvSpPr>
            <p:nvPr/>
          </p:nvSpPr>
          <p:spPr bwMode="auto">
            <a:xfrm>
              <a:off x="1571" y="4000"/>
              <a:ext cx="1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4000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2" name="Rectangle 79"/>
            <p:cNvSpPr>
              <a:spLocks noChangeArrowheads="1"/>
            </p:cNvSpPr>
            <p:nvPr/>
          </p:nvSpPr>
          <p:spPr bwMode="auto">
            <a:xfrm>
              <a:off x="2063" y="4000"/>
              <a:ext cx="1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6000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3" name="Rectangle 80"/>
            <p:cNvSpPr>
              <a:spLocks noChangeArrowheads="1"/>
            </p:cNvSpPr>
            <p:nvPr/>
          </p:nvSpPr>
          <p:spPr bwMode="auto">
            <a:xfrm>
              <a:off x="2553" y="4000"/>
              <a:ext cx="1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8000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4" name="Rectangle 81"/>
            <p:cNvSpPr>
              <a:spLocks noChangeArrowheads="1"/>
            </p:cNvSpPr>
            <p:nvPr/>
          </p:nvSpPr>
          <p:spPr bwMode="auto">
            <a:xfrm>
              <a:off x="1004" y="4114"/>
              <a:ext cx="146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600" b="1">
                  <a:solidFill>
                    <a:srgbClr val="FFFFFF"/>
                  </a:solidFill>
                  <a:cs typeface="Arial" charset="0"/>
                </a:rPr>
                <a:t>distance from the PbO industry (m)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5" name="Rectangle 82"/>
            <p:cNvSpPr>
              <a:spLocks noChangeArrowheads="1"/>
            </p:cNvSpPr>
            <p:nvPr/>
          </p:nvSpPr>
          <p:spPr bwMode="auto">
            <a:xfrm rot="-5400000">
              <a:off x="177" y="3878"/>
              <a:ext cx="3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Pb ppm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623888" y="573405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La Spezia, NW </a:t>
            </a:r>
            <a:r>
              <a:rPr lang="de-AT" altLang="it-IT" sz="2000" dirty="0" err="1" smtClean="0">
                <a:solidFill>
                  <a:srgbClr val="FFFFFF"/>
                </a:solidFill>
                <a:latin typeface="Arial"/>
              </a:rPr>
              <a:t>Italy</a:t>
            </a: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: </a:t>
            </a:r>
            <a:r>
              <a:rPr lang="de-AT" altLang="it-IT" sz="2000" dirty="0" err="1" smtClean="0">
                <a:solidFill>
                  <a:srgbClr val="FFFFFF"/>
                </a:solidFill>
                <a:latin typeface="Arial"/>
              </a:rPr>
              <a:t>Bioaccumulation</a:t>
            </a: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AT" altLang="it-IT" sz="2000" dirty="0" err="1" smtClean="0">
                <a:solidFill>
                  <a:srgbClr val="FFFFFF"/>
                </a:solidFill>
                <a:latin typeface="Arial"/>
              </a:rPr>
              <a:t>of</a:t>
            </a: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 Lead (</a:t>
            </a:r>
            <a:r>
              <a:rPr lang="de-AT" altLang="it-IT" sz="2000" dirty="0" err="1" smtClean="0">
                <a:solidFill>
                  <a:srgbClr val="FFFFFF"/>
                </a:solidFill>
                <a:latin typeface="Arial"/>
              </a:rPr>
              <a:t>Pb</a:t>
            </a: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) in</a:t>
            </a:r>
            <a:br>
              <a:rPr lang="de-AT" altLang="it-IT" sz="2000" dirty="0" smtClean="0">
                <a:solidFill>
                  <a:srgbClr val="FFFFFF"/>
                </a:solidFill>
                <a:latin typeface="Arial"/>
              </a:rPr>
            </a:br>
            <a:r>
              <a:rPr lang="de-AT" altLang="it-IT" sz="2000" i="1" dirty="0" err="1" smtClean="0">
                <a:solidFill>
                  <a:srgbClr val="FFFFFF"/>
                </a:solidFill>
                <a:latin typeface="Arial"/>
              </a:rPr>
              <a:t>Flavoparmelia</a:t>
            </a:r>
            <a:r>
              <a:rPr lang="de-AT" altLang="it-IT" sz="2000" i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AT" altLang="it-IT" sz="2000" i="1" dirty="0" err="1" smtClean="0">
                <a:solidFill>
                  <a:srgbClr val="FFFFFF"/>
                </a:solidFill>
                <a:latin typeface="Arial"/>
              </a:rPr>
              <a:t>caperata</a:t>
            </a:r>
            <a:r>
              <a:rPr lang="de-AT" altLang="it-IT" sz="2000" dirty="0" smtClean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7638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66800" y="1524000"/>
            <a:ext cx="75438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648200" y="27432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12900" y="3365500"/>
            <a:ext cx="6969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8207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3581400" y="1828800"/>
            <a:ext cx="938213" cy="1717675"/>
            <a:chOff x="1728" y="1224"/>
            <a:chExt cx="591" cy="1082"/>
          </a:xfrm>
        </p:grpSpPr>
        <p:sp>
          <p:nvSpPr>
            <p:cNvPr id="61459" name="Text Box 8"/>
            <p:cNvSpPr txBox="1">
              <a:spLocks noChangeArrowheads="1"/>
            </p:cNvSpPr>
            <p:nvPr/>
          </p:nvSpPr>
          <p:spPr bwMode="auto">
            <a:xfrm>
              <a:off x="1728" y="1248"/>
              <a:ext cx="591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600">
                  <a:solidFill>
                    <a:srgbClr val="000000"/>
                  </a:solidFill>
                  <a:latin typeface="Times New Roman" pitchFamily="18" charset="0"/>
                </a:rPr>
                <a:t>Σ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60" name="Text Box 9"/>
            <p:cNvSpPr txBox="1">
              <a:spLocks noChangeArrowheads="1"/>
            </p:cNvSpPr>
            <p:nvPr/>
          </p:nvSpPr>
          <p:spPr bwMode="auto">
            <a:xfrm>
              <a:off x="1864" y="2056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i=1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61" name="Text Box 10"/>
            <p:cNvSpPr txBox="1">
              <a:spLocks noChangeArrowheads="1"/>
            </p:cNvSpPr>
            <p:nvPr/>
          </p:nvSpPr>
          <p:spPr bwMode="auto">
            <a:xfrm>
              <a:off x="1936" y="122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4495800" y="2819400"/>
            <a:ext cx="1644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it-IT" altLang="it-IT" sz="6600" baseline="3000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9" name="Group 12"/>
          <p:cNvGrpSpPr>
            <a:grpSpLocks/>
          </p:cNvGrpSpPr>
          <p:nvPr/>
        </p:nvGrpSpPr>
        <p:grpSpPr bwMode="auto">
          <a:xfrm>
            <a:off x="3581400" y="4114800"/>
            <a:ext cx="938213" cy="1717675"/>
            <a:chOff x="1728" y="1224"/>
            <a:chExt cx="591" cy="1082"/>
          </a:xfrm>
        </p:grpSpPr>
        <p:sp>
          <p:nvSpPr>
            <p:cNvPr id="61456" name="Text Box 13"/>
            <p:cNvSpPr txBox="1">
              <a:spLocks noChangeArrowheads="1"/>
            </p:cNvSpPr>
            <p:nvPr/>
          </p:nvSpPr>
          <p:spPr bwMode="auto">
            <a:xfrm>
              <a:off x="1728" y="1248"/>
              <a:ext cx="591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600">
                  <a:solidFill>
                    <a:srgbClr val="000000"/>
                  </a:solidFill>
                  <a:latin typeface="Times New Roman" pitchFamily="18" charset="0"/>
                </a:rPr>
                <a:t>Σ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57" name="Text Box 14"/>
            <p:cNvSpPr txBox="1">
              <a:spLocks noChangeArrowheads="1"/>
            </p:cNvSpPr>
            <p:nvPr/>
          </p:nvSpPr>
          <p:spPr bwMode="auto">
            <a:xfrm>
              <a:off x="1864" y="2056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i=1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58" name="Text Box 15"/>
            <p:cNvSpPr txBox="1">
              <a:spLocks noChangeArrowheads="1"/>
            </p:cNvSpPr>
            <p:nvPr/>
          </p:nvSpPr>
          <p:spPr bwMode="auto">
            <a:xfrm>
              <a:off x="1936" y="122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50" name="Line 16"/>
          <p:cNvSpPr>
            <a:spLocks noChangeShapeType="1"/>
          </p:cNvSpPr>
          <p:nvPr/>
        </p:nvSpPr>
        <p:spPr bwMode="auto">
          <a:xfrm>
            <a:off x="4648200" y="50292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4953000" y="4038600"/>
            <a:ext cx="6508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4495800" y="5181600"/>
            <a:ext cx="1644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it-IT" altLang="it-IT" sz="6600" baseline="3000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2438400" y="3352800"/>
            <a:ext cx="6731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=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4" name="Line 20"/>
          <p:cNvSpPr>
            <a:spLocks noChangeShapeType="1"/>
          </p:cNvSpPr>
          <p:nvPr/>
        </p:nvSpPr>
        <p:spPr bwMode="auto">
          <a:xfrm>
            <a:off x="3200400" y="3962400"/>
            <a:ext cx="381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5" name="Text Box 21"/>
          <p:cNvSpPr txBox="1">
            <a:spLocks noChangeArrowheads="1"/>
          </p:cNvSpPr>
          <p:nvPr/>
        </p:nvSpPr>
        <p:spPr bwMode="auto">
          <a:xfrm>
            <a:off x="2286000" y="4572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Inverse Distance to a Power 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5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8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9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0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1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8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4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5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6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7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8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9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30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8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9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0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1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2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3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4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5" name="Oval 7"/>
          <p:cNvSpPr>
            <a:spLocks noChangeArrowheads="1"/>
          </p:cNvSpPr>
          <p:nvPr/>
        </p:nvSpPr>
        <p:spPr bwMode="auto">
          <a:xfrm>
            <a:off x="4762500" y="3465513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6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2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3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4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5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6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7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8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9" name="Oval 17"/>
          <p:cNvSpPr>
            <a:spLocks noChangeArrowheads="1"/>
          </p:cNvSpPr>
          <p:nvPr/>
        </p:nvSpPr>
        <p:spPr bwMode="auto">
          <a:xfrm>
            <a:off x="3276600" y="2349500"/>
            <a:ext cx="28194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80" name="Oval 7"/>
          <p:cNvSpPr>
            <a:spLocks noChangeArrowheads="1"/>
          </p:cNvSpPr>
          <p:nvPr/>
        </p:nvSpPr>
        <p:spPr bwMode="auto">
          <a:xfrm>
            <a:off x="4762500" y="3465513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uschio bl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3670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733800" y="304800"/>
            <a:ext cx="51816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diversi metodi di interpolazione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e diverse opzioni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38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592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882650" y="568325"/>
            <a:ext cx="7080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Esempi di due metodi di interpolazione applicati a stessi dati di partenza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952500" y="1674813"/>
            <a:ext cx="7696200" cy="4708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59886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59886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2" descr="Muschio bl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113"/>
            <a:ext cx="22098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93938" y="631825"/>
            <a:ext cx="6172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Ulteriori modifiche delle mappe ottenute (colori, linee di livello)...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33600" y="4572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…e sovrapposizioni di diverse mappe che contengono informazioni diverse...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3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3637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514600" y="11430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9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…portano al risultato finale.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2590800" y="1219200"/>
            <a:ext cx="4114800" cy="5410200"/>
            <a:chOff x="1632" y="792"/>
            <a:chExt cx="2592" cy="3408"/>
          </a:xfrm>
        </p:grpSpPr>
        <p:pic>
          <p:nvPicPr>
            <p:cNvPr id="706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295400" y="1066800"/>
            <a:ext cx="5562600" cy="5562600"/>
            <a:chOff x="816" y="672"/>
            <a:chExt cx="3504" cy="3504"/>
          </a:xfrm>
        </p:grpSpPr>
        <p:grpSp>
          <p:nvGrpSpPr>
            <p:cNvPr id="34820" name="Group 4"/>
            <p:cNvGrpSpPr>
              <a:grpSpLocks/>
            </p:cNvGrpSpPr>
            <p:nvPr/>
          </p:nvGrpSpPr>
          <p:grpSpPr bwMode="auto">
            <a:xfrm>
              <a:off x="816" y="672"/>
              <a:ext cx="3504" cy="3504"/>
              <a:chOff x="864" y="672"/>
              <a:chExt cx="3504" cy="3504"/>
            </a:xfrm>
          </p:grpSpPr>
          <p:pic>
            <p:nvPicPr>
              <p:cNvPr id="34825" name="Picture 5" descr="Al vs F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672"/>
                <a:ext cx="3216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Text Box 6"/>
              <p:cNvSpPr txBox="1">
                <a:spLocks noChangeArrowheads="1"/>
              </p:cNvSpPr>
              <p:nvPr/>
            </p:nvSpPr>
            <p:spPr bwMode="auto">
              <a:xfrm>
                <a:off x="1955" y="3888"/>
                <a:ext cx="1920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de-AT" altLang="it-IT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Aluminium (ppm)</a:t>
                </a:r>
              </a:p>
            </p:txBody>
          </p:sp>
          <p:sp>
            <p:nvSpPr>
              <p:cNvPr id="34827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288" y="2016"/>
                <a:ext cx="1440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de-AT" altLang="it-IT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Iron (ppm)</a:t>
                </a:r>
              </a:p>
            </p:txBody>
          </p:sp>
        </p:grpSp>
        <p:sp>
          <p:nvSpPr>
            <p:cNvPr id="34821" name="Oval 8"/>
            <p:cNvSpPr>
              <a:spLocks noChangeArrowheads="1"/>
            </p:cNvSpPr>
            <p:nvPr/>
          </p:nvSpPr>
          <p:spPr bwMode="auto">
            <a:xfrm>
              <a:off x="2304" y="1248"/>
              <a:ext cx="576" cy="76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>
              <a:off x="2544" y="120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endParaRPr lang="de-A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23" name="Text Box 10"/>
            <p:cNvSpPr txBox="1">
              <a:spLocks noChangeArrowheads="1"/>
            </p:cNvSpPr>
            <p:nvPr/>
          </p:nvSpPr>
          <p:spPr bwMode="auto">
            <a:xfrm>
              <a:off x="2688" y="144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2448" y="17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3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0" y="152400"/>
            <a:ext cx="6172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Ma questo risultato finale cosa rappresenta esattamente? </a:t>
            </a:r>
            <a:r>
              <a:rPr lang="it-IT" altLang="it-IT" b="1">
                <a:solidFill>
                  <a:srgbClr val="000000"/>
                </a:solidFill>
              </a:rPr>
              <a:t>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14600" y="11430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2590800" y="1219200"/>
            <a:ext cx="4114800" cy="5410200"/>
            <a:chOff x="1632" y="792"/>
            <a:chExt cx="2592" cy="3408"/>
          </a:xfrm>
        </p:grpSpPr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1916113"/>
            <a:ext cx="83058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Se il parametro misurato è la concentrazione di un inquinante,  la rappresentazione cartografica permette di individuare eventuali fonti  di emissione sul territorio, e di sintetizzare efficacemente i dati raccolti.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305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La rappresentazione cartografica ottenuta però non tiene conto dell’orografia del territorio, e neppure della sua situazione climatica (ad es. direzione e velocità dei venti), parametri che invece, insieme a molti altri, vanno presi in considerazione per sviluppare modelli di diffusione degli inquinanti.</a:t>
            </a:r>
          </a:p>
        </p:txBody>
      </p:sp>
    </p:spTree>
    <p:extLst>
      <p:ext uri="{BB962C8B-B14F-4D97-AF65-F5344CB8AC3E}">
        <p14:creationId xmlns:p14="http://schemas.microsoft.com/office/powerpoint/2010/main" val="3888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30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Dopo aver elaborato le mappe con Surfer o altri programmi, invece, non si va quasi mai a controllare se le interpolazioni hanno prodotto risultati corrispondenti alla realtà.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2590800" y="990600"/>
            <a:ext cx="4114800" cy="5410200"/>
            <a:chOff x="1632" y="792"/>
            <a:chExt cx="2592" cy="3408"/>
          </a:xfrm>
        </p:grpSpPr>
        <p:pic>
          <p:nvPicPr>
            <p:cNvPr id="7578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84" name="Rectangle 6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114800" y="480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41300" y="3810000"/>
            <a:ext cx="3797300" cy="990600"/>
          </a:xfrm>
          <a:prstGeom prst="line">
            <a:avLst/>
          </a:prstGeom>
          <a:noFill/>
          <a:ln w="2540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6803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552700" y="990600"/>
            <a:ext cx="3924300" cy="5410200"/>
            <a:chOff x="1608" y="624"/>
            <a:chExt cx="2472" cy="3408"/>
          </a:xfrm>
        </p:grpSpPr>
        <p:grpSp>
          <p:nvGrpSpPr>
            <p:cNvPr id="76806" name="Group 5"/>
            <p:cNvGrpSpPr>
              <a:grpSpLocks/>
            </p:cNvGrpSpPr>
            <p:nvPr/>
          </p:nvGrpSpPr>
          <p:grpSpPr bwMode="auto">
            <a:xfrm>
              <a:off x="1608" y="624"/>
              <a:ext cx="2370" cy="3408"/>
              <a:chOff x="1608" y="624"/>
              <a:chExt cx="2370" cy="3408"/>
            </a:xfrm>
          </p:grpSpPr>
          <p:pic>
            <p:nvPicPr>
              <p:cNvPr id="7680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624"/>
                <a:ext cx="2298" cy="3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6809" name="Rectangle 7"/>
              <p:cNvSpPr>
                <a:spLocks noChangeArrowheads="1"/>
              </p:cNvSpPr>
              <p:nvPr/>
            </p:nvSpPr>
            <p:spPr bwMode="auto">
              <a:xfrm>
                <a:off x="1608" y="672"/>
                <a:ext cx="480" cy="3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it-IT" alt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6807" name="Rectangle 8"/>
            <p:cNvSpPr>
              <a:spLocks noChangeArrowheads="1"/>
            </p:cNvSpPr>
            <p:nvPr/>
          </p:nvSpPr>
          <p:spPr bwMode="auto">
            <a:xfrm>
              <a:off x="2016" y="3936"/>
              <a:ext cx="206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68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003300"/>
            <a:ext cx="329406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7827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2197100" y="914400"/>
            <a:ext cx="3924300" cy="5410200"/>
            <a:chOff x="1608" y="624"/>
            <a:chExt cx="2472" cy="3408"/>
          </a:xfrm>
        </p:grpSpPr>
        <p:grpSp>
          <p:nvGrpSpPr>
            <p:cNvPr id="77833" name="Group 5"/>
            <p:cNvGrpSpPr>
              <a:grpSpLocks/>
            </p:cNvGrpSpPr>
            <p:nvPr/>
          </p:nvGrpSpPr>
          <p:grpSpPr bwMode="auto">
            <a:xfrm>
              <a:off x="1608" y="624"/>
              <a:ext cx="2370" cy="3408"/>
              <a:chOff x="1608" y="624"/>
              <a:chExt cx="2370" cy="3408"/>
            </a:xfrm>
          </p:grpSpPr>
          <p:pic>
            <p:nvPicPr>
              <p:cNvPr id="7783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624"/>
                <a:ext cx="2298" cy="3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836" name="Rectangle 7"/>
              <p:cNvSpPr>
                <a:spLocks noChangeArrowheads="1"/>
              </p:cNvSpPr>
              <p:nvPr/>
            </p:nvSpPr>
            <p:spPr bwMode="auto">
              <a:xfrm>
                <a:off x="1608" y="672"/>
                <a:ext cx="480" cy="3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it-IT" alt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7834" name="Rectangle 8"/>
            <p:cNvSpPr>
              <a:spLocks noChangeArrowheads="1"/>
            </p:cNvSpPr>
            <p:nvPr/>
          </p:nvSpPr>
          <p:spPr bwMode="auto">
            <a:xfrm>
              <a:off x="2016" y="3936"/>
              <a:ext cx="206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78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294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10"/>
          <p:cNvSpPr txBox="1">
            <a:spLocks noChangeArrowheads="1"/>
          </p:cNvSpPr>
          <p:nvPr/>
        </p:nvSpPr>
        <p:spPr bwMode="auto">
          <a:xfrm>
            <a:off x="3581400" y="2895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31" name="Text Box 11"/>
          <p:cNvSpPr txBox="1">
            <a:spLocks noChangeArrowheads="1"/>
          </p:cNvSpPr>
          <p:nvPr/>
        </p:nvSpPr>
        <p:spPr bwMode="auto">
          <a:xfrm>
            <a:off x="5181600" y="5334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32" name="Text Box 12"/>
          <p:cNvSpPr txBox="1">
            <a:spLocks noChangeArrowheads="1"/>
          </p:cNvSpPr>
          <p:nvPr/>
        </p:nvSpPr>
        <p:spPr bwMode="auto">
          <a:xfrm>
            <a:off x="3429000" y="12954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724400" y="1981200"/>
            <a:ext cx="4419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8851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1989138"/>
            <a:ext cx="4419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885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057400"/>
            <a:ext cx="39639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854" name="Group 250"/>
          <p:cNvGrpSpPr>
            <a:grpSpLocks/>
          </p:cNvGrpSpPr>
          <p:nvPr/>
        </p:nvGrpSpPr>
        <p:grpSpPr bwMode="auto">
          <a:xfrm>
            <a:off x="0" y="1989138"/>
            <a:ext cx="4419600" cy="3657600"/>
            <a:chOff x="144" y="1888"/>
            <a:chExt cx="2784" cy="2304"/>
          </a:xfrm>
        </p:grpSpPr>
        <p:sp>
          <p:nvSpPr>
            <p:cNvPr id="78859" name="Rectangle 7"/>
            <p:cNvSpPr>
              <a:spLocks noChangeArrowheads="1"/>
            </p:cNvSpPr>
            <p:nvPr/>
          </p:nvSpPr>
          <p:spPr bwMode="auto">
            <a:xfrm>
              <a:off x="144" y="1888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0" name="AutoShape 252"/>
            <p:cNvSpPr>
              <a:spLocks noChangeAspect="1" noChangeArrowheads="1" noTextEdit="1"/>
            </p:cNvSpPr>
            <p:nvPr/>
          </p:nvSpPr>
          <p:spPr bwMode="auto">
            <a:xfrm>
              <a:off x="204" y="2024"/>
              <a:ext cx="2658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1" name="Rectangle 253"/>
            <p:cNvSpPr>
              <a:spLocks noChangeArrowheads="1"/>
            </p:cNvSpPr>
            <p:nvPr/>
          </p:nvSpPr>
          <p:spPr bwMode="auto">
            <a:xfrm>
              <a:off x="434" y="2024"/>
              <a:ext cx="2084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8862" name="Freeform 254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0 w 4166"/>
                <a:gd name="T1" fmla="*/ 2034 h 4069"/>
                <a:gd name="T2" fmla="*/ 0 w 4166"/>
                <a:gd name="T3" fmla="*/ 0 h 4069"/>
                <a:gd name="T4" fmla="*/ 2083 w 4166"/>
                <a:gd name="T5" fmla="*/ 0 h 4069"/>
                <a:gd name="T6" fmla="*/ 2083 w 4166"/>
                <a:gd name="T7" fmla="*/ 2034 h 4069"/>
                <a:gd name="T8" fmla="*/ 0 w 4166"/>
                <a:gd name="T9" fmla="*/ 2034 h 4069"/>
                <a:gd name="T10" fmla="*/ 0 w 4166"/>
                <a:gd name="T11" fmla="*/ 2034 h 4069"/>
                <a:gd name="T12" fmla="*/ 2083 w 4166"/>
                <a:gd name="T13" fmla="*/ 1510 h 4069"/>
                <a:gd name="T14" fmla="*/ 2083 w 4166"/>
                <a:gd name="T15" fmla="*/ 1510 h 4069"/>
                <a:gd name="T16" fmla="*/ 2082 w 4166"/>
                <a:gd name="T17" fmla="*/ 1517 h 4069"/>
                <a:gd name="T18" fmla="*/ 2082 w 4166"/>
                <a:gd name="T19" fmla="*/ 1523 h 4069"/>
                <a:gd name="T20" fmla="*/ 2083 w 4166"/>
                <a:gd name="T21" fmla="*/ 1531 h 4069"/>
                <a:gd name="T22" fmla="*/ 2083 w 4166"/>
                <a:gd name="T23" fmla="*/ 1538 h 4069"/>
                <a:gd name="T24" fmla="*/ 2083 w 4166"/>
                <a:gd name="T25" fmla="*/ 1544 h 4069"/>
                <a:gd name="T26" fmla="*/ 2083 w 4166"/>
                <a:gd name="T27" fmla="*/ 1552 h 4069"/>
                <a:gd name="T28" fmla="*/ 2083 w 4166"/>
                <a:gd name="T29" fmla="*/ 2034 h 4069"/>
                <a:gd name="T30" fmla="*/ 0 w 4166"/>
                <a:gd name="T31" fmla="*/ 2034 h 4069"/>
                <a:gd name="T32" fmla="*/ 0 w 4166"/>
                <a:gd name="T33" fmla="*/ 0 h 4069"/>
                <a:gd name="T34" fmla="*/ 2083 w 4166"/>
                <a:gd name="T35" fmla="*/ 0 h 4069"/>
                <a:gd name="T36" fmla="*/ 2083 w 4166"/>
                <a:gd name="T37" fmla="*/ 1510 h 4069"/>
                <a:gd name="T38" fmla="*/ 2083 w 4166"/>
                <a:gd name="T39" fmla="*/ 1510 h 40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66" h="4069">
                  <a:moveTo>
                    <a:pt x="0" y="4069"/>
                  </a:moveTo>
                  <a:lnTo>
                    <a:pt x="0" y="0"/>
                  </a:lnTo>
                  <a:lnTo>
                    <a:pt x="4166" y="0"/>
                  </a:lnTo>
                  <a:lnTo>
                    <a:pt x="4166" y="4069"/>
                  </a:lnTo>
                  <a:lnTo>
                    <a:pt x="0" y="4069"/>
                  </a:lnTo>
                  <a:close/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3" name="Freeform 255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977 w 4166"/>
                <a:gd name="T1" fmla="*/ 1332 h 4069"/>
                <a:gd name="T2" fmla="*/ 2034 w 4166"/>
                <a:gd name="T3" fmla="*/ 13 h 4069"/>
                <a:gd name="T4" fmla="*/ 1519 w 4166"/>
                <a:gd name="T5" fmla="*/ 62 h 4069"/>
                <a:gd name="T6" fmla="*/ 1520 w 4166"/>
                <a:gd name="T7" fmla="*/ 167 h 4069"/>
                <a:gd name="T8" fmla="*/ 1495 w 4166"/>
                <a:gd name="T9" fmla="*/ 237 h 4069"/>
                <a:gd name="T10" fmla="*/ 1550 w 4166"/>
                <a:gd name="T11" fmla="*/ 303 h 4069"/>
                <a:gd name="T12" fmla="*/ 1588 w 4166"/>
                <a:gd name="T13" fmla="*/ 384 h 4069"/>
                <a:gd name="T14" fmla="*/ 1543 w 4166"/>
                <a:gd name="T15" fmla="*/ 460 h 4069"/>
                <a:gd name="T16" fmla="*/ 1461 w 4166"/>
                <a:gd name="T17" fmla="*/ 496 h 4069"/>
                <a:gd name="T18" fmla="*/ 1402 w 4166"/>
                <a:gd name="T19" fmla="*/ 557 h 4069"/>
                <a:gd name="T20" fmla="*/ 1385 w 4166"/>
                <a:gd name="T21" fmla="*/ 656 h 4069"/>
                <a:gd name="T22" fmla="*/ 1423 w 4166"/>
                <a:gd name="T23" fmla="*/ 735 h 4069"/>
                <a:gd name="T24" fmla="*/ 1508 w 4166"/>
                <a:gd name="T25" fmla="*/ 778 h 4069"/>
                <a:gd name="T26" fmla="*/ 1612 w 4166"/>
                <a:gd name="T27" fmla="*/ 768 h 4069"/>
                <a:gd name="T28" fmla="*/ 1683 w 4166"/>
                <a:gd name="T29" fmla="*/ 714 h 4069"/>
                <a:gd name="T30" fmla="*/ 1725 w 4166"/>
                <a:gd name="T31" fmla="*/ 639 h 4069"/>
                <a:gd name="T32" fmla="*/ 1781 w 4166"/>
                <a:gd name="T33" fmla="*/ 576 h 4069"/>
                <a:gd name="T34" fmla="*/ 1839 w 4166"/>
                <a:gd name="T35" fmla="*/ 635 h 4069"/>
                <a:gd name="T36" fmla="*/ 1882 w 4166"/>
                <a:gd name="T37" fmla="*/ 713 h 4069"/>
                <a:gd name="T38" fmla="*/ 1924 w 4166"/>
                <a:gd name="T39" fmla="*/ 789 h 4069"/>
                <a:gd name="T40" fmla="*/ 1940 w 4166"/>
                <a:gd name="T41" fmla="*/ 880 h 4069"/>
                <a:gd name="T42" fmla="*/ 1945 w 4166"/>
                <a:gd name="T43" fmla="*/ 943 h 4069"/>
                <a:gd name="T44" fmla="*/ 1858 w 4166"/>
                <a:gd name="T45" fmla="*/ 913 h 4069"/>
                <a:gd name="T46" fmla="*/ 1739 w 4166"/>
                <a:gd name="T47" fmla="*/ 919 h 4069"/>
                <a:gd name="T48" fmla="*/ 1648 w 4166"/>
                <a:gd name="T49" fmla="*/ 950 h 4069"/>
                <a:gd name="T50" fmla="*/ 1602 w 4166"/>
                <a:gd name="T51" fmla="*/ 1006 h 4069"/>
                <a:gd name="T52" fmla="*/ 1521 w 4166"/>
                <a:gd name="T53" fmla="*/ 1049 h 4069"/>
                <a:gd name="T54" fmla="*/ 1452 w 4166"/>
                <a:gd name="T55" fmla="*/ 1109 h 4069"/>
                <a:gd name="T56" fmla="*/ 1403 w 4166"/>
                <a:gd name="T57" fmla="*/ 1181 h 4069"/>
                <a:gd name="T58" fmla="*/ 1378 w 4166"/>
                <a:gd name="T59" fmla="*/ 1272 h 4069"/>
                <a:gd name="T60" fmla="*/ 1400 w 4166"/>
                <a:gd name="T61" fmla="*/ 1376 h 4069"/>
                <a:gd name="T62" fmla="*/ 1459 w 4166"/>
                <a:gd name="T63" fmla="*/ 1446 h 4069"/>
                <a:gd name="T64" fmla="*/ 1521 w 4166"/>
                <a:gd name="T65" fmla="*/ 1503 h 4069"/>
                <a:gd name="T66" fmla="*/ 1592 w 4166"/>
                <a:gd name="T67" fmla="*/ 1550 h 4069"/>
                <a:gd name="T68" fmla="*/ 1675 w 4166"/>
                <a:gd name="T69" fmla="*/ 1580 h 4069"/>
                <a:gd name="T70" fmla="*/ 1777 w 4166"/>
                <a:gd name="T71" fmla="*/ 1566 h 4069"/>
                <a:gd name="T72" fmla="*/ 1858 w 4166"/>
                <a:gd name="T73" fmla="*/ 1527 h 4069"/>
                <a:gd name="T74" fmla="*/ 1920 w 4166"/>
                <a:gd name="T75" fmla="*/ 1468 h 4069"/>
                <a:gd name="T76" fmla="*/ 1962 w 4166"/>
                <a:gd name="T77" fmla="*/ 1440 h 4069"/>
                <a:gd name="T78" fmla="*/ 1934 w 4166"/>
                <a:gd name="T79" fmla="*/ 1517 h 4069"/>
                <a:gd name="T80" fmla="*/ 1904 w 4166"/>
                <a:gd name="T81" fmla="*/ 1608 h 4069"/>
                <a:gd name="T82" fmla="*/ 1913 w 4166"/>
                <a:gd name="T83" fmla="*/ 1657 h 4069"/>
                <a:gd name="T84" fmla="*/ 1990 w 4166"/>
                <a:gd name="T85" fmla="*/ 1615 h 4069"/>
                <a:gd name="T86" fmla="*/ 1960 w 4166"/>
                <a:gd name="T87" fmla="*/ 1678 h 4069"/>
                <a:gd name="T88" fmla="*/ 1901 w 4166"/>
                <a:gd name="T89" fmla="*/ 1743 h 4069"/>
                <a:gd name="T90" fmla="*/ 1844 w 4166"/>
                <a:gd name="T91" fmla="*/ 1804 h 4069"/>
                <a:gd name="T92" fmla="*/ 1788 w 4166"/>
                <a:gd name="T93" fmla="*/ 1873 h 4069"/>
                <a:gd name="T94" fmla="*/ 1865 w 4166"/>
                <a:gd name="T95" fmla="*/ 1892 h 4069"/>
                <a:gd name="T96" fmla="*/ 1951 w 4166"/>
                <a:gd name="T97" fmla="*/ 1923 h 4069"/>
                <a:gd name="T98" fmla="*/ 2020 w 4166"/>
                <a:gd name="T99" fmla="*/ 1887 h 4069"/>
                <a:gd name="T100" fmla="*/ 2034 w 4166"/>
                <a:gd name="T101" fmla="*/ 1789 h 4069"/>
                <a:gd name="T102" fmla="*/ 2054 w 4166"/>
                <a:gd name="T103" fmla="*/ 1691 h 4069"/>
                <a:gd name="T104" fmla="*/ 2062 w 4166"/>
                <a:gd name="T105" fmla="*/ 1572 h 4069"/>
                <a:gd name="T106" fmla="*/ 1634 w 4166"/>
                <a:gd name="T107" fmla="*/ 1383 h 4069"/>
                <a:gd name="T108" fmla="*/ 1696 w 4166"/>
                <a:gd name="T109" fmla="*/ 1321 h 4069"/>
                <a:gd name="T110" fmla="*/ 1694 w 4166"/>
                <a:gd name="T111" fmla="*/ 1230 h 4069"/>
                <a:gd name="T112" fmla="*/ 1634 w 4166"/>
                <a:gd name="T113" fmla="*/ 1172 h 4069"/>
                <a:gd name="T114" fmla="*/ 1536 w 4166"/>
                <a:gd name="T115" fmla="*/ 1177 h 4069"/>
                <a:gd name="T116" fmla="*/ 1479 w 4166"/>
                <a:gd name="T117" fmla="*/ 1244 h 4069"/>
                <a:gd name="T118" fmla="*/ 1487 w 4166"/>
                <a:gd name="T119" fmla="*/ 1335 h 4069"/>
                <a:gd name="T120" fmla="*/ 1557 w 4166"/>
                <a:gd name="T121" fmla="*/ 1388 h 40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6" h="4069"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  <a:moveTo>
                    <a:pt x="3939" y="2671"/>
                  </a:moveTo>
                  <a:lnTo>
                    <a:pt x="3941" y="2669"/>
                  </a:lnTo>
                  <a:lnTo>
                    <a:pt x="3954" y="2665"/>
                  </a:lnTo>
                  <a:lnTo>
                    <a:pt x="3956" y="2671"/>
                  </a:lnTo>
                  <a:lnTo>
                    <a:pt x="3954" y="2675"/>
                  </a:lnTo>
                  <a:lnTo>
                    <a:pt x="3941" y="2673"/>
                  </a:lnTo>
                  <a:lnTo>
                    <a:pt x="3939" y="2671"/>
                  </a:lnTo>
                  <a:close/>
                  <a:moveTo>
                    <a:pt x="4166" y="125"/>
                  </a:moveTo>
                  <a:lnTo>
                    <a:pt x="4150" y="138"/>
                  </a:lnTo>
                  <a:lnTo>
                    <a:pt x="4137" y="138"/>
                  </a:lnTo>
                  <a:lnTo>
                    <a:pt x="4123" y="125"/>
                  </a:lnTo>
                  <a:lnTo>
                    <a:pt x="4108" y="111"/>
                  </a:lnTo>
                  <a:lnTo>
                    <a:pt x="4108" y="96"/>
                  </a:lnTo>
                  <a:lnTo>
                    <a:pt x="4123" y="82"/>
                  </a:lnTo>
                  <a:lnTo>
                    <a:pt x="4108" y="69"/>
                  </a:lnTo>
                  <a:lnTo>
                    <a:pt x="4108" y="54"/>
                  </a:lnTo>
                  <a:lnTo>
                    <a:pt x="4094" y="54"/>
                  </a:lnTo>
                  <a:lnTo>
                    <a:pt x="4081" y="40"/>
                  </a:lnTo>
                  <a:lnTo>
                    <a:pt x="4068" y="27"/>
                  </a:lnTo>
                  <a:lnTo>
                    <a:pt x="4068" y="13"/>
                  </a:lnTo>
                  <a:lnTo>
                    <a:pt x="4081" y="0"/>
                  </a:lnTo>
                  <a:lnTo>
                    <a:pt x="4166" y="0"/>
                  </a:lnTo>
                  <a:lnTo>
                    <a:pt x="4166" y="125"/>
                  </a:lnTo>
                  <a:close/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3215" y="2782"/>
                  </a:moveTo>
                  <a:lnTo>
                    <a:pt x="3224" y="2780"/>
                  </a:lnTo>
                  <a:lnTo>
                    <a:pt x="3240" y="2776"/>
                  </a:lnTo>
                  <a:lnTo>
                    <a:pt x="3253" y="2773"/>
                  </a:lnTo>
                  <a:lnTo>
                    <a:pt x="3263" y="2769"/>
                  </a:lnTo>
                  <a:lnTo>
                    <a:pt x="3267" y="2767"/>
                  </a:lnTo>
                  <a:lnTo>
                    <a:pt x="3280" y="2761"/>
                  </a:lnTo>
                  <a:lnTo>
                    <a:pt x="3294" y="2753"/>
                  </a:lnTo>
                  <a:lnTo>
                    <a:pt x="3296" y="2753"/>
                  </a:lnTo>
                  <a:lnTo>
                    <a:pt x="3309" y="2744"/>
                  </a:lnTo>
                  <a:lnTo>
                    <a:pt x="3313" y="2740"/>
                  </a:lnTo>
                  <a:lnTo>
                    <a:pt x="3322" y="2734"/>
                  </a:lnTo>
                  <a:lnTo>
                    <a:pt x="3332" y="2726"/>
                  </a:lnTo>
                  <a:lnTo>
                    <a:pt x="3338" y="2721"/>
                  </a:lnTo>
                  <a:lnTo>
                    <a:pt x="3345" y="2713"/>
                  </a:lnTo>
                  <a:lnTo>
                    <a:pt x="3351" y="2705"/>
                  </a:lnTo>
                  <a:lnTo>
                    <a:pt x="3359" y="2698"/>
                  </a:lnTo>
                  <a:lnTo>
                    <a:pt x="3365" y="2688"/>
                  </a:lnTo>
                  <a:lnTo>
                    <a:pt x="3369" y="2684"/>
                  </a:lnTo>
                  <a:lnTo>
                    <a:pt x="3376" y="2671"/>
                  </a:lnTo>
                  <a:lnTo>
                    <a:pt x="3380" y="2667"/>
                  </a:lnTo>
                  <a:lnTo>
                    <a:pt x="3384" y="2655"/>
                  </a:lnTo>
                  <a:lnTo>
                    <a:pt x="3392" y="2642"/>
                  </a:lnTo>
                  <a:lnTo>
                    <a:pt x="3393" y="2636"/>
                  </a:lnTo>
                  <a:lnTo>
                    <a:pt x="3395" y="2629"/>
                  </a:lnTo>
                  <a:lnTo>
                    <a:pt x="3401" y="2615"/>
                  </a:lnTo>
                  <a:lnTo>
                    <a:pt x="3405" y="2602"/>
                  </a:lnTo>
                  <a:lnTo>
                    <a:pt x="3407" y="2586"/>
                  </a:lnTo>
                  <a:lnTo>
                    <a:pt x="3407" y="2573"/>
                  </a:lnTo>
                  <a:lnTo>
                    <a:pt x="3409" y="2559"/>
                  </a:lnTo>
                  <a:lnTo>
                    <a:pt x="3409" y="2544"/>
                  </a:lnTo>
                  <a:lnTo>
                    <a:pt x="3407" y="2538"/>
                  </a:lnTo>
                  <a:lnTo>
                    <a:pt x="3407" y="2531"/>
                  </a:lnTo>
                  <a:lnTo>
                    <a:pt x="3405" y="2515"/>
                  </a:lnTo>
                  <a:lnTo>
                    <a:pt x="3403" y="2502"/>
                  </a:lnTo>
                  <a:lnTo>
                    <a:pt x="3399" y="2488"/>
                  </a:lnTo>
                  <a:lnTo>
                    <a:pt x="3393" y="2475"/>
                  </a:lnTo>
                  <a:lnTo>
                    <a:pt x="3393" y="2473"/>
                  </a:lnTo>
                  <a:lnTo>
                    <a:pt x="3388" y="2461"/>
                  </a:lnTo>
                  <a:lnTo>
                    <a:pt x="3380" y="2446"/>
                  </a:lnTo>
                  <a:lnTo>
                    <a:pt x="3380" y="2444"/>
                  </a:lnTo>
                  <a:lnTo>
                    <a:pt x="3372" y="2433"/>
                  </a:lnTo>
                  <a:lnTo>
                    <a:pt x="3365" y="2421"/>
                  </a:lnTo>
                  <a:lnTo>
                    <a:pt x="3363" y="2419"/>
                  </a:lnTo>
                  <a:lnTo>
                    <a:pt x="3351" y="2404"/>
                  </a:lnTo>
                  <a:lnTo>
                    <a:pt x="3338" y="2390"/>
                  </a:lnTo>
                  <a:lnTo>
                    <a:pt x="3338" y="2389"/>
                  </a:lnTo>
                  <a:lnTo>
                    <a:pt x="3322" y="2377"/>
                  </a:lnTo>
                  <a:lnTo>
                    <a:pt x="3309" y="2367"/>
                  </a:lnTo>
                  <a:lnTo>
                    <a:pt x="3303" y="2362"/>
                  </a:lnTo>
                  <a:lnTo>
                    <a:pt x="3296" y="2358"/>
                  </a:lnTo>
                  <a:lnTo>
                    <a:pt x="3280" y="2350"/>
                  </a:lnTo>
                  <a:lnTo>
                    <a:pt x="3278" y="2348"/>
                  </a:lnTo>
                  <a:lnTo>
                    <a:pt x="3267" y="2344"/>
                  </a:lnTo>
                  <a:lnTo>
                    <a:pt x="3253" y="2339"/>
                  </a:lnTo>
                  <a:lnTo>
                    <a:pt x="3242" y="2335"/>
                  </a:lnTo>
                  <a:lnTo>
                    <a:pt x="3240" y="2335"/>
                  </a:lnTo>
                  <a:lnTo>
                    <a:pt x="3224" y="2331"/>
                  </a:lnTo>
                  <a:lnTo>
                    <a:pt x="3211" y="2329"/>
                  </a:lnTo>
                  <a:lnTo>
                    <a:pt x="3198" y="2327"/>
                  </a:lnTo>
                  <a:lnTo>
                    <a:pt x="3184" y="2327"/>
                  </a:lnTo>
                  <a:lnTo>
                    <a:pt x="3169" y="2327"/>
                  </a:lnTo>
                  <a:lnTo>
                    <a:pt x="3155" y="2329"/>
                  </a:lnTo>
                  <a:lnTo>
                    <a:pt x="3140" y="2331"/>
                  </a:lnTo>
                  <a:lnTo>
                    <a:pt x="3127" y="2333"/>
                  </a:lnTo>
                  <a:lnTo>
                    <a:pt x="3121" y="2335"/>
                  </a:lnTo>
                  <a:lnTo>
                    <a:pt x="3113" y="2337"/>
                  </a:lnTo>
                  <a:lnTo>
                    <a:pt x="3100" y="2342"/>
                  </a:lnTo>
                  <a:lnTo>
                    <a:pt x="3086" y="2348"/>
                  </a:lnTo>
                  <a:lnTo>
                    <a:pt x="3082" y="2348"/>
                  </a:lnTo>
                  <a:lnTo>
                    <a:pt x="3071" y="2354"/>
                  </a:lnTo>
                  <a:lnTo>
                    <a:pt x="3057" y="2362"/>
                  </a:lnTo>
                  <a:lnTo>
                    <a:pt x="3042" y="2373"/>
                  </a:lnTo>
                  <a:lnTo>
                    <a:pt x="3038" y="2377"/>
                  </a:lnTo>
                  <a:lnTo>
                    <a:pt x="3029" y="2383"/>
                  </a:lnTo>
                  <a:lnTo>
                    <a:pt x="3021" y="2390"/>
                  </a:lnTo>
                  <a:lnTo>
                    <a:pt x="3015" y="2396"/>
                  </a:lnTo>
                  <a:lnTo>
                    <a:pt x="3007" y="2404"/>
                  </a:lnTo>
                  <a:lnTo>
                    <a:pt x="3000" y="2412"/>
                  </a:lnTo>
                  <a:lnTo>
                    <a:pt x="2994" y="2419"/>
                  </a:lnTo>
                  <a:lnTo>
                    <a:pt x="2986" y="2431"/>
                  </a:lnTo>
                  <a:lnTo>
                    <a:pt x="2984" y="2433"/>
                  </a:lnTo>
                  <a:lnTo>
                    <a:pt x="2977" y="2446"/>
                  </a:lnTo>
                  <a:lnTo>
                    <a:pt x="2973" y="2452"/>
                  </a:lnTo>
                  <a:lnTo>
                    <a:pt x="2969" y="2461"/>
                  </a:lnTo>
                  <a:lnTo>
                    <a:pt x="2961" y="2475"/>
                  </a:lnTo>
                  <a:lnTo>
                    <a:pt x="2959" y="2483"/>
                  </a:lnTo>
                  <a:lnTo>
                    <a:pt x="2958" y="2488"/>
                  </a:lnTo>
                  <a:lnTo>
                    <a:pt x="2954" y="2502"/>
                  </a:lnTo>
                  <a:lnTo>
                    <a:pt x="2948" y="2515"/>
                  </a:lnTo>
                  <a:lnTo>
                    <a:pt x="2946" y="2531"/>
                  </a:lnTo>
                  <a:lnTo>
                    <a:pt x="2944" y="2544"/>
                  </a:lnTo>
                  <a:lnTo>
                    <a:pt x="2944" y="2548"/>
                  </a:lnTo>
                  <a:lnTo>
                    <a:pt x="2944" y="2559"/>
                  </a:lnTo>
                  <a:lnTo>
                    <a:pt x="2944" y="2573"/>
                  </a:lnTo>
                  <a:lnTo>
                    <a:pt x="2944" y="2577"/>
                  </a:lnTo>
                  <a:lnTo>
                    <a:pt x="2946" y="2586"/>
                  </a:lnTo>
                  <a:lnTo>
                    <a:pt x="2948" y="2602"/>
                  </a:lnTo>
                  <a:lnTo>
                    <a:pt x="2950" y="2615"/>
                  </a:lnTo>
                  <a:lnTo>
                    <a:pt x="2956" y="2629"/>
                  </a:lnTo>
                  <a:lnTo>
                    <a:pt x="2959" y="2640"/>
                  </a:lnTo>
                  <a:lnTo>
                    <a:pt x="2959" y="2642"/>
                  </a:lnTo>
                  <a:lnTo>
                    <a:pt x="2965" y="2655"/>
                  </a:lnTo>
                  <a:lnTo>
                    <a:pt x="2973" y="2669"/>
                  </a:lnTo>
                  <a:lnTo>
                    <a:pt x="2973" y="2671"/>
                  </a:lnTo>
                  <a:lnTo>
                    <a:pt x="2982" y="2684"/>
                  </a:lnTo>
                  <a:lnTo>
                    <a:pt x="2986" y="2692"/>
                  </a:lnTo>
                  <a:lnTo>
                    <a:pt x="2992" y="2698"/>
                  </a:lnTo>
                  <a:lnTo>
                    <a:pt x="3000" y="2707"/>
                  </a:lnTo>
                  <a:lnTo>
                    <a:pt x="3006" y="2713"/>
                  </a:lnTo>
                  <a:lnTo>
                    <a:pt x="3015" y="2723"/>
                  </a:lnTo>
                  <a:lnTo>
                    <a:pt x="3019" y="2726"/>
                  </a:lnTo>
                  <a:lnTo>
                    <a:pt x="3029" y="2734"/>
                  </a:lnTo>
                  <a:lnTo>
                    <a:pt x="3036" y="2740"/>
                  </a:lnTo>
                  <a:lnTo>
                    <a:pt x="3042" y="2746"/>
                  </a:lnTo>
                  <a:lnTo>
                    <a:pt x="3057" y="2753"/>
                  </a:lnTo>
                  <a:lnTo>
                    <a:pt x="3071" y="2761"/>
                  </a:lnTo>
                  <a:lnTo>
                    <a:pt x="3086" y="2769"/>
                  </a:lnTo>
                  <a:lnTo>
                    <a:pt x="3100" y="2773"/>
                  </a:lnTo>
                  <a:lnTo>
                    <a:pt x="3113" y="2776"/>
                  </a:lnTo>
                  <a:lnTo>
                    <a:pt x="3127" y="2780"/>
                  </a:lnTo>
                  <a:lnTo>
                    <a:pt x="3136" y="2782"/>
                  </a:lnTo>
                  <a:lnTo>
                    <a:pt x="3140" y="2784"/>
                  </a:lnTo>
                  <a:lnTo>
                    <a:pt x="3155" y="2784"/>
                  </a:lnTo>
                  <a:lnTo>
                    <a:pt x="3169" y="2786"/>
                  </a:lnTo>
                  <a:lnTo>
                    <a:pt x="3184" y="2786"/>
                  </a:lnTo>
                  <a:lnTo>
                    <a:pt x="3198" y="2784"/>
                  </a:lnTo>
                  <a:lnTo>
                    <a:pt x="3211" y="2784"/>
                  </a:lnTo>
                  <a:lnTo>
                    <a:pt x="3215" y="2782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4" name="Freeform 256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5" name="Freeform 257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498 w 4166"/>
                <a:gd name="T1" fmla="*/ 181 h 4069"/>
                <a:gd name="T2" fmla="*/ 1564 w 4166"/>
                <a:gd name="T3" fmla="*/ 321 h 4069"/>
                <a:gd name="T4" fmla="*/ 1519 w 4166"/>
                <a:gd name="T5" fmla="*/ 468 h 4069"/>
                <a:gd name="T6" fmla="*/ 1393 w 4166"/>
                <a:gd name="T7" fmla="*/ 580 h 4069"/>
                <a:gd name="T8" fmla="*/ 1447 w 4166"/>
                <a:gd name="T9" fmla="*/ 754 h 4069"/>
                <a:gd name="T10" fmla="*/ 1638 w 4166"/>
                <a:gd name="T11" fmla="*/ 754 h 4069"/>
                <a:gd name="T12" fmla="*/ 1737 w 4166"/>
                <a:gd name="T13" fmla="*/ 614 h 4069"/>
                <a:gd name="T14" fmla="*/ 1858 w 4166"/>
                <a:gd name="T15" fmla="*/ 650 h 4069"/>
                <a:gd name="T16" fmla="*/ 1926 w 4166"/>
                <a:gd name="T17" fmla="*/ 824 h 4069"/>
                <a:gd name="T18" fmla="*/ 1928 w 4166"/>
                <a:gd name="T19" fmla="*/ 926 h 4069"/>
                <a:gd name="T20" fmla="*/ 1710 w 4166"/>
                <a:gd name="T21" fmla="*/ 926 h 4069"/>
                <a:gd name="T22" fmla="*/ 1575 w 4166"/>
                <a:gd name="T23" fmla="*/ 1020 h 4069"/>
                <a:gd name="T24" fmla="*/ 1438 w 4166"/>
                <a:gd name="T25" fmla="*/ 1126 h 4069"/>
                <a:gd name="T26" fmla="*/ 1378 w 4166"/>
                <a:gd name="T27" fmla="*/ 1307 h 4069"/>
                <a:gd name="T28" fmla="*/ 1473 w 4166"/>
                <a:gd name="T29" fmla="*/ 1461 h 4069"/>
                <a:gd name="T30" fmla="*/ 1620 w 4166"/>
                <a:gd name="T31" fmla="*/ 1557 h 4069"/>
                <a:gd name="T32" fmla="*/ 1802 w 4166"/>
                <a:gd name="T33" fmla="*/ 1557 h 4069"/>
                <a:gd name="T34" fmla="*/ 1935 w 4166"/>
                <a:gd name="T35" fmla="*/ 1451 h 4069"/>
                <a:gd name="T36" fmla="*/ 1920 w 4166"/>
                <a:gd name="T37" fmla="*/ 1538 h 4069"/>
                <a:gd name="T38" fmla="*/ 1942 w 4166"/>
                <a:gd name="T39" fmla="*/ 1650 h 4069"/>
                <a:gd name="T40" fmla="*/ 1943 w 4166"/>
                <a:gd name="T41" fmla="*/ 1695 h 4069"/>
                <a:gd name="T42" fmla="*/ 1825 w 4166"/>
                <a:gd name="T43" fmla="*/ 1825 h 4069"/>
                <a:gd name="T44" fmla="*/ 1889 w 4166"/>
                <a:gd name="T45" fmla="*/ 1902 h 4069"/>
                <a:gd name="T46" fmla="*/ 2013 w 4166"/>
                <a:gd name="T47" fmla="*/ 1853 h 4069"/>
                <a:gd name="T48" fmla="*/ 2062 w 4166"/>
                <a:gd name="T49" fmla="*/ 1657 h 4069"/>
                <a:gd name="T50" fmla="*/ 489 w 4166"/>
                <a:gd name="T51" fmla="*/ 124 h 4069"/>
                <a:gd name="T52" fmla="*/ 455 w 4166"/>
                <a:gd name="T53" fmla="*/ 127 h 4069"/>
                <a:gd name="T54" fmla="*/ 343 w 4166"/>
                <a:gd name="T55" fmla="*/ 235 h 4069"/>
                <a:gd name="T56" fmla="*/ 491 w 4166"/>
                <a:gd name="T57" fmla="*/ 153 h 4069"/>
                <a:gd name="T58" fmla="*/ 673 w 4166"/>
                <a:gd name="T59" fmla="*/ 117 h 4069"/>
                <a:gd name="T60" fmla="*/ 694 w 4166"/>
                <a:gd name="T61" fmla="*/ 225 h 4069"/>
                <a:gd name="T62" fmla="*/ 563 w 4166"/>
                <a:gd name="T63" fmla="*/ 251 h 4069"/>
                <a:gd name="T64" fmla="*/ 456 w 4166"/>
                <a:gd name="T65" fmla="*/ 251 h 4069"/>
                <a:gd name="T66" fmla="*/ 287 w 4166"/>
                <a:gd name="T67" fmla="*/ 302 h 4069"/>
                <a:gd name="T68" fmla="*/ 117 w 4166"/>
                <a:gd name="T69" fmla="*/ 468 h 4069"/>
                <a:gd name="T70" fmla="*/ 274 w 4166"/>
                <a:gd name="T71" fmla="*/ 386 h 4069"/>
                <a:gd name="T72" fmla="*/ 436 w 4166"/>
                <a:gd name="T73" fmla="*/ 363 h 4069"/>
                <a:gd name="T74" fmla="*/ 536 w 4166"/>
                <a:gd name="T75" fmla="*/ 398 h 4069"/>
                <a:gd name="T76" fmla="*/ 602 w 4166"/>
                <a:gd name="T77" fmla="*/ 398 h 4069"/>
                <a:gd name="T78" fmla="*/ 680 w 4166"/>
                <a:gd name="T79" fmla="*/ 557 h 4069"/>
                <a:gd name="T80" fmla="*/ 752 w 4166"/>
                <a:gd name="T81" fmla="*/ 629 h 4069"/>
                <a:gd name="T82" fmla="*/ 749 w 4166"/>
                <a:gd name="T83" fmla="*/ 398 h 4069"/>
                <a:gd name="T84" fmla="*/ 765 w 4166"/>
                <a:gd name="T85" fmla="*/ 222 h 4069"/>
                <a:gd name="T86" fmla="*/ 918 w 4166"/>
                <a:gd name="T87" fmla="*/ 305 h 4069"/>
                <a:gd name="T88" fmla="*/ 1016 w 4166"/>
                <a:gd name="T89" fmla="*/ 444 h 4069"/>
                <a:gd name="T90" fmla="*/ 1188 w 4166"/>
                <a:gd name="T91" fmla="*/ 517 h 4069"/>
                <a:gd name="T92" fmla="*/ 1294 w 4166"/>
                <a:gd name="T93" fmla="*/ 664 h 4069"/>
                <a:gd name="T94" fmla="*/ 1322 w 4166"/>
                <a:gd name="T95" fmla="*/ 873 h 4069"/>
                <a:gd name="T96" fmla="*/ 1249 w 4166"/>
                <a:gd name="T97" fmla="*/ 1039 h 4069"/>
                <a:gd name="T98" fmla="*/ 1235 w 4166"/>
                <a:gd name="T99" fmla="*/ 1209 h 4069"/>
                <a:gd name="T100" fmla="*/ 1311 w 4166"/>
                <a:gd name="T101" fmla="*/ 1384 h 4069"/>
                <a:gd name="T102" fmla="*/ 1390 w 4166"/>
                <a:gd name="T103" fmla="*/ 1538 h 4069"/>
                <a:gd name="T104" fmla="*/ 1500 w 4166"/>
                <a:gd name="T105" fmla="*/ 1665 h 4069"/>
                <a:gd name="T106" fmla="*/ 1648 w 4166"/>
                <a:gd name="T107" fmla="*/ 1764 h 4069"/>
                <a:gd name="T108" fmla="*/ 1654 w 4166"/>
                <a:gd name="T109" fmla="*/ 1902 h 4069"/>
                <a:gd name="T110" fmla="*/ 0 w 4166"/>
                <a:gd name="T111" fmla="*/ 544 h 4069"/>
                <a:gd name="T112" fmla="*/ 1999 w 4166"/>
                <a:gd name="T113" fmla="*/ 1908 h 4069"/>
                <a:gd name="T114" fmla="*/ 2054 w 4166"/>
                <a:gd name="T115" fmla="*/ 1734 h 4069"/>
                <a:gd name="T116" fmla="*/ 379 w 4166"/>
                <a:gd name="T117" fmla="*/ 6 h 4069"/>
                <a:gd name="T118" fmla="*/ 274 w 4166"/>
                <a:gd name="T119" fmla="*/ 139 h 4069"/>
                <a:gd name="T120" fmla="*/ 189 w 4166"/>
                <a:gd name="T121" fmla="*/ 292 h 4069"/>
                <a:gd name="T122" fmla="*/ 35 w 4166"/>
                <a:gd name="T123" fmla="*/ 384 h 4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66" h="4069"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1089" y="138"/>
                  </a:moveTo>
                  <a:lnTo>
                    <a:pt x="1085" y="125"/>
                  </a:lnTo>
                  <a:lnTo>
                    <a:pt x="1093" y="115"/>
                  </a:lnTo>
                  <a:lnTo>
                    <a:pt x="1108" y="121"/>
                  </a:lnTo>
                  <a:lnTo>
                    <a:pt x="1110" y="125"/>
                  </a:lnTo>
                  <a:lnTo>
                    <a:pt x="1108" y="132"/>
                  </a:lnTo>
                  <a:lnTo>
                    <a:pt x="1100" y="138"/>
                  </a:lnTo>
                  <a:lnTo>
                    <a:pt x="1093" y="140"/>
                  </a:lnTo>
                  <a:lnTo>
                    <a:pt x="1089" y="138"/>
                  </a:lnTo>
                  <a:close/>
                  <a:moveTo>
                    <a:pt x="977" y="249"/>
                  </a:moveTo>
                  <a:lnTo>
                    <a:pt x="966" y="246"/>
                  </a:lnTo>
                  <a:lnTo>
                    <a:pt x="964" y="236"/>
                  </a:lnTo>
                  <a:lnTo>
                    <a:pt x="962" y="223"/>
                  </a:lnTo>
                  <a:lnTo>
                    <a:pt x="966" y="209"/>
                  </a:lnTo>
                  <a:lnTo>
                    <a:pt x="966" y="207"/>
                  </a:lnTo>
                  <a:lnTo>
                    <a:pt x="981" y="200"/>
                  </a:lnTo>
                  <a:lnTo>
                    <a:pt x="991" y="196"/>
                  </a:lnTo>
                  <a:lnTo>
                    <a:pt x="995" y="190"/>
                  </a:lnTo>
                  <a:lnTo>
                    <a:pt x="1001" y="180"/>
                  </a:lnTo>
                  <a:lnTo>
                    <a:pt x="1006" y="167"/>
                  </a:lnTo>
                  <a:lnTo>
                    <a:pt x="1008" y="163"/>
                  </a:lnTo>
                  <a:lnTo>
                    <a:pt x="1024" y="159"/>
                  </a:lnTo>
                  <a:lnTo>
                    <a:pt x="1037" y="159"/>
                  </a:lnTo>
                  <a:lnTo>
                    <a:pt x="1050" y="161"/>
                  </a:lnTo>
                  <a:lnTo>
                    <a:pt x="1060" y="167"/>
                  </a:lnTo>
                  <a:lnTo>
                    <a:pt x="1050" y="180"/>
                  </a:lnTo>
                  <a:lnTo>
                    <a:pt x="1037" y="186"/>
                  </a:lnTo>
                  <a:lnTo>
                    <a:pt x="1024" y="196"/>
                  </a:lnTo>
                  <a:lnTo>
                    <a:pt x="1012" y="209"/>
                  </a:lnTo>
                  <a:lnTo>
                    <a:pt x="1012" y="223"/>
                  </a:lnTo>
                  <a:lnTo>
                    <a:pt x="1014" y="236"/>
                  </a:lnTo>
                  <a:lnTo>
                    <a:pt x="1010" y="249"/>
                  </a:lnTo>
                  <a:lnTo>
                    <a:pt x="1008" y="251"/>
                  </a:lnTo>
                  <a:lnTo>
                    <a:pt x="995" y="253"/>
                  </a:lnTo>
                  <a:lnTo>
                    <a:pt x="981" y="251"/>
                  </a:lnTo>
                  <a:lnTo>
                    <a:pt x="977" y="249"/>
                  </a:lnTo>
                  <a:close/>
                  <a:moveTo>
                    <a:pt x="885" y="265"/>
                  </a:moveTo>
                  <a:lnTo>
                    <a:pt x="895" y="249"/>
                  </a:lnTo>
                  <a:lnTo>
                    <a:pt x="897" y="249"/>
                  </a:lnTo>
                  <a:lnTo>
                    <a:pt x="901" y="249"/>
                  </a:lnTo>
                  <a:lnTo>
                    <a:pt x="910" y="255"/>
                  </a:lnTo>
                  <a:lnTo>
                    <a:pt x="924" y="261"/>
                  </a:lnTo>
                  <a:lnTo>
                    <a:pt x="937" y="265"/>
                  </a:lnTo>
                  <a:lnTo>
                    <a:pt x="924" y="269"/>
                  </a:lnTo>
                  <a:lnTo>
                    <a:pt x="910" y="273"/>
                  </a:lnTo>
                  <a:lnTo>
                    <a:pt x="897" y="274"/>
                  </a:lnTo>
                  <a:lnTo>
                    <a:pt x="885" y="265"/>
                  </a:lnTo>
                  <a:close/>
                  <a:moveTo>
                    <a:pt x="1832" y="530"/>
                  </a:moveTo>
                  <a:lnTo>
                    <a:pt x="1836" y="524"/>
                  </a:lnTo>
                  <a:lnTo>
                    <a:pt x="1842" y="530"/>
                  </a:lnTo>
                  <a:lnTo>
                    <a:pt x="1836" y="541"/>
                  </a:lnTo>
                  <a:lnTo>
                    <a:pt x="1832" y="530"/>
                  </a:lnTo>
                  <a:close/>
                  <a:moveTo>
                    <a:pt x="538" y="601"/>
                  </a:moveTo>
                  <a:lnTo>
                    <a:pt x="536" y="585"/>
                  </a:lnTo>
                  <a:lnTo>
                    <a:pt x="547" y="582"/>
                  </a:lnTo>
                  <a:lnTo>
                    <a:pt x="561" y="578"/>
                  </a:lnTo>
                  <a:lnTo>
                    <a:pt x="568" y="572"/>
                  </a:lnTo>
                  <a:lnTo>
                    <a:pt x="574" y="564"/>
                  </a:lnTo>
                  <a:lnTo>
                    <a:pt x="576" y="559"/>
                  </a:lnTo>
                  <a:lnTo>
                    <a:pt x="584" y="545"/>
                  </a:lnTo>
                  <a:lnTo>
                    <a:pt x="588" y="539"/>
                  </a:lnTo>
                  <a:lnTo>
                    <a:pt x="603" y="532"/>
                  </a:lnTo>
                  <a:lnTo>
                    <a:pt x="605" y="530"/>
                  </a:lnTo>
                  <a:lnTo>
                    <a:pt x="616" y="516"/>
                  </a:lnTo>
                  <a:lnTo>
                    <a:pt x="624" y="503"/>
                  </a:lnTo>
                  <a:lnTo>
                    <a:pt x="630" y="495"/>
                  </a:lnTo>
                  <a:lnTo>
                    <a:pt x="643" y="489"/>
                  </a:lnTo>
                  <a:lnTo>
                    <a:pt x="655" y="488"/>
                  </a:lnTo>
                  <a:lnTo>
                    <a:pt x="659" y="488"/>
                  </a:lnTo>
                  <a:lnTo>
                    <a:pt x="672" y="484"/>
                  </a:lnTo>
                  <a:lnTo>
                    <a:pt x="684" y="474"/>
                  </a:lnTo>
                  <a:lnTo>
                    <a:pt x="686" y="470"/>
                  </a:lnTo>
                  <a:lnTo>
                    <a:pt x="693" y="461"/>
                  </a:lnTo>
                  <a:lnTo>
                    <a:pt x="701" y="451"/>
                  </a:lnTo>
                  <a:lnTo>
                    <a:pt x="705" y="445"/>
                  </a:lnTo>
                  <a:lnTo>
                    <a:pt x="714" y="438"/>
                  </a:lnTo>
                  <a:lnTo>
                    <a:pt x="730" y="436"/>
                  </a:lnTo>
                  <a:lnTo>
                    <a:pt x="743" y="438"/>
                  </a:lnTo>
                  <a:lnTo>
                    <a:pt x="757" y="440"/>
                  </a:lnTo>
                  <a:lnTo>
                    <a:pt x="768" y="432"/>
                  </a:lnTo>
                  <a:lnTo>
                    <a:pt x="770" y="430"/>
                  </a:lnTo>
                  <a:lnTo>
                    <a:pt x="776" y="418"/>
                  </a:lnTo>
                  <a:lnTo>
                    <a:pt x="782" y="405"/>
                  </a:lnTo>
                  <a:lnTo>
                    <a:pt x="785" y="399"/>
                  </a:lnTo>
                  <a:lnTo>
                    <a:pt x="799" y="393"/>
                  </a:lnTo>
                  <a:lnTo>
                    <a:pt x="812" y="393"/>
                  </a:lnTo>
                  <a:lnTo>
                    <a:pt x="828" y="393"/>
                  </a:lnTo>
                  <a:lnTo>
                    <a:pt x="841" y="393"/>
                  </a:lnTo>
                  <a:lnTo>
                    <a:pt x="845" y="390"/>
                  </a:lnTo>
                  <a:lnTo>
                    <a:pt x="855" y="378"/>
                  </a:lnTo>
                  <a:lnTo>
                    <a:pt x="856" y="376"/>
                  </a:lnTo>
                  <a:lnTo>
                    <a:pt x="860" y="363"/>
                  </a:lnTo>
                  <a:lnTo>
                    <a:pt x="870" y="353"/>
                  </a:lnTo>
                  <a:lnTo>
                    <a:pt x="878" y="349"/>
                  </a:lnTo>
                  <a:lnTo>
                    <a:pt x="883" y="345"/>
                  </a:lnTo>
                  <a:lnTo>
                    <a:pt x="897" y="345"/>
                  </a:lnTo>
                  <a:lnTo>
                    <a:pt x="910" y="347"/>
                  </a:lnTo>
                  <a:lnTo>
                    <a:pt x="924" y="345"/>
                  </a:lnTo>
                  <a:lnTo>
                    <a:pt x="933" y="334"/>
                  </a:lnTo>
                  <a:lnTo>
                    <a:pt x="937" y="321"/>
                  </a:lnTo>
                  <a:lnTo>
                    <a:pt x="939" y="313"/>
                  </a:lnTo>
                  <a:lnTo>
                    <a:pt x="941" y="307"/>
                  </a:lnTo>
                  <a:lnTo>
                    <a:pt x="953" y="296"/>
                  </a:lnTo>
                  <a:lnTo>
                    <a:pt x="966" y="297"/>
                  </a:lnTo>
                  <a:lnTo>
                    <a:pt x="979" y="307"/>
                  </a:lnTo>
                  <a:lnTo>
                    <a:pt x="981" y="307"/>
                  </a:lnTo>
                  <a:lnTo>
                    <a:pt x="995" y="321"/>
                  </a:lnTo>
                  <a:lnTo>
                    <a:pt x="997" y="321"/>
                  </a:lnTo>
                  <a:lnTo>
                    <a:pt x="1008" y="330"/>
                  </a:lnTo>
                  <a:lnTo>
                    <a:pt x="1024" y="332"/>
                  </a:lnTo>
                  <a:lnTo>
                    <a:pt x="1037" y="321"/>
                  </a:lnTo>
                  <a:lnTo>
                    <a:pt x="1041" y="307"/>
                  </a:lnTo>
                  <a:lnTo>
                    <a:pt x="1045" y="294"/>
                  </a:lnTo>
                  <a:lnTo>
                    <a:pt x="1050" y="286"/>
                  </a:lnTo>
                  <a:lnTo>
                    <a:pt x="1066" y="282"/>
                  </a:lnTo>
                  <a:lnTo>
                    <a:pt x="1079" y="284"/>
                  </a:lnTo>
                  <a:lnTo>
                    <a:pt x="1093" y="284"/>
                  </a:lnTo>
                  <a:lnTo>
                    <a:pt x="1108" y="284"/>
                  </a:lnTo>
                  <a:lnTo>
                    <a:pt x="1122" y="284"/>
                  </a:lnTo>
                  <a:lnTo>
                    <a:pt x="1135" y="282"/>
                  </a:lnTo>
                  <a:lnTo>
                    <a:pt x="1150" y="282"/>
                  </a:lnTo>
                  <a:lnTo>
                    <a:pt x="1164" y="282"/>
                  </a:lnTo>
                  <a:lnTo>
                    <a:pt x="1177" y="282"/>
                  </a:lnTo>
                  <a:lnTo>
                    <a:pt x="1187" y="278"/>
                  </a:lnTo>
                  <a:lnTo>
                    <a:pt x="1191" y="276"/>
                  </a:lnTo>
                  <a:lnTo>
                    <a:pt x="1200" y="265"/>
                  </a:lnTo>
                  <a:lnTo>
                    <a:pt x="1206" y="255"/>
                  </a:lnTo>
                  <a:lnTo>
                    <a:pt x="1208" y="249"/>
                  </a:lnTo>
                  <a:lnTo>
                    <a:pt x="1219" y="238"/>
                  </a:lnTo>
                  <a:lnTo>
                    <a:pt x="1223" y="236"/>
                  </a:lnTo>
                  <a:lnTo>
                    <a:pt x="1233" y="236"/>
                  </a:lnTo>
                  <a:lnTo>
                    <a:pt x="1248" y="236"/>
                  </a:lnTo>
                  <a:lnTo>
                    <a:pt x="1262" y="236"/>
                  </a:lnTo>
                  <a:lnTo>
                    <a:pt x="1277" y="236"/>
                  </a:lnTo>
                  <a:lnTo>
                    <a:pt x="1291" y="236"/>
                  </a:lnTo>
                  <a:lnTo>
                    <a:pt x="1304" y="236"/>
                  </a:lnTo>
                  <a:lnTo>
                    <a:pt x="1317" y="236"/>
                  </a:lnTo>
                  <a:lnTo>
                    <a:pt x="1331" y="236"/>
                  </a:lnTo>
                  <a:lnTo>
                    <a:pt x="1346" y="234"/>
                  </a:lnTo>
                  <a:lnTo>
                    <a:pt x="1360" y="228"/>
                  </a:lnTo>
                  <a:lnTo>
                    <a:pt x="1365" y="223"/>
                  </a:lnTo>
                  <a:lnTo>
                    <a:pt x="1371" y="209"/>
                  </a:lnTo>
                  <a:lnTo>
                    <a:pt x="1373" y="203"/>
                  </a:lnTo>
                  <a:lnTo>
                    <a:pt x="1383" y="196"/>
                  </a:lnTo>
                  <a:lnTo>
                    <a:pt x="1388" y="192"/>
                  </a:lnTo>
                  <a:lnTo>
                    <a:pt x="1402" y="190"/>
                  </a:lnTo>
                  <a:lnTo>
                    <a:pt x="1415" y="190"/>
                  </a:lnTo>
                  <a:lnTo>
                    <a:pt x="1431" y="190"/>
                  </a:lnTo>
                  <a:lnTo>
                    <a:pt x="1442" y="196"/>
                  </a:lnTo>
                  <a:lnTo>
                    <a:pt x="1444" y="196"/>
                  </a:lnTo>
                  <a:lnTo>
                    <a:pt x="1454" y="209"/>
                  </a:lnTo>
                  <a:lnTo>
                    <a:pt x="1456" y="223"/>
                  </a:lnTo>
                  <a:lnTo>
                    <a:pt x="1456" y="236"/>
                  </a:lnTo>
                  <a:lnTo>
                    <a:pt x="1454" y="249"/>
                  </a:lnTo>
                  <a:lnTo>
                    <a:pt x="1454" y="265"/>
                  </a:lnTo>
                  <a:lnTo>
                    <a:pt x="1454" y="278"/>
                  </a:lnTo>
                  <a:lnTo>
                    <a:pt x="1454" y="294"/>
                  </a:lnTo>
                  <a:lnTo>
                    <a:pt x="1456" y="307"/>
                  </a:lnTo>
                  <a:lnTo>
                    <a:pt x="1456" y="321"/>
                  </a:lnTo>
                  <a:lnTo>
                    <a:pt x="1456" y="334"/>
                  </a:lnTo>
                  <a:lnTo>
                    <a:pt x="1456" y="349"/>
                  </a:lnTo>
                  <a:lnTo>
                    <a:pt x="1456" y="363"/>
                  </a:lnTo>
                  <a:lnTo>
                    <a:pt x="1456" y="376"/>
                  </a:lnTo>
                  <a:lnTo>
                    <a:pt x="1454" y="390"/>
                  </a:lnTo>
                  <a:lnTo>
                    <a:pt x="1446" y="405"/>
                  </a:lnTo>
                  <a:lnTo>
                    <a:pt x="1444" y="405"/>
                  </a:lnTo>
                  <a:lnTo>
                    <a:pt x="1431" y="413"/>
                  </a:lnTo>
                  <a:lnTo>
                    <a:pt x="1423" y="418"/>
                  </a:lnTo>
                  <a:lnTo>
                    <a:pt x="1415" y="432"/>
                  </a:lnTo>
                  <a:lnTo>
                    <a:pt x="1404" y="445"/>
                  </a:lnTo>
                  <a:lnTo>
                    <a:pt x="1402" y="447"/>
                  </a:lnTo>
                  <a:lnTo>
                    <a:pt x="1388" y="451"/>
                  </a:lnTo>
                  <a:lnTo>
                    <a:pt x="1373" y="449"/>
                  </a:lnTo>
                  <a:lnTo>
                    <a:pt x="1363" y="445"/>
                  </a:lnTo>
                  <a:lnTo>
                    <a:pt x="1360" y="445"/>
                  </a:lnTo>
                  <a:lnTo>
                    <a:pt x="1346" y="445"/>
                  </a:lnTo>
                  <a:lnTo>
                    <a:pt x="1331" y="457"/>
                  </a:lnTo>
                  <a:lnTo>
                    <a:pt x="1329" y="461"/>
                  </a:lnTo>
                  <a:lnTo>
                    <a:pt x="1321" y="474"/>
                  </a:lnTo>
                  <a:lnTo>
                    <a:pt x="1317" y="476"/>
                  </a:lnTo>
                  <a:lnTo>
                    <a:pt x="1304" y="484"/>
                  </a:lnTo>
                  <a:lnTo>
                    <a:pt x="1294" y="488"/>
                  </a:lnTo>
                  <a:lnTo>
                    <a:pt x="1291" y="491"/>
                  </a:lnTo>
                  <a:lnTo>
                    <a:pt x="1281" y="503"/>
                  </a:lnTo>
                  <a:lnTo>
                    <a:pt x="1277" y="511"/>
                  </a:lnTo>
                  <a:lnTo>
                    <a:pt x="1267" y="516"/>
                  </a:lnTo>
                  <a:lnTo>
                    <a:pt x="1262" y="518"/>
                  </a:lnTo>
                  <a:lnTo>
                    <a:pt x="1248" y="524"/>
                  </a:lnTo>
                  <a:lnTo>
                    <a:pt x="1241" y="530"/>
                  </a:lnTo>
                  <a:lnTo>
                    <a:pt x="1233" y="539"/>
                  </a:lnTo>
                  <a:lnTo>
                    <a:pt x="1229" y="545"/>
                  </a:lnTo>
                  <a:lnTo>
                    <a:pt x="1219" y="551"/>
                  </a:lnTo>
                  <a:lnTo>
                    <a:pt x="1206" y="555"/>
                  </a:lnTo>
                  <a:lnTo>
                    <a:pt x="1193" y="559"/>
                  </a:lnTo>
                  <a:lnTo>
                    <a:pt x="1191" y="559"/>
                  </a:lnTo>
                  <a:lnTo>
                    <a:pt x="1177" y="572"/>
                  </a:lnTo>
                  <a:lnTo>
                    <a:pt x="1177" y="574"/>
                  </a:lnTo>
                  <a:lnTo>
                    <a:pt x="1171" y="572"/>
                  </a:lnTo>
                  <a:lnTo>
                    <a:pt x="1170" y="559"/>
                  </a:lnTo>
                  <a:lnTo>
                    <a:pt x="1168" y="545"/>
                  </a:lnTo>
                  <a:lnTo>
                    <a:pt x="1164" y="539"/>
                  </a:lnTo>
                  <a:lnTo>
                    <a:pt x="1156" y="530"/>
                  </a:lnTo>
                  <a:lnTo>
                    <a:pt x="1150" y="524"/>
                  </a:lnTo>
                  <a:lnTo>
                    <a:pt x="1139" y="516"/>
                  </a:lnTo>
                  <a:lnTo>
                    <a:pt x="1135" y="513"/>
                  </a:lnTo>
                  <a:lnTo>
                    <a:pt x="1125" y="503"/>
                  </a:lnTo>
                  <a:lnTo>
                    <a:pt x="1122" y="499"/>
                  </a:lnTo>
                  <a:lnTo>
                    <a:pt x="1108" y="488"/>
                  </a:lnTo>
                  <a:lnTo>
                    <a:pt x="1093" y="476"/>
                  </a:lnTo>
                  <a:lnTo>
                    <a:pt x="1091" y="474"/>
                  </a:lnTo>
                  <a:lnTo>
                    <a:pt x="1079" y="465"/>
                  </a:lnTo>
                  <a:lnTo>
                    <a:pt x="1073" y="461"/>
                  </a:lnTo>
                  <a:lnTo>
                    <a:pt x="1066" y="455"/>
                  </a:lnTo>
                  <a:lnTo>
                    <a:pt x="1054" y="445"/>
                  </a:lnTo>
                  <a:lnTo>
                    <a:pt x="1050" y="443"/>
                  </a:lnTo>
                  <a:lnTo>
                    <a:pt x="1037" y="434"/>
                  </a:lnTo>
                  <a:lnTo>
                    <a:pt x="1033" y="432"/>
                  </a:lnTo>
                  <a:lnTo>
                    <a:pt x="1024" y="426"/>
                  </a:lnTo>
                  <a:lnTo>
                    <a:pt x="1012" y="418"/>
                  </a:lnTo>
                  <a:lnTo>
                    <a:pt x="1008" y="417"/>
                  </a:lnTo>
                  <a:lnTo>
                    <a:pt x="1004" y="405"/>
                  </a:lnTo>
                  <a:lnTo>
                    <a:pt x="1002" y="390"/>
                  </a:lnTo>
                  <a:lnTo>
                    <a:pt x="995" y="378"/>
                  </a:lnTo>
                  <a:lnTo>
                    <a:pt x="993" y="376"/>
                  </a:lnTo>
                  <a:lnTo>
                    <a:pt x="981" y="374"/>
                  </a:lnTo>
                  <a:lnTo>
                    <a:pt x="972" y="376"/>
                  </a:lnTo>
                  <a:lnTo>
                    <a:pt x="966" y="380"/>
                  </a:lnTo>
                  <a:lnTo>
                    <a:pt x="964" y="390"/>
                  </a:lnTo>
                  <a:lnTo>
                    <a:pt x="964" y="405"/>
                  </a:lnTo>
                  <a:lnTo>
                    <a:pt x="964" y="418"/>
                  </a:lnTo>
                  <a:lnTo>
                    <a:pt x="964" y="432"/>
                  </a:lnTo>
                  <a:lnTo>
                    <a:pt x="962" y="445"/>
                  </a:lnTo>
                  <a:lnTo>
                    <a:pt x="962" y="461"/>
                  </a:lnTo>
                  <a:lnTo>
                    <a:pt x="956" y="474"/>
                  </a:lnTo>
                  <a:lnTo>
                    <a:pt x="953" y="478"/>
                  </a:lnTo>
                  <a:lnTo>
                    <a:pt x="939" y="488"/>
                  </a:lnTo>
                  <a:lnTo>
                    <a:pt x="935" y="488"/>
                  </a:lnTo>
                  <a:lnTo>
                    <a:pt x="924" y="493"/>
                  </a:lnTo>
                  <a:lnTo>
                    <a:pt x="912" y="503"/>
                  </a:lnTo>
                  <a:lnTo>
                    <a:pt x="910" y="507"/>
                  </a:lnTo>
                  <a:lnTo>
                    <a:pt x="908" y="516"/>
                  </a:lnTo>
                  <a:lnTo>
                    <a:pt x="908" y="530"/>
                  </a:lnTo>
                  <a:lnTo>
                    <a:pt x="908" y="545"/>
                  </a:lnTo>
                  <a:lnTo>
                    <a:pt x="899" y="559"/>
                  </a:lnTo>
                  <a:lnTo>
                    <a:pt x="897" y="561"/>
                  </a:lnTo>
                  <a:lnTo>
                    <a:pt x="883" y="568"/>
                  </a:lnTo>
                  <a:lnTo>
                    <a:pt x="872" y="572"/>
                  </a:lnTo>
                  <a:lnTo>
                    <a:pt x="870" y="574"/>
                  </a:lnTo>
                  <a:lnTo>
                    <a:pt x="858" y="585"/>
                  </a:lnTo>
                  <a:lnTo>
                    <a:pt x="855" y="591"/>
                  </a:lnTo>
                  <a:lnTo>
                    <a:pt x="847" y="601"/>
                  </a:lnTo>
                  <a:lnTo>
                    <a:pt x="841" y="605"/>
                  </a:lnTo>
                  <a:lnTo>
                    <a:pt x="828" y="607"/>
                  </a:lnTo>
                  <a:lnTo>
                    <a:pt x="812" y="605"/>
                  </a:lnTo>
                  <a:lnTo>
                    <a:pt x="799" y="603"/>
                  </a:lnTo>
                  <a:lnTo>
                    <a:pt x="785" y="601"/>
                  </a:lnTo>
                  <a:lnTo>
                    <a:pt x="770" y="601"/>
                  </a:lnTo>
                  <a:lnTo>
                    <a:pt x="757" y="601"/>
                  </a:lnTo>
                  <a:lnTo>
                    <a:pt x="743" y="601"/>
                  </a:lnTo>
                  <a:lnTo>
                    <a:pt x="732" y="601"/>
                  </a:lnTo>
                  <a:lnTo>
                    <a:pt x="730" y="601"/>
                  </a:lnTo>
                  <a:lnTo>
                    <a:pt x="714" y="599"/>
                  </a:lnTo>
                  <a:lnTo>
                    <a:pt x="701" y="599"/>
                  </a:lnTo>
                  <a:lnTo>
                    <a:pt x="686" y="599"/>
                  </a:lnTo>
                  <a:lnTo>
                    <a:pt x="672" y="599"/>
                  </a:lnTo>
                  <a:lnTo>
                    <a:pt x="659" y="599"/>
                  </a:lnTo>
                  <a:lnTo>
                    <a:pt x="643" y="599"/>
                  </a:lnTo>
                  <a:lnTo>
                    <a:pt x="630" y="599"/>
                  </a:lnTo>
                  <a:lnTo>
                    <a:pt x="616" y="599"/>
                  </a:lnTo>
                  <a:lnTo>
                    <a:pt x="603" y="599"/>
                  </a:lnTo>
                  <a:lnTo>
                    <a:pt x="588" y="599"/>
                  </a:lnTo>
                  <a:lnTo>
                    <a:pt x="586" y="601"/>
                  </a:lnTo>
                  <a:lnTo>
                    <a:pt x="574" y="605"/>
                  </a:lnTo>
                  <a:lnTo>
                    <a:pt x="561" y="609"/>
                  </a:lnTo>
                  <a:lnTo>
                    <a:pt x="547" y="607"/>
                  </a:lnTo>
                  <a:lnTo>
                    <a:pt x="538" y="601"/>
                  </a:lnTo>
                  <a:close/>
                  <a:moveTo>
                    <a:pt x="0" y="1089"/>
                  </a:moveTo>
                  <a:lnTo>
                    <a:pt x="13" y="1083"/>
                  </a:lnTo>
                  <a:lnTo>
                    <a:pt x="27" y="1079"/>
                  </a:lnTo>
                  <a:lnTo>
                    <a:pt x="34" y="1075"/>
                  </a:lnTo>
                  <a:lnTo>
                    <a:pt x="42" y="1073"/>
                  </a:lnTo>
                  <a:lnTo>
                    <a:pt x="56" y="1066"/>
                  </a:lnTo>
                  <a:lnTo>
                    <a:pt x="59" y="1062"/>
                  </a:lnTo>
                  <a:lnTo>
                    <a:pt x="67" y="1048"/>
                  </a:lnTo>
                  <a:lnTo>
                    <a:pt x="69" y="1046"/>
                  </a:lnTo>
                  <a:lnTo>
                    <a:pt x="83" y="1035"/>
                  </a:lnTo>
                  <a:lnTo>
                    <a:pt x="83" y="1033"/>
                  </a:lnTo>
                  <a:lnTo>
                    <a:pt x="98" y="1025"/>
                  </a:lnTo>
                  <a:lnTo>
                    <a:pt x="102" y="1019"/>
                  </a:lnTo>
                  <a:lnTo>
                    <a:pt x="111" y="1006"/>
                  </a:lnTo>
                  <a:lnTo>
                    <a:pt x="111" y="1004"/>
                  </a:lnTo>
                  <a:lnTo>
                    <a:pt x="125" y="993"/>
                  </a:lnTo>
                  <a:lnTo>
                    <a:pt x="140" y="991"/>
                  </a:lnTo>
                  <a:lnTo>
                    <a:pt x="150" y="993"/>
                  </a:lnTo>
                  <a:lnTo>
                    <a:pt x="154" y="993"/>
                  </a:lnTo>
                  <a:lnTo>
                    <a:pt x="167" y="994"/>
                  </a:lnTo>
                  <a:lnTo>
                    <a:pt x="175" y="993"/>
                  </a:lnTo>
                  <a:lnTo>
                    <a:pt x="182" y="989"/>
                  </a:lnTo>
                  <a:lnTo>
                    <a:pt x="192" y="977"/>
                  </a:lnTo>
                  <a:lnTo>
                    <a:pt x="196" y="970"/>
                  </a:lnTo>
                  <a:lnTo>
                    <a:pt x="198" y="964"/>
                  </a:lnTo>
                  <a:lnTo>
                    <a:pt x="209" y="954"/>
                  </a:lnTo>
                  <a:lnTo>
                    <a:pt x="217" y="950"/>
                  </a:lnTo>
                  <a:lnTo>
                    <a:pt x="223" y="946"/>
                  </a:lnTo>
                  <a:lnTo>
                    <a:pt x="234" y="937"/>
                  </a:lnTo>
                  <a:lnTo>
                    <a:pt x="238" y="931"/>
                  </a:lnTo>
                  <a:lnTo>
                    <a:pt x="242" y="922"/>
                  </a:lnTo>
                  <a:lnTo>
                    <a:pt x="252" y="912"/>
                  </a:lnTo>
                  <a:lnTo>
                    <a:pt x="265" y="910"/>
                  </a:lnTo>
                  <a:lnTo>
                    <a:pt x="280" y="912"/>
                  </a:lnTo>
                  <a:lnTo>
                    <a:pt x="294" y="912"/>
                  </a:lnTo>
                  <a:lnTo>
                    <a:pt x="300" y="908"/>
                  </a:lnTo>
                  <a:lnTo>
                    <a:pt x="307" y="904"/>
                  </a:lnTo>
                  <a:lnTo>
                    <a:pt x="317" y="893"/>
                  </a:lnTo>
                  <a:lnTo>
                    <a:pt x="323" y="885"/>
                  </a:lnTo>
                  <a:lnTo>
                    <a:pt x="326" y="879"/>
                  </a:lnTo>
                  <a:lnTo>
                    <a:pt x="336" y="870"/>
                  </a:lnTo>
                  <a:lnTo>
                    <a:pt x="344" y="866"/>
                  </a:lnTo>
                  <a:lnTo>
                    <a:pt x="349" y="864"/>
                  </a:lnTo>
                  <a:lnTo>
                    <a:pt x="363" y="860"/>
                  </a:lnTo>
                  <a:lnTo>
                    <a:pt x="378" y="856"/>
                  </a:lnTo>
                  <a:lnTo>
                    <a:pt x="384" y="852"/>
                  </a:lnTo>
                  <a:lnTo>
                    <a:pt x="392" y="845"/>
                  </a:lnTo>
                  <a:lnTo>
                    <a:pt x="396" y="837"/>
                  </a:lnTo>
                  <a:lnTo>
                    <a:pt x="405" y="824"/>
                  </a:lnTo>
                  <a:lnTo>
                    <a:pt x="421" y="814"/>
                  </a:lnTo>
                  <a:lnTo>
                    <a:pt x="434" y="812"/>
                  </a:lnTo>
                  <a:lnTo>
                    <a:pt x="449" y="814"/>
                  </a:lnTo>
                  <a:lnTo>
                    <a:pt x="463" y="816"/>
                  </a:lnTo>
                  <a:lnTo>
                    <a:pt x="476" y="816"/>
                  </a:lnTo>
                  <a:lnTo>
                    <a:pt x="490" y="818"/>
                  </a:lnTo>
                  <a:lnTo>
                    <a:pt x="503" y="816"/>
                  </a:lnTo>
                  <a:lnTo>
                    <a:pt x="515" y="810"/>
                  </a:lnTo>
                  <a:lnTo>
                    <a:pt x="518" y="806"/>
                  </a:lnTo>
                  <a:lnTo>
                    <a:pt x="522" y="797"/>
                  </a:lnTo>
                  <a:lnTo>
                    <a:pt x="530" y="781"/>
                  </a:lnTo>
                  <a:lnTo>
                    <a:pt x="532" y="779"/>
                  </a:lnTo>
                  <a:lnTo>
                    <a:pt x="547" y="772"/>
                  </a:lnTo>
                  <a:lnTo>
                    <a:pt x="561" y="772"/>
                  </a:lnTo>
                  <a:lnTo>
                    <a:pt x="574" y="774"/>
                  </a:lnTo>
                  <a:lnTo>
                    <a:pt x="588" y="774"/>
                  </a:lnTo>
                  <a:lnTo>
                    <a:pt x="597" y="768"/>
                  </a:lnTo>
                  <a:lnTo>
                    <a:pt x="603" y="762"/>
                  </a:lnTo>
                  <a:lnTo>
                    <a:pt x="607" y="754"/>
                  </a:lnTo>
                  <a:lnTo>
                    <a:pt x="613" y="741"/>
                  </a:lnTo>
                  <a:lnTo>
                    <a:pt x="616" y="737"/>
                  </a:lnTo>
                  <a:lnTo>
                    <a:pt x="630" y="728"/>
                  </a:lnTo>
                  <a:lnTo>
                    <a:pt x="643" y="728"/>
                  </a:lnTo>
                  <a:lnTo>
                    <a:pt x="659" y="728"/>
                  </a:lnTo>
                  <a:lnTo>
                    <a:pt x="672" y="729"/>
                  </a:lnTo>
                  <a:lnTo>
                    <a:pt x="686" y="729"/>
                  </a:lnTo>
                  <a:lnTo>
                    <a:pt x="701" y="729"/>
                  </a:lnTo>
                  <a:lnTo>
                    <a:pt x="714" y="729"/>
                  </a:lnTo>
                  <a:lnTo>
                    <a:pt x="730" y="729"/>
                  </a:lnTo>
                  <a:lnTo>
                    <a:pt x="743" y="731"/>
                  </a:lnTo>
                  <a:lnTo>
                    <a:pt x="757" y="728"/>
                  </a:lnTo>
                  <a:lnTo>
                    <a:pt x="762" y="726"/>
                  </a:lnTo>
                  <a:lnTo>
                    <a:pt x="770" y="716"/>
                  </a:lnTo>
                  <a:lnTo>
                    <a:pt x="772" y="712"/>
                  </a:lnTo>
                  <a:lnTo>
                    <a:pt x="778" y="699"/>
                  </a:lnTo>
                  <a:lnTo>
                    <a:pt x="785" y="689"/>
                  </a:lnTo>
                  <a:lnTo>
                    <a:pt x="799" y="683"/>
                  </a:lnTo>
                  <a:lnTo>
                    <a:pt x="812" y="681"/>
                  </a:lnTo>
                  <a:lnTo>
                    <a:pt x="828" y="681"/>
                  </a:lnTo>
                  <a:lnTo>
                    <a:pt x="841" y="683"/>
                  </a:lnTo>
                  <a:lnTo>
                    <a:pt x="855" y="693"/>
                  </a:lnTo>
                  <a:lnTo>
                    <a:pt x="858" y="699"/>
                  </a:lnTo>
                  <a:lnTo>
                    <a:pt x="864" y="712"/>
                  </a:lnTo>
                  <a:lnTo>
                    <a:pt x="870" y="722"/>
                  </a:lnTo>
                  <a:lnTo>
                    <a:pt x="872" y="726"/>
                  </a:lnTo>
                  <a:lnTo>
                    <a:pt x="883" y="731"/>
                  </a:lnTo>
                  <a:lnTo>
                    <a:pt x="895" y="741"/>
                  </a:lnTo>
                  <a:lnTo>
                    <a:pt x="897" y="741"/>
                  </a:lnTo>
                  <a:lnTo>
                    <a:pt x="904" y="754"/>
                  </a:lnTo>
                  <a:lnTo>
                    <a:pt x="910" y="766"/>
                  </a:lnTo>
                  <a:lnTo>
                    <a:pt x="912" y="768"/>
                  </a:lnTo>
                  <a:lnTo>
                    <a:pt x="924" y="776"/>
                  </a:lnTo>
                  <a:lnTo>
                    <a:pt x="935" y="781"/>
                  </a:lnTo>
                  <a:lnTo>
                    <a:pt x="939" y="787"/>
                  </a:lnTo>
                  <a:lnTo>
                    <a:pt x="945" y="797"/>
                  </a:lnTo>
                  <a:lnTo>
                    <a:pt x="953" y="810"/>
                  </a:lnTo>
                  <a:lnTo>
                    <a:pt x="966" y="820"/>
                  </a:lnTo>
                  <a:lnTo>
                    <a:pt x="974" y="824"/>
                  </a:lnTo>
                  <a:lnTo>
                    <a:pt x="981" y="831"/>
                  </a:lnTo>
                  <a:lnTo>
                    <a:pt x="985" y="837"/>
                  </a:lnTo>
                  <a:lnTo>
                    <a:pt x="993" y="852"/>
                  </a:lnTo>
                  <a:lnTo>
                    <a:pt x="995" y="854"/>
                  </a:lnTo>
                  <a:lnTo>
                    <a:pt x="1008" y="864"/>
                  </a:lnTo>
                  <a:lnTo>
                    <a:pt x="1012" y="866"/>
                  </a:lnTo>
                  <a:lnTo>
                    <a:pt x="1024" y="877"/>
                  </a:lnTo>
                  <a:lnTo>
                    <a:pt x="1024" y="879"/>
                  </a:lnTo>
                  <a:lnTo>
                    <a:pt x="1029" y="893"/>
                  </a:lnTo>
                  <a:lnTo>
                    <a:pt x="1037" y="902"/>
                  </a:lnTo>
                  <a:lnTo>
                    <a:pt x="1050" y="906"/>
                  </a:lnTo>
                  <a:lnTo>
                    <a:pt x="1066" y="902"/>
                  </a:lnTo>
                  <a:lnTo>
                    <a:pt x="1073" y="893"/>
                  </a:lnTo>
                  <a:lnTo>
                    <a:pt x="1077" y="879"/>
                  </a:lnTo>
                  <a:lnTo>
                    <a:pt x="1077" y="866"/>
                  </a:lnTo>
                  <a:lnTo>
                    <a:pt x="1075" y="852"/>
                  </a:lnTo>
                  <a:lnTo>
                    <a:pt x="1073" y="837"/>
                  </a:lnTo>
                  <a:lnTo>
                    <a:pt x="1072" y="824"/>
                  </a:lnTo>
                  <a:lnTo>
                    <a:pt x="1072" y="810"/>
                  </a:lnTo>
                  <a:lnTo>
                    <a:pt x="1072" y="797"/>
                  </a:lnTo>
                  <a:lnTo>
                    <a:pt x="1070" y="781"/>
                  </a:lnTo>
                  <a:lnTo>
                    <a:pt x="1070" y="768"/>
                  </a:lnTo>
                  <a:lnTo>
                    <a:pt x="1070" y="754"/>
                  </a:lnTo>
                  <a:lnTo>
                    <a:pt x="1070" y="741"/>
                  </a:lnTo>
                  <a:lnTo>
                    <a:pt x="1068" y="726"/>
                  </a:lnTo>
                  <a:lnTo>
                    <a:pt x="1068" y="712"/>
                  </a:lnTo>
                  <a:lnTo>
                    <a:pt x="1068" y="699"/>
                  </a:lnTo>
                  <a:lnTo>
                    <a:pt x="1066" y="683"/>
                  </a:lnTo>
                  <a:lnTo>
                    <a:pt x="1066" y="670"/>
                  </a:lnTo>
                  <a:lnTo>
                    <a:pt x="1068" y="657"/>
                  </a:lnTo>
                  <a:lnTo>
                    <a:pt x="1075" y="641"/>
                  </a:lnTo>
                  <a:lnTo>
                    <a:pt x="1079" y="639"/>
                  </a:lnTo>
                  <a:lnTo>
                    <a:pt x="1093" y="635"/>
                  </a:lnTo>
                  <a:lnTo>
                    <a:pt x="1108" y="633"/>
                  </a:lnTo>
                  <a:lnTo>
                    <a:pt x="1122" y="632"/>
                  </a:lnTo>
                  <a:lnTo>
                    <a:pt x="1135" y="633"/>
                  </a:lnTo>
                  <a:lnTo>
                    <a:pt x="1150" y="639"/>
                  </a:lnTo>
                  <a:lnTo>
                    <a:pt x="1152" y="641"/>
                  </a:lnTo>
                  <a:lnTo>
                    <a:pt x="1162" y="657"/>
                  </a:lnTo>
                  <a:lnTo>
                    <a:pt x="1164" y="660"/>
                  </a:lnTo>
                  <a:lnTo>
                    <a:pt x="1166" y="670"/>
                  </a:lnTo>
                  <a:lnTo>
                    <a:pt x="1166" y="683"/>
                  </a:lnTo>
                  <a:lnTo>
                    <a:pt x="1166" y="699"/>
                  </a:lnTo>
                  <a:lnTo>
                    <a:pt x="1164" y="712"/>
                  </a:lnTo>
                  <a:lnTo>
                    <a:pt x="1164" y="716"/>
                  </a:lnTo>
                  <a:lnTo>
                    <a:pt x="1162" y="726"/>
                  </a:lnTo>
                  <a:lnTo>
                    <a:pt x="1160" y="741"/>
                  </a:lnTo>
                  <a:lnTo>
                    <a:pt x="1162" y="754"/>
                  </a:lnTo>
                  <a:lnTo>
                    <a:pt x="1164" y="756"/>
                  </a:lnTo>
                  <a:lnTo>
                    <a:pt x="1175" y="768"/>
                  </a:lnTo>
                  <a:lnTo>
                    <a:pt x="1177" y="768"/>
                  </a:lnTo>
                  <a:lnTo>
                    <a:pt x="1191" y="776"/>
                  </a:lnTo>
                  <a:lnTo>
                    <a:pt x="1198" y="781"/>
                  </a:lnTo>
                  <a:lnTo>
                    <a:pt x="1204" y="797"/>
                  </a:lnTo>
                  <a:lnTo>
                    <a:pt x="1204" y="810"/>
                  </a:lnTo>
                  <a:lnTo>
                    <a:pt x="1202" y="824"/>
                  </a:lnTo>
                  <a:lnTo>
                    <a:pt x="1202" y="837"/>
                  </a:lnTo>
                  <a:lnTo>
                    <a:pt x="1206" y="843"/>
                  </a:lnTo>
                  <a:lnTo>
                    <a:pt x="1214" y="852"/>
                  </a:lnTo>
                  <a:lnTo>
                    <a:pt x="1219" y="854"/>
                  </a:lnTo>
                  <a:lnTo>
                    <a:pt x="1233" y="862"/>
                  </a:lnTo>
                  <a:lnTo>
                    <a:pt x="1239" y="866"/>
                  </a:lnTo>
                  <a:lnTo>
                    <a:pt x="1244" y="879"/>
                  </a:lnTo>
                  <a:lnTo>
                    <a:pt x="1244" y="893"/>
                  </a:lnTo>
                  <a:lnTo>
                    <a:pt x="1243" y="908"/>
                  </a:lnTo>
                  <a:lnTo>
                    <a:pt x="1243" y="922"/>
                  </a:lnTo>
                  <a:lnTo>
                    <a:pt x="1248" y="931"/>
                  </a:lnTo>
                  <a:lnTo>
                    <a:pt x="1252" y="937"/>
                  </a:lnTo>
                  <a:lnTo>
                    <a:pt x="1262" y="941"/>
                  </a:lnTo>
                  <a:lnTo>
                    <a:pt x="1277" y="946"/>
                  </a:lnTo>
                  <a:lnTo>
                    <a:pt x="1279" y="950"/>
                  </a:lnTo>
                  <a:lnTo>
                    <a:pt x="1287" y="964"/>
                  </a:lnTo>
                  <a:lnTo>
                    <a:pt x="1287" y="977"/>
                  </a:lnTo>
                  <a:lnTo>
                    <a:pt x="1283" y="993"/>
                  </a:lnTo>
                  <a:lnTo>
                    <a:pt x="1283" y="1006"/>
                  </a:lnTo>
                  <a:lnTo>
                    <a:pt x="1291" y="1018"/>
                  </a:lnTo>
                  <a:lnTo>
                    <a:pt x="1292" y="1019"/>
                  </a:lnTo>
                  <a:lnTo>
                    <a:pt x="1304" y="1025"/>
                  </a:lnTo>
                  <a:lnTo>
                    <a:pt x="1317" y="1033"/>
                  </a:lnTo>
                  <a:lnTo>
                    <a:pt x="1319" y="1035"/>
                  </a:lnTo>
                  <a:lnTo>
                    <a:pt x="1327" y="1048"/>
                  </a:lnTo>
                  <a:lnTo>
                    <a:pt x="1327" y="1062"/>
                  </a:lnTo>
                  <a:lnTo>
                    <a:pt x="1325" y="1075"/>
                  </a:lnTo>
                  <a:lnTo>
                    <a:pt x="1325" y="1090"/>
                  </a:lnTo>
                  <a:lnTo>
                    <a:pt x="1331" y="1102"/>
                  </a:lnTo>
                  <a:lnTo>
                    <a:pt x="1335" y="1104"/>
                  </a:lnTo>
                  <a:lnTo>
                    <a:pt x="1346" y="1110"/>
                  </a:lnTo>
                  <a:lnTo>
                    <a:pt x="1360" y="1115"/>
                  </a:lnTo>
                  <a:lnTo>
                    <a:pt x="1363" y="1117"/>
                  </a:lnTo>
                  <a:lnTo>
                    <a:pt x="1369" y="1133"/>
                  </a:lnTo>
                  <a:lnTo>
                    <a:pt x="1369" y="1146"/>
                  </a:lnTo>
                  <a:lnTo>
                    <a:pt x="1367" y="1160"/>
                  </a:lnTo>
                  <a:lnTo>
                    <a:pt x="1367" y="1173"/>
                  </a:lnTo>
                  <a:lnTo>
                    <a:pt x="1373" y="1185"/>
                  </a:lnTo>
                  <a:lnTo>
                    <a:pt x="1379" y="1186"/>
                  </a:lnTo>
                  <a:lnTo>
                    <a:pt x="1388" y="1192"/>
                  </a:lnTo>
                  <a:lnTo>
                    <a:pt x="1402" y="1198"/>
                  </a:lnTo>
                  <a:lnTo>
                    <a:pt x="1408" y="1202"/>
                  </a:lnTo>
                  <a:lnTo>
                    <a:pt x="1415" y="1215"/>
                  </a:lnTo>
                  <a:lnTo>
                    <a:pt x="1413" y="1229"/>
                  </a:lnTo>
                  <a:lnTo>
                    <a:pt x="1413" y="1244"/>
                  </a:lnTo>
                  <a:lnTo>
                    <a:pt x="1413" y="1258"/>
                  </a:lnTo>
                  <a:lnTo>
                    <a:pt x="1415" y="1261"/>
                  </a:lnTo>
                  <a:lnTo>
                    <a:pt x="1429" y="1271"/>
                  </a:lnTo>
                  <a:lnTo>
                    <a:pt x="1431" y="1273"/>
                  </a:lnTo>
                  <a:lnTo>
                    <a:pt x="1444" y="1275"/>
                  </a:lnTo>
                  <a:lnTo>
                    <a:pt x="1458" y="1284"/>
                  </a:lnTo>
                  <a:lnTo>
                    <a:pt x="1460" y="1284"/>
                  </a:lnTo>
                  <a:lnTo>
                    <a:pt x="1463" y="1300"/>
                  </a:lnTo>
                  <a:lnTo>
                    <a:pt x="1463" y="1313"/>
                  </a:lnTo>
                  <a:lnTo>
                    <a:pt x="1461" y="1329"/>
                  </a:lnTo>
                  <a:lnTo>
                    <a:pt x="1465" y="1342"/>
                  </a:lnTo>
                  <a:lnTo>
                    <a:pt x="1471" y="1348"/>
                  </a:lnTo>
                  <a:lnTo>
                    <a:pt x="1486" y="1350"/>
                  </a:lnTo>
                  <a:lnTo>
                    <a:pt x="1500" y="1348"/>
                  </a:lnTo>
                  <a:lnTo>
                    <a:pt x="1506" y="1342"/>
                  </a:lnTo>
                  <a:lnTo>
                    <a:pt x="1508" y="1329"/>
                  </a:lnTo>
                  <a:lnTo>
                    <a:pt x="1508" y="1313"/>
                  </a:lnTo>
                  <a:lnTo>
                    <a:pt x="1508" y="1300"/>
                  </a:lnTo>
                  <a:lnTo>
                    <a:pt x="1508" y="1284"/>
                  </a:lnTo>
                  <a:lnTo>
                    <a:pt x="1506" y="1271"/>
                  </a:lnTo>
                  <a:lnTo>
                    <a:pt x="1504" y="1258"/>
                  </a:lnTo>
                  <a:lnTo>
                    <a:pt x="1504" y="1244"/>
                  </a:lnTo>
                  <a:lnTo>
                    <a:pt x="1506" y="1229"/>
                  </a:lnTo>
                  <a:lnTo>
                    <a:pt x="1506" y="1215"/>
                  </a:lnTo>
                  <a:lnTo>
                    <a:pt x="1506" y="1202"/>
                  </a:lnTo>
                  <a:lnTo>
                    <a:pt x="1506" y="1186"/>
                  </a:lnTo>
                  <a:lnTo>
                    <a:pt x="1508" y="1173"/>
                  </a:lnTo>
                  <a:lnTo>
                    <a:pt x="1508" y="1160"/>
                  </a:lnTo>
                  <a:lnTo>
                    <a:pt x="1508" y="1146"/>
                  </a:lnTo>
                  <a:lnTo>
                    <a:pt x="1506" y="1133"/>
                  </a:lnTo>
                  <a:lnTo>
                    <a:pt x="1506" y="1117"/>
                  </a:lnTo>
                  <a:lnTo>
                    <a:pt x="1506" y="1104"/>
                  </a:lnTo>
                  <a:lnTo>
                    <a:pt x="1506" y="1090"/>
                  </a:lnTo>
                  <a:lnTo>
                    <a:pt x="1506" y="1075"/>
                  </a:lnTo>
                  <a:lnTo>
                    <a:pt x="1506" y="1062"/>
                  </a:lnTo>
                  <a:lnTo>
                    <a:pt x="1504" y="1048"/>
                  </a:lnTo>
                  <a:lnTo>
                    <a:pt x="1504" y="1035"/>
                  </a:lnTo>
                  <a:lnTo>
                    <a:pt x="1504" y="1019"/>
                  </a:lnTo>
                  <a:lnTo>
                    <a:pt x="1504" y="1006"/>
                  </a:lnTo>
                  <a:lnTo>
                    <a:pt x="1504" y="993"/>
                  </a:lnTo>
                  <a:lnTo>
                    <a:pt x="1504" y="977"/>
                  </a:lnTo>
                  <a:lnTo>
                    <a:pt x="1502" y="964"/>
                  </a:lnTo>
                  <a:lnTo>
                    <a:pt x="1502" y="950"/>
                  </a:lnTo>
                  <a:lnTo>
                    <a:pt x="1502" y="937"/>
                  </a:lnTo>
                  <a:lnTo>
                    <a:pt x="1502" y="922"/>
                  </a:lnTo>
                  <a:lnTo>
                    <a:pt x="1500" y="908"/>
                  </a:lnTo>
                  <a:lnTo>
                    <a:pt x="1500" y="893"/>
                  </a:lnTo>
                  <a:lnTo>
                    <a:pt x="1500" y="889"/>
                  </a:lnTo>
                  <a:lnTo>
                    <a:pt x="1500" y="879"/>
                  </a:lnTo>
                  <a:lnTo>
                    <a:pt x="1500" y="866"/>
                  </a:lnTo>
                  <a:lnTo>
                    <a:pt x="1500" y="852"/>
                  </a:lnTo>
                  <a:lnTo>
                    <a:pt x="1498" y="837"/>
                  </a:lnTo>
                  <a:lnTo>
                    <a:pt x="1498" y="824"/>
                  </a:lnTo>
                  <a:lnTo>
                    <a:pt x="1498" y="810"/>
                  </a:lnTo>
                  <a:lnTo>
                    <a:pt x="1498" y="797"/>
                  </a:lnTo>
                  <a:lnTo>
                    <a:pt x="1496" y="781"/>
                  </a:lnTo>
                  <a:lnTo>
                    <a:pt x="1496" y="768"/>
                  </a:lnTo>
                  <a:lnTo>
                    <a:pt x="1496" y="754"/>
                  </a:lnTo>
                  <a:lnTo>
                    <a:pt x="1496" y="741"/>
                  </a:lnTo>
                  <a:lnTo>
                    <a:pt x="1496" y="726"/>
                  </a:lnTo>
                  <a:lnTo>
                    <a:pt x="1496" y="712"/>
                  </a:lnTo>
                  <a:lnTo>
                    <a:pt x="1496" y="699"/>
                  </a:lnTo>
                  <a:lnTo>
                    <a:pt x="1496" y="683"/>
                  </a:lnTo>
                  <a:lnTo>
                    <a:pt x="1496" y="670"/>
                  </a:lnTo>
                  <a:lnTo>
                    <a:pt x="1496" y="657"/>
                  </a:lnTo>
                  <a:lnTo>
                    <a:pt x="1496" y="641"/>
                  </a:lnTo>
                  <a:lnTo>
                    <a:pt x="1496" y="628"/>
                  </a:lnTo>
                  <a:lnTo>
                    <a:pt x="1496" y="614"/>
                  </a:lnTo>
                  <a:lnTo>
                    <a:pt x="1498" y="601"/>
                  </a:lnTo>
                  <a:lnTo>
                    <a:pt x="1498" y="585"/>
                  </a:lnTo>
                  <a:lnTo>
                    <a:pt x="1500" y="572"/>
                  </a:lnTo>
                  <a:lnTo>
                    <a:pt x="1500" y="559"/>
                  </a:lnTo>
                  <a:lnTo>
                    <a:pt x="1500" y="545"/>
                  </a:lnTo>
                  <a:lnTo>
                    <a:pt x="1502" y="530"/>
                  </a:lnTo>
                  <a:lnTo>
                    <a:pt x="1502" y="516"/>
                  </a:lnTo>
                  <a:lnTo>
                    <a:pt x="1504" y="503"/>
                  </a:lnTo>
                  <a:lnTo>
                    <a:pt x="1504" y="488"/>
                  </a:lnTo>
                  <a:lnTo>
                    <a:pt x="1508" y="474"/>
                  </a:lnTo>
                  <a:lnTo>
                    <a:pt x="1508" y="461"/>
                  </a:lnTo>
                  <a:lnTo>
                    <a:pt x="1500" y="455"/>
                  </a:lnTo>
                  <a:lnTo>
                    <a:pt x="1490" y="445"/>
                  </a:lnTo>
                  <a:lnTo>
                    <a:pt x="1486" y="441"/>
                  </a:lnTo>
                  <a:lnTo>
                    <a:pt x="1481" y="432"/>
                  </a:lnTo>
                  <a:lnTo>
                    <a:pt x="1486" y="426"/>
                  </a:lnTo>
                  <a:lnTo>
                    <a:pt x="1494" y="418"/>
                  </a:lnTo>
                  <a:lnTo>
                    <a:pt x="1500" y="417"/>
                  </a:lnTo>
                  <a:lnTo>
                    <a:pt x="1513" y="418"/>
                  </a:lnTo>
                  <a:lnTo>
                    <a:pt x="1521" y="432"/>
                  </a:lnTo>
                  <a:lnTo>
                    <a:pt x="1529" y="445"/>
                  </a:lnTo>
                  <a:lnTo>
                    <a:pt x="1542" y="453"/>
                  </a:lnTo>
                  <a:lnTo>
                    <a:pt x="1556" y="453"/>
                  </a:lnTo>
                  <a:lnTo>
                    <a:pt x="1571" y="451"/>
                  </a:lnTo>
                  <a:lnTo>
                    <a:pt x="1584" y="447"/>
                  </a:lnTo>
                  <a:lnTo>
                    <a:pt x="1598" y="447"/>
                  </a:lnTo>
                  <a:lnTo>
                    <a:pt x="1611" y="459"/>
                  </a:lnTo>
                  <a:lnTo>
                    <a:pt x="1613" y="461"/>
                  </a:lnTo>
                  <a:lnTo>
                    <a:pt x="1623" y="474"/>
                  </a:lnTo>
                  <a:lnTo>
                    <a:pt x="1627" y="478"/>
                  </a:lnTo>
                  <a:lnTo>
                    <a:pt x="1640" y="484"/>
                  </a:lnTo>
                  <a:lnTo>
                    <a:pt x="1653" y="484"/>
                  </a:lnTo>
                  <a:lnTo>
                    <a:pt x="1669" y="482"/>
                  </a:lnTo>
                  <a:lnTo>
                    <a:pt x="1682" y="482"/>
                  </a:lnTo>
                  <a:lnTo>
                    <a:pt x="1696" y="488"/>
                  </a:lnTo>
                  <a:lnTo>
                    <a:pt x="1705" y="503"/>
                  </a:lnTo>
                  <a:lnTo>
                    <a:pt x="1711" y="507"/>
                  </a:lnTo>
                  <a:lnTo>
                    <a:pt x="1723" y="516"/>
                  </a:lnTo>
                  <a:lnTo>
                    <a:pt x="1725" y="518"/>
                  </a:lnTo>
                  <a:lnTo>
                    <a:pt x="1738" y="518"/>
                  </a:lnTo>
                  <a:lnTo>
                    <a:pt x="1751" y="518"/>
                  </a:lnTo>
                  <a:lnTo>
                    <a:pt x="1767" y="518"/>
                  </a:lnTo>
                  <a:lnTo>
                    <a:pt x="1780" y="522"/>
                  </a:lnTo>
                  <a:lnTo>
                    <a:pt x="1788" y="530"/>
                  </a:lnTo>
                  <a:lnTo>
                    <a:pt x="1794" y="537"/>
                  </a:lnTo>
                  <a:lnTo>
                    <a:pt x="1799" y="545"/>
                  </a:lnTo>
                  <a:lnTo>
                    <a:pt x="1809" y="551"/>
                  </a:lnTo>
                  <a:lnTo>
                    <a:pt x="1813" y="559"/>
                  </a:lnTo>
                  <a:lnTo>
                    <a:pt x="1817" y="572"/>
                  </a:lnTo>
                  <a:lnTo>
                    <a:pt x="1819" y="585"/>
                  </a:lnTo>
                  <a:lnTo>
                    <a:pt x="1822" y="597"/>
                  </a:lnTo>
                  <a:lnTo>
                    <a:pt x="1824" y="601"/>
                  </a:lnTo>
                  <a:lnTo>
                    <a:pt x="1836" y="610"/>
                  </a:lnTo>
                  <a:lnTo>
                    <a:pt x="1844" y="614"/>
                  </a:lnTo>
                  <a:lnTo>
                    <a:pt x="1851" y="618"/>
                  </a:lnTo>
                  <a:lnTo>
                    <a:pt x="1863" y="628"/>
                  </a:lnTo>
                  <a:lnTo>
                    <a:pt x="1865" y="630"/>
                  </a:lnTo>
                  <a:lnTo>
                    <a:pt x="1871" y="641"/>
                  </a:lnTo>
                  <a:lnTo>
                    <a:pt x="1878" y="649"/>
                  </a:lnTo>
                  <a:lnTo>
                    <a:pt x="1894" y="657"/>
                  </a:lnTo>
                  <a:lnTo>
                    <a:pt x="1907" y="668"/>
                  </a:lnTo>
                  <a:lnTo>
                    <a:pt x="1907" y="670"/>
                  </a:lnTo>
                  <a:lnTo>
                    <a:pt x="1909" y="683"/>
                  </a:lnTo>
                  <a:lnTo>
                    <a:pt x="1909" y="699"/>
                  </a:lnTo>
                  <a:lnTo>
                    <a:pt x="1911" y="712"/>
                  </a:lnTo>
                  <a:lnTo>
                    <a:pt x="1919" y="726"/>
                  </a:lnTo>
                  <a:lnTo>
                    <a:pt x="1920" y="728"/>
                  </a:lnTo>
                  <a:lnTo>
                    <a:pt x="1934" y="735"/>
                  </a:lnTo>
                  <a:lnTo>
                    <a:pt x="1945" y="741"/>
                  </a:lnTo>
                  <a:lnTo>
                    <a:pt x="1949" y="743"/>
                  </a:lnTo>
                  <a:lnTo>
                    <a:pt x="1955" y="754"/>
                  </a:lnTo>
                  <a:lnTo>
                    <a:pt x="1957" y="768"/>
                  </a:lnTo>
                  <a:lnTo>
                    <a:pt x="1957" y="781"/>
                  </a:lnTo>
                  <a:lnTo>
                    <a:pt x="1961" y="797"/>
                  </a:lnTo>
                  <a:lnTo>
                    <a:pt x="1963" y="801"/>
                  </a:lnTo>
                  <a:lnTo>
                    <a:pt x="1972" y="810"/>
                  </a:lnTo>
                  <a:lnTo>
                    <a:pt x="1976" y="812"/>
                  </a:lnTo>
                  <a:lnTo>
                    <a:pt x="1992" y="818"/>
                  </a:lnTo>
                  <a:lnTo>
                    <a:pt x="1999" y="824"/>
                  </a:lnTo>
                  <a:lnTo>
                    <a:pt x="2005" y="833"/>
                  </a:lnTo>
                  <a:lnTo>
                    <a:pt x="2007" y="837"/>
                  </a:lnTo>
                  <a:lnTo>
                    <a:pt x="2009" y="852"/>
                  </a:lnTo>
                  <a:lnTo>
                    <a:pt x="2011" y="866"/>
                  </a:lnTo>
                  <a:lnTo>
                    <a:pt x="2015" y="879"/>
                  </a:lnTo>
                  <a:lnTo>
                    <a:pt x="2018" y="883"/>
                  </a:lnTo>
                  <a:lnTo>
                    <a:pt x="2032" y="889"/>
                  </a:lnTo>
                  <a:lnTo>
                    <a:pt x="2047" y="891"/>
                  </a:lnTo>
                  <a:lnTo>
                    <a:pt x="2051" y="893"/>
                  </a:lnTo>
                  <a:lnTo>
                    <a:pt x="2061" y="902"/>
                  </a:lnTo>
                  <a:lnTo>
                    <a:pt x="2068" y="908"/>
                  </a:lnTo>
                  <a:lnTo>
                    <a:pt x="2076" y="916"/>
                  </a:lnTo>
                  <a:lnTo>
                    <a:pt x="2089" y="912"/>
                  </a:lnTo>
                  <a:lnTo>
                    <a:pt x="2103" y="910"/>
                  </a:lnTo>
                  <a:lnTo>
                    <a:pt x="2116" y="914"/>
                  </a:lnTo>
                  <a:lnTo>
                    <a:pt x="2132" y="918"/>
                  </a:lnTo>
                  <a:lnTo>
                    <a:pt x="2145" y="922"/>
                  </a:lnTo>
                  <a:lnTo>
                    <a:pt x="2149" y="922"/>
                  </a:lnTo>
                  <a:lnTo>
                    <a:pt x="2159" y="925"/>
                  </a:lnTo>
                  <a:lnTo>
                    <a:pt x="2174" y="929"/>
                  </a:lnTo>
                  <a:lnTo>
                    <a:pt x="2187" y="935"/>
                  </a:lnTo>
                  <a:lnTo>
                    <a:pt x="2191" y="937"/>
                  </a:lnTo>
                  <a:lnTo>
                    <a:pt x="2201" y="939"/>
                  </a:lnTo>
                  <a:lnTo>
                    <a:pt x="2216" y="945"/>
                  </a:lnTo>
                  <a:lnTo>
                    <a:pt x="2226" y="950"/>
                  </a:lnTo>
                  <a:lnTo>
                    <a:pt x="2230" y="950"/>
                  </a:lnTo>
                  <a:lnTo>
                    <a:pt x="2243" y="958"/>
                  </a:lnTo>
                  <a:lnTo>
                    <a:pt x="2257" y="964"/>
                  </a:lnTo>
                  <a:lnTo>
                    <a:pt x="2258" y="964"/>
                  </a:lnTo>
                  <a:lnTo>
                    <a:pt x="2272" y="971"/>
                  </a:lnTo>
                  <a:lnTo>
                    <a:pt x="2285" y="977"/>
                  </a:lnTo>
                  <a:lnTo>
                    <a:pt x="2299" y="987"/>
                  </a:lnTo>
                  <a:lnTo>
                    <a:pt x="2310" y="993"/>
                  </a:lnTo>
                  <a:lnTo>
                    <a:pt x="2312" y="994"/>
                  </a:lnTo>
                  <a:lnTo>
                    <a:pt x="2328" y="1002"/>
                  </a:lnTo>
                  <a:lnTo>
                    <a:pt x="2333" y="1006"/>
                  </a:lnTo>
                  <a:lnTo>
                    <a:pt x="2341" y="1010"/>
                  </a:lnTo>
                  <a:lnTo>
                    <a:pt x="2356" y="1019"/>
                  </a:lnTo>
                  <a:lnTo>
                    <a:pt x="2370" y="1029"/>
                  </a:lnTo>
                  <a:lnTo>
                    <a:pt x="2376" y="1035"/>
                  </a:lnTo>
                  <a:lnTo>
                    <a:pt x="2383" y="1041"/>
                  </a:lnTo>
                  <a:lnTo>
                    <a:pt x="2395" y="1048"/>
                  </a:lnTo>
                  <a:lnTo>
                    <a:pt x="2399" y="1050"/>
                  </a:lnTo>
                  <a:lnTo>
                    <a:pt x="2412" y="1062"/>
                  </a:lnTo>
                  <a:lnTo>
                    <a:pt x="2420" y="1075"/>
                  </a:lnTo>
                  <a:lnTo>
                    <a:pt x="2426" y="1085"/>
                  </a:lnTo>
                  <a:lnTo>
                    <a:pt x="2427" y="1090"/>
                  </a:lnTo>
                  <a:lnTo>
                    <a:pt x="2439" y="1104"/>
                  </a:lnTo>
                  <a:lnTo>
                    <a:pt x="2454" y="1117"/>
                  </a:lnTo>
                  <a:lnTo>
                    <a:pt x="2468" y="1129"/>
                  </a:lnTo>
                  <a:lnTo>
                    <a:pt x="2470" y="1133"/>
                  </a:lnTo>
                  <a:lnTo>
                    <a:pt x="2481" y="1144"/>
                  </a:lnTo>
                  <a:lnTo>
                    <a:pt x="2483" y="1146"/>
                  </a:lnTo>
                  <a:lnTo>
                    <a:pt x="2497" y="1160"/>
                  </a:lnTo>
                  <a:lnTo>
                    <a:pt x="2508" y="1173"/>
                  </a:lnTo>
                  <a:lnTo>
                    <a:pt x="2510" y="1177"/>
                  </a:lnTo>
                  <a:lnTo>
                    <a:pt x="2518" y="1186"/>
                  </a:lnTo>
                  <a:lnTo>
                    <a:pt x="2523" y="1196"/>
                  </a:lnTo>
                  <a:lnTo>
                    <a:pt x="2527" y="1202"/>
                  </a:lnTo>
                  <a:lnTo>
                    <a:pt x="2537" y="1215"/>
                  </a:lnTo>
                  <a:lnTo>
                    <a:pt x="2539" y="1217"/>
                  </a:lnTo>
                  <a:lnTo>
                    <a:pt x="2547" y="1229"/>
                  </a:lnTo>
                  <a:lnTo>
                    <a:pt x="2552" y="1240"/>
                  </a:lnTo>
                  <a:lnTo>
                    <a:pt x="2554" y="1244"/>
                  </a:lnTo>
                  <a:lnTo>
                    <a:pt x="2560" y="1258"/>
                  </a:lnTo>
                  <a:lnTo>
                    <a:pt x="2566" y="1269"/>
                  </a:lnTo>
                  <a:lnTo>
                    <a:pt x="2568" y="1271"/>
                  </a:lnTo>
                  <a:lnTo>
                    <a:pt x="2573" y="1284"/>
                  </a:lnTo>
                  <a:lnTo>
                    <a:pt x="2577" y="1300"/>
                  </a:lnTo>
                  <a:lnTo>
                    <a:pt x="2579" y="1306"/>
                  </a:lnTo>
                  <a:lnTo>
                    <a:pt x="2583" y="1313"/>
                  </a:lnTo>
                  <a:lnTo>
                    <a:pt x="2587" y="1329"/>
                  </a:lnTo>
                  <a:lnTo>
                    <a:pt x="2591" y="1342"/>
                  </a:lnTo>
                  <a:lnTo>
                    <a:pt x="2593" y="1355"/>
                  </a:lnTo>
                  <a:lnTo>
                    <a:pt x="2596" y="1369"/>
                  </a:lnTo>
                  <a:lnTo>
                    <a:pt x="2598" y="1382"/>
                  </a:lnTo>
                  <a:lnTo>
                    <a:pt x="2600" y="1398"/>
                  </a:lnTo>
                  <a:lnTo>
                    <a:pt x="2602" y="1411"/>
                  </a:lnTo>
                  <a:lnTo>
                    <a:pt x="2604" y="1427"/>
                  </a:lnTo>
                  <a:lnTo>
                    <a:pt x="2604" y="1440"/>
                  </a:lnTo>
                  <a:lnTo>
                    <a:pt x="2604" y="1453"/>
                  </a:lnTo>
                  <a:lnTo>
                    <a:pt x="2604" y="1467"/>
                  </a:lnTo>
                  <a:lnTo>
                    <a:pt x="2604" y="1482"/>
                  </a:lnTo>
                  <a:lnTo>
                    <a:pt x="2604" y="1496"/>
                  </a:lnTo>
                  <a:lnTo>
                    <a:pt x="2604" y="1509"/>
                  </a:lnTo>
                  <a:lnTo>
                    <a:pt x="2604" y="1523"/>
                  </a:lnTo>
                  <a:lnTo>
                    <a:pt x="2604" y="1538"/>
                  </a:lnTo>
                  <a:lnTo>
                    <a:pt x="2604" y="1551"/>
                  </a:lnTo>
                  <a:lnTo>
                    <a:pt x="2604" y="1565"/>
                  </a:lnTo>
                  <a:lnTo>
                    <a:pt x="2604" y="1578"/>
                  </a:lnTo>
                  <a:lnTo>
                    <a:pt x="2604" y="1594"/>
                  </a:lnTo>
                  <a:lnTo>
                    <a:pt x="2608" y="1599"/>
                  </a:lnTo>
                  <a:lnTo>
                    <a:pt x="2612" y="1607"/>
                  </a:lnTo>
                  <a:lnTo>
                    <a:pt x="2620" y="1620"/>
                  </a:lnTo>
                  <a:lnTo>
                    <a:pt x="2621" y="1630"/>
                  </a:lnTo>
                  <a:lnTo>
                    <a:pt x="2623" y="1636"/>
                  </a:lnTo>
                  <a:lnTo>
                    <a:pt x="2627" y="1649"/>
                  </a:lnTo>
                  <a:lnTo>
                    <a:pt x="2633" y="1665"/>
                  </a:lnTo>
                  <a:lnTo>
                    <a:pt x="2637" y="1670"/>
                  </a:lnTo>
                  <a:lnTo>
                    <a:pt x="2639" y="1678"/>
                  </a:lnTo>
                  <a:lnTo>
                    <a:pt x="2643" y="1691"/>
                  </a:lnTo>
                  <a:lnTo>
                    <a:pt x="2643" y="1705"/>
                  </a:lnTo>
                  <a:lnTo>
                    <a:pt x="2643" y="1718"/>
                  </a:lnTo>
                  <a:lnTo>
                    <a:pt x="2644" y="1734"/>
                  </a:lnTo>
                  <a:lnTo>
                    <a:pt x="2644" y="1747"/>
                  </a:lnTo>
                  <a:lnTo>
                    <a:pt x="2643" y="1761"/>
                  </a:lnTo>
                  <a:lnTo>
                    <a:pt x="2643" y="1776"/>
                  </a:lnTo>
                  <a:lnTo>
                    <a:pt x="2641" y="1789"/>
                  </a:lnTo>
                  <a:lnTo>
                    <a:pt x="2639" y="1803"/>
                  </a:lnTo>
                  <a:lnTo>
                    <a:pt x="2637" y="1811"/>
                  </a:lnTo>
                  <a:lnTo>
                    <a:pt x="2635" y="1816"/>
                  </a:lnTo>
                  <a:lnTo>
                    <a:pt x="2631" y="1832"/>
                  </a:lnTo>
                  <a:lnTo>
                    <a:pt x="2625" y="1845"/>
                  </a:lnTo>
                  <a:lnTo>
                    <a:pt x="2621" y="1853"/>
                  </a:lnTo>
                  <a:lnTo>
                    <a:pt x="2620" y="1859"/>
                  </a:lnTo>
                  <a:lnTo>
                    <a:pt x="2614" y="1874"/>
                  </a:lnTo>
                  <a:lnTo>
                    <a:pt x="2608" y="1885"/>
                  </a:lnTo>
                  <a:lnTo>
                    <a:pt x="2606" y="1887"/>
                  </a:lnTo>
                  <a:lnTo>
                    <a:pt x="2600" y="1901"/>
                  </a:lnTo>
                  <a:lnTo>
                    <a:pt x="2593" y="1910"/>
                  </a:lnTo>
                  <a:lnTo>
                    <a:pt x="2593" y="1914"/>
                  </a:lnTo>
                  <a:lnTo>
                    <a:pt x="2583" y="1930"/>
                  </a:lnTo>
                  <a:lnTo>
                    <a:pt x="2579" y="1935"/>
                  </a:lnTo>
                  <a:lnTo>
                    <a:pt x="2577" y="1943"/>
                  </a:lnTo>
                  <a:lnTo>
                    <a:pt x="2568" y="1956"/>
                  </a:lnTo>
                  <a:lnTo>
                    <a:pt x="2566" y="1958"/>
                  </a:lnTo>
                  <a:lnTo>
                    <a:pt x="2560" y="1972"/>
                  </a:lnTo>
                  <a:lnTo>
                    <a:pt x="2552" y="1981"/>
                  </a:lnTo>
                  <a:lnTo>
                    <a:pt x="2550" y="1985"/>
                  </a:lnTo>
                  <a:lnTo>
                    <a:pt x="2541" y="1999"/>
                  </a:lnTo>
                  <a:lnTo>
                    <a:pt x="2539" y="2004"/>
                  </a:lnTo>
                  <a:lnTo>
                    <a:pt x="2533" y="2012"/>
                  </a:lnTo>
                  <a:lnTo>
                    <a:pt x="2525" y="2026"/>
                  </a:lnTo>
                  <a:lnTo>
                    <a:pt x="2523" y="2029"/>
                  </a:lnTo>
                  <a:lnTo>
                    <a:pt x="2518" y="2041"/>
                  </a:lnTo>
                  <a:lnTo>
                    <a:pt x="2510" y="2054"/>
                  </a:lnTo>
                  <a:lnTo>
                    <a:pt x="2502" y="2070"/>
                  </a:lnTo>
                  <a:lnTo>
                    <a:pt x="2497" y="2079"/>
                  </a:lnTo>
                  <a:lnTo>
                    <a:pt x="2495" y="2083"/>
                  </a:lnTo>
                  <a:lnTo>
                    <a:pt x="2487" y="2097"/>
                  </a:lnTo>
                  <a:lnTo>
                    <a:pt x="2481" y="2108"/>
                  </a:lnTo>
                  <a:lnTo>
                    <a:pt x="2481" y="2110"/>
                  </a:lnTo>
                  <a:lnTo>
                    <a:pt x="2474" y="2125"/>
                  </a:lnTo>
                  <a:lnTo>
                    <a:pt x="2468" y="2139"/>
                  </a:lnTo>
                  <a:lnTo>
                    <a:pt x="2462" y="2152"/>
                  </a:lnTo>
                  <a:lnTo>
                    <a:pt x="2456" y="2168"/>
                  </a:lnTo>
                  <a:lnTo>
                    <a:pt x="2454" y="2175"/>
                  </a:lnTo>
                  <a:lnTo>
                    <a:pt x="2452" y="2181"/>
                  </a:lnTo>
                  <a:lnTo>
                    <a:pt x="2447" y="2195"/>
                  </a:lnTo>
                  <a:lnTo>
                    <a:pt x="2443" y="2208"/>
                  </a:lnTo>
                  <a:lnTo>
                    <a:pt x="2439" y="2220"/>
                  </a:lnTo>
                  <a:lnTo>
                    <a:pt x="2439" y="2223"/>
                  </a:lnTo>
                  <a:lnTo>
                    <a:pt x="2435" y="2237"/>
                  </a:lnTo>
                  <a:lnTo>
                    <a:pt x="2433" y="2250"/>
                  </a:lnTo>
                  <a:lnTo>
                    <a:pt x="2429" y="2266"/>
                  </a:lnTo>
                  <a:lnTo>
                    <a:pt x="2426" y="2279"/>
                  </a:lnTo>
                  <a:lnTo>
                    <a:pt x="2426" y="2283"/>
                  </a:lnTo>
                  <a:lnTo>
                    <a:pt x="2424" y="2292"/>
                  </a:lnTo>
                  <a:lnTo>
                    <a:pt x="2422" y="2306"/>
                  </a:lnTo>
                  <a:lnTo>
                    <a:pt x="2424" y="2319"/>
                  </a:lnTo>
                  <a:lnTo>
                    <a:pt x="2426" y="2325"/>
                  </a:lnTo>
                  <a:lnTo>
                    <a:pt x="2427" y="2335"/>
                  </a:lnTo>
                  <a:lnTo>
                    <a:pt x="2431" y="2348"/>
                  </a:lnTo>
                  <a:lnTo>
                    <a:pt x="2437" y="2362"/>
                  </a:lnTo>
                  <a:lnTo>
                    <a:pt x="2439" y="2365"/>
                  </a:lnTo>
                  <a:lnTo>
                    <a:pt x="2449" y="2377"/>
                  </a:lnTo>
                  <a:lnTo>
                    <a:pt x="2454" y="2387"/>
                  </a:lnTo>
                  <a:lnTo>
                    <a:pt x="2454" y="2390"/>
                  </a:lnTo>
                  <a:lnTo>
                    <a:pt x="2460" y="2404"/>
                  </a:lnTo>
                  <a:lnTo>
                    <a:pt x="2468" y="2415"/>
                  </a:lnTo>
                  <a:lnTo>
                    <a:pt x="2470" y="2419"/>
                  </a:lnTo>
                  <a:lnTo>
                    <a:pt x="2481" y="2433"/>
                  </a:lnTo>
                  <a:lnTo>
                    <a:pt x="2487" y="2446"/>
                  </a:lnTo>
                  <a:lnTo>
                    <a:pt x="2493" y="2461"/>
                  </a:lnTo>
                  <a:lnTo>
                    <a:pt x="2497" y="2467"/>
                  </a:lnTo>
                  <a:lnTo>
                    <a:pt x="2500" y="2475"/>
                  </a:lnTo>
                  <a:lnTo>
                    <a:pt x="2510" y="2488"/>
                  </a:lnTo>
                  <a:lnTo>
                    <a:pt x="2512" y="2502"/>
                  </a:lnTo>
                  <a:lnTo>
                    <a:pt x="2516" y="2515"/>
                  </a:lnTo>
                  <a:lnTo>
                    <a:pt x="2523" y="2531"/>
                  </a:lnTo>
                  <a:lnTo>
                    <a:pt x="2523" y="2533"/>
                  </a:lnTo>
                  <a:lnTo>
                    <a:pt x="2531" y="2544"/>
                  </a:lnTo>
                  <a:lnTo>
                    <a:pt x="2537" y="2559"/>
                  </a:lnTo>
                  <a:lnTo>
                    <a:pt x="2539" y="2561"/>
                  </a:lnTo>
                  <a:lnTo>
                    <a:pt x="2543" y="2573"/>
                  </a:lnTo>
                  <a:lnTo>
                    <a:pt x="2548" y="2586"/>
                  </a:lnTo>
                  <a:lnTo>
                    <a:pt x="2552" y="2598"/>
                  </a:lnTo>
                  <a:lnTo>
                    <a:pt x="2552" y="2602"/>
                  </a:lnTo>
                  <a:lnTo>
                    <a:pt x="2558" y="2615"/>
                  </a:lnTo>
                  <a:lnTo>
                    <a:pt x="2564" y="2629"/>
                  </a:lnTo>
                  <a:lnTo>
                    <a:pt x="2566" y="2632"/>
                  </a:lnTo>
                  <a:lnTo>
                    <a:pt x="2570" y="2642"/>
                  </a:lnTo>
                  <a:lnTo>
                    <a:pt x="2575" y="2655"/>
                  </a:lnTo>
                  <a:lnTo>
                    <a:pt x="2579" y="2669"/>
                  </a:lnTo>
                  <a:lnTo>
                    <a:pt x="2581" y="2671"/>
                  </a:lnTo>
                  <a:lnTo>
                    <a:pt x="2587" y="2684"/>
                  </a:lnTo>
                  <a:lnTo>
                    <a:pt x="2593" y="2698"/>
                  </a:lnTo>
                  <a:lnTo>
                    <a:pt x="2593" y="2703"/>
                  </a:lnTo>
                  <a:lnTo>
                    <a:pt x="2598" y="2713"/>
                  </a:lnTo>
                  <a:lnTo>
                    <a:pt x="2604" y="2726"/>
                  </a:lnTo>
                  <a:lnTo>
                    <a:pt x="2608" y="2736"/>
                  </a:lnTo>
                  <a:lnTo>
                    <a:pt x="2610" y="2740"/>
                  </a:lnTo>
                  <a:lnTo>
                    <a:pt x="2616" y="2753"/>
                  </a:lnTo>
                  <a:lnTo>
                    <a:pt x="2621" y="2769"/>
                  </a:lnTo>
                  <a:lnTo>
                    <a:pt x="2621" y="2771"/>
                  </a:lnTo>
                  <a:lnTo>
                    <a:pt x="2627" y="2782"/>
                  </a:lnTo>
                  <a:lnTo>
                    <a:pt x="2635" y="2797"/>
                  </a:lnTo>
                  <a:lnTo>
                    <a:pt x="2637" y="2801"/>
                  </a:lnTo>
                  <a:lnTo>
                    <a:pt x="2641" y="2811"/>
                  </a:lnTo>
                  <a:lnTo>
                    <a:pt x="2646" y="2824"/>
                  </a:lnTo>
                  <a:lnTo>
                    <a:pt x="2650" y="2832"/>
                  </a:lnTo>
                  <a:lnTo>
                    <a:pt x="2654" y="2838"/>
                  </a:lnTo>
                  <a:lnTo>
                    <a:pt x="2660" y="2851"/>
                  </a:lnTo>
                  <a:lnTo>
                    <a:pt x="2664" y="2861"/>
                  </a:lnTo>
                  <a:lnTo>
                    <a:pt x="2668" y="2867"/>
                  </a:lnTo>
                  <a:lnTo>
                    <a:pt x="2675" y="2880"/>
                  </a:lnTo>
                  <a:lnTo>
                    <a:pt x="2679" y="2888"/>
                  </a:lnTo>
                  <a:lnTo>
                    <a:pt x="2681" y="2895"/>
                  </a:lnTo>
                  <a:lnTo>
                    <a:pt x="2689" y="2909"/>
                  </a:lnTo>
                  <a:lnTo>
                    <a:pt x="2692" y="2913"/>
                  </a:lnTo>
                  <a:lnTo>
                    <a:pt x="2698" y="2922"/>
                  </a:lnTo>
                  <a:lnTo>
                    <a:pt x="2706" y="2936"/>
                  </a:lnTo>
                  <a:lnTo>
                    <a:pt x="2706" y="2940"/>
                  </a:lnTo>
                  <a:lnTo>
                    <a:pt x="2710" y="2949"/>
                  </a:lnTo>
                  <a:lnTo>
                    <a:pt x="2712" y="2965"/>
                  </a:lnTo>
                  <a:lnTo>
                    <a:pt x="2716" y="2978"/>
                  </a:lnTo>
                  <a:lnTo>
                    <a:pt x="2719" y="2986"/>
                  </a:lnTo>
                  <a:lnTo>
                    <a:pt x="2725" y="2991"/>
                  </a:lnTo>
                  <a:lnTo>
                    <a:pt x="2733" y="3007"/>
                  </a:lnTo>
                  <a:lnTo>
                    <a:pt x="2735" y="3007"/>
                  </a:lnTo>
                  <a:lnTo>
                    <a:pt x="2742" y="3020"/>
                  </a:lnTo>
                  <a:lnTo>
                    <a:pt x="2748" y="3030"/>
                  </a:lnTo>
                  <a:lnTo>
                    <a:pt x="2752" y="3034"/>
                  </a:lnTo>
                  <a:lnTo>
                    <a:pt x="2760" y="3047"/>
                  </a:lnTo>
                  <a:lnTo>
                    <a:pt x="2762" y="3051"/>
                  </a:lnTo>
                  <a:lnTo>
                    <a:pt x="2769" y="3062"/>
                  </a:lnTo>
                  <a:lnTo>
                    <a:pt x="2777" y="3072"/>
                  </a:lnTo>
                  <a:lnTo>
                    <a:pt x="2779" y="3076"/>
                  </a:lnTo>
                  <a:lnTo>
                    <a:pt x="2789" y="3089"/>
                  </a:lnTo>
                  <a:lnTo>
                    <a:pt x="2790" y="3091"/>
                  </a:lnTo>
                  <a:lnTo>
                    <a:pt x="2798" y="3105"/>
                  </a:lnTo>
                  <a:lnTo>
                    <a:pt x="2804" y="3112"/>
                  </a:lnTo>
                  <a:lnTo>
                    <a:pt x="2810" y="3118"/>
                  </a:lnTo>
                  <a:lnTo>
                    <a:pt x="2819" y="3132"/>
                  </a:lnTo>
                  <a:lnTo>
                    <a:pt x="2829" y="3145"/>
                  </a:lnTo>
                  <a:lnTo>
                    <a:pt x="2833" y="3149"/>
                  </a:lnTo>
                  <a:lnTo>
                    <a:pt x="2840" y="3160"/>
                  </a:lnTo>
                  <a:lnTo>
                    <a:pt x="2846" y="3166"/>
                  </a:lnTo>
                  <a:lnTo>
                    <a:pt x="2852" y="3174"/>
                  </a:lnTo>
                  <a:lnTo>
                    <a:pt x="2860" y="3185"/>
                  </a:lnTo>
                  <a:lnTo>
                    <a:pt x="2863" y="3187"/>
                  </a:lnTo>
                  <a:lnTo>
                    <a:pt x="2875" y="3201"/>
                  </a:lnTo>
                  <a:lnTo>
                    <a:pt x="2875" y="3203"/>
                  </a:lnTo>
                  <a:lnTo>
                    <a:pt x="2886" y="3216"/>
                  </a:lnTo>
                  <a:lnTo>
                    <a:pt x="2888" y="3216"/>
                  </a:lnTo>
                  <a:lnTo>
                    <a:pt x="2900" y="3230"/>
                  </a:lnTo>
                  <a:lnTo>
                    <a:pt x="2904" y="3233"/>
                  </a:lnTo>
                  <a:lnTo>
                    <a:pt x="2913" y="3243"/>
                  </a:lnTo>
                  <a:lnTo>
                    <a:pt x="2917" y="3249"/>
                  </a:lnTo>
                  <a:lnTo>
                    <a:pt x="2925" y="3258"/>
                  </a:lnTo>
                  <a:lnTo>
                    <a:pt x="2931" y="3262"/>
                  </a:lnTo>
                  <a:lnTo>
                    <a:pt x="2938" y="3272"/>
                  </a:lnTo>
                  <a:lnTo>
                    <a:pt x="2944" y="3278"/>
                  </a:lnTo>
                  <a:lnTo>
                    <a:pt x="2954" y="3285"/>
                  </a:lnTo>
                  <a:lnTo>
                    <a:pt x="2959" y="3291"/>
                  </a:lnTo>
                  <a:lnTo>
                    <a:pt x="2967" y="3301"/>
                  </a:lnTo>
                  <a:lnTo>
                    <a:pt x="2973" y="3306"/>
                  </a:lnTo>
                  <a:lnTo>
                    <a:pt x="2982" y="3314"/>
                  </a:lnTo>
                  <a:lnTo>
                    <a:pt x="2986" y="3318"/>
                  </a:lnTo>
                  <a:lnTo>
                    <a:pt x="2998" y="3327"/>
                  </a:lnTo>
                  <a:lnTo>
                    <a:pt x="3000" y="3331"/>
                  </a:lnTo>
                  <a:lnTo>
                    <a:pt x="3013" y="3343"/>
                  </a:lnTo>
                  <a:lnTo>
                    <a:pt x="3015" y="3343"/>
                  </a:lnTo>
                  <a:lnTo>
                    <a:pt x="3029" y="3356"/>
                  </a:lnTo>
                  <a:lnTo>
                    <a:pt x="3042" y="3368"/>
                  </a:lnTo>
                  <a:lnTo>
                    <a:pt x="3046" y="3370"/>
                  </a:lnTo>
                  <a:lnTo>
                    <a:pt x="3057" y="3379"/>
                  </a:lnTo>
                  <a:lnTo>
                    <a:pt x="3063" y="3383"/>
                  </a:lnTo>
                  <a:lnTo>
                    <a:pt x="3071" y="3391"/>
                  </a:lnTo>
                  <a:lnTo>
                    <a:pt x="3080" y="3398"/>
                  </a:lnTo>
                  <a:lnTo>
                    <a:pt x="3086" y="3400"/>
                  </a:lnTo>
                  <a:lnTo>
                    <a:pt x="3100" y="3412"/>
                  </a:lnTo>
                  <a:lnTo>
                    <a:pt x="3113" y="3422"/>
                  </a:lnTo>
                  <a:lnTo>
                    <a:pt x="3119" y="3425"/>
                  </a:lnTo>
                  <a:lnTo>
                    <a:pt x="3127" y="3431"/>
                  </a:lnTo>
                  <a:lnTo>
                    <a:pt x="3140" y="3439"/>
                  </a:lnTo>
                  <a:lnTo>
                    <a:pt x="3140" y="3441"/>
                  </a:lnTo>
                  <a:lnTo>
                    <a:pt x="3155" y="3450"/>
                  </a:lnTo>
                  <a:lnTo>
                    <a:pt x="3161" y="3454"/>
                  </a:lnTo>
                  <a:lnTo>
                    <a:pt x="3169" y="3460"/>
                  </a:lnTo>
                  <a:lnTo>
                    <a:pt x="3182" y="3468"/>
                  </a:lnTo>
                  <a:lnTo>
                    <a:pt x="3184" y="3468"/>
                  </a:lnTo>
                  <a:lnTo>
                    <a:pt x="3198" y="3475"/>
                  </a:lnTo>
                  <a:lnTo>
                    <a:pt x="3205" y="3481"/>
                  </a:lnTo>
                  <a:lnTo>
                    <a:pt x="3211" y="3485"/>
                  </a:lnTo>
                  <a:lnTo>
                    <a:pt x="3224" y="3493"/>
                  </a:lnTo>
                  <a:lnTo>
                    <a:pt x="3230" y="3495"/>
                  </a:lnTo>
                  <a:lnTo>
                    <a:pt x="3240" y="3500"/>
                  </a:lnTo>
                  <a:lnTo>
                    <a:pt x="3253" y="3508"/>
                  </a:lnTo>
                  <a:lnTo>
                    <a:pt x="3255" y="3510"/>
                  </a:lnTo>
                  <a:lnTo>
                    <a:pt x="3267" y="3516"/>
                  </a:lnTo>
                  <a:lnTo>
                    <a:pt x="3280" y="3523"/>
                  </a:lnTo>
                  <a:lnTo>
                    <a:pt x="3284" y="3523"/>
                  </a:lnTo>
                  <a:lnTo>
                    <a:pt x="3296" y="3529"/>
                  </a:lnTo>
                  <a:lnTo>
                    <a:pt x="3309" y="3537"/>
                  </a:lnTo>
                  <a:lnTo>
                    <a:pt x="3313" y="3539"/>
                  </a:lnTo>
                  <a:lnTo>
                    <a:pt x="3322" y="3543"/>
                  </a:lnTo>
                  <a:lnTo>
                    <a:pt x="3334" y="3539"/>
                  </a:lnTo>
                  <a:lnTo>
                    <a:pt x="3338" y="3537"/>
                  </a:lnTo>
                  <a:lnTo>
                    <a:pt x="3351" y="3529"/>
                  </a:lnTo>
                  <a:lnTo>
                    <a:pt x="3355" y="3539"/>
                  </a:lnTo>
                  <a:lnTo>
                    <a:pt x="3361" y="3552"/>
                  </a:lnTo>
                  <a:lnTo>
                    <a:pt x="3365" y="3560"/>
                  </a:lnTo>
                  <a:lnTo>
                    <a:pt x="3367" y="3566"/>
                  </a:lnTo>
                  <a:lnTo>
                    <a:pt x="3370" y="3579"/>
                  </a:lnTo>
                  <a:lnTo>
                    <a:pt x="3372" y="3594"/>
                  </a:lnTo>
                  <a:lnTo>
                    <a:pt x="3370" y="3608"/>
                  </a:lnTo>
                  <a:lnTo>
                    <a:pt x="3365" y="3614"/>
                  </a:lnTo>
                  <a:lnTo>
                    <a:pt x="3353" y="3621"/>
                  </a:lnTo>
                  <a:lnTo>
                    <a:pt x="3351" y="3623"/>
                  </a:lnTo>
                  <a:lnTo>
                    <a:pt x="3340" y="3635"/>
                  </a:lnTo>
                  <a:lnTo>
                    <a:pt x="3338" y="3644"/>
                  </a:lnTo>
                  <a:lnTo>
                    <a:pt x="3336" y="3650"/>
                  </a:lnTo>
                  <a:lnTo>
                    <a:pt x="3336" y="3663"/>
                  </a:lnTo>
                  <a:lnTo>
                    <a:pt x="3338" y="3669"/>
                  </a:lnTo>
                  <a:lnTo>
                    <a:pt x="3338" y="3677"/>
                  </a:lnTo>
                  <a:lnTo>
                    <a:pt x="3340" y="3692"/>
                  </a:lnTo>
                  <a:lnTo>
                    <a:pt x="3342" y="3706"/>
                  </a:lnTo>
                  <a:lnTo>
                    <a:pt x="3344" y="3719"/>
                  </a:lnTo>
                  <a:lnTo>
                    <a:pt x="3342" y="3733"/>
                  </a:lnTo>
                  <a:lnTo>
                    <a:pt x="3338" y="3744"/>
                  </a:lnTo>
                  <a:lnTo>
                    <a:pt x="3334" y="3748"/>
                  </a:lnTo>
                  <a:lnTo>
                    <a:pt x="3322" y="3754"/>
                  </a:lnTo>
                  <a:lnTo>
                    <a:pt x="3313" y="3761"/>
                  </a:lnTo>
                  <a:lnTo>
                    <a:pt x="3309" y="3765"/>
                  </a:lnTo>
                  <a:lnTo>
                    <a:pt x="3305" y="3775"/>
                  </a:lnTo>
                  <a:lnTo>
                    <a:pt x="3303" y="3788"/>
                  </a:lnTo>
                  <a:lnTo>
                    <a:pt x="3307" y="3804"/>
                  </a:lnTo>
                  <a:lnTo>
                    <a:pt x="3307" y="3817"/>
                  </a:lnTo>
                  <a:lnTo>
                    <a:pt x="3303" y="3831"/>
                  </a:lnTo>
                  <a:lnTo>
                    <a:pt x="3296" y="3838"/>
                  </a:lnTo>
                  <a:lnTo>
                    <a:pt x="3284" y="3846"/>
                  </a:lnTo>
                  <a:lnTo>
                    <a:pt x="3280" y="3846"/>
                  </a:lnTo>
                  <a:lnTo>
                    <a:pt x="3269" y="3859"/>
                  </a:lnTo>
                  <a:lnTo>
                    <a:pt x="3267" y="3861"/>
                  </a:lnTo>
                  <a:lnTo>
                    <a:pt x="3259" y="3873"/>
                  </a:lnTo>
                  <a:lnTo>
                    <a:pt x="3253" y="3880"/>
                  </a:lnTo>
                  <a:lnTo>
                    <a:pt x="3246" y="3886"/>
                  </a:lnTo>
                  <a:lnTo>
                    <a:pt x="3240" y="3892"/>
                  </a:lnTo>
                  <a:lnTo>
                    <a:pt x="3230" y="3902"/>
                  </a:lnTo>
                  <a:lnTo>
                    <a:pt x="3224" y="3915"/>
                  </a:lnTo>
                  <a:lnTo>
                    <a:pt x="3221" y="3930"/>
                  </a:lnTo>
                  <a:lnTo>
                    <a:pt x="3217" y="3944"/>
                  </a:lnTo>
                  <a:lnTo>
                    <a:pt x="3211" y="3955"/>
                  </a:lnTo>
                  <a:lnTo>
                    <a:pt x="3209" y="3957"/>
                  </a:lnTo>
                  <a:lnTo>
                    <a:pt x="3198" y="3965"/>
                  </a:lnTo>
                  <a:lnTo>
                    <a:pt x="3188" y="3971"/>
                  </a:lnTo>
                  <a:lnTo>
                    <a:pt x="3184" y="3978"/>
                  </a:lnTo>
                  <a:lnTo>
                    <a:pt x="3178" y="3984"/>
                  </a:lnTo>
                  <a:lnTo>
                    <a:pt x="3180" y="4000"/>
                  </a:lnTo>
                  <a:lnTo>
                    <a:pt x="3182" y="4013"/>
                  </a:lnTo>
                  <a:lnTo>
                    <a:pt x="3182" y="4028"/>
                  </a:lnTo>
                  <a:lnTo>
                    <a:pt x="3171" y="4042"/>
                  </a:lnTo>
                  <a:lnTo>
                    <a:pt x="3169" y="4042"/>
                  </a:lnTo>
                  <a:lnTo>
                    <a:pt x="3155" y="4048"/>
                  </a:lnTo>
                  <a:lnTo>
                    <a:pt x="3144" y="4055"/>
                  </a:lnTo>
                  <a:lnTo>
                    <a:pt x="3140" y="4057"/>
                  </a:lnTo>
                  <a:lnTo>
                    <a:pt x="3134" y="4069"/>
                  </a:lnTo>
                  <a:lnTo>
                    <a:pt x="0" y="4069"/>
                  </a:lnTo>
                  <a:lnTo>
                    <a:pt x="0" y="1089"/>
                  </a:lnTo>
                  <a:close/>
                  <a:moveTo>
                    <a:pt x="3787" y="4069"/>
                  </a:moveTo>
                  <a:lnTo>
                    <a:pt x="3772" y="4055"/>
                  </a:lnTo>
                  <a:lnTo>
                    <a:pt x="3772" y="4042"/>
                  </a:lnTo>
                  <a:lnTo>
                    <a:pt x="3787" y="4028"/>
                  </a:lnTo>
                  <a:lnTo>
                    <a:pt x="3801" y="4028"/>
                  </a:lnTo>
                  <a:lnTo>
                    <a:pt x="3814" y="4028"/>
                  </a:lnTo>
                  <a:lnTo>
                    <a:pt x="3828" y="4028"/>
                  </a:lnTo>
                  <a:lnTo>
                    <a:pt x="3843" y="4028"/>
                  </a:lnTo>
                  <a:lnTo>
                    <a:pt x="3856" y="4028"/>
                  </a:lnTo>
                  <a:lnTo>
                    <a:pt x="3870" y="4028"/>
                  </a:lnTo>
                  <a:lnTo>
                    <a:pt x="3856" y="4013"/>
                  </a:lnTo>
                  <a:lnTo>
                    <a:pt x="3856" y="4000"/>
                  </a:lnTo>
                  <a:lnTo>
                    <a:pt x="3870" y="3984"/>
                  </a:lnTo>
                  <a:lnTo>
                    <a:pt x="3885" y="3984"/>
                  </a:lnTo>
                  <a:lnTo>
                    <a:pt x="3899" y="3984"/>
                  </a:lnTo>
                  <a:lnTo>
                    <a:pt x="3912" y="3984"/>
                  </a:lnTo>
                  <a:lnTo>
                    <a:pt x="3899" y="3971"/>
                  </a:lnTo>
                  <a:lnTo>
                    <a:pt x="3899" y="3957"/>
                  </a:lnTo>
                  <a:lnTo>
                    <a:pt x="3912" y="3944"/>
                  </a:lnTo>
                  <a:lnTo>
                    <a:pt x="3927" y="3944"/>
                  </a:lnTo>
                  <a:lnTo>
                    <a:pt x="3941" y="3944"/>
                  </a:lnTo>
                  <a:lnTo>
                    <a:pt x="3954" y="3944"/>
                  </a:lnTo>
                  <a:lnTo>
                    <a:pt x="3968" y="3944"/>
                  </a:lnTo>
                  <a:lnTo>
                    <a:pt x="3983" y="3944"/>
                  </a:lnTo>
                  <a:lnTo>
                    <a:pt x="3997" y="3944"/>
                  </a:lnTo>
                  <a:lnTo>
                    <a:pt x="3983" y="3930"/>
                  </a:lnTo>
                  <a:lnTo>
                    <a:pt x="3983" y="3915"/>
                  </a:lnTo>
                  <a:lnTo>
                    <a:pt x="3997" y="3902"/>
                  </a:lnTo>
                  <a:lnTo>
                    <a:pt x="3983" y="3886"/>
                  </a:lnTo>
                  <a:lnTo>
                    <a:pt x="3983" y="3873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3787" y="4069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30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6"/>
                  </a:lnTo>
                  <a:lnTo>
                    <a:pt x="686" y="96"/>
                  </a:lnTo>
                  <a:lnTo>
                    <a:pt x="672" y="82"/>
                  </a:lnTo>
                  <a:lnTo>
                    <a:pt x="672" y="96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2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49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7" y="249"/>
                  </a:lnTo>
                  <a:lnTo>
                    <a:pt x="547" y="265"/>
                  </a:lnTo>
                  <a:lnTo>
                    <a:pt x="547" y="278"/>
                  </a:lnTo>
                  <a:lnTo>
                    <a:pt x="547" y="294"/>
                  </a:lnTo>
                  <a:lnTo>
                    <a:pt x="547" y="307"/>
                  </a:lnTo>
                  <a:lnTo>
                    <a:pt x="547" y="321"/>
                  </a:lnTo>
                  <a:lnTo>
                    <a:pt x="547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6"/>
                  </a:lnTo>
                  <a:lnTo>
                    <a:pt x="503" y="390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5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8"/>
                  </a:lnTo>
                  <a:lnTo>
                    <a:pt x="463" y="503"/>
                  </a:lnTo>
                  <a:lnTo>
                    <a:pt x="449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2"/>
                  </a:lnTo>
                  <a:lnTo>
                    <a:pt x="421" y="585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5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28"/>
                  </a:lnTo>
                  <a:lnTo>
                    <a:pt x="378" y="641"/>
                  </a:lnTo>
                  <a:lnTo>
                    <a:pt x="378" y="657"/>
                  </a:lnTo>
                  <a:lnTo>
                    <a:pt x="378" y="670"/>
                  </a:lnTo>
                  <a:lnTo>
                    <a:pt x="363" y="683"/>
                  </a:lnTo>
                  <a:lnTo>
                    <a:pt x="349" y="683"/>
                  </a:lnTo>
                  <a:lnTo>
                    <a:pt x="336" y="670"/>
                  </a:lnTo>
                  <a:lnTo>
                    <a:pt x="323" y="683"/>
                  </a:lnTo>
                  <a:lnTo>
                    <a:pt x="307" y="683"/>
                  </a:lnTo>
                  <a:lnTo>
                    <a:pt x="294" y="670"/>
                  </a:lnTo>
                  <a:lnTo>
                    <a:pt x="280" y="683"/>
                  </a:lnTo>
                  <a:lnTo>
                    <a:pt x="265" y="683"/>
                  </a:lnTo>
                  <a:lnTo>
                    <a:pt x="252" y="670"/>
                  </a:lnTo>
                  <a:lnTo>
                    <a:pt x="252" y="683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8" y="726"/>
                  </a:lnTo>
                  <a:lnTo>
                    <a:pt x="223" y="726"/>
                  </a:lnTo>
                  <a:lnTo>
                    <a:pt x="209" y="712"/>
                  </a:lnTo>
                  <a:lnTo>
                    <a:pt x="196" y="726"/>
                  </a:lnTo>
                  <a:lnTo>
                    <a:pt x="182" y="726"/>
                  </a:lnTo>
                  <a:lnTo>
                    <a:pt x="167" y="712"/>
                  </a:lnTo>
                  <a:lnTo>
                    <a:pt x="154" y="726"/>
                  </a:lnTo>
                  <a:lnTo>
                    <a:pt x="140" y="726"/>
                  </a:lnTo>
                  <a:lnTo>
                    <a:pt x="125" y="712"/>
                  </a:lnTo>
                  <a:lnTo>
                    <a:pt x="111" y="726"/>
                  </a:lnTo>
                  <a:lnTo>
                    <a:pt x="98" y="726"/>
                  </a:lnTo>
                  <a:lnTo>
                    <a:pt x="83" y="712"/>
                  </a:lnTo>
                  <a:lnTo>
                    <a:pt x="83" y="726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6" name="Freeform 258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7" name="Freeform 259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8" name="Freeform 260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9" name="Freeform 261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0" name="Freeform 262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1" name="Freeform 263"/>
            <p:cNvSpPr>
              <a:spLocks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7 h 768"/>
                <a:gd name="T2" fmla="*/ 379 w 757"/>
                <a:gd name="T3" fmla="*/ 20 h 768"/>
                <a:gd name="T4" fmla="*/ 364 w 757"/>
                <a:gd name="T5" fmla="*/ 27 h 768"/>
                <a:gd name="T6" fmla="*/ 357 w 757"/>
                <a:gd name="T7" fmla="*/ 27 h 768"/>
                <a:gd name="T8" fmla="*/ 357 w 757"/>
                <a:gd name="T9" fmla="*/ 41 h 768"/>
                <a:gd name="T10" fmla="*/ 343 w 757"/>
                <a:gd name="T11" fmla="*/ 49 h 768"/>
                <a:gd name="T12" fmla="*/ 336 w 757"/>
                <a:gd name="T13" fmla="*/ 49 h 768"/>
                <a:gd name="T14" fmla="*/ 336 w 757"/>
                <a:gd name="T15" fmla="*/ 63 h 768"/>
                <a:gd name="T16" fmla="*/ 322 w 757"/>
                <a:gd name="T17" fmla="*/ 69 h 768"/>
                <a:gd name="T18" fmla="*/ 315 w 757"/>
                <a:gd name="T19" fmla="*/ 69 h 768"/>
                <a:gd name="T20" fmla="*/ 315 w 757"/>
                <a:gd name="T21" fmla="*/ 84 h 768"/>
                <a:gd name="T22" fmla="*/ 315 w 757"/>
                <a:gd name="T23" fmla="*/ 98 h 768"/>
                <a:gd name="T24" fmla="*/ 308 w 757"/>
                <a:gd name="T25" fmla="*/ 112 h 768"/>
                <a:gd name="T26" fmla="*/ 294 w 757"/>
                <a:gd name="T27" fmla="*/ 105 h 768"/>
                <a:gd name="T28" fmla="*/ 294 w 757"/>
                <a:gd name="T29" fmla="*/ 118 h 768"/>
                <a:gd name="T30" fmla="*/ 287 w 757"/>
                <a:gd name="T31" fmla="*/ 133 h 768"/>
                <a:gd name="T32" fmla="*/ 273 w 757"/>
                <a:gd name="T33" fmla="*/ 126 h 768"/>
                <a:gd name="T34" fmla="*/ 273 w 757"/>
                <a:gd name="T35" fmla="*/ 139 h 768"/>
                <a:gd name="T36" fmla="*/ 273 w 757"/>
                <a:gd name="T37" fmla="*/ 154 h 768"/>
                <a:gd name="T38" fmla="*/ 273 w 757"/>
                <a:gd name="T39" fmla="*/ 167 h 768"/>
                <a:gd name="T40" fmla="*/ 259 w 757"/>
                <a:gd name="T41" fmla="*/ 175 h 768"/>
                <a:gd name="T42" fmla="*/ 252 w 757"/>
                <a:gd name="T43" fmla="*/ 175 h 768"/>
                <a:gd name="T44" fmla="*/ 252 w 757"/>
                <a:gd name="T45" fmla="*/ 189 h 768"/>
                <a:gd name="T46" fmla="*/ 252 w 757"/>
                <a:gd name="T47" fmla="*/ 203 h 768"/>
                <a:gd name="T48" fmla="*/ 245 w 757"/>
                <a:gd name="T49" fmla="*/ 216 h 768"/>
                <a:gd name="T50" fmla="*/ 232 w 757"/>
                <a:gd name="T51" fmla="*/ 209 h 768"/>
                <a:gd name="T52" fmla="*/ 232 w 757"/>
                <a:gd name="T53" fmla="*/ 224 h 768"/>
                <a:gd name="T54" fmla="*/ 232 w 757"/>
                <a:gd name="T55" fmla="*/ 237 h 768"/>
                <a:gd name="T56" fmla="*/ 232 w 757"/>
                <a:gd name="T57" fmla="*/ 252 h 768"/>
                <a:gd name="T58" fmla="*/ 217 w 757"/>
                <a:gd name="T59" fmla="*/ 258 h 768"/>
                <a:gd name="T60" fmla="*/ 211 w 757"/>
                <a:gd name="T61" fmla="*/ 258 h 768"/>
                <a:gd name="T62" fmla="*/ 211 w 757"/>
                <a:gd name="T63" fmla="*/ 273 h 768"/>
                <a:gd name="T64" fmla="*/ 211 w 757"/>
                <a:gd name="T65" fmla="*/ 287 h 768"/>
                <a:gd name="T66" fmla="*/ 203 w 757"/>
                <a:gd name="T67" fmla="*/ 301 h 768"/>
                <a:gd name="T68" fmla="*/ 189 w 757"/>
                <a:gd name="T69" fmla="*/ 294 h 768"/>
                <a:gd name="T70" fmla="*/ 189 w 757"/>
                <a:gd name="T71" fmla="*/ 307 h 768"/>
                <a:gd name="T72" fmla="*/ 189 w 757"/>
                <a:gd name="T73" fmla="*/ 322 h 768"/>
                <a:gd name="T74" fmla="*/ 189 w 757"/>
                <a:gd name="T75" fmla="*/ 336 h 768"/>
                <a:gd name="T76" fmla="*/ 175 w 757"/>
                <a:gd name="T77" fmla="*/ 343 h 768"/>
                <a:gd name="T78" fmla="*/ 162 w 757"/>
                <a:gd name="T79" fmla="*/ 343 h 768"/>
                <a:gd name="T80" fmla="*/ 147 w 757"/>
                <a:gd name="T81" fmla="*/ 336 h 768"/>
                <a:gd name="T82" fmla="*/ 133 w 757"/>
                <a:gd name="T83" fmla="*/ 343 h 768"/>
                <a:gd name="T84" fmla="*/ 126 w 757"/>
                <a:gd name="T85" fmla="*/ 343 h 768"/>
                <a:gd name="T86" fmla="*/ 126 w 757"/>
                <a:gd name="T87" fmla="*/ 356 h 768"/>
                <a:gd name="T88" fmla="*/ 112 w 757"/>
                <a:gd name="T89" fmla="*/ 364 h 768"/>
                <a:gd name="T90" fmla="*/ 98 w 757"/>
                <a:gd name="T91" fmla="*/ 364 h 768"/>
                <a:gd name="T92" fmla="*/ 84 w 757"/>
                <a:gd name="T93" fmla="*/ 356 h 768"/>
                <a:gd name="T94" fmla="*/ 70 w 757"/>
                <a:gd name="T95" fmla="*/ 364 h 768"/>
                <a:gd name="T96" fmla="*/ 56 w 757"/>
                <a:gd name="T97" fmla="*/ 364 h 768"/>
                <a:gd name="T98" fmla="*/ 42 w 757"/>
                <a:gd name="T99" fmla="*/ 356 h 768"/>
                <a:gd name="T100" fmla="*/ 42 w 757"/>
                <a:gd name="T101" fmla="*/ 371 h 768"/>
                <a:gd name="T102" fmla="*/ 35 w 757"/>
                <a:gd name="T103" fmla="*/ 384 h 768"/>
                <a:gd name="T104" fmla="*/ 21 w 757"/>
                <a:gd name="T105" fmla="*/ 377 h 768"/>
                <a:gd name="T106" fmla="*/ 7 w 757"/>
                <a:gd name="T107" fmla="*/ 384 h 768"/>
                <a:gd name="T108" fmla="*/ 0 w 757"/>
                <a:gd name="T109" fmla="*/ 0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2" name="Freeform 264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3" name="Freeform 265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4" name="Freeform 266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5" name="Freeform 267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6" name="Freeform 268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7" name="Freeform 269"/>
            <p:cNvSpPr>
              <a:spLocks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0 w 394"/>
                <a:gd name="T1" fmla="*/ 475 h 964"/>
                <a:gd name="T2" fmla="*/ 8 w 394"/>
                <a:gd name="T3" fmla="*/ 462 h 964"/>
                <a:gd name="T4" fmla="*/ 21 w 394"/>
                <a:gd name="T5" fmla="*/ 462 h 964"/>
                <a:gd name="T6" fmla="*/ 36 w 394"/>
                <a:gd name="T7" fmla="*/ 462 h 964"/>
                <a:gd name="T8" fmla="*/ 50 w 394"/>
                <a:gd name="T9" fmla="*/ 462 h 964"/>
                <a:gd name="T10" fmla="*/ 42 w 394"/>
                <a:gd name="T11" fmla="*/ 448 h 964"/>
                <a:gd name="T12" fmla="*/ 57 w 394"/>
                <a:gd name="T13" fmla="*/ 440 h 964"/>
                <a:gd name="T14" fmla="*/ 70 w 394"/>
                <a:gd name="T15" fmla="*/ 440 h 964"/>
                <a:gd name="T16" fmla="*/ 64 w 394"/>
                <a:gd name="T17" fmla="*/ 426 h 964"/>
                <a:gd name="T18" fmla="*/ 78 w 394"/>
                <a:gd name="T19" fmla="*/ 420 h 964"/>
                <a:gd name="T20" fmla="*/ 91 w 394"/>
                <a:gd name="T21" fmla="*/ 420 h 964"/>
                <a:gd name="T22" fmla="*/ 106 w 394"/>
                <a:gd name="T23" fmla="*/ 420 h 964"/>
                <a:gd name="T24" fmla="*/ 106 w 394"/>
                <a:gd name="T25" fmla="*/ 413 h 964"/>
                <a:gd name="T26" fmla="*/ 113 w 394"/>
                <a:gd name="T27" fmla="*/ 399 h 964"/>
                <a:gd name="T28" fmla="*/ 106 w 394"/>
                <a:gd name="T29" fmla="*/ 384 h 964"/>
                <a:gd name="T30" fmla="*/ 106 w 394"/>
                <a:gd name="T31" fmla="*/ 371 h 964"/>
                <a:gd name="T32" fmla="*/ 113 w 394"/>
                <a:gd name="T33" fmla="*/ 356 h 964"/>
                <a:gd name="T34" fmla="*/ 127 w 394"/>
                <a:gd name="T35" fmla="*/ 356 h 964"/>
                <a:gd name="T36" fmla="*/ 127 w 394"/>
                <a:gd name="T37" fmla="*/ 350 h 964"/>
                <a:gd name="T38" fmla="*/ 134 w 394"/>
                <a:gd name="T39" fmla="*/ 335 h 964"/>
                <a:gd name="T40" fmla="*/ 127 w 394"/>
                <a:gd name="T41" fmla="*/ 322 h 964"/>
                <a:gd name="T42" fmla="*/ 127 w 394"/>
                <a:gd name="T43" fmla="*/ 307 h 964"/>
                <a:gd name="T44" fmla="*/ 134 w 394"/>
                <a:gd name="T45" fmla="*/ 294 h 964"/>
                <a:gd name="T46" fmla="*/ 148 w 394"/>
                <a:gd name="T47" fmla="*/ 294 h 964"/>
                <a:gd name="T48" fmla="*/ 148 w 394"/>
                <a:gd name="T49" fmla="*/ 286 h 964"/>
                <a:gd name="T50" fmla="*/ 155 w 394"/>
                <a:gd name="T51" fmla="*/ 273 h 964"/>
                <a:gd name="T52" fmla="*/ 148 w 394"/>
                <a:gd name="T53" fmla="*/ 258 h 964"/>
                <a:gd name="T54" fmla="*/ 148 w 394"/>
                <a:gd name="T55" fmla="*/ 245 h 964"/>
                <a:gd name="T56" fmla="*/ 155 w 394"/>
                <a:gd name="T57" fmla="*/ 231 h 964"/>
                <a:gd name="T58" fmla="*/ 148 w 394"/>
                <a:gd name="T59" fmla="*/ 217 h 964"/>
                <a:gd name="T60" fmla="*/ 161 w 394"/>
                <a:gd name="T61" fmla="*/ 209 h 964"/>
                <a:gd name="T62" fmla="*/ 176 w 394"/>
                <a:gd name="T63" fmla="*/ 209 h 964"/>
                <a:gd name="T64" fmla="*/ 168 w 394"/>
                <a:gd name="T65" fmla="*/ 195 h 964"/>
                <a:gd name="T66" fmla="*/ 168 w 394"/>
                <a:gd name="T67" fmla="*/ 182 h 964"/>
                <a:gd name="T68" fmla="*/ 176 w 394"/>
                <a:gd name="T69" fmla="*/ 167 h 964"/>
                <a:gd name="T70" fmla="*/ 168 w 394"/>
                <a:gd name="T71" fmla="*/ 154 h 964"/>
                <a:gd name="T72" fmla="*/ 168 w 394"/>
                <a:gd name="T73" fmla="*/ 139 h 964"/>
                <a:gd name="T74" fmla="*/ 176 w 394"/>
                <a:gd name="T75" fmla="*/ 126 h 964"/>
                <a:gd name="T76" fmla="*/ 168 w 394"/>
                <a:gd name="T77" fmla="*/ 111 h 964"/>
                <a:gd name="T78" fmla="*/ 168 w 394"/>
                <a:gd name="T79" fmla="*/ 98 h 964"/>
                <a:gd name="T80" fmla="*/ 176 w 394"/>
                <a:gd name="T81" fmla="*/ 84 h 964"/>
                <a:gd name="T82" fmla="*/ 168 w 394"/>
                <a:gd name="T83" fmla="*/ 69 h 964"/>
                <a:gd name="T84" fmla="*/ 168 w 394"/>
                <a:gd name="T85" fmla="*/ 56 h 964"/>
                <a:gd name="T86" fmla="*/ 176 w 394"/>
                <a:gd name="T87" fmla="*/ 41 h 964"/>
                <a:gd name="T88" fmla="*/ 168 w 394"/>
                <a:gd name="T89" fmla="*/ 28 h 964"/>
                <a:gd name="T90" fmla="*/ 168 w 394"/>
                <a:gd name="T91" fmla="*/ 14 h 964"/>
                <a:gd name="T92" fmla="*/ 176 w 394"/>
                <a:gd name="T93" fmla="*/ 0 h 964"/>
                <a:gd name="T94" fmla="*/ 189 w 394"/>
                <a:gd name="T95" fmla="*/ 0 h 964"/>
                <a:gd name="T96" fmla="*/ 197 w 394"/>
                <a:gd name="T97" fmla="*/ 482 h 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8" name="Freeform 270"/>
            <p:cNvSpPr>
              <a:spLocks noEditPoints="1"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119 w 3372"/>
                <a:gd name="T1" fmla="*/ 256 h 3651"/>
                <a:gd name="T2" fmla="*/ 265 w 3372"/>
                <a:gd name="T3" fmla="*/ 182 h 3651"/>
                <a:gd name="T4" fmla="*/ 422 w 3372"/>
                <a:gd name="T5" fmla="*/ 133 h 3651"/>
                <a:gd name="T6" fmla="*/ 533 w 3372"/>
                <a:gd name="T7" fmla="*/ 243 h 3651"/>
                <a:gd name="T8" fmla="*/ 583 w 3372"/>
                <a:gd name="T9" fmla="*/ 140 h 3651"/>
                <a:gd name="T10" fmla="*/ 643 w 3372"/>
                <a:gd name="T11" fmla="*/ 287 h 3651"/>
                <a:gd name="T12" fmla="*/ 716 w 3372"/>
                <a:gd name="T13" fmla="*/ 427 h 3651"/>
                <a:gd name="T14" fmla="*/ 753 w 3372"/>
                <a:gd name="T15" fmla="*/ 322 h 3651"/>
                <a:gd name="T16" fmla="*/ 748 w 3372"/>
                <a:gd name="T17" fmla="*/ 112 h 3651"/>
                <a:gd name="T18" fmla="*/ 807 w 3372"/>
                <a:gd name="T19" fmla="*/ 21 h 3651"/>
                <a:gd name="T20" fmla="*/ 937 w 3372"/>
                <a:gd name="T21" fmla="*/ 112 h 3651"/>
                <a:gd name="T22" fmla="*/ 1026 w 3372"/>
                <a:gd name="T23" fmla="*/ 238 h 3651"/>
                <a:gd name="T24" fmla="*/ 1186 w 3372"/>
                <a:gd name="T25" fmla="*/ 305 h 3651"/>
                <a:gd name="T26" fmla="*/ 1287 w 3372"/>
                <a:gd name="T27" fmla="*/ 434 h 3651"/>
                <a:gd name="T28" fmla="*/ 1317 w 3372"/>
                <a:gd name="T29" fmla="*/ 623 h 3651"/>
                <a:gd name="T30" fmla="*/ 1276 w 3372"/>
                <a:gd name="T31" fmla="*/ 783 h 3651"/>
                <a:gd name="T32" fmla="*/ 1213 w 3372"/>
                <a:gd name="T33" fmla="*/ 937 h 3651"/>
                <a:gd name="T34" fmla="*/ 1277 w 3372"/>
                <a:gd name="T35" fmla="*/ 1092 h 3651"/>
                <a:gd name="T36" fmla="*/ 1345 w 3372"/>
                <a:gd name="T37" fmla="*/ 1245 h 3651"/>
                <a:gd name="T38" fmla="*/ 1427 w 3372"/>
                <a:gd name="T39" fmla="*/ 1378 h 3651"/>
                <a:gd name="T40" fmla="*/ 1542 w 3372"/>
                <a:gd name="T41" fmla="*/ 1490 h 3651"/>
                <a:gd name="T42" fmla="*/ 1676 w 3372"/>
                <a:gd name="T43" fmla="*/ 1555 h 3651"/>
                <a:gd name="T44" fmla="*/ 1649 w 3372"/>
                <a:gd name="T45" fmla="*/ 1710 h 3651"/>
                <a:gd name="T46" fmla="*/ 0 w 3372"/>
                <a:gd name="T47" fmla="*/ 335 h 3651"/>
                <a:gd name="T48" fmla="*/ 1080 w 3372"/>
                <a:gd name="T49" fmla="*/ 1690 h 3651"/>
                <a:gd name="T50" fmla="*/ 928 w 3372"/>
                <a:gd name="T51" fmla="*/ 1622 h 3651"/>
                <a:gd name="T52" fmla="*/ 811 w 3372"/>
                <a:gd name="T53" fmla="*/ 1525 h 3651"/>
                <a:gd name="T54" fmla="*/ 657 w 3372"/>
                <a:gd name="T55" fmla="*/ 1454 h 3651"/>
                <a:gd name="T56" fmla="*/ 485 w 3372"/>
                <a:gd name="T57" fmla="*/ 1406 h 3651"/>
                <a:gd name="T58" fmla="*/ 482 w 3372"/>
                <a:gd name="T59" fmla="*/ 1210 h 3651"/>
                <a:gd name="T60" fmla="*/ 481 w 3372"/>
                <a:gd name="T61" fmla="*/ 1007 h 3651"/>
                <a:gd name="T62" fmla="*/ 582 w 3372"/>
                <a:gd name="T63" fmla="*/ 877 h 3651"/>
                <a:gd name="T64" fmla="*/ 708 w 3372"/>
                <a:gd name="T65" fmla="*/ 786 h 3651"/>
                <a:gd name="T66" fmla="*/ 818 w 3372"/>
                <a:gd name="T67" fmla="*/ 679 h 3651"/>
                <a:gd name="T68" fmla="*/ 937 w 3372"/>
                <a:gd name="T69" fmla="*/ 671 h 3651"/>
                <a:gd name="T70" fmla="*/ 1059 w 3372"/>
                <a:gd name="T71" fmla="*/ 665 h 3651"/>
                <a:gd name="T72" fmla="*/ 1206 w 3372"/>
                <a:gd name="T73" fmla="*/ 728 h 3651"/>
                <a:gd name="T74" fmla="*/ 1149 w 3372"/>
                <a:gd name="T75" fmla="*/ 875 h 3651"/>
                <a:gd name="T76" fmla="*/ 1130 w 3372"/>
                <a:gd name="T77" fmla="*/ 1049 h 3651"/>
                <a:gd name="T78" fmla="*/ 1190 w 3372"/>
                <a:gd name="T79" fmla="*/ 1210 h 3651"/>
                <a:gd name="T80" fmla="*/ 1249 w 3372"/>
                <a:gd name="T81" fmla="*/ 1366 h 3651"/>
                <a:gd name="T82" fmla="*/ 1270 w 3372"/>
                <a:gd name="T83" fmla="*/ 1560 h 3651"/>
                <a:gd name="T84" fmla="*/ 1232 w 3372"/>
                <a:gd name="T85" fmla="*/ 1734 h 3651"/>
                <a:gd name="T86" fmla="*/ 575 w 3372"/>
                <a:gd name="T87" fmla="*/ 743 h 3651"/>
                <a:gd name="T88" fmla="*/ 665 w 3372"/>
                <a:gd name="T89" fmla="*/ 615 h 3651"/>
                <a:gd name="T90" fmla="*/ 652 w 3372"/>
                <a:gd name="T91" fmla="*/ 441 h 3651"/>
                <a:gd name="T92" fmla="*/ 547 w 3372"/>
                <a:gd name="T93" fmla="*/ 316 h 3651"/>
                <a:gd name="T94" fmla="*/ 370 w 3372"/>
                <a:gd name="T95" fmla="*/ 280 h 3651"/>
                <a:gd name="T96" fmla="*/ 232 w 3372"/>
                <a:gd name="T97" fmla="*/ 362 h 3651"/>
                <a:gd name="T98" fmla="*/ 194 w 3372"/>
                <a:gd name="T99" fmla="*/ 539 h 3651"/>
                <a:gd name="T100" fmla="*/ 294 w 3372"/>
                <a:gd name="T101" fmla="*/ 655 h 3651"/>
                <a:gd name="T102" fmla="*/ 435 w 3372"/>
                <a:gd name="T103" fmla="*/ 730 h 3651"/>
                <a:gd name="T104" fmla="*/ 365 w 3372"/>
                <a:gd name="T105" fmla="*/ 1343 h 3651"/>
                <a:gd name="T106" fmla="*/ 444 w 3372"/>
                <a:gd name="T107" fmla="*/ 1203 h 3651"/>
                <a:gd name="T108" fmla="*/ 372 w 3372"/>
                <a:gd name="T109" fmla="*/ 1061 h 3651"/>
                <a:gd name="T110" fmla="*/ 197 w 3372"/>
                <a:gd name="T111" fmla="*/ 1063 h 3651"/>
                <a:gd name="T112" fmla="*/ 111 w 3372"/>
                <a:gd name="T113" fmla="*/ 1196 h 3651"/>
                <a:gd name="T114" fmla="*/ 182 w 3372"/>
                <a:gd name="T115" fmla="*/ 1342 h 3651"/>
                <a:gd name="T116" fmla="*/ 666 w 3372"/>
                <a:gd name="T117" fmla="*/ 1760 h 3651"/>
                <a:gd name="T118" fmla="*/ 751 w 3372"/>
                <a:gd name="T119" fmla="*/ 1629 h 3651"/>
                <a:gd name="T120" fmla="*/ 646 w 3372"/>
                <a:gd name="T121" fmla="*/ 1518 h 3651"/>
                <a:gd name="T122" fmla="*/ 504 w 3372"/>
                <a:gd name="T123" fmla="*/ 1587 h 3651"/>
                <a:gd name="T124" fmla="*/ 533 w 3372"/>
                <a:gd name="T125" fmla="*/ 1738 h 36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  <a:lnTo>
                    <a:pt x="0" y="3651"/>
                  </a:lnTo>
                  <a:lnTo>
                    <a:pt x="0" y="671"/>
                  </a:lnTo>
                  <a:close/>
                  <a:moveTo>
                    <a:pt x="2354" y="3610"/>
                  </a:moveTo>
                  <a:lnTo>
                    <a:pt x="2351" y="3595"/>
                  </a:lnTo>
                  <a:lnTo>
                    <a:pt x="2351" y="3582"/>
                  </a:lnTo>
                  <a:lnTo>
                    <a:pt x="2351" y="3568"/>
                  </a:lnTo>
                  <a:lnTo>
                    <a:pt x="2347" y="3553"/>
                  </a:lnTo>
                  <a:lnTo>
                    <a:pt x="2341" y="3549"/>
                  </a:lnTo>
                  <a:lnTo>
                    <a:pt x="2328" y="3541"/>
                  </a:lnTo>
                  <a:lnTo>
                    <a:pt x="2324" y="3539"/>
                  </a:lnTo>
                  <a:lnTo>
                    <a:pt x="2314" y="3535"/>
                  </a:lnTo>
                  <a:lnTo>
                    <a:pt x="2301" y="3526"/>
                  </a:lnTo>
                  <a:lnTo>
                    <a:pt x="2299" y="3522"/>
                  </a:lnTo>
                  <a:lnTo>
                    <a:pt x="2297" y="3512"/>
                  </a:lnTo>
                  <a:lnTo>
                    <a:pt x="2297" y="3497"/>
                  </a:lnTo>
                  <a:lnTo>
                    <a:pt x="2297" y="3484"/>
                  </a:lnTo>
                  <a:lnTo>
                    <a:pt x="2287" y="3468"/>
                  </a:lnTo>
                  <a:lnTo>
                    <a:pt x="2285" y="3468"/>
                  </a:lnTo>
                  <a:lnTo>
                    <a:pt x="2272" y="3462"/>
                  </a:lnTo>
                  <a:lnTo>
                    <a:pt x="2258" y="3457"/>
                  </a:lnTo>
                  <a:lnTo>
                    <a:pt x="2257" y="3455"/>
                  </a:lnTo>
                  <a:lnTo>
                    <a:pt x="2247" y="3441"/>
                  </a:lnTo>
                  <a:lnTo>
                    <a:pt x="2245" y="3428"/>
                  </a:lnTo>
                  <a:lnTo>
                    <a:pt x="2243" y="3418"/>
                  </a:lnTo>
                  <a:lnTo>
                    <a:pt x="2243" y="3414"/>
                  </a:lnTo>
                  <a:lnTo>
                    <a:pt x="2237" y="3399"/>
                  </a:lnTo>
                  <a:lnTo>
                    <a:pt x="2230" y="3393"/>
                  </a:lnTo>
                  <a:lnTo>
                    <a:pt x="2216" y="3389"/>
                  </a:lnTo>
                  <a:lnTo>
                    <a:pt x="2201" y="3386"/>
                  </a:lnTo>
                  <a:lnTo>
                    <a:pt x="2199" y="3386"/>
                  </a:lnTo>
                  <a:lnTo>
                    <a:pt x="2187" y="3378"/>
                  </a:lnTo>
                  <a:lnTo>
                    <a:pt x="2174" y="3372"/>
                  </a:lnTo>
                  <a:lnTo>
                    <a:pt x="2159" y="3380"/>
                  </a:lnTo>
                  <a:lnTo>
                    <a:pt x="2145" y="3384"/>
                  </a:lnTo>
                  <a:lnTo>
                    <a:pt x="2132" y="3384"/>
                  </a:lnTo>
                  <a:lnTo>
                    <a:pt x="2116" y="3382"/>
                  </a:lnTo>
                  <a:lnTo>
                    <a:pt x="2103" y="3382"/>
                  </a:lnTo>
                  <a:lnTo>
                    <a:pt x="2089" y="3378"/>
                  </a:lnTo>
                  <a:lnTo>
                    <a:pt x="2076" y="3376"/>
                  </a:lnTo>
                  <a:lnTo>
                    <a:pt x="2061" y="3372"/>
                  </a:lnTo>
                  <a:lnTo>
                    <a:pt x="2059" y="3370"/>
                  </a:lnTo>
                  <a:lnTo>
                    <a:pt x="2047" y="3368"/>
                  </a:lnTo>
                  <a:lnTo>
                    <a:pt x="2034" y="3363"/>
                  </a:lnTo>
                  <a:lnTo>
                    <a:pt x="2020" y="3357"/>
                  </a:lnTo>
                  <a:lnTo>
                    <a:pt x="2018" y="3357"/>
                  </a:lnTo>
                  <a:lnTo>
                    <a:pt x="2005" y="3351"/>
                  </a:lnTo>
                  <a:lnTo>
                    <a:pt x="1992" y="3343"/>
                  </a:lnTo>
                  <a:lnTo>
                    <a:pt x="1990" y="3343"/>
                  </a:lnTo>
                  <a:lnTo>
                    <a:pt x="1978" y="3338"/>
                  </a:lnTo>
                  <a:lnTo>
                    <a:pt x="1967" y="3330"/>
                  </a:lnTo>
                  <a:lnTo>
                    <a:pt x="1963" y="3328"/>
                  </a:lnTo>
                  <a:lnTo>
                    <a:pt x="1949" y="3318"/>
                  </a:lnTo>
                  <a:lnTo>
                    <a:pt x="1943" y="3315"/>
                  </a:lnTo>
                  <a:lnTo>
                    <a:pt x="1934" y="3309"/>
                  </a:lnTo>
                  <a:lnTo>
                    <a:pt x="1922" y="3301"/>
                  </a:lnTo>
                  <a:lnTo>
                    <a:pt x="1920" y="3299"/>
                  </a:lnTo>
                  <a:lnTo>
                    <a:pt x="1907" y="3290"/>
                  </a:lnTo>
                  <a:lnTo>
                    <a:pt x="1905" y="3288"/>
                  </a:lnTo>
                  <a:lnTo>
                    <a:pt x="1894" y="3278"/>
                  </a:lnTo>
                  <a:lnTo>
                    <a:pt x="1888" y="3274"/>
                  </a:lnTo>
                  <a:lnTo>
                    <a:pt x="1878" y="3267"/>
                  </a:lnTo>
                  <a:lnTo>
                    <a:pt x="1871" y="3259"/>
                  </a:lnTo>
                  <a:lnTo>
                    <a:pt x="1865" y="3255"/>
                  </a:lnTo>
                  <a:lnTo>
                    <a:pt x="1855" y="3245"/>
                  </a:lnTo>
                  <a:lnTo>
                    <a:pt x="1851" y="3242"/>
                  </a:lnTo>
                  <a:lnTo>
                    <a:pt x="1842" y="3232"/>
                  </a:lnTo>
                  <a:lnTo>
                    <a:pt x="1836" y="3228"/>
                  </a:lnTo>
                  <a:lnTo>
                    <a:pt x="1822" y="3222"/>
                  </a:lnTo>
                  <a:lnTo>
                    <a:pt x="1809" y="3221"/>
                  </a:lnTo>
                  <a:lnTo>
                    <a:pt x="1796" y="3222"/>
                  </a:lnTo>
                  <a:lnTo>
                    <a:pt x="1780" y="3226"/>
                  </a:lnTo>
                  <a:lnTo>
                    <a:pt x="1767" y="3230"/>
                  </a:lnTo>
                  <a:lnTo>
                    <a:pt x="1757" y="3217"/>
                  </a:lnTo>
                  <a:lnTo>
                    <a:pt x="1751" y="3211"/>
                  </a:lnTo>
                  <a:lnTo>
                    <a:pt x="1748" y="3203"/>
                  </a:lnTo>
                  <a:lnTo>
                    <a:pt x="1740" y="3190"/>
                  </a:lnTo>
                  <a:lnTo>
                    <a:pt x="1738" y="3188"/>
                  </a:lnTo>
                  <a:lnTo>
                    <a:pt x="1730" y="3176"/>
                  </a:lnTo>
                  <a:lnTo>
                    <a:pt x="1725" y="3169"/>
                  </a:lnTo>
                  <a:lnTo>
                    <a:pt x="1719" y="3161"/>
                  </a:lnTo>
                  <a:lnTo>
                    <a:pt x="1711" y="3149"/>
                  </a:lnTo>
                  <a:lnTo>
                    <a:pt x="1707" y="3148"/>
                  </a:lnTo>
                  <a:lnTo>
                    <a:pt x="1698" y="3134"/>
                  </a:lnTo>
                  <a:lnTo>
                    <a:pt x="1686" y="3121"/>
                  </a:lnTo>
                  <a:lnTo>
                    <a:pt x="1682" y="3117"/>
                  </a:lnTo>
                  <a:lnTo>
                    <a:pt x="1675" y="3105"/>
                  </a:lnTo>
                  <a:lnTo>
                    <a:pt x="1669" y="3100"/>
                  </a:lnTo>
                  <a:lnTo>
                    <a:pt x="1661" y="3092"/>
                  </a:lnTo>
                  <a:lnTo>
                    <a:pt x="1653" y="3084"/>
                  </a:lnTo>
                  <a:lnTo>
                    <a:pt x="1648" y="3078"/>
                  </a:lnTo>
                  <a:lnTo>
                    <a:pt x="1640" y="3071"/>
                  </a:lnTo>
                  <a:lnTo>
                    <a:pt x="1634" y="3063"/>
                  </a:lnTo>
                  <a:lnTo>
                    <a:pt x="1627" y="3055"/>
                  </a:lnTo>
                  <a:lnTo>
                    <a:pt x="1621" y="3050"/>
                  </a:lnTo>
                  <a:lnTo>
                    <a:pt x="1611" y="3042"/>
                  </a:lnTo>
                  <a:lnTo>
                    <a:pt x="1604" y="3036"/>
                  </a:lnTo>
                  <a:lnTo>
                    <a:pt x="1598" y="3030"/>
                  </a:lnTo>
                  <a:lnTo>
                    <a:pt x="1584" y="3021"/>
                  </a:lnTo>
                  <a:lnTo>
                    <a:pt x="1571" y="3015"/>
                  </a:lnTo>
                  <a:lnTo>
                    <a:pt x="1559" y="3007"/>
                  </a:lnTo>
                  <a:lnTo>
                    <a:pt x="1556" y="3005"/>
                  </a:lnTo>
                  <a:lnTo>
                    <a:pt x="1542" y="2998"/>
                  </a:lnTo>
                  <a:lnTo>
                    <a:pt x="1538" y="2994"/>
                  </a:lnTo>
                  <a:lnTo>
                    <a:pt x="1529" y="2988"/>
                  </a:lnTo>
                  <a:lnTo>
                    <a:pt x="1517" y="2980"/>
                  </a:lnTo>
                  <a:lnTo>
                    <a:pt x="1515" y="2979"/>
                  </a:lnTo>
                  <a:lnTo>
                    <a:pt x="1500" y="2971"/>
                  </a:lnTo>
                  <a:lnTo>
                    <a:pt x="1490" y="2965"/>
                  </a:lnTo>
                  <a:lnTo>
                    <a:pt x="1486" y="2963"/>
                  </a:lnTo>
                  <a:lnTo>
                    <a:pt x="1471" y="2956"/>
                  </a:lnTo>
                  <a:lnTo>
                    <a:pt x="1461" y="2952"/>
                  </a:lnTo>
                  <a:lnTo>
                    <a:pt x="1458" y="2950"/>
                  </a:lnTo>
                  <a:lnTo>
                    <a:pt x="1444" y="2944"/>
                  </a:lnTo>
                  <a:lnTo>
                    <a:pt x="1431" y="2940"/>
                  </a:lnTo>
                  <a:lnTo>
                    <a:pt x="1425" y="2938"/>
                  </a:lnTo>
                  <a:lnTo>
                    <a:pt x="1415" y="2934"/>
                  </a:lnTo>
                  <a:lnTo>
                    <a:pt x="1402" y="2931"/>
                  </a:lnTo>
                  <a:lnTo>
                    <a:pt x="1388" y="2925"/>
                  </a:lnTo>
                  <a:lnTo>
                    <a:pt x="1381" y="2925"/>
                  </a:lnTo>
                  <a:lnTo>
                    <a:pt x="1373" y="2923"/>
                  </a:lnTo>
                  <a:lnTo>
                    <a:pt x="1360" y="2919"/>
                  </a:lnTo>
                  <a:lnTo>
                    <a:pt x="1346" y="2915"/>
                  </a:lnTo>
                  <a:lnTo>
                    <a:pt x="1331" y="2913"/>
                  </a:lnTo>
                  <a:lnTo>
                    <a:pt x="1317" y="2911"/>
                  </a:lnTo>
                  <a:lnTo>
                    <a:pt x="1314" y="2909"/>
                  </a:lnTo>
                  <a:lnTo>
                    <a:pt x="1304" y="2908"/>
                  </a:lnTo>
                  <a:lnTo>
                    <a:pt x="1291" y="2906"/>
                  </a:lnTo>
                  <a:lnTo>
                    <a:pt x="1277" y="2906"/>
                  </a:lnTo>
                  <a:lnTo>
                    <a:pt x="1262" y="2904"/>
                  </a:lnTo>
                  <a:lnTo>
                    <a:pt x="1248" y="2900"/>
                  </a:lnTo>
                  <a:lnTo>
                    <a:pt x="1239" y="2896"/>
                  </a:lnTo>
                  <a:lnTo>
                    <a:pt x="1233" y="2894"/>
                  </a:lnTo>
                  <a:lnTo>
                    <a:pt x="1219" y="2890"/>
                  </a:lnTo>
                  <a:lnTo>
                    <a:pt x="1206" y="2888"/>
                  </a:lnTo>
                  <a:lnTo>
                    <a:pt x="1191" y="2888"/>
                  </a:lnTo>
                  <a:lnTo>
                    <a:pt x="1177" y="2886"/>
                  </a:lnTo>
                  <a:lnTo>
                    <a:pt x="1164" y="2886"/>
                  </a:lnTo>
                  <a:lnTo>
                    <a:pt x="1150" y="2884"/>
                  </a:lnTo>
                  <a:lnTo>
                    <a:pt x="1135" y="2883"/>
                  </a:lnTo>
                  <a:lnTo>
                    <a:pt x="1133" y="2883"/>
                  </a:lnTo>
                  <a:lnTo>
                    <a:pt x="1122" y="2881"/>
                  </a:lnTo>
                  <a:lnTo>
                    <a:pt x="1108" y="2879"/>
                  </a:lnTo>
                  <a:lnTo>
                    <a:pt x="1093" y="2875"/>
                  </a:lnTo>
                  <a:lnTo>
                    <a:pt x="1079" y="2873"/>
                  </a:lnTo>
                  <a:lnTo>
                    <a:pt x="1066" y="2869"/>
                  </a:lnTo>
                  <a:lnTo>
                    <a:pt x="1058" y="2867"/>
                  </a:lnTo>
                  <a:lnTo>
                    <a:pt x="1050" y="2865"/>
                  </a:lnTo>
                  <a:lnTo>
                    <a:pt x="1037" y="2861"/>
                  </a:lnTo>
                  <a:lnTo>
                    <a:pt x="1024" y="2856"/>
                  </a:lnTo>
                  <a:lnTo>
                    <a:pt x="1022" y="2854"/>
                  </a:lnTo>
                  <a:lnTo>
                    <a:pt x="1008" y="2848"/>
                  </a:lnTo>
                  <a:lnTo>
                    <a:pt x="999" y="2840"/>
                  </a:lnTo>
                  <a:lnTo>
                    <a:pt x="995" y="2838"/>
                  </a:lnTo>
                  <a:lnTo>
                    <a:pt x="981" y="2825"/>
                  </a:lnTo>
                  <a:lnTo>
                    <a:pt x="970" y="2812"/>
                  </a:lnTo>
                  <a:lnTo>
                    <a:pt x="968" y="2808"/>
                  </a:lnTo>
                  <a:lnTo>
                    <a:pt x="960" y="2798"/>
                  </a:lnTo>
                  <a:lnTo>
                    <a:pt x="954" y="2785"/>
                  </a:lnTo>
                  <a:lnTo>
                    <a:pt x="953" y="2781"/>
                  </a:lnTo>
                  <a:lnTo>
                    <a:pt x="951" y="2771"/>
                  </a:lnTo>
                  <a:lnTo>
                    <a:pt x="947" y="2756"/>
                  </a:lnTo>
                  <a:lnTo>
                    <a:pt x="943" y="2742"/>
                  </a:lnTo>
                  <a:lnTo>
                    <a:pt x="943" y="2729"/>
                  </a:lnTo>
                  <a:lnTo>
                    <a:pt x="941" y="2714"/>
                  </a:lnTo>
                  <a:lnTo>
                    <a:pt x="941" y="2700"/>
                  </a:lnTo>
                  <a:lnTo>
                    <a:pt x="941" y="2687"/>
                  </a:lnTo>
                  <a:lnTo>
                    <a:pt x="941" y="2673"/>
                  </a:lnTo>
                  <a:lnTo>
                    <a:pt x="943" y="2658"/>
                  </a:lnTo>
                  <a:lnTo>
                    <a:pt x="943" y="2644"/>
                  </a:lnTo>
                  <a:lnTo>
                    <a:pt x="945" y="2629"/>
                  </a:lnTo>
                  <a:lnTo>
                    <a:pt x="945" y="2616"/>
                  </a:lnTo>
                  <a:lnTo>
                    <a:pt x="947" y="2602"/>
                  </a:lnTo>
                  <a:lnTo>
                    <a:pt x="949" y="2589"/>
                  </a:lnTo>
                  <a:lnTo>
                    <a:pt x="951" y="2575"/>
                  </a:lnTo>
                  <a:lnTo>
                    <a:pt x="953" y="2560"/>
                  </a:lnTo>
                  <a:lnTo>
                    <a:pt x="953" y="2550"/>
                  </a:lnTo>
                  <a:lnTo>
                    <a:pt x="953" y="2547"/>
                  </a:lnTo>
                  <a:lnTo>
                    <a:pt x="954" y="2531"/>
                  </a:lnTo>
                  <a:lnTo>
                    <a:pt x="956" y="2518"/>
                  </a:lnTo>
                  <a:lnTo>
                    <a:pt x="958" y="2504"/>
                  </a:lnTo>
                  <a:lnTo>
                    <a:pt x="958" y="2491"/>
                  </a:lnTo>
                  <a:lnTo>
                    <a:pt x="960" y="2477"/>
                  </a:lnTo>
                  <a:lnTo>
                    <a:pt x="960" y="2462"/>
                  </a:lnTo>
                  <a:lnTo>
                    <a:pt x="962" y="2449"/>
                  </a:lnTo>
                  <a:lnTo>
                    <a:pt x="962" y="2435"/>
                  </a:lnTo>
                  <a:lnTo>
                    <a:pt x="964" y="2420"/>
                  </a:lnTo>
                  <a:lnTo>
                    <a:pt x="964" y="2406"/>
                  </a:lnTo>
                  <a:lnTo>
                    <a:pt x="964" y="2393"/>
                  </a:lnTo>
                  <a:lnTo>
                    <a:pt x="964" y="2379"/>
                  </a:lnTo>
                  <a:lnTo>
                    <a:pt x="964" y="2364"/>
                  </a:lnTo>
                  <a:lnTo>
                    <a:pt x="964" y="2351"/>
                  </a:lnTo>
                  <a:lnTo>
                    <a:pt x="964" y="2337"/>
                  </a:lnTo>
                  <a:lnTo>
                    <a:pt x="964" y="2322"/>
                  </a:lnTo>
                  <a:lnTo>
                    <a:pt x="964" y="2308"/>
                  </a:lnTo>
                  <a:lnTo>
                    <a:pt x="962" y="2295"/>
                  </a:lnTo>
                  <a:lnTo>
                    <a:pt x="962" y="2280"/>
                  </a:lnTo>
                  <a:lnTo>
                    <a:pt x="962" y="2266"/>
                  </a:lnTo>
                  <a:lnTo>
                    <a:pt x="960" y="2253"/>
                  </a:lnTo>
                  <a:lnTo>
                    <a:pt x="960" y="2239"/>
                  </a:lnTo>
                  <a:lnTo>
                    <a:pt x="958" y="2224"/>
                  </a:lnTo>
                  <a:lnTo>
                    <a:pt x="958" y="2211"/>
                  </a:lnTo>
                  <a:lnTo>
                    <a:pt x="956" y="2197"/>
                  </a:lnTo>
                  <a:lnTo>
                    <a:pt x="956" y="2184"/>
                  </a:lnTo>
                  <a:lnTo>
                    <a:pt x="954" y="2168"/>
                  </a:lnTo>
                  <a:lnTo>
                    <a:pt x="954" y="2155"/>
                  </a:lnTo>
                  <a:lnTo>
                    <a:pt x="954" y="2141"/>
                  </a:lnTo>
                  <a:lnTo>
                    <a:pt x="953" y="2126"/>
                  </a:lnTo>
                  <a:lnTo>
                    <a:pt x="953" y="2122"/>
                  </a:lnTo>
                  <a:lnTo>
                    <a:pt x="953" y="2113"/>
                  </a:lnTo>
                  <a:lnTo>
                    <a:pt x="953" y="2099"/>
                  </a:lnTo>
                  <a:lnTo>
                    <a:pt x="953" y="2090"/>
                  </a:lnTo>
                  <a:lnTo>
                    <a:pt x="953" y="2084"/>
                  </a:lnTo>
                  <a:lnTo>
                    <a:pt x="954" y="2070"/>
                  </a:lnTo>
                  <a:lnTo>
                    <a:pt x="954" y="2057"/>
                  </a:lnTo>
                  <a:lnTo>
                    <a:pt x="956" y="2043"/>
                  </a:lnTo>
                  <a:lnTo>
                    <a:pt x="960" y="2028"/>
                  </a:lnTo>
                  <a:lnTo>
                    <a:pt x="962" y="2015"/>
                  </a:lnTo>
                  <a:lnTo>
                    <a:pt x="968" y="2001"/>
                  </a:lnTo>
                  <a:lnTo>
                    <a:pt x="974" y="1986"/>
                  </a:lnTo>
                  <a:lnTo>
                    <a:pt x="977" y="1972"/>
                  </a:lnTo>
                  <a:lnTo>
                    <a:pt x="976" y="1959"/>
                  </a:lnTo>
                  <a:lnTo>
                    <a:pt x="972" y="1946"/>
                  </a:lnTo>
                  <a:lnTo>
                    <a:pt x="970" y="1932"/>
                  </a:lnTo>
                  <a:lnTo>
                    <a:pt x="976" y="1917"/>
                  </a:lnTo>
                  <a:lnTo>
                    <a:pt x="981" y="1911"/>
                  </a:lnTo>
                  <a:lnTo>
                    <a:pt x="987" y="1903"/>
                  </a:lnTo>
                  <a:lnTo>
                    <a:pt x="995" y="1896"/>
                  </a:lnTo>
                  <a:lnTo>
                    <a:pt x="1001" y="1890"/>
                  </a:lnTo>
                  <a:lnTo>
                    <a:pt x="1008" y="1880"/>
                  </a:lnTo>
                  <a:lnTo>
                    <a:pt x="1014" y="1874"/>
                  </a:lnTo>
                  <a:lnTo>
                    <a:pt x="1024" y="1865"/>
                  </a:lnTo>
                  <a:lnTo>
                    <a:pt x="1027" y="1861"/>
                  </a:lnTo>
                  <a:lnTo>
                    <a:pt x="1037" y="1851"/>
                  </a:lnTo>
                  <a:lnTo>
                    <a:pt x="1043" y="1848"/>
                  </a:lnTo>
                  <a:lnTo>
                    <a:pt x="1050" y="1840"/>
                  </a:lnTo>
                  <a:lnTo>
                    <a:pt x="1058" y="1834"/>
                  </a:lnTo>
                  <a:lnTo>
                    <a:pt x="1066" y="1826"/>
                  </a:lnTo>
                  <a:lnTo>
                    <a:pt x="1075" y="1819"/>
                  </a:lnTo>
                  <a:lnTo>
                    <a:pt x="1079" y="1817"/>
                  </a:lnTo>
                  <a:lnTo>
                    <a:pt x="1093" y="1805"/>
                  </a:lnTo>
                  <a:lnTo>
                    <a:pt x="1108" y="1794"/>
                  </a:lnTo>
                  <a:lnTo>
                    <a:pt x="1112" y="1792"/>
                  </a:lnTo>
                  <a:lnTo>
                    <a:pt x="1122" y="1784"/>
                  </a:lnTo>
                  <a:lnTo>
                    <a:pt x="1131" y="1777"/>
                  </a:lnTo>
                  <a:lnTo>
                    <a:pt x="1135" y="1775"/>
                  </a:lnTo>
                  <a:lnTo>
                    <a:pt x="1150" y="1763"/>
                  </a:lnTo>
                  <a:lnTo>
                    <a:pt x="1164" y="1754"/>
                  </a:lnTo>
                  <a:lnTo>
                    <a:pt x="1170" y="1750"/>
                  </a:lnTo>
                  <a:lnTo>
                    <a:pt x="1177" y="1744"/>
                  </a:lnTo>
                  <a:lnTo>
                    <a:pt x="1189" y="1736"/>
                  </a:lnTo>
                  <a:lnTo>
                    <a:pt x="1191" y="1732"/>
                  </a:lnTo>
                  <a:lnTo>
                    <a:pt x="1206" y="1723"/>
                  </a:lnTo>
                  <a:lnTo>
                    <a:pt x="1208" y="1721"/>
                  </a:lnTo>
                  <a:lnTo>
                    <a:pt x="1219" y="1713"/>
                  </a:lnTo>
                  <a:lnTo>
                    <a:pt x="1227" y="1707"/>
                  </a:lnTo>
                  <a:lnTo>
                    <a:pt x="1233" y="1702"/>
                  </a:lnTo>
                  <a:lnTo>
                    <a:pt x="1244" y="1692"/>
                  </a:lnTo>
                  <a:lnTo>
                    <a:pt x="1248" y="1690"/>
                  </a:lnTo>
                  <a:lnTo>
                    <a:pt x="1262" y="1681"/>
                  </a:lnTo>
                  <a:lnTo>
                    <a:pt x="1264" y="1679"/>
                  </a:lnTo>
                  <a:lnTo>
                    <a:pt x="1277" y="1669"/>
                  </a:lnTo>
                  <a:lnTo>
                    <a:pt x="1279" y="1665"/>
                  </a:lnTo>
                  <a:lnTo>
                    <a:pt x="1291" y="1656"/>
                  </a:lnTo>
                  <a:lnTo>
                    <a:pt x="1296" y="1652"/>
                  </a:lnTo>
                  <a:lnTo>
                    <a:pt x="1304" y="1646"/>
                  </a:lnTo>
                  <a:lnTo>
                    <a:pt x="1314" y="1638"/>
                  </a:lnTo>
                  <a:lnTo>
                    <a:pt x="1317" y="1634"/>
                  </a:lnTo>
                  <a:lnTo>
                    <a:pt x="1331" y="1627"/>
                  </a:lnTo>
                  <a:lnTo>
                    <a:pt x="1339" y="1623"/>
                  </a:lnTo>
                  <a:lnTo>
                    <a:pt x="1346" y="1619"/>
                  </a:lnTo>
                  <a:lnTo>
                    <a:pt x="1360" y="1613"/>
                  </a:lnTo>
                  <a:lnTo>
                    <a:pt x="1365" y="1610"/>
                  </a:lnTo>
                  <a:lnTo>
                    <a:pt x="1373" y="1606"/>
                  </a:lnTo>
                  <a:lnTo>
                    <a:pt x="1388" y="1598"/>
                  </a:lnTo>
                  <a:lnTo>
                    <a:pt x="1392" y="1596"/>
                  </a:lnTo>
                  <a:lnTo>
                    <a:pt x="1402" y="1586"/>
                  </a:lnTo>
                  <a:lnTo>
                    <a:pt x="1408" y="1581"/>
                  </a:lnTo>
                  <a:lnTo>
                    <a:pt x="1415" y="1573"/>
                  </a:lnTo>
                  <a:lnTo>
                    <a:pt x="1421" y="1567"/>
                  </a:lnTo>
                  <a:lnTo>
                    <a:pt x="1431" y="1560"/>
                  </a:lnTo>
                  <a:lnTo>
                    <a:pt x="1436" y="1554"/>
                  </a:lnTo>
                  <a:lnTo>
                    <a:pt x="1444" y="1546"/>
                  </a:lnTo>
                  <a:lnTo>
                    <a:pt x="1450" y="1538"/>
                  </a:lnTo>
                  <a:lnTo>
                    <a:pt x="1458" y="1531"/>
                  </a:lnTo>
                  <a:lnTo>
                    <a:pt x="1463" y="1525"/>
                  </a:lnTo>
                  <a:lnTo>
                    <a:pt x="1471" y="1515"/>
                  </a:lnTo>
                  <a:lnTo>
                    <a:pt x="1477" y="1512"/>
                  </a:lnTo>
                  <a:lnTo>
                    <a:pt x="1486" y="1500"/>
                  </a:lnTo>
                  <a:lnTo>
                    <a:pt x="1488" y="1498"/>
                  </a:lnTo>
                  <a:lnTo>
                    <a:pt x="1500" y="1485"/>
                  </a:lnTo>
                  <a:lnTo>
                    <a:pt x="1502" y="1483"/>
                  </a:lnTo>
                  <a:lnTo>
                    <a:pt x="1515" y="1469"/>
                  </a:lnTo>
                  <a:lnTo>
                    <a:pt x="1529" y="1458"/>
                  </a:lnTo>
                  <a:lnTo>
                    <a:pt x="1529" y="1456"/>
                  </a:lnTo>
                  <a:lnTo>
                    <a:pt x="1542" y="1444"/>
                  </a:lnTo>
                  <a:lnTo>
                    <a:pt x="1546" y="1442"/>
                  </a:lnTo>
                  <a:lnTo>
                    <a:pt x="1556" y="1431"/>
                  </a:lnTo>
                  <a:lnTo>
                    <a:pt x="1561" y="1427"/>
                  </a:lnTo>
                  <a:lnTo>
                    <a:pt x="1571" y="1417"/>
                  </a:lnTo>
                  <a:lnTo>
                    <a:pt x="1575" y="1414"/>
                  </a:lnTo>
                  <a:lnTo>
                    <a:pt x="1584" y="1406"/>
                  </a:lnTo>
                  <a:lnTo>
                    <a:pt x="1590" y="1400"/>
                  </a:lnTo>
                  <a:lnTo>
                    <a:pt x="1598" y="1393"/>
                  </a:lnTo>
                  <a:lnTo>
                    <a:pt x="1605" y="1387"/>
                  </a:lnTo>
                  <a:lnTo>
                    <a:pt x="1611" y="1379"/>
                  </a:lnTo>
                  <a:lnTo>
                    <a:pt x="1621" y="1371"/>
                  </a:lnTo>
                  <a:lnTo>
                    <a:pt x="1627" y="1366"/>
                  </a:lnTo>
                  <a:lnTo>
                    <a:pt x="1636" y="1358"/>
                  </a:lnTo>
                  <a:lnTo>
                    <a:pt x="1640" y="1354"/>
                  </a:lnTo>
                  <a:lnTo>
                    <a:pt x="1652" y="1343"/>
                  </a:lnTo>
                  <a:lnTo>
                    <a:pt x="1653" y="1341"/>
                  </a:lnTo>
                  <a:lnTo>
                    <a:pt x="1667" y="1329"/>
                  </a:lnTo>
                  <a:lnTo>
                    <a:pt x="1669" y="1329"/>
                  </a:lnTo>
                  <a:lnTo>
                    <a:pt x="1682" y="1316"/>
                  </a:lnTo>
                  <a:lnTo>
                    <a:pt x="1684" y="1316"/>
                  </a:lnTo>
                  <a:lnTo>
                    <a:pt x="1698" y="1304"/>
                  </a:lnTo>
                  <a:lnTo>
                    <a:pt x="1700" y="1302"/>
                  </a:lnTo>
                  <a:lnTo>
                    <a:pt x="1711" y="1295"/>
                  </a:lnTo>
                  <a:lnTo>
                    <a:pt x="1719" y="1287"/>
                  </a:lnTo>
                  <a:lnTo>
                    <a:pt x="1725" y="1283"/>
                  </a:lnTo>
                  <a:lnTo>
                    <a:pt x="1730" y="1273"/>
                  </a:lnTo>
                  <a:lnTo>
                    <a:pt x="1738" y="1260"/>
                  </a:lnTo>
                  <a:lnTo>
                    <a:pt x="1740" y="1260"/>
                  </a:lnTo>
                  <a:lnTo>
                    <a:pt x="1751" y="1256"/>
                  </a:lnTo>
                  <a:lnTo>
                    <a:pt x="1767" y="1258"/>
                  </a:lnTo>
                  <a:lnTo>
                    <a:pt x="1767" y="1260"/>
                  </a:lnTo>
                  <a:lnTo>
                    <a:pt x="1776" y="1273"/>
                  </a:lnTo>
                  <a:lnTo>
                    <a:pt x="1780" y="1277"/>
                  </a:lnTo>
                  <a:lnTo>
                    <a:pt x="1796" y="1287"/>
                  </a:lnTo>
                  <a:lnTo>
                    <a:pt x="1798" y="1287"/>
                  </a:lnTo>
                  <a:lnTo>
                    <a:pt x="1809" y="1291"/>
                  </a:lnTo>
                  <a:lnTo>
                    <a:pt x="1822" y="1302"/>
                  </a:lnTo>
                  <a:lnTo>
                    <a:pt x="1832" y="1316"/>
                  </a:lnTo>
                  <a:lnTo>
                    <a:pt x="1836" y="1320"/>
                  </a:lnTo>
                  <a:lnTo>
                    <a:pt x="1851" y="1325"/>
                  </a:lnTo>
                  <a:lnTo>
                    <a:pt x="1861" y="1329"/>
                  </a:lnTo>
                  <a:lnTo>
                    <a:pt x="1865" y="1333"/>
                  </a:lnTo>
                  <a:lnTo>
                    <a:pt x="1872" y="1343"/>
                  </a:lnTo>
                  <a:lnTo>
                    <a:pt x="1878" y="1352"/>
                  </a:lnTo>
                  <a:lnTo>
                    <a:pt x="1884" y="1358"/>
                  </a:lnTo>
                  <a:lnTo>
                    <a:pt x="1894" y="1364"/>
                  </a:lnTo>
                  <a:lnTo>
                    <a:pt x="1907" y="1358"/>
                  </a:lnTo>
                  <a:lnTo>
                    <a:pt x="1909" y="1358"/>
                  </a:lnTo>
                  <a:lnTo>
                    <a:pt x="1919" y="1343"/>
                  </a:lnTo>
                  <a:lnTo>
                    <a:pt x="1920" y="1339"/>
                  </a:lnTo>
                  <a:lnTo>
                    <a:pt x="1930" y="1329"/>
                  </a:lnTo>
                  <a:lnTo>
                    <a:pt x="1934" y="1325"/>
                  </a:lnTo>
                  <a:lnTo>
                    <a:pt x="1949" y="1318"/>
                  </a:lnTo>
                  <a:lnTo>
                    <a:pt x="1953" y="1316"/>
                  </a:lnTo>
                  <a:lnTo>
                    <a:pt x="1963" y="1304"/>
                  </a:lnTo>
                  <a:lnTo>
                    <a:pt x="1967" y="1302"/>
                  </a:lnTo>
                  <a:lnTo>
                    <a:pt x="1978" y="1293"/>
                  </a:lnTo>
                  <a:lnTo>
                    <a:pt x="1992" y="1289"/>
                  </a:lnTo>
                  <a:lnTo>
                    <a:pt x="2005" y="1291"/>
                  </a:lnTo>
                  <a:lnTo>
                    <a:pt x="2018" y="1289"/>
                  </a:lnTo>
                  <a:lnTo>
                    <a:pt x="2024" y="1287"/>
                  </a:lnTo>
                  <a:lnTo>
                    <a:pt x="2034" y="1285"/>
                  </a:lnTo>
                  <a:lnTo>
                    <a:pt x="2047" y="1273"/>
                  </a:lnTo>
                  <a:lnTo>
                    <a:pt x="2061" y="1268"/>
                  </a:lnTo>
                  <a:lnTo>
                    <a:pt x="2066" y="1273"/>
                  </a:lnTo>
                  <a:lnTo>
                    <a:pt x="2074" y="1287"/>
                  </a:lnTo>
                  <a:lnTo>
                    <a:pt x="2076" y="1289"/>
                  </a:lnTo>
                  <a:lnTo>
                    <a:pt x="2082" y="1302"/>
                  </a:lnTo>
                  <a:lnTo>
                    <a:pt x="2088" y="1316"/>
                  </a:lnTo>
                  <a:lnTo>
                    <a:pt x="2089" y="1316"/>
                  </a:lnTo>
                  <a:lnTo>
                    <a:pt x="2103" y="1329"/>
                  </a:lnTo>
                  <a:lnTo>
                    <a:pt x="2103" y="1331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32" y="1327"/>
                  </a:lnTo>
                  <a:lnTo>
                    <a:pt x="2145" y="1323"/>
                  </a:lnTo>
                  <a:lnTo>
                    <a:pt x="2159" y="1321"/>
                  </a:lnTo>
                  <a:lnTo>
                    <a:pt x="2174" y="1320"/>
                  </a:lnTo>
                  <a:lnTo>
                    <a:pt x="2187" y="1320"/>
                  </a:lnTo>
                  <a:lnTo>
                    <a:pt x="2201" y="1321"/>
                  </a:lnTo>
                  <a:lnTo>
                    <a:pt x="2216" y="1321"/>
                  </a:lnTo>
                  <a:lnTo>
                    <a:pt x="2230" y="1323"/>
                  </a:lnTo>
                  <a:lnTo>
                    <a:pt x="2243" y="1327"/>
                  </a:lnTo>
                  <a:lnTo>
                    <a:pt x="2251" y="1329"/>
                  </a:lnTo>
                  <a:lnTo>
                    <a:pt x="2258" y="1331"/>
                  </a:lnTo>
                  <a:lnTo>
                    <a:pt x="2272" y="1335"/>
                  </a:lnTo>
                  <a:lnTo>
                    <a:pt x="2285" y="1337"/>
                  </a:lnTo>
                  <a:lnTo>
                    <a:pt x="2299" y="1339"/>
                  </a:lnTo>
                  <a:lnTo>
                    <a:pt x="2314" y="1343"/>
                  </a:lnTo>
                  <a:lnTo>
                    <a:pt x="2318" y="1343"/>
                  </a:lnTo>
                  <a:lnTo>
                    <a:pt x="2328" y="1348"/>
                  </a:lnTo>
                  <a:lnTo>
                    <a:pt x="2341" y="1358"/>
                  </a:lnTo>
                  <a:lnTo>
                    <a:pt x="2356" y="1369"/>
                  </a:lnTo>
                  <a:lnTo>
                    <a:pt x="2356" y="1371"/>
                  </a:lnTo>
                  <a:lnTo>
                    <a:pt x="2370" y="1385"/>
                  </a:lnTo>
                  <a:lnTo>
                    <a:pt x="2370" y="1387"/>
                  </a:lnTo>
                  <a:lnTo>
                    <a:pt x="2381" y="1400"/>
                  </a:lnTo>
                  <a:lnTo>
                    <a:pt x="2383" y="1402"/>
                  </a:lnTo>
                  <a:lnTo>
                    <a:pt x="2391" y="1414"/>
                  </a:lnTo>
                  <a:lnTo>
                    <a:pt x="2399" y="1425"/>
                  </a:lnTo>
                  <a:lnTo>
                    <a:pt x="2399" y="1427"/>
                  </a:lnTo>
                  <a:lnTo>
                    <a:pt x="2406" y="1442"/>
                  </a:lnTo>
                  <a:lnTo>
                    <a:pt x="2410" y="1456"/>
                  </a:lnTo>
                  <a:lnTo>
                    <a:pt x="2412" y="1458"/>
                  </a:lnTo>
                  <a:lnTo>
                    <a:pt x="2414" y="1469"/>
                  </a:lnTo>
                  <a:lnTo>
                    <a:pt x="2418" y="1483"/>
                  </a:lnTo>
                  <a:lnTo>
                    <a:pt x="2420" y="1498"/>
                  </a:lnTo>
                  <a:lnTo>
                    <a:pt x="2420" y="1512"/>
                  </a:lnTo>
                  <a:lnTo>
                    <a:pt x="2420" y="1525"/>
                  </a:lnTo>
                  <a:lnTo>
                    <a:pt x="2418" y="1538"/>
                  </a:lnTo>
                  <a:lnTo>
                    <a:pt x="2418" y="1554"/>
                  </a:lnTo>
                  <a:lnTo>
                    <a:pt x="2414" y="1567"/>
                  </a:lnTo>
                  <a:lnTo>
                    <a:pt x="2412" y="1575"/>
                  </a:lnTo>
                  <a:lnTo>
                    <a:pt x="2410" y="1581"/>
                  </a:lnTo>
                  <a:lnTo>
                    <a:pt x="2406" y="1596"/>
                  </a:lnTo>
                  <a:lnTo>
                    <a:pt x="2401" y="1610"/>
                  </a:lnTo>
                  <a:lnTo>
                    <a:pt x="2399" y="1617"/>
                  </a:lnTo>
                  <a:lnTo>
                    <a:pt x="2395" y="1623"/>
                  </a:lnTo>
                  <a:lnTo>
                    <a:pt x="2389" y="1638"/>
                  </a:lnTo>
                  <a:lnTo>
                    <a:pt x="2383" y="1646"/>
                  </a:lnTo>
                  <a:lnTo>
                    <a:pt x="2381" y="1652"/>
                  </a:lnTo>
                  <a:lnTo>
                    <a:pt x="2372" y="1665"/>
                  </a:lnTo>
                  <a:lnTo>
                    <a:pt x="2370" y="1669"/>
                  </a:lnTo>
                  <a:lnTo>
                    <a:pt x="2362" y="1679"/>
                  </a:lnTo>
                  <a:lnTo>
                    <a:pt x="2356" y="1688"/>
                  </a:lnTo>
                  <a:lnTo>
                    <a:pt x="2353" y="1692"/>
                  </a:lnTo>
                  <a:lnTo>
                    <a:pt x="2341" y="1706"/>
                  </a:lnTo>
                  <a:lnTo>
                    <a:pt x="2341" y="1707"/>
                  </a:lnTo>
                  <a:lnTo>
                    <a:pt x="2328" y="1721"/>
                  </a:lnTo>
                  <a:lnTo>
                    <a:pt x="2314" y="1736"/>
                  </a:lnTo>
                  <a:lnTo>
                    <a:pt x="2299" y="1748"/>
                  </a:lnTo>
                  <a:lnTo>
                    <a:pt x="2297" y="1750"/>
                  </a:lnTo>
                  <a:lnTo>
                    <a:pt x="2285" y="1757"/>
                  </a:lnTo>
                  <a:lnTo>
                    <a:pt x="2282" y="1763"/>
                  </a:lnTo>
                  <a:lnTo>
                    <a:pt x="2278" y="1777"/>
                  </a:lnTo>
                  <a:lnTo>
                    <a:pt x="2280" y="1792"/>
                  </a:lnTo>
                  <a:lnTo>
                    <a:pt x="2280" y="1805"/>
                  </a:lnTo>
                  <a:lnTo>
                    <a:pt x="2278" y="1819"/>
                  </a:lnTo>
                  <a:lnTo>
                    <a:pt x="2274" y="1834"/>
                  </a:lnTo>
                  <a:lnTo>
                    <a:pt x="2272" y="1836"/>
                  </a:lnTo>
                  <a:lnTo>
                    <a:pt x="2266" y="1848"/>
                  </a:lnTo>
                  <a:lnTo>
                    <a:pt x="2258" y="1861"/>
                  </a:lnTo>
                  <a:lnTo>
                    <a:pt x="2258" y="1867"/>
                  </a:lnTo>
                  <a:lnTo>
                    <a:pt x="2255" y="1874"/>
                  </a:lnTo>
                  <a:lnTo>
                    <a:pt x="2251" y="1890"/>
                  </a:lnTo>
                  <a:lnTo>
                    <a:pt x="2247" y="1903"/>
                  </a:lnTo>
                  <a:lnTo>
                    <a:pt x="2245" y="1917"/>
                  </a:lnTo>
                  <a:lnTo>
                    <a:pt x="2245" y="1932"/>
                  </a:lnTo>
                  <a:lnTo>
                    <a:pt x="2243" y="1932"/>
                  </a:lnTo>
                  <a:lnTo>
                    <a:pt x="2243" y="1946"/>
                  </a:lnTo>
                  <a:lnTo>
                    <a:pt x="2241" y="1959"/>
                  </a:lnTo>
                  <a:lnTo>
                    <a:pt x="2241" y="1972"/>
                  </a:lnTo>
                  <a:lnTo>
                    <a:pt x="2243" y="1986"/>
                  </a:lnTo>
                  <a:lnTo>
                    <a:pt x="2243" y="2001"/>
                  </a:lnTo>
                  <a:lnTo>
                    <a:pt x="2243" y="2007"/>
                  </a:lnTo>
                  <a:lnTo>
                    <a:pt x="2245" y="2015"/>
                  </a:lnTo>
                  <a:lnTo>
                    <a:pt x="2247" y="2028"/>
                  </a:lnTo>
                  <a:lnTo>
                    <a:pt x="2247" y="2043"/>
                  </a:lnTo>
                  <a:lnTo>
                    <a:pt x="2249" y="2057"/>
                  </a:lnTo>
                  <a:lnTo>
                    <a:pt x="2253" y="2070"/>
                  </a:lnTo>
                  <a:lnTo>
                    <a:pt x="2255" y="2084"/>
                  </a:lnTo>
                  <a:lnTo>
                    <a:pt x="2258" y="2097"/>
                  </a:lnTo>
                  <a:lnTo>
                    <a:pt x="2258" y="2099"/>
                  </a:lnTo>
                  <a:lnTo>
                    <a:pt x="2260" y="2113"/>
                  </a:lnTo>
                  <a:lnTo>
                    <a:pt x="2264" y="2126"/>
                  </a:lnTo>
                  <a:lnTo>
                    <a:pt x="2268" y="2141"/>
                  </a:lnTo>
                  <a:lnTo>
                    <a:pt x="2272" y="2151"/>
                  </a:lnTo>
                  <a:lnTo>
                    <a:pt x="2272" y="2155"/>
                  </a:lnTo>
                  <a:lnTo>
                    <a:pt x="2278" y="2168"/>
                  </a:lnTo>
                  <a:lnTo>
                    <a:pt x="2282" y="2184"/>
                  </a:lnTo>
                  <a:lnTo>
                    <a:pt x="2285" y="2191"/>
                  </a:lnTo>
                  <a:lnTo>
                    <a:pt x="2287" y="2197"/>
                  </a:lnTo>
                  <a:lnTo>
                    <a:pt x="2293" y="2211"/>
                  </a:lnTo>
                  <a:lnTo>
                    <a:pt x="2299" y="2224"/>
                  </a:lnTo>
                  <a:lnTo>
                    <a:pt x="2299" y="2228"/>
                  </a:lnTo>
                  <a:lnTo>
                    <a:pt x="2305" y="2239"/>
                  </a:lnTo>
                  <a:lnTo>
                    <a:pt x="2310" y="2253"/>
                  </a:lnTo>
                  <a:lnTo>
                    <a:pt x="2314" y="2260"/>
                  </a:lnTo>
                  <a:lnTo>
                    <a:pt x="2316" y="2266"/>
                  </a:lnTo>
                  <a:lnTo>
                    <a:pt x="2324" y="2280"/>
                  </a:lnTo>
                  <a:lnTo>
                    <a:pt x="2328" y="2289"/>
                  </a:lnTo>
                  <a:lnTo>
                    <a:pt x="2330" y="2295"/>
                  </a:lnTo>
                  <a:lnTo>
                    <a:pt x="2335" y="2308"/>
                  </a:lnTo>
                  <a:lnTo>
                    <a:pt x="2341" y="2322"/>
                  </a:lnTo>
                  <a:lnTo>
                    <a:pt x="2343" y="2322"/>
                  </a:lnTo>
                  <a:lnTo>
                    <a:pt x="2349" y="2337"/>
                  </a:lnTo>
                  <a:lnTo>
                    <a:pt x="2356" y="2347"/>
                  </a:lnTo>
                  <a:lnTo>
                    <a:pt x="2356" y="2351"/>
                  </a:lnTo>
                  <a:lnTo>
                    <a:pt x="2360" y="2364"/>
                  </a:lnTo>
                  <a:lnTo>
                    <a:pt x="2362" y="2379"/>
                  </a:lnTo>
                  <a:lnTo>
                    <a:pt x="2364" y="2393"/>
                  </a:lnTo>
                  <a:lnTo>
                    <a:pt x="2370" y="2404"/>
                  </a:lnTo>
                  <a:lnTo>
                    <a:pt x="2372" y="2406"/>
                  </a:lnTo>
                  <a:lnTo>
                    <a:pt x="2378" y="2420"/>
                  </a:lnTo>
                  <a:lnTo>
                    <a:pt x="2383" y="2431"/>
                  </a:lnTo>
                  <a:lnTo>
                    <a:pt x="2385" y="2435"/>
                  </a:lnTo>
                  <a:lnTo>
                    <a:pt x="2391" y="2449"/>
                  </a:lnTo>
                  <a:lnTo>
                    <a:pt x="2399" y="2460"/>
                  </a:lnTo>
                  <a:lnTo>
                    <a:pt x="2399" y="2462"/>
                  </a:lnTo>
                  <a:lnTo>
                    <a:pt x="2404" y="2477"/>
                  </a:lnTo>
                  <a:lnTo>
                    <a:pt x="2412" y="2491"/>
                  </a:lnTo>
                  <a:lnTo>
                    <a:pt x="2412" y="2493"/>
                  </a:lnTo>
                  <a:lnTo>
                    <a:pt x="2418" y="2504"/>
                  </a:lnTo>
                  <a:lnTo>
                    <a:pt x="2424" y="2518"/>
                  </a:lnTo>
                  <a:lnTo>
                    <a:pt x="2426" y="2525"/>
                  </a:lnTo>
                  <a:lnTo>
                    <a:pt x="2429" y="2531"/>
                  </a:lnTo>
                  <a:lnTo>
                    <a:pt x="2435" y="2547"/>
                  </a:lnTo>
                  <a:lnTo>
                    <a:pt x="2439" y="2560"/>
                  </a:lnTo>
                  <a:lnTo>
                    <a:pt x="2441" y="2560"/>
                  </a:lnTo>
                  <a:lnTo>
                    <a:pt x="2447" y="2575"/>
                  </a:lnTo>
                  <a:lnTo>
                    <a:pt x="2451" y="2589"/>
                  </a:lnTo>
                  <a:lnTo>
                    <a:pt x="2454" y="2596"/>
                  </a:lnTo>
                  <a:lnTo>
                    <a:pt x="2456" y="2602"/>
                  </a:lnTo>
                  <a:lnTo>
                    <a:pt x="2460" y="2616"/>
                  </a:lnTo>
                  <a:lnTo>
                    <a:pt x="2466" y="2629"/>
                  </a:lnTo>
                  <a:lnTo>
                    <a:pt x="2468" y="2637"/>
                  </a:lnTo>
                  <a:lnTo>
                    <a:pt x="2470" y="2644"/>
                  </a:lnTo>
                  <a:lnTo>
                    <a:pt x="2475" y="2658"/>
                  </a:lnTo>
                  <a:lnTo>
                    <a:pt x="2479" y="2673"/>
                  </a:lnTo>
                  <a:lnTo>
                    <a:pt x="2481" y="2683"/>
                  </a:lnTo>
                  <a:lnTo>
                    <a:pt x="2483" y="2687"/>
                  </a:lnTo>
                  <a:lnTo>
                    <a:pt x="2487" y="2700"/>
                  </a:lnTo>
                  <a:lnTo>
                    <a:pt x="2491" y="2714"/>
                  </a:lnTo>
                  <a:lnTo>
                    <a:pt x="2495" y="2729"/>
                  </a:lnTo>
                  <a:lnTo>
                    <a:pt x="2497" y="2733"/>
                  </a:lnTo>
                  <a:lnTo>
                    <a:pt x="2499" y="2742"/>
                  </a:lnTo>
                  <a:lnTo>
                    <a:pt x="2502" y="2756"/>
                  </a:lnTo>
                  <a:lnTo>
                    <a:pt x="2504" y="2771"/>
                  </a:lnTo>
                  <a:lnTo>
                    <a:pt x="2508" y="2785"/>
                  </a:lnTo>
                  <a:lnTo>
                    <a:pt x="2510" y="2794"/>
                  </a:lnTo>
                  <a:lnTo>
                    <a:pt x="2510" y="2798"/>
                  </a:lnTo>
                  <a:lnTo>
                    <a:pt x="2514" y="2812"/>
                  </a:lnTo>
                  <a:lnTo>
                    <a:pt x="2516" y="2825"/>
                  </a:lnTo>
                  <a:lnTo>
                    <a:pt x="2520" y="2840"/>
                  </a:lnTo>
                  <a:lnTo>
                    <a:pt x="2522" y="2854"/>
                  </a:lnTo>
                  <a:lnTo>
                    <a:pt x="2523" y="2867"/>
                  </a:lnTo>
                  <a:lnTo>
                    <a:pt x="2523" y="2873"/>
                  </a:lnTo>
                  <a:lnTo>
                    <a:pt x="2525" y="2883"/>
                  </a:lnTo>
                  <a:lnTo>
                    <a:pt x="2527" y="2896"/>
                  </a:lnTo>
                  <a:lnTo>
                    <a:pt x="2529" y="2909"/>
                  </a:lnTo>
                  <a:lnTo>
                    <a:pt x="2531" y="2925"/>
                  </a:lnTo>
                  <a:lnTo>
                    <a:pt x="2533" y="2938"/>
                  </a:lnTo>
                  <a:lnTo>
                    <a:pt x="2533" y="2952"/>
                  </a:lnTo>
                  <a:lnTo>
                    <a:pt x="2535" y="2965"/>
                  </a:lnTo>
                  <a:lnTo>
                    <a:pt x="2535" y="2980"/>
                  </a:lnTo>
                  <a:lnTo>
                    <a:pt x="2537" y="2994"/>
                  </a:lnTo>
                  <a:lnTo>
                    <a:pt x="2537" y="3007"/>
                  </a:lnTo>
                  <a:lnTo>
                    <a:pt x="2539" y="3021"/>
                  </a:lnTo>
                  <a:lnTo>
                    <a:pt x="2539" y="3036"/>
                  </a:lnTo>
                  <a:lnTo>
                    <a:pt x="2539" y="3050"/>
                  </a:lnTo>
                  <a:lnTo>
                    <a:pt x="2539" y="3063"/>
                  </a:lnTo>
                  <a:lnTo>
                    <a:pt x="2539" y="3078"/>
                  </a:lnTo>
                  <a:lnTo>
                    <a:pt x="2539" y="3092"/>
                  </a:lnTo>
                  <a:lnTo>
                    <a:pt x="2539" y="3105"/>
                  </a:lnTo>
                  <a:lnTo>
                    <a:pt x="2539" y="3121"/>
                  </a:lnTo>
                  <a:lnTo>
                    <a:pt x="2539" y="3126"/>
                  </a:lnTo>
                  <a:lnTo>
                    <a:pt x="2537" y="3134"/>
                  </a:lnTo>
                  <a:lnTo>
                    <a:pt x="2537" y="3148"/>
                  </a:lnTo>
                  <a:lnTo>
                    <a:pt x="2537" y="3161"/>
                  </a:lnTo>
                  <a:lnTo>
                    <a:pt x="2535" y="3176"/>
                  </a:lnTo>
                  <a:lnTo>
                    <a:pt x="2533" y="3190"/>
                  </a:lnTo>
                  <a:lnTo>
                    <a:pt x="2533" y="3203"/>
                  </a:lnTo>
                  <a:lnTo>
                    <a:pt x="2531" y="3217"/>
                  </a:lnTo>
                  <a:lnTo>
                    <a:pt x="2529" y="3232"/>
                  </a:lnTo>
                  <a:lnTo>
                    <a:pt x="2527" y="3245"/>
                  </a:lnTo>
                  <a:lnTo>
                    <a:pt x="2525" y="3259"/>
                  </a:lnTo>
                  <a:lnTo>
                    <a:pt x="2523" y="3263"/>
                  </a:lnTo>
                  <a:lnTo>
                    <a:pt x="2523" y="3274"/>
                  </a:lnTo>
                  <a:lnTo>
                    <a:pt x="2520" y="3288"/>
                  </a:lnTo>
                  <a:lnTo>
                    <a:pt x="2518" y="3301"/>
                  </a:lnTo>
                  <a:lnTo>
                    <a:pt x="2514" y="3315"/>
                  </a:lnTo>
                  <a:lnTo>
                    <a:pt x="2510" y="3330"/>
                  </a:lnTo>
                  <a:lnTo>
                    <a:pt x="2506" y="3343"/>
                  </a:lnTo>
                  <a:lnTo>
                    <a:pt x="2502" y="3357"/>
                  </a:lnTo>
                  <a:lnTo>
                    <a:pt x="2499" y="3370"/>
                  </a:lnTo>
                  <a:lnTo>
                    <a:pt x="2497" y="3382"/>
                  </a:lnTo>
                  <a:lnTo>
                    <a:pt x="2495" y="3386"/>
                  </a:lnTo>
                  <a:lnTo>
                    <a:pt x="2489" y="3399"/>
                  </a:lnTo>
                  <a:lnTo>
                    <a:pt x="2485" y="3414"/>
                  </a:lnTo>
                  <a:lnTo>
                    <a:pt x="2481" y="3420"/>
                  </a:lnTo>
                  <a:lnTo>
                    <a:pt x="2479" y="3428"/>
                  </a:lnTo>
                  <a:lnTo>
                    <a:pt x="2474" y="3441"/>
                  </a:lnTo>
                  <a:lnTo>
                    <a:pt x="2468" y="3455"/>
                  </a:lnTo>
                  <a:lnTo>
                    <a:pt x="2468" y="3457"/>
                  </a:lnTo>
                  <a:lnTo>
                    <a:pt x="2462" y="3468"/>
                  </a:lnTo>
                  <a:lnTo>
                    <a:pt x="2454" y="3484"/>
                  </a:lnTo>
                  <a:lnTo>
                    <a:pt x="2454" y="3485"/>
                  </a:lnTo>
                  <a:lnTo>
                    <a:pt x="2447" y="3497"/>
                  </a:lnTo>
                  <a:lnTo>
                    <a:pt x="2439" y="3512"/>
                  </a:lnTo>
                  <a:lnTo>
                    <a:pt x="2431" y="3526"/>
                  </a:lnTo>
                  <a:lnTo>
                    <a:pt x="2426" y="3533"/>
                  </a:lnTo>
                  <a:lnTo>
                    <a:pt x="2422" y="3539"/>
                  </a:lnTo>
                  <a:lnTo>
                    <a:pt x="2412" y="3553"/>
                  </a:lnTo>
                  <a:lnTo>
                    <a:pt x="2412" y="3555"/>
                  </a:lnTo>
                  <a:lnTo>
                    <a:pt x="2402" y="3568"/>
                  </a:lnTo>
                  <a:lnTo>
                    <a:pt x="2399" y="3572"/>
                  </a:lnTo>
                  <a:lnTo>
                    <a:pt x="2395" y="3582"/>
                  </a:lnTo>
                  <a:lnTo>
                    <a:pt x="2391" y="3595"/>
                  </a:lnTo>
                  <a:lnTo>
                    <a:pt x="2383" y="3610"/>
                  </a:lnTo>
                  <a:lnTo>
                    <a:pt x="2370" y="3612"/>
                  </a:lnTo>
                  <a:lnTo>
                    <a:pt x="2356" y="3610"/>
                  </a:lnTo>
                  <a:lnTo>
                    <a:pt x="2354" y="3610"/>
                  </a:lnTo>
                  <a:close/>
                  <a:moveTo>
                    <a:pt x="1517" y="953"/>
                  </a:moveTo>
                  <a:lnTo>
                    <a:pt x="1515" y="949"/>
                  </a:lnTo>
                  <a:lnTo>
                    <a:pt x="1513" y="953"/>
                  </a:lnTo>
                  <a:lnTo>
                    <a:pt x="1515" y="953"/>
                  </a:lnTo>
                  <a:lnTo>
                    <a:pt x="1517" y="953"/>
                  </a:lnTo>
                  <a:close/>
                  <a:moveTo>
                    <a:pt x="1095" y="1512"/>
                  </a:moveTo>
                  <a:lnTo>
                    <a:pt x="1108" y="1508"/>
                  </a:lnTo>
                  <a:lnTo>
                    <a:pt x="1122" y="1502"/>
                  </a:lnTo>
                  <a:lnTo>
                    <a:pt x="1131" y="1498"/>
                  </a:lnTo>
                  <a:lnTo>
                    <a:pt x="1135" y="1496"/>
                  </a:lnTo>
                  <a:lnTo>
                    <a:pt x="1150" y="1487"/>
                  </a:lnTo>
                  <a:lnTo>
                    <a:pt x="1156" y="1483"/>
                  </a:lnTo>
                  <a:lnTo>
                    <a:pt x="1164" y="1477"/>
                  </a:lnTo>
                  <a:lnTo>
                    <a:pt x="1175" y="1469"/>
                  </a:lnTo>
                  <a:lnTo>
                    <a:pt x="1177" y="1467"/>
                  </a:lnTo>
                  <a:lnTo>
                    <a:pt x="1191" y="1458"/>
                  </a:lnTo>
                  <a:lnTo>
                    <a:pt x="1193" y="1456"/>
                  </a:lnTo>
                  <a:lnTo>
                    <a:pt x="1206" y="1444"/>
                  </a:lnTo>
                  <a:lnTo>
                    <a:pt x="1210" y="1442"/>
                  </a:lnTo>
                  <a:lnTo>
                    <a:pt x="1219" y="1431"/>
                  </a:lnTo>
                  <a:lnTo>
                    <a:pt x="1223" y="1427"/>
                  </a:lnTo>
                  <a:lnTo>
                    <a:pt x="1233" y="1416"/>
                  </a:lnTo>
                  <a:lnTo>
                    <a:pt x="1237" y="1414"/>
                  </a:lnTo>
                  <a:lnTo>
                    <a:pt x="1248" y="1400"/>
                  </a:lnTo>
                  <a:lnTo>
                    <a:pt x="1248" y="1398"/>
                  </a:lnTo>
                  <a:lnTo>
                    <a:pt x="1258" y="1387"/>
                  </a:lnTo>
                  <a:lnTo>
                    <a:pt x="1262" y="1381"/>
                  </a:lnTo>
                  <a:lnTo>
                    <a:pt x="1267" y="1371"/>
                  </a:lnTo>
                  <a:lnTo>
                    <a:pt x="1277" y="1358"/>
                  </a:lnTo>
                  <a:lnTo>
                    <a:pt x="1285" y="1343"/>
                  </a:lnTo>
                  <a:lnTo>
                    <a:pt x="1291" y="1335"/>
                  </a:lnTo>
                  <a:lnTo>
                    <a:pt x="1292" y="1329"/>
                  </a:lnTo>
                  <a:lnTo>
                    <a:pt x="1298" y="1316"/>
                  </a:lnTo>
                  <a:lnTo>
                    <a:pt x="1304" y="1306"/>
                  </a:lnTo>
                  <a:lnTo>
                    <a:pt x="1306" y="1302"/>
                  </a:lnTo>
                  <a:lnTo>
                    <a:pt x="1312" y="1287"/>
                  </a:lnTo>
                  <a:lnTo>
                    <a:pt x="1317" y="1273"/>
                  </a:lnTo>
                  <a:lnTo>
                    <a:pt x="1317" y="1272"/>
                  </a:lnTo>
                  <a:lnTo>
                    <a:pt x="1321" y="1260"/>
                  </a:lnTo>
                  <a:lnTo>
                    <a:pt x="1325" y="1247"/>
                  </a:lnTo>
                  <a:lnTo>
                    <a:pt x="1329" y="1231"/>
                  </a:lnTo>
                  <a:lnTo>
                    <a:pt x="1331" y="1224"/>
                  </a:lnTo>
                  <a:lnTo>
                    <a:pt x="1335" y="1218"/>
                  </a:lnTo>
                  <a:lnTo>
                    <a:pt x="1337" y="1204"/>
                  </a:lnTo>
                  <a:lnTo>
                    <a:pt x="1339" y="1189"/>
                  </a:lnTo>
                  <a:lnTo>
                    <a:pt x="1342" y="1176"/>
                  </a:lnTo>
                  <a:lnTo>
                    <a:pt x="1344" y="1162"/>
                  </a:lnTo>
                  <a:lnTo>
                    <a:pt x="1344" y="1147"/>
                  </a:lnTo>
                  <a:lnTo>
                    <a:pt x="1346" y="1137"/>
                  </a:lnTo>
                  <a:lnTo>
                    <a:pt x="1346" y="1133"/>
                  </a:lnTo>
                  <a:lnTo>
                    <a:pt x="1346" y="1120"/>
                  </a:lnTo>
                  <a:lnTo>
                    <a:pt x="1346" y="1106"/>
                  </a:lnTo>
                  <a:lnTo>
                    <a:pt x="1346" y="1093"/>
                  </a:lnTo>
                  <a:lnTo>
                    <a:pt x="1346" y="1078"/>
                  </a:lnTo>
                  <a:lnTo>
                    <a:pt x="1346" y="1064"/>
                  </a:lnTo>
                  <a:lnTo>
                    <a:pt x="1346" y="1060"/>
                  </a:lnTo>
                  <a:lnTo>
                    <a:pt x="1344" y="1051"/>
                  </a:lnTo>
                  <a:lnTo>
                    <a:pt x="1344" y="1035"/>
                  </a:lnTo>
                  <a:lnTo>
                    <a:pt x="1342" y="1022"/>
                  </a:lnTo>
                  <a:lnTo>
                    <a:pt x="1340" y="1009"/>
                  </a:lnTo>
                  <a:lnTo>
                    <a:pt x="1337" y="995"/>
                  </a:lnTo>
                  <a:lnTo>
                    <a:pt x="1333" y="980"/>
                  </a:lnTo>
                  <a:lnTo>
                    <a:pt x="1331" y="974"/>
                  </a:lnTo>
                  <a:lnTo>
                    <a:pt x="1329" y="966"/>
                  </a:lnTo>
                  <a:lnTo>
                    <a:pt x="1325" y="953"/>
                  </a:lnTo>
                  <a:lnTo>
                    <a:pt x="1323" y="937"/>
                  </a:lnTo>
                  <a:lnTo>
                    <a:pt x="1317" y="924"/>
                  </a:lnTo>
                  <a:lnTo>
                    <a:pt x="1317" y="922"/>
                  </a:lnTo>
                  <a:lnTo>
                    <a:pt x="1314" y="911"/>
                  </a:lnTo>
                  <a:lnTo>
                    <a:pt x="1308" y="897"/>
                  </a:lnTo>
                  <a:lnTo>
                    <a:pt x="1304" y="884"/>
                  </a:lnTo>
                  <a:lnTo>
                    <a:pt x="1304" y="882"/>
                  </a:lnTo>
                  <a:lnTo>
                    <a:pt x="1298" y="868"/>
                  </a:lnTo>
                  <a:lnTo>
                    <a:pt x="1294" y="853"/>
                  </a:lnTo>
                  <a:lnTo>
                    <a:pt x="1291" y="841"/>
                  </a:lnTo>
                  <a:lnTo>
                    <a:pt x="1289" y="840"/>
                  </a:lnTo>
                  <a:lnTo>
                    <a:pt x="1281" y="826"/>
                  </a:lnTo>
                  <a:lnTo>
                    <a:pt x="1277" y="813"/>
                  </a:lnTo>
                  <a:lnTo>
                    <a:pt x="1275" y="813"/>
                  </a:lnTo>
                  <a:lnTo>
                    <a:pt x="1267" y="799"/>
                  </a:lnTo>
                  <a:lnTo>
                    <a:pt x="1262" y="786"/>
                  </a:lnTo>
                  <a:lnTo>
                    <a:pt x="1260" y="784"/>
                  </a:lnTo>
                  <a:lnTo>
                    <a:pt x="1248" y="770"/>
                  </a:lnTo>
                  <a:lnTo>
                    <a:pt x="1233" y="757"/>
                  </a:lnTo>
                  <a:lnTo>
                    <a:pt x="1223" y="742"/>
                  </a:lnTo>
                  <a:lnTo>
                    <a:pt x="1219" y="738"/>
                  </a:lnTo>
                  <a:lnTo>
                    <a:pt x="1214" y="728"/>
                  </a:lnTo>
                  <a:lnTo>
                    <a:pt x="1206" y="719"/>
                  </a:lnTo>
                  <a:lnTo>
                    <a:pt x="1200" y="715"/>
                  </a:lnTo>
                  <a:lnTo>
                    <a:pt x="1191" y="707"/>
                  </a:lnTo>
                  <a:lnTo>
                    <a:pt x="1185" y="701"/>
                  </a:lnTo>
                  <a:lnTo>
                    <a:pt x="1177" y="692"/>
                  </a:lnTo>
                  <a:lnTo>
                    <a:pt x="1173" y="686"/>
                  </a:lnTo>
                  <a:lnTo>
                    <a:pt x="1164" y="676"/>
                  </a:lnTo>
                  <a:lnTo>
                    <a:pt x="1156" y="672"/>
                  </a:lnTo>
                  <a:lnTo>
                    <a:pt x="1150" y="669"/>
                  </a:lnTo>
                  <a:lnTo>
                    <a:pt x="1135" y="663"/>
                  </a:lnTo>
                  <a:lnTo>
                    <a:pt x="1129" y="659"/>
                  </a:lnTo>
                  <a:lnTo>
                    <a:pt x="1122" y="653"/>
                  </a:lnTo>
                  <a:lnTo>
                    <a:pt x="1110" y="644"/>
                  </a:lnTo>
                  <a:lnTo>
                    <a:pt x="1108" y="642"/>
                  </a:lnTo>
                  <a:lnTo>
                    <a:pt x="1093" y="632"/>
                  </a:lnTo>
                  <a:lnTo>
                    <a:pt x="1089" y="630"/>
                  </a:lnTo>
                  <a:lnTo>
                    <a:pt x="1079" y="624"/>
                  </a:lnTo>
                  <a:lnTo>
                    <a:pt x="1066" y="617"/>
                  </a:lnTo>
                  <a:lnTo>
                    <a:pt x="1050" y="609"/>
                  </a:lnTo>
                  <a:lnTo>
                    <a:pt x="1039" y="601"/>
                  </a:lnTo>
                  <a:lnTo>
                    <a:pt x="1037" y="601"/>
                  </a:lnTo>
                  <a:lnTo>
                    <a:pt x="1024" y="596"/>
                  </a:lnTo>
                  <a:lnTo>
                    <a:pt x="1008" y="590"/>
                  </a:lnTo>
                  <a:lnTo>
                    <a:pt x="1008" y="588"/>
                  </a:lnTo>
                  <a:lnTo>
                    <a:pt x="995" y="584"/>
                  </a:lnTo>
                  <a:lnTo>
                    <a:pt x="981" y="578"/>
                  </a:lnTo>
                  <a:lnTo>
                    <a:pt x="968" y="575"/>
                  </a:lnTo>
                  <a:lnTo>
                    <a:pt x="953" y="571"/>
                  </a:lnTo>
                  <a:lnTo>
                    <a:pt x="939" y="567"/>
                  </a:lnTo>
                  <a:lnTo>
                    <a:pt x="924" y="563"/>
                  </a:lnTo>
                  <a:lnTo>
                    <a:pt x="910" y="561"/>
                  </a:lnTo>
                  <a:lnTo>
                    <a:pt x="908" y="561"/>
                  </a:lnTo>
                  <a:lnTo>
                    <a:pt x="897" y="559"/>
                  </a:lnTo>
                  <a:lnTo>
                    <a:pt x="883" y="557"/>
                  </a:lnTo>
                  <a:lnTo>
                    <a:pt x="870" y="555"/>
                  </a:lnTo>
                  <a:lnTo>
                    <a:pt x="855" y="553"/>
                  </a:lnTo>
                  <a:lnTo>
                    <a:pt x="841" y="553"/>
                  </a:lnTo>
                  <a:lnTo>
                    <a:pt x="828" y="553"/>
                  </a:lnTo>
                  <a:lnTo>
                    <a:pt x="812" y="553"/>
                  </a:lnTo>
                  <a:lnTo>
                    <a:pt x="799" y="553"/>
                  </a:lnTo>
                  <a:lnTo>
                    <a:pt x="785" y="555"/>
                  </a:lnTo>
                  <a:lnTo>
                    <a:pt x="770" y="557"/>
                  </a:lnTo>
                  <a:lnTo>
                    <a:pt x="757" y="557"/>
                  </a:lnTo>
                  <a:lnTo>
                    <a:pt x="743" y="559"/>
                  </a:lnTo>
                  <a:lnTo>
                    <a:pt x="739" y="561"/>
                  </a:lnTo>
                  <a:lnTo>
                    <a:pt x="730" y="563"/>
                  </a:lnTo>
                  <a:lnTo>
                    <a:pt x="714" y="565"/>
                  </a:lnTo>
                  <a:lnTo>
                    <a:pt x="701" y="569"/>
                  </a:lnTo>
                  <a:lnTo>
                    <a:pt x="686" y="573"/>
                  </a:lnTo>
                  <a:lnTo>
                    <a:pt x="682" y="575"/>
                  </a:lnTo>
                  <a:lnTo>
                    <a:pt x="672" y="578"/>
                  </a:lnTo>
                  <a:lnTo>
                    <a:pt x="659" y="582"/>
                  </a:lnTo>
                  <a:lnTo>
                    <a:pt x="643" y="588"/>
                  </a:lnTo>
                  <a:lnTo>
                    <a:pt x="630" y="594"/>
                  </a:lnTo>
                  <a:lnTo>
                    <a:pt x="616" y="601"/>
                  </a:lnTo>
                  <a:lnTo>
                    <a:pt x="613" y="601"/>
                  </a:lnTo>
                  <a:lnTo>
                    <a:pt x="603" y="607"/>
                  </a:lnTo>
                  <a:lnTo>
                    <a:pt x="588" y="615"/>
                  </a:lnTo>
                  <a:lnTo>
                    <a:pt x="586" y="617"/>
                  </a:lnTo>
                  <a:lnTo>
                    <a:pt x="574" y="624"/>
                  </a:lnTo>
                  <a:lnTo>
                    <a:pt x="565" y="630"/>
                  </a:lnTo>
                  <a:lnTo>
                    <a:pt x="561" y="634"/>
                  </a:lnTo>
                  <a:lnTo>
                    <a:pt x="547" y="644"/>
                  </a:lnTo>
                  <a:lnTo>
                    <a:pt x="543" y="644"/>
                  </a:lnTo>
                  <a:lnTo>
                    <a:pt x="532" y="653"/>
                  </a:lnTo>
                  <a:lnTo>
                    <a:pt x="526" y="659"/>
                  </a:lnTo>
                  <a:lnTo>
                    <a:pt x="518" y="665"/>
                  </a:lnTo>
                  <a:lnTo>
                    <a:pt x="511" y="672"/>
                  </a:lnTo>
                  <a:lnTo>
                    <a:pt x="503" y="678"/>
                  </a:lnTo>
                  <a:lnTo>
                    <a:pt x="495" y="686"/>
                  </a:lnTo>
                  <a:lnTo>
                    <a:pt x="490" y="692"/>
                  </a:lnTo>
                  <a:lnTo>
                    <a:pt x="482" y="701"/>
                  </a:lnTo>
                  <a:lnTo>
                    <a:pt x="476" y="707"/>
                  </a:lnTo>
                  <a:lnTo>
                    <a:pt x="470" y="715"/>
                  </a:lnTo>
                  <a:lnTo>
                    <a:pt x="463" y="724"/>
                  </a:lnTo>
                  <a:lnTo>
                    <a:pt x="459" y="728"/>
                  </a:lnTo>
                  <a:lnTo>
                    <a:pt x="449" y="742"/>
                  </a:lnTo>
                  <a:lnTo>
                    <a:pt x="440" y="757"/>
                  </a:lnTo>
                  <a:lnTo>
                    <a:pt x="434" y="765"/>
                  </a:lnTo>
                  <a:lnTo>
                    <a:pt x="430" y="770"/>
                  </a:lnTo>
                  <a:lnTo>
                    <a:pt x="422" y="784"/>
                  </a:lnTo>
                  <a:lnTo>
                    <a:pt x="421" y="788"/>
                  </a:lnTo>
                  <a:lnTo>
                    <a:pt x="415" y="799"/>
                  </a:lnTo>
                  <a:lnTo>
                    <a:pt x="407" y="813"/>
                  </a:lnTo>
                  <a:lnTo>
                    <a:pt x="405" y="816"/>
                  </a:lnTo>
                  <a:lnTo>
                    <a:pt x="401" y="826"/>
                  </a:lnTo>
                  <a:lnTo>
                    <a:pt x="397" y="840"/>
                  </a:lnTo>
                  <a:lnTo>
                    <a:pt x="392" y="853"/>
                  </a:lnTo>
                  <a:lnTo>
                    <a:pt x="388" y="868"/>
                  </a:lnTo>
                  <a:lnTo>
                    <a:pt x="384" y="882"/>
                  </a:lnTo>
                  <a:lnTo>
                    <a:pt x="380" y="897"/>
                  </a:lnTo>
                  <a:lnTo>
                    <a:pt x="378" y="911"/>
                  </a:lnTo>
                  <a:lnTo>
                    <a:pt x="376" y="924"/>
                  </a:lnTo>
                  <a:lnTo>
                    <a:pt x="374" y="937"/>
                  </a:lnTo>
                  <a:lnTo>
                    <a:pt x="373" y="953"/>
                  </a:lnTo>
                  <a:lnTo>
                    <a:pt x="373" y="966"/>
                  </a:lnTo>
                  <a:lnTo>
                    <a:pt x="373" y="980"/>
                  </a:lnTo>
                  <a:lnTo>
                    <a:pt x="373" y="995"/>
                  </a:lnTo>
                  <a:lnTo>
                    <a:pt x="374" y="1009"/>
                  </a:lnTo>
                  <a:lnTo>
                    <a:pt x="376" y="1022"/>
                  </a:lnTo>
                  <a:lnTo>
                    <a:pt x="378" y="1035"/>
                  </a:lnTo>
                  <a:lnTo>
                    <a:pt x="380" y="1051"/>
                  </a:lnTo>
                  <a:lnTo>
                    <a:pt x="384" y="1064"/>
                  </a:lnTo>
                  <a:lnTo>
                    <a:pt x="388" y="1078"/>
                  </a:lnTo>
                  <a:lnTo>
                    <a:pt x="392" y="1091"/>
                  </a:lnTo>
                  <a:lnTo>
                    <a:pt x="392" y="1093"/>
                  </a:lnTo>
                  <a:lnTo>
                    <a:pt x="397" y="1106"/>
                  </a:lnTo>
                  <a:lnTo>
                    <a:pt x="403" y="1120"/>
                  </a:lnTo>
                  <a:lnTo>
                    <a:pt x="405" y="1126"/>
                  </a:lnTo>
                  <a:lnTo>
                    <a:pt x="411" y="1133"/>
                  </a:lnTo>
                  <a:lnTo>
                    <a:pt x="417" y="1147"/>
                  </a:lnTo>
                  <a:lnTo>
                    <a:pt x="421" y="1153"/>
                  </a:lnTo>
                  <a:lnTo>
                    <a:pt x="426" y="1162"/>
                  </a:lnTo>
                  <a:lnTo>
                    <a:pt x="434" y="1176"/>
                  </a:lnTo>
                  <a:lnTo>
                    <a:pt x="436" y="1176"/>
                  </a:lnTo>
                  <a:lnTo>
                    <a:pt x="445" y="1189"/>
                  </a:lnTo>
                  <a:lnTo>
                    <a:pt x="449" y="1193"/>
                  </a:lnTo>
                  <a:lnTo>
                    <a:pt x="455" y="1204"/>
                  </a:lnTo>
                  <a:lnTo>
                    <a:pt x="463" y="1210"/>
                  </a:lnTo>
                  <a:lnTo>
                    <a:pt x="469" y="1218"/>
                  </a:lnTo>
                  <a:lnTo>
                    <a:pt x="476" y="1225"/>
                  </a:lnTo>
                  <a:lnTo>
                    <a:pt x="482" y="1231"/>
                  </a:lnTo>
                  <a:lnTo>
                    <a:pt x="490" y="1239"/>
                  </a:lnTo>
                  <a:lnTo>
                    <a:pt x="497" y="1247"/>
                  </a:lnTo>
                  <a:lnTo>
                    <a:pt x="503" y="1250"/>
                  </a:lnTo>
                  <a:lnTo>
                    <a:pt x="515" y="1260"/>
                  </a:lnTo>
                  <a:lnTo>
                    <a:pt x="518" y="1264"/>
                  </a:lnTo>
                  <a:lnTo>
                    <a:pt x="532" y="1273"/>
                  </a:lnTo>
                  <a:lnTo>
                    <a:pt x="547" y="1283"/>
                  </a:lnTo>
                  <a:lnTo>
                    <a:pt x="553" y="1287"/>
                  </a:lnTo>
                  <a:lnTo>
                    <a:pt x="561" y="1293"/>
                  </a:lnTo>
                  <a:lnTo>
                    <a:pt x="574" y="1300"/>
                  </a:lnTo>
                  <a:lnTo>
                    <a:pt x="576" y="1302"/>
                  </a:lnTo>
                  <a:lnTo>
                    <a:pt x="588" y="1310"/>
                  </a:lnTo>
                  <a:lnTo>
                    <a:pt x="599" y="1316"/>
                  </a:lnTo>
                  <a:lnTo>
                    <a:pt x="603" y="1318"/>
                  </a:lnTo>
                  <a:lnTo>
                    <a:pt x="616" y="1325"/>
                  </a:lnTo>
                  <a:lnTo>
                    <a:pt x="626" y="1329"/>
                  </a:lnTo>
                  <a:lnTo>
                    <a:pt x="630" y="1333"/>
                  </a:lnTo>
                  <a:lnTo>
                    <a:pt x="643" y="1339"/>
                  </a:lnTo>
                  <a:lnTo>
                    <a:pt x="653" y="1343"/>
                  </a:lnTo>
                  <a:lnTo>
                    <a:pt x="659" y="1346"/>
                  </a:lnTo>
                  <a:lnTo>
                    <a:pt x="672" y="1352"/>
                  </a:lnTo>
                  <a:lnTo>
                    <a:pt x="682" y="1358"/>
                  </a:lnTo>
                  <a:lnTo>
                    <a:pt x="686" y="1360"/>
                  </a:lnTo>
                  <a:lnTo>
                    <a:pt x="701" y="1368"/>
                  </a:lnTo>
                  <a:lnTo>
                    <a:pt x="709" y="1371"/>
                  </a:lnTo>
                  <a:lnTo>
                    <a:pt x="714" y="1373"/>
                  </a:lnTo>
                  <a:lnTo>
                    <a:pt x="730" y="1381"/>
                  </a:lnTo>
                  <a:lnTo>
                    <a:pt x="737" y="1387"/>
                  </a:lnTo>
                  <a:lnTo>
                    <a:pt x="743" y="1389"/>
                  </a:lnTo>
                  <a:lnTo>
                    <a:pt x="757" y="1396"/>
                  </a:lnTo>
                  <a:lnTo>
                    <a:pt x="762" y="1400"/>
                  </a:lnTo>
                  <a:lnTo>
                    <a:pt x="770" y="1404"/>
                  </a:lnTo>
                  <a:lnTo>
                    <a:pt x="785" y="1412"/>
                  </a:lnTo>
                  <a:lnTo>
                    <a:pt x="789" y="1414"/>
                  </a:lnTo>
                  <a:lnTo>
                    <a:pt x="799" y="1419"/>
                  </a:lnTo>
                  <a:lnTo>
                    <a:pt x="812" y="1427"/>
                  </a:lnTo>
                  <a:lnTo>
                    <a:pt x="814" y="1427"/>
                  </a:lnTo>
                  <a:lnTo>
                    <a:pt x="828" y="1437"/>
                  </a:lnTo>
                  <a:lnTo>
                    <a:pt x="837" y="1442"/>
                  </a:lnTo>
                  <a:lnTo>
                    <a:pt x="841" y="1444"/>
                  </a:lnTo>
                  <a:lnTo>
                    <a:pt x="855" y="1452"/>
                  </a:lnTo>
                  <a:lnTo>
                    <a:pt x="860" y="1456"/>
                  </a:lnTo>
                  <a:lnTo>
                    <a:pt x="870" y="1460"/>
                  </a:lnTo>
                  <a:lnTo>
                    <a:pt x="883" y="1469"/>
                  </a:lnTo>
                  <a:lnTo>
                    <a:pt x="885" y="1469"/>
                  </a:lnTo>
                  <a:lnTo>
                    <a:pt x="897" y="1477"/>
                  </a:lnTo>
                  <a:lnTo>
                    <a:pt x="910" y="1483"/>
                  </a:lnTo>
                  <a:lnTo>
                    <a:pt x="924" y="1490"/>
                  </a:lnTo>
                  <a:lnTo>
                    <a:pt x="939" y="1498"/>
                  </a:lnTo>
                  <a:lnTo>
                    <a:pt x="953" y="1504"/>
                  </a:lnTo>
                  <a:lnTo>
                    <a:pt x="968" y="1510"/>
                  </a:lnTo>
                  <a:lnTo>
                    <a:pt x="972" y="1512"/>
                  </a:lnTo>
                  <a:lnTo>
                    <a:pt x="981" y="1515"/>
                  </a:lnTo>
                  <a:lnTo>
                    <a:pt x="995" y="1517"/>
                  </a:lnTo>
                  <a:lnTo>
                    <a:pt x="1008" y="1519"/>
                  </a:lnTo>
                  <a:lnTo>
                    <a:pt x="1024" y="1519"/>
                  </a:lnTo>
                  <a:lnTo>
                    <a:pt x="1037" y="1519"/>
                  </a:lnTo>
                  <a:lnTo>
                    <a:pt x="1050" y="1519"/>
                  </a:lnTo>
                  <a:lnTo>
                    <a:pt x="1066" y="1517"/>
                  </a:lnTo>
                  <a:lnTo>
                    <a:pt x="1079" y="1515"/>
                  </a:lnTo>
                  <a:lnTo>
                    <a:pt x="1093" y="1512"/>
                  </a:lnTo>
                  <a:lnTo>
                    <a:pt x="1095" y="1512"/>
                  </a:lnTo>
                  <a:close/>
                  <a:moveTo>
                    <a:pt x="636" y="2729"/>
                  </a:moveTo>
                  <a:lnTo>
                    <a:pt x="643" y="2725"/>
                  </a:lnTo>
                  <a:lnTo>
                    <a:pt x="659" y="2721"/>
                  </a:lnTo>
                  <a:lnTo>
                    <a:pt x="672" y="2716"/>
                  </a:lnTo>
                  <a:lnTo>
                    <a:pt x="676" y="2714"/>
                  </a:lnTo>
                  <a:lnTo>
                    <a:pt x="686" y="2710"/>
                  </a:lnTo>
                  <a:lnTo>
                    <a:pt x="701" y="2702"/>
                  </a:lnTo>
                  <a:lnTo>
                    <a:pt x="705" y="2700"/>
                  </a:lnTo>
                  <a:lnTo>
                    <a:pt x="714" y="2694"/>
                  </a:lnTo>
                  <a:lnTo>
                    <a:pt x="730" y="2687"/>
                  </a:lnTo>
                  <a:lnTo>
                    <a:pt x="743" y="2677"/>
                  </a:lnTo>
                  <a:lnTo>
                    <a:pt x="749" y="2673"/>
                  </a:lnTo>
                  <a:lnTo>
                    <a:pt x="757" y="2666"/>
                  </a:lnTo>
                  <a:lnTo>
                    <a:pt x="766" y="2658"/>
                  </a:lnTo>
                  <a:lnTo>
                    <a:pt x="770" y="2654"/>
                  </a:lnTo>
                  <a:lnTo>
                    <a:pt x="782" y="2644"/>
                  </a:lnTo>
                  <a:lnTo>
                    <a:pt x="785" y="2641"/>
                  </a:lnTo>
                  <a:lnTo>
                    <a:pt x="795" y="2629"/>
                  </a:lnTo>
                  <a:lnTo>
                    <a:pt x="799" y="2625"/>
                  </a:lnTo>
                  <a:lnTo>
                    <a:pt x="807" y="2616"/>
                  </a:lnTo>
                  <a:lnTo>
                    <a:pt x="812" y="2608"/>
                  </a:lnTo>
                  <a:lnTo>
                    <a:pt x="818" y="2602"/>
                  </a:lnTo>
                  <a:lnTo>
                    <a:pt x="828" y="2589"/>
                  </a:lnTo>
                  <a:lnTo>
                    <a:pt x="837" y="2575"/>
                  </a:lnTo>
                  <a:lnTo>
                    <a:pt x="841" y="2568"/>
                  </a:lnTo>
                  <a:lnTo>
                    <a:pt x="845" y="2560"/>
                  </a:lnTo>
                  <a:lnTo>
                    <a:pt x="853" y="2547"/>
                  </a:lnTo>
                  <a:lnTo>
                    <a:pt x="855" y="2539"/>
                  </a:lnTo>
                  <a:lnTo>
                    <a:pt x="858" y="2531"/>
                  </a:lnTo>
                  <a:lnTo>
                    <a:pt x="864" y="2518"/>
                  </a:lnTo>
                  <a:lnTo>
                    <a:pt x="870" y="2506"/>
                  </a:lnTo>
                  <a:lnTo>
                    <a:pt x="870" y="2504"/>
                  </a:lnTo>
                  <a:lnTo>
                    <a:pt x="874" y="2491"/>
                  </a:lnTo>
                  <a:lnTo>
                    <a:pt x="878" y="2477"/>
                  </a:lnTo>
                  <a:lnTo>
                    <a:pt x="881" y="2462"/>
                  </a:lnTo>
                  <a:lnTo>
                    <a:pt x="883" y="2452"/>
                  </a:lnTo>
                  <a:lnTo>
                    <a:pt x="883" y="2449"/>
                  </a:lnTo>
                  <a:lnTo>
                    <a:pt x="885" y="2435"/>
                  </a:lnTo>
                  <a:lnTo>
                    <a:pt x="887" y="2420"/>
                  </a:lnTo>
                  <a:lnTo>
                    <a:pt x="887" y="2406"/>
                  </a:lnTo>
                  <a:lnTo>
                    <a:pt x="887" y="2393"/>
                  </a:lnTo>
                  <a:lnTo>
                    <a:pt x="887" y="2379"/>
                  </a:lnTo>
                  <a:lnTo>
                    <a:pt x="887" y="2364"/>
                  </a:lnTo>
                  <a:lnTo>
                    <a:pt x="885" y="2351"/>
                  </a:lnTo>
                  <a:lnTo>
                    <a:pt x="883" y="2337"/>
                  </a:lnTo>
                  <a:lnTo>
                    <a:pt x="883" y="2330"/>
                  </a:lnTo>
                  <a:lnTo>
                    <a:pt x="881" y="2322"/>
                  </a:lnTo>
                  <a:lnTo>
                    <a:pt x="878" y="2308"/>
                  </a:lnTo>
                  <a:lnTo>
                    <a:pt x="874" y="2295"/>
                  </a:lnTo>
                  <a:lnTo>
                    <a:pt x="870" y="2280"/>
                  </a:lnTo>
                  <a:lnTo>
                    <a:pt x="870" y="2278"/>
                  </a:lnTo>
                  <a:lnTo>
                    <a:pt x="864" y="2266"/>
                  </a:lnTo>
                  <a:lnTo>
                    <a:pt x="858" y="2253"/>
                  </a:lnTo>
                  <a:lnTo>
                    <a:pt x="855" y="2243"/>
                  </a:lnTo>
                  <a:lnTo>
                    <a:pt x="853" y="2239"/>
                  </a:lnTo>
                  <a:lnTo>
                    <a:pt x="845" y="2224"/>
                  </a:lnTo>
                  <a:lnTo>
                    <a:pt x="841" y="2220"/>
                  </a:lnTo>
                  <a:lnTo>
                    <a:pt x="835" y="2211"/>
                  </a:lnTo>
                  <a:lnTo>
                    <a:pt x="828" y="2199"/>
                  </a:lnTo>
                  <a:lnTo>
                    <a:pt x="826" y="2197"/>
                  </a:lnTo>
                  <a:lnTo>
                    <a:pt x="814" y="2184"/>
                  </a:lnTo>
                  <a:lnTo>
                    <a:pt x="812" y="2180"/>
                  </a:lnTo>
                  <a:lnTo>
                    <a:pt x="801" y="2168"/>
                  </a:lnTo>
                  <a:lnTo>
                    <a:pt x="799" y="2166"/>
                  </a:lnTo>
                  <a:lnTo>
                    <a:pt x="787" y="2155"/>
                  </a:lnTo>
                  <a:lnTo>
                    <a:pt x="785" y="2153"/>
                  </a:lnTo>
                  <a:lnTo>
                    <a:pt x="770" y="2141"/>
                  </a:lnTo>
                  <a:lnTo>
                    <a:pt x="757" y="2132"/>
                  </a:lnTo>
                  <a:lnTo>
                    <a:pt x="749" y="2126"/>
                  </a:lnTo>
                  <a:lnTo>
                    <a:pt x="743" y="2122"/>
                  </a:lnTo>
                  <a:lnTo>
                    <a:pt x="730" y="2115"/>
                  </a:lnTo>
                  <a:lnTo>
                    <a:pt x="724" y="2113"/>
                  </a:lnTo>
                  <a:lnTo>
                    <a:pt x="714" y="2109"/>
                  </a:lnTo>
                  <a:lnTo>
                    <a:pt x="701" y="2103"/>
                  </a:lnTo>
                  <a:lnTo>
                    <a:pt x="689" y="2099"/>
                  </a:lnTo>
                  <a:lnTo>
                    <a:pt x="686" y="2097"/>
                  </a:lnTo>
                  <a:lnTo>
                    <a:pt x="672" y="2093"/>
                  </a:lnTo>
                  <a:lnTo>
                    <a:pt x="659" y="2090"/>
                  </a:lnTo>
                  <a:lnTo>
                    <a:pt x="643" y="2086"/>
                  </a:lnTo>
                  <a:lnTo>
                    <a:pt x="632" y="2084"/>
                  </a:lnTo>
                  <a:lnTo>
                    <a:pt x="630" y="2084"/>
                  </a:lnTo>
                  <a:lnTo>
                    <a:pt x="616" y="2084"/>
                  </a:lnTo>
                  <a:lnTo>
                    <a:pt x="603" y="2082"/>
                  </a:lnTo>
                  <a:lnTo>
                    <a:pt x="588" y="2082"/>
                  </a:lnTo>
                  <a:lnTo>
                    <a:pt x="574" y="2082"/>
                  </a:lnTo>
                  <a:lnTo>
                    <a:pt x="561" y="2082"/>
                  </a:lnTo>
                  <a:lnTo>
                    <a:pt x="547" y="2082"/>
                  </a:lnTo>
                  <a:lnTo>
                    <a:pt x="532" y="2084"/>
                  </a:lnTo>
                  <a:lnTo>
                    <a:pt x="524" y="2084"/>
                  </a:lnTo>
                  <a:lnTo>
                    <a:pt x="518" y="2086"/>
                  </a:lnTo>
                  <a:lnTo>
                    <a:pt x="503" y="2088"/>
                  </a:lnTo>
                  <a:lnTo>
                    <a:pt x="490" y="2091"/>
                  </a:lnTo>
                  <a:lnTo>
                    <a:pt x="476" y="2093"/>
                  </a:lnTo>
                  <a:lnTo>
                    <a:pt x="463" y="2099"/>
                  </a:lnTo>
                  <a:lnTo>
                    <a:pt x="461" y="2099"/>
                  </a:lnTo>
                  <a:lnTo>
                    <a:pt x="449" y="2103"/>
                  </a:lnTo>
                  <a:lnTo>
                    <a:pt x="434" y="2107"/>
                  </a:lnTo>
                  <a:lnTo>
                    <a:pt x="422" y="2113"/>
                  </a:lnTo>
                  <a:lnTo>
                    <a:pt x="421" y="2115"/>
                  </a:lnTo>
                  <a:lnTo>
                    <a:pt x="405" y="2120"/>
                  </a:lnTo>
                  <a:lnTo>
                    <a:pt x="394" y="2126"/>
                  </a:lnTo>
                  <a:lnTo>
                    <a:pt x="392" y="2128"/>
                  </a:lnTo>
                  <a:lnTo>
                    <a:pt x="378" y="2136"/>
                  </a:lnTo>
                  <a:lnTo>
                    <a:pt x="369" y="2141"/>
                  </a:lnTo>
                  <a:lnTo>
                    <a:pt x="363" y="2143"/>
                  </a:lnTo>
                  <a:lnTo>
                    <a:pt x="349" y="2155"/>
                  </a:lnTo>
                  <a:lnTo>
                    <a:pt x="336" y="2164"/>
                  </a:lnTo>
                  <a:lnTo>
                    <a:pt x="332" y="2168"/>
                  </a:lnTo>
                  <a:lnTo>
                    <a:pt x="323" y="2178"/>
                  </a:lnTo>
                  <a:lnTo>
                    <a:pt x="317" y="2184"/>
                  </a:lnTo>
                  <a:lnTo>
                    <a:pt x="307" y="2191"/>
                  </a:lnTo>
                  <a:lnTo>
                    <a:pt x="301" y="2197"/>
                  </a:lnTo>
                  <a:lnTo>
                    <a:pt x="294" y="2207"/>
                  </a:lnTo>
                  <a:lnTo>
                    <a:pt x="290" y="2211"/>
                  </a:lnTo>
                  <a:lnTo>
                    <a:pt x="280" y="2224"/>
                  </a:lnTo>
                  <a:lnTo>
                    <a:pt x="271" y="2239"/>
                  </a:lnTo>
                  <a:lnTo>
                    <a:pt x="265" y="2247"/>
                  </a:lnTo>
                  <a:lnTo>
                    <a:pt x="261" y="2253"/>
                  </a:lnTo>
                  <a:lnTo>
                    <a:pt x="253" y="2266"/>
                  </a:lnTo>
                  <a:lnTo>
                    <a:pt x="252" y="2272"/>
                  </a:lnTo>
                  <a:lnTo>
                    <a:pt x="248" y="2280"/>
                  </a:lnTo>
                  <a:lnTo>
                    <a:pt x="242" y="2295"/>
                  </a:lnTo>
                  <a:lnTo>
                    <a:pt x="238" y="2305"/>
                  </a:lnTo>
                  <a:lnTo>
                    <a:pt x="236" y="2308"/>
                  </a:lnTo>
                  <a:lnTo>
                    <a:pt x="232" y="2322"/>
                  </a:lnTo>
                  <a:lnTo>
                    <a:pt x="228" y="2337"/>
                  </a:lnTo>
                  <a:lnTo>
                    <a:pt x="225" y="2351"/>
                  </a:lnTo>
                  <a:lnTo>
                    <a:pt x="223" y="2358"/>
                  </a:lnTo>
                  <a:lnTo>
                    <a:pt x="223" y="2364"/>
                  </a:lnTo>
                  <a:lnTo>
                    <a:pt x="221" y="2379"/>
                  </a:lnTo>
                  <a:lnTo>
                    <a:pt x="221" y="2393"/>
                  </a:lnTo>
                  <a:lnTo>
                    <a:pt x="219" y="2406"/>
                  </a:lnTo>
                  <a:lnTo>
                    <a:pt x="219" y="2420"/>
                  </a:lnTo>
                  <a:lnTo>
                    <a:pt x="221" y="2435"/>
                  </a:lnTo>
                  <a:lnTo>
                    <a:pt x="221" y="2449"/>
                  </a:lnTo>
                  <a:lnTo>
                    <a:pt x="223" y="2462"/>
                  </a:lnTo>
                  <a:lnTo>
                    <a:pt x="223" y="2466"/>
                  </a:lnTo>
                  <a:lnTo>
                    <a:pt x="225" y="2477"/>
                  </a:lnTo>
                  <a:lnTo>
                    <a:pt x="228" y="2491"/>
                  </a:lnTo>
                  <a:lnTo>
                    <a:pt x="232" y="2504"/>
                  </a:lnTo>
                  <a:lnTo>
                    <a:pt x="238" y="2518"/>
                  </a:lnTo>
                  <a:lnTo>
                    <a:pt x="238" y="2520"/>
                  </a:lnTo>
                  <a:lnTo>
                    <a:pt x="242" y="2531"/>
                  </a:lnTo>
                  <a:lnTo>
                    <a:pt x="248" y="2547"/>
                  </a:lnTo>
                  <a:lnTo>
                    <a:pt x="252" y="2554"/>
                  </a:lnTo>
                  <a:lnTo>
                    <a:pt x="255" y="2560"/>
                  </a:lnTo>
                  <a:lnTo>
                    <a:pt x="263" y="2575"/>
                  </a:lnTo>
                  <a:lnTo>
                    <a:pt x="265" y="2579"/>
                  </a:lnTo>
                  <a:lnTo>
                    <a:pt x="271" y="2589"/>
                  </a:lnTo>
                  <a:lnTo>
                    <a:pt x="280" y="2602"/>
                  </a:lnTo>
                  <a:lnTo>
                    <a:pt x="290" y="2616"/>
                  </a:lnTo>
                  <a:lnTo>
                    <a:pt x="294" y="2620"/>
                  </a:lnTo>
                  <a:lnTo>
                    <a:pt x="301" y="2629"/>
                  </a:lnTo>
                  <a:lnTo>
                    <a:pt x="307" y="2635"/>
                  </a:lnTo>
                  <a:lnTo>
                    <a:pt x="315" y="2644"/>
                  </a:lnTo>
                  <a:lnTo>
                    <a:pt x="323" y="2650"/>
                  </a:lnTo>
                  <a:lnTo>
                    <a:pt x="330" y="2658"/>
                  </a:lnTo>
                  <a:lnTo>
                    <a:pt x="336" y="2664"/>
                  </a:lnTo>
                  <a:lnTo>
                    <a:pt x="348" y="2673"/>
                  </a:lnTo>
                  <a:lnTo>
                    <a:pt x="349" y="2673"/>
                  </a:lnTo>
                  <a:lnTo>
                    <a:pt x="363" y="2685"/>
                  </a:lnTo>
                  <a:lnTo>
                    <a:pt x="367" y="2687"/>
                  </a:lnTo>
                  <a:lnTo>
                    <a:pt x="378" y="2692"/>
                  </a:lnTo>
                  <a:lnTo>
                    <a:pt x="390" y="2700"/>
                  </a:lnTo>
                  <a:lnTo>
                    <a:pt x="392" y="2700"/>
                  </a:lnTo>
                  <a:lnTo>
                    <a:pt x="405" y="2708"/>
                  </a:lnTo>
                  <a:lnTo>
                    <a:pt x="419" y="2714"/>
                  </a:lnTo>
                  <a:lnTo>
                    <a:pt x="421" y="2716"/>
                  </a:lnTo>
                  <a:lnTo>
                    <a:pt x="434" y="2721"/>
                  </a:lnTo>
                  <a:lnTo>
                    <a:pt x="449" y="2725"/>
                  </a:lnTo>
                  <a:lnTo>
                    <a:pt x="459" y="2729"/>
                  </a:lnTo>
                  <a:lnTo>
                    <a:pt x="463" y="2729"/>
                  </a:lnTo>
                  <a:lnTo>
                    <a:pt x="476" y="2733"/>
                  </a:lnTo>
                  <a:lnTo>
                    <a:pt x="490" y="2735"/>
                  </a:lnTo>
                  <a:lnTo>
                    <a:pt x="503" y="2739"/>
                  </a:lnTo>
                  <a:lnTo>
                    <a:pt x="518" y="2739"/>
                  </a:lnTo>
                  <a:lnTo>
                    <a:pt x="532" y="2740"/>
                  </a:lnTo>
                  <a:lnTo>
                    <a:pt x="547" y="2740"/>
                  </a:lnTo>
                  <a:lnTo>
                    <a:pt x="561" y="2740"/>
                  </a:lnTo>
                  <a:lnTo>
                    <a:pt x="574" y="2740"/>
                  </a:lnTo>
                  <a:lnTo>
                    <a:pt x="588" y="2739"/>
                  </a:lnTo>
                  <a:lnTo>
                    <a:pt x="603" y="2737"/>
                  </a:lnTo>
                  <a:lnTo>
                    <a:pt x="616" y="2733"/>
                  </a:lnTo>
                  <a:lnTo>
                    <a:pt x="630" y="2731"/>
                  </a:lnTo>
                  <a:lnTo>
                    <a:pt x="636" y="2729"/>
                  </a:lnTo>
                  <a:close/>
                  <a:moveTo>
                    <a:pt x="1289" y="3539"/>
                  </a:moveTo>
                  <a:lnTo>
                    <a:pt x="1291" y="3539"/>
                  </a:lnTo>
                  <a:lnTo>
                    <a:pt x="1304" y="3532"/>
                  </a:lnTo>
                  <a:lnTo>
                    <a:pt x="1315" y="3526"/>
                  </a:lnTo>
                  <a:lnTo>
                    <a:pt x="1317" y="3524"/>
                  </a:lnTo>
                  <a:lnTo>
                    <a:pt x="1331" y="3520"/>
                  </a:lnTo>
                  <a:lnTo>
                    <a:pt x="1346" y="3514"/>
                  </a:lnTo>
                  <a:lnTo>
                    <a:pt x="1354" y="3512"/>
                  </a:lnTo>
                  <a:lnTo>
                    <a:pt x="1360" y="3509"/>
                  </a:lnTo>
                  <a:lnTo>
                    <a:pt x="1373" y="3503"/>
                  </a:lnTo>
                  <a:lnTo>
                    <a:pt x="1381" y="3497"/>
                  </a:lnTo>
                  <a:lnTo>
                    <a:pt x="1388" y="3493"/>
                  </a:lnTo>
                  <a:lnTo>
                    <a:pt x="1402" y="3484"/>
                  </a:lnTo>
                  <a:lnTo>
                    <a:pt x="1415" y="3472"/>
                  </a:lnTo>
                  <a:lnTo>
                    <a:pt x="1419" y="3468"/>
                  </a:lnTo>
                  <a:lnTo>
                    <a:pt x="1431" y="3459"/>
                  </a:lnTo>
                  <a:lnTo>
                    <a:pt x="1433" y="3455"/>
                  </a:lnTo>
                  <a:lnTo>
                    <a:pt x="1444" y="3443"/>
                  </a:lnTo>
                  <a:lnTo>
                    <a:pt x="1446" y="3441"/>
                  </a:lnTo>
                  <a:lnTo>
                    <a:pt x="1456" y="3428"/>
                  </a:lnTo>
                  <a:lnTo>
                    <a:pt x="1458" y="3424"/>
                  </a:lnTo>
                  <a:lnTo>
                    <a:pt x="1465" y="3414"/>
                  </a:lnTo>
                  <a:lnTo>
                    <a:pt x="1471" y="3401"/>
                  </a:lnTo>
                  <a:lnTo>
                    <a:pt x="1473" y="3399"/>
                  </a:lnTo>
                  <a:lnTo>
                    <a:pt x="1479" y="3386"/>
                  </a:lnTo>
                  <a:lnTo>
                    <a:pt x="1484" y="3370"/>
                  </a:lnTo>
                  <a:lnTo>
                    <a:pt x="1486" y="3368"/>
                  </a:lnTo>
                  <a:lnTo>
                    <a:pt x="1490" y="3357"/>
                  </a:lnTo>
                  <a:lnTo>
                    <a:pt x="1494" y="3343"/>
                  </a:lnTo>
                  <a:lnTo>
                    <a:pt x="1496" y="3330"/>
                  </a:lnTo>
                  <a:lnTo>
                    <a:pt x="1500" y="3315"/>
                  </a:lnTo>
                  <a:lnTo>
                    <a:pt x="1500" y="3307"/>
                  </a:lnTo>
                  <a:lnTo>
                    <a:pt x="1502" y="3301"/>
                  </a:lnTo>
                  <a:lnTo>
                    <a:pt x="1502" y="3288"/>
                  </a:lnTo>
                  <a:lnTo>
                    <a:pt x="1502" y="3274"/>
                  </a:lnTo>
                  <a:lnTo>
                    <a:pt x="1502" y="3259"/>
                  </a:lnTo>
                  <a:lnTo>
                    <a:pt x="1500" y="3253"/>
                  </a:lnTo>
                  <a:lnTo>
                    <a:pt x="1500" y="3245"/>
                  </a:lnTo>
                  <a:lnTo>
                    <a:pt x="1496" y="3232"/>
                  </a:lnTo>
                  <a:lnTo>
                    <a:pt x="1494" y="3217"/>
                  </a:lnTo>
                  <a:lnTo>
                    <a:pt x="1490" y="3203"/>
                  </a:lnTo>
                  <a:lnTo>
                    <a:pt x="1486" y="3192"/>
                  </a:lnTo>
                  <a:lnTo>
                    <a:pt x="1484" y="3190"/>
                  </a:lnTo>
                  <a:lnTo>
                    <a:pt x="1479" y="3176"/>
                  </a:lnTo>
                  <a:lnTo>
                    <a:pt x="1473" y="3161"/>
                  </a:lnTo>
                  <a:lnTo>
                    <a:pt x="1471" y="3161"/>
                  </a:lnTo>
                  <a:lnTo>
                    <a:pt x="1465" y="3148"/>
                  </a:lnTo>
                  <a:lnTo>
                    <a:pt x="1458" y="3138"/>
                  </a:lnTo>
                  <a:lnTo>
                    <a:pt x="1456" y="3134"/>
                  </a:lnTo>
                  <a:lnTo>
                    <a:pt x="1444" y="3121"/>
                  </a:lnTo>
                  <a:lnTo>
                    <a:pt x="1444" y="3119"/>
                  </a:lnTo>
                  <a:lnTo>
                    <a:pt x="1433" y="3105"/>
                  </a:lnTo>
                  <a:lnTo>
                    <a:pt x="1431" y="3103"/>
                  </a:lnTo>
                  <a:lnTo>
                    <a:pt x="1417" y="3092"/>
                  </a:lnTo>
                  <a:lnTo>
                    <a:pt x="1415" y="3090"/>
                  </a:lnTo>
                  <a:lnTo>
                    <a:pt x="1402" y="3080"/>
                  </a:lnTo>
                  <a:lnTo>
                    <a:pt x="1400" y="3078"/>
                  </a:lnTo>
                  <a:lnTo>
                    <a:pt x="1388" y="3071"/>
                  </a:lnTo>
                  <a:lnTo>
                    <a:pt x="1377" y="3063"/>
                  </a:lnTo>
                  <a:lnTo>
                    <a:pt x="1373" y="3063"/>
                  </a:lnTo>
                  <a:lnTo>
                    <a:pt x="1360" y="3055"/>
                  </a:lnTo>
                  <a:lnTo>
                    <a:pt x="1346" y="3050"/>
                  </a:lnTo>
                  <a:lnTo>
                    <a:pt x="1331" y="3044"/>
                  </a:lnTo>
                  <a:lnTo>
                    <a:pt x="1317" y="3040"/>
                  </a:lnTo>
                  <a:lnTo>
                    <a:pt x="1304" y="3038"/>
                  </a:lnTo>
                  <a:lnTo>
                    <a:pt x="1291" y="3036"/>
                  </a:lnTo>
                  <a:lnTo>
                    <a:pt x="1291" y="3034"/>
                  </a:lnTo>
                  <a:lnTo>
                    <a:pt x="1277" y="3034"/>
                  </a:lnTo>
                  <a:lnTo>
                    <a:pt x="1262" y="3032"/>
                  </a:lnTo>
                  <a:lnTo>
                    <a:pt x="1248" y="3034"/>
                  </a:lnTo>
                  <a:lnTo>
                    <a:pt x="1233" y="3034"/>
                  </a:lnTo>
                  <a:lnTo>
                    <a:pt x="1227" y="3036"/>
                  </a:lnTo>
                  <a:lnTo>
                    <a:pt x="1219" y="3036"/>
                  </a:lnTo>
                  <a:lnTo>
                    <a:pt x="1206" y="3038"/>
                  </a:lnTo>
                  <a:lnTo>
                    <a:pt x="1191" y="3038"/>
                  </a:lnTo>
                  <a:lnTo>
                    <a:pt x="1177" y="3040"/>
                  </a:lnTo>
                  <a:lnTo>
                    <a:pt x="1164" y="3044"/>
                  </a:lnTo>
                  <a:lnTo>
                    <a:pt x="1150" y="3050"/>
                  </a:lnTo>
                  <a:lnTo>
                    <a:pt x="1148" y="3050"/>
                  </a:lnTo>
                  <a:lnTo>
                    <a:pt x="1135" y="3055"/>
                  </a:lnTo>
                  <a:lnTo>
                    <a:pt x="1122" y="3063"/>
                  </a:lnTo>
                  <a:lnTo>
                    <a:pt x="1108" y="3071"/>
                  </a:lnTo>
                  <a:lnTo>
                    <a:pt x="1098" y="3078"/>
                  </a:lnTo>
                  <a:lnTo>
                    <a:pt x="1093" y="3080"/>
                  </a:lnTo>
                  <a:lnTo>
                    <a:pt x="1079" y="3090"/>
                  </a:lnTo>
                  <a:lnTo>
                    <a:pt x="1077" y="3092"/>
                  </a:lnTo>
                  <a:lnTo>
                    <a:pt x="1066" y="3103"/>
                  </a:lnTo>
                  <a:lnTo>
                    <a:pt x="1062" y="3105"/>
                  </a:lnTo>
                  <a:lnTo>
                    <a:pt x="1050" y="3117"/>
                  </a:lnTo>
                  <a:lnTo>
                    <a:pt x="1049" y="3121"/>
                  </a:lnTo>
                  <a:lnTo>
                    <a:pt x="1037" y="3134"/>
                  </a:lnTo>
                  <a:lnTo>
                    <a:pt x="1025" y="3148"/>
                  </a:lnTo>
                  <a:lnTo>
                    <a:pt x="1024" y="3151"/>
                  </a:lnTo>
                  <a:lnTo>
                    <a:pt x="1016" y="3161"/>
                  </a:lnTo>
                  <a:lnTo>
                    <a:pt x="1008" y="3174"/>
                  </a:lnTo>
                  <a:lnTo>
                    <a:pt x="1008" y="3176"/>
                  </a:lnTo>
                  <a:lnTo>
                    <a:pt x="1002" y="3190"/>
                  </a:lnTo>
                  <a:lnTo>
                    <a:pt x="995" y="3203"/>
                  </a:lnTo>
                  <a:lnTo>
                    <a:pt x="995" y="3205"/>
                  </a:lnTo>
                  <a:lnTo>
                    <a:pt x="991" y="3217"/>
                  </a:lnTo>
                  <a:lnTo>
                    <a:pt x="987" y="3232"/>
                  </a:lnTo>
                  <a:lnTo>
                    <a:pt x="983" y="3245"/>
                  </a:lnTo>
                  <a:lnTo>
                    <a:pt x="981" y="3257"/>
                  </a:lnTo>
                  <a:lnTo>
                    <a:pt x="981" y="3259"/>
                  </a:lnTo>
                  <a:lnTo>
                    <a:pt x="979" y="3274"/>
                  </a:lnTo>
                  <a:lnTo>
                    <a:pt x="977" y="3288"/>
                  </a:lnTo>
                  <a:lnTo>
                    <a:pt x="977" y="3301"/>
                  </a:lnTo>
                  <a:lnTo>
                    <a:pt x="977" y="3315"/>
                  </a:lnTo>
                  <a:lnTo>
                    <a:pt x="979" y="3330"/>
                  </a:lnTo>
                  <a:lnTo>
                    <a:pt x="981" y="3340"/>
                  </a:lnTo>
                  <a:lnTo>
                    <a:pt x="981" y="3343"/>
                  </a:lnTo>
                  <a:lnTo>
                    <a:pt x="985" y="3357"/>
                  </a:lnTo>
                  <a:lnTo>
                    <a:pt x="987" y="3370"/>
                  </a:lnTo>
                  <a:lnTo>
                    <a:pt x="991" y="3386"/>
                  </a:lnTo>
                  <a:lnTo>
                    <a:pt x="995" y="3393"/>
                  </a:lnTo>
                  <a:lnTo>
                    <a:pt x="999" y="3399"/>
                  </a:lnTo>
                  <a:lnTo>
                    <a:pt x="1008" y="3414"/>
                  </a:lnTo>
                  <a:lnTo>
                    <a:pt x="1010" y="3414"/>
                  </a:lnTo>
                  <a:lnTo>
                    <a:pt x="1022" y="3428"/>
                  </a:lnTo>
                  <a:lnTo>
                    <a:pt x="1024" y="3428"/>
                  </a:lnTo>
                  <a:lnTo>
                    <a:pt x="1035" y="3441"/>
                  </a:lnTo>
                  <a:lnTo>
                    <a:pt x="1037" y="3443"/>
                  </a:lnTo>
                  <a:lnTo>
                    <a:pt x="1049" y="3455"/>
                  </a:lnTo>
                  <a:lnTo>
                    <a:pt x="1050" y="3461"/>
                  </a:lnTo>
                  <a:lnTo>
                    <a:pt x="1060" y="3468"/>
                  </a:lnTo>
                  <a:lnTo>
                    <a:pt x="1066" y="3476"/>
                  </a:lnTo>
                  <a:lnTo>
                    <a:pt x="1073" y="3484"/>
                  </a:lnTo>
                  <a:lnTo>
                    <a:pt x="1079" y="3487"/>
                  </a:lnTo>
                  <a:lnTo>
                    <a:pt x="1091" y="3497"/>
                  </a:lnTo>
                  <a:lnTo>
                    <a:pt x="1093" y="3499"/>
                  </a:lnTo>
                  <a:lnTo>
                    <a:pt x="1108" y="3509"/>
                  </a:lnTo>
                  <a:lnTo>
                    <a:pt x="1112" y="3512"/>
                  </a:lnTo>
                  <a:lnTo>
                    <a:pt x="1122" y="3516"/>
                  </a:lnTo>
                  <a:lnTo>
                    <a:pt x="1135" y="3524"/>
                  </a:lnTo>
                  <a:lnTo>
                    <a:pt x="1137" y="3526"/>
                  </a:lnTo>
                  <a:lnTo>
                    <a:pt x="1150" y="3530"/>
                  </a:lnTo>
                  <a:lnTo>
                    <a:pt x="1164" y="3535"/>
                  </a:lnTo>
                  <a:lnTo>
                    <a:pt x="1177" y="3539"/>
                  </a:lnTo>
                  <a:lnTo>
                    <a:pt x="1191" y="3543"/>
                  </a:lnTo>
                  <a:lnTo>
                    <a:pt x="1206" y="3547"/>
                  </a:lnTo>
                  <a:lnTo>
                    <a:pt x="1219" y="3549"/>
                  </a:lnTo>
                  <a:lnTo>
                    <a:pt x="1233" y="3549"/>
                  </a:lnTo>
                  <a:lnTo>
                    <a:pt x="1248" y="3549"/>
                  </a:lnTo>
                  <a:lnTo>
                    <a:pt x="1262" y="3549"/>
                  </a:lnTo>
                  <a:lnTo>
                    <a:pt x="1277" y="3545"/>
                  </a:lnTo>
                  <a:lnTo>
                    <a:pt x="1289" y="3539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9" name="Freeform 271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0" name="Freeform 272"/>
            <p:cNvSpPr>
              <a:spLocks noEditPoints="1"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7 w 668"/>
                <a:gd name="T1" fmla="*/ 317 h 658"/>
                <a:gd name="T2" fmla="*/ 243 w 668"/>
                <a:gd name="T3" fmla="*/ 309 h 658"/>
                <a:gd name="T4" fmla="*/ 265 w 668"/>
                <a:gd name="T5" fmla="*/ 296 h 658"/>
                <a:gd name="T6" fmla="*/ 281 w 668"/>
                <a:gd name="T7" fmla="*/ 281 h 658"/>
                <a:gd name="T8" fmla="*/ 294 w 668"/>
                <a:gd name="T9" fmla="*/ 267 h 658"/>
                <a:gd name="T10" fmla="*/ 305 w 668"/>
                <a:gd name="T11" fmla="*/ 254 h 658"/>
                <a:gd name="T12" fmla="*/ 316 w 668"/>
                <a:gd name="T13" fmla="*/ 233 h 658"/>
                <a:gd name="T14" fmla="*/ 326 w 668"/>
                <a:gd name="T15" fmla="*/ 212 h 658"/>
                <a:gd name="T16" fmla="*/ 331 w 668"/>
                <a:gd name="T17" fmla="*/ 190 h 658"/>
                <a:gd name="T18" fmla="*/ 333 w 668"/>
                <a:gd name="T19" fmla="*/ 170 h 658"/>
                <a:gd name="T20" fmla="*/ 334 w 668"/>
                <a:gd name="T21" fmla="*/ 142 h 658"/>
                <a:gd name="T22" fmla="*/ 331 w 668"/>
                <a:gd name="T23" fmla="*/ 121 h 658"/>
                <a:gd name="T24" fmla="*/ 326 w 668"/>
                <a:gd name="T25" fmla="*/ 98 h 658"/>
                <a:gd name="T26" fmla="*/ 316 w 668"/>
                <a:gd name="T27" fmla="*/ 79 h 658"/>
                <a:gd name="T28" fmla="*/ 304 w 668"/>
                <a:gd name="T29" fmla="*/ 59 h 658"/>
                <a:gd name="T30" fmla="*/ 291 w 668"/>
                <a:gd name="T31" fmla="*/ 43 h 658"/>
                <a:gd name="T32" fmla="*/ 276 w 668"/>
                <a:gd name="T33" fmla="*/ 30 h 658"/>
                <a:gd name="T34" fmla="*/ 262 w 668"/>
                <a:gd name="T35" fmla="*/ 20 h 658"/>
                <a:gd name="T36" fmla="*/ 241 w 668"/>
                <a:gd name="T37" fmla="*/ 11 h 658"/>
                <a:gd name="T38" fmla="*/ 220 w 668"/>
                <a:gd name="T39" fmla="*/ 5 h 658"/>
                <a:gd name="T40" fmla="*/ 199 w 668"/>
                <a:gd name="T41" fmla="*/ 1 h 658"/>
                <a:gd name="T42" fmla="*/ 171 w 668"/>
                <a:gd name="T43" fmla="*/ 0 h 658"/>
                <a:gd name="T44" fmla="*/ 150 w 668"/>
                <a:gd name="T45" fmla="*/ 2 h 658"/>
                <a:gd name="T46" fmla="*/ 122 w 668"/>
                <a:gd name="T47" fmla="*/ 9 h 658"/>
                <a:gd name="T48" fmla="*/ 102 w 668"/>
                <a:gd name="T49" fmla="*/ 16 h 658"/>
                <a:gd name="T50" fmla="*/ 87 w 668"/>
                <a:gd name="T51" fmla="*/ 23 h 658"/>
                <a:gd name="T52" fmla="*/ 65 w 668"/>
                <a:gd name="T53" fmla="*/ 37 h 658"/>
                <a:gd name="T54" fmla="*/ 52 w 668"/>
                <a:gd name="T55" fmla="*/ 48 h 658"/>
                <a:gd name="T56" fmla="*/ 38 w 668"/>
                <a:gd name="T57" fmla="*/ 64 h 658"/>
                <a:gd name="T58" fmla="*/ 23 w 668"/>
                <a:gd name="T59" fmla="*/ 83 h 658"/>
                <a:gd name="T60" fmla="*/ 15 w 668"/>
                <a:gd name="T61" fmla="*/ 99 h 658"/>
                <a:gd name="T62" fmla="*/ 7 w 668"/>
                <a:gd name="T63" fmla="*/ 121 h 658"/>
                <a:gd name="T64" fmla="*/ 2 w 668"/>
                <a:gd name="T65" fmla="*/ 142 h 658"/>
                <a:gd name="T66" fmla="*/ 0 w 668"/>
                <a:gd name="T67" fmla="*/ 170 h 658"/>
                <a:gd name="T68" fmla="*/ 2 w 668"/>
                <a:gd name="T69" fmla="*/ 192 h 658"/>
                <a:gd name="T70" fmla="*/ 10 w 668"/>
                <a:gd name="T71" fmla="*/ 219 h 658"/>
                <a:gd name="T72" fmla="*/ 17 w 668"/>
                <a:gd name="T73" fmla="*/ 236 h 658"/>
                <a:gd name="T74" fmla="*/ 26 w 668"/>
                <a:gd name="T75" fmla="*/ 254 h 658"/>
                <a:gd name="T76" fmla="*/ 38 w 668"/>
                <a:gd name="T77" fmla="*/ 269 h 658"/>
                <a:gd name="T78" fmla="*/ 52 w 668"/>
                <a:gd name="T79" fmla="*/ 284 h 658"/>
                <a:gd name="T80" fmla="*/ 65 w 668"/>
                <a:gd name="T81" fmla="*/ 296 h 658"/>
                <a:gd name="T82" fmla="*/ 86 w 668"/>
                <a:gd name="T83" fmla="*/ 309 h 658"/>
                <a:gd name="T84" fmla="*/ 101 w 668"/>
                <a:gd name="T85" fmla="*/ 317 h 658"/>
                <a:gd name="T86" fmla="*/ 122 w 668"/>
                <a:gd name="T87" fmla="*/ 324 h 658"/>
                <a:gd name="T88" fmla="*/ 150 w 668"/>
                <a:gd name="T89" fmla="*/ 329 h 658"/>
                <a:gd name="T90" fmla="*/ 178 w 668"/>
                <a:gd name="T91" fmla="*/ 329 h 658"/>
                <a:gd name="T92" fmla="*/ 206 w 668"/>
                <a:gd name="T93" fmla="*/ 325 h 658"/>
                <a:gd name="T94" fmla="*/ 255 w 668"/>
                <a:gd name="T95" fmla="*/ 189 h 658"/>
                <a:gd name="T96" fmla="*/ 269 w 668"/>
                <a:gd name="T97" fmla="*/ 171 h 658"/>
                <a:gd name="T98" fmla="*/ 271 w 668"/>
                <a:gd name="T99" fmla="*/ 149 h 658"/>
                <a:gd name="T100" fmla="*/ 262 w 668"/>
                <a:gd name="T101" fmla="*/ 129 h 658"/>
                <a:gd name="T102" fmla="*/ 248 w 668"/>
                <a:gd name="T103" fmla="*/ 118 h 658"/>
                <a:gd name="T104" fmla="*/ 220 w 668"/>
                <a:gd name="T105" fmla="*/ 117 h 658"/>
                <a:gd name="T106" fmla="*/ 202 w 668"/>
                <a:gd name="T107" fmla="*/ 128 h 658"/>
                <a:gd name="T108" fmla="*/ 192 w 668"/>
                <a:gd name="T109" fmla="*/ 147 h 658"/>
                <a:gd name="T110" fmla="*/ 192 w 668"/>
                <a:gd name="T111" fmla="*/ 165 h 658"/>
                <a:gd name="T112" fmla="*/ 201 w 668"/>
                <a:gd name="T113" fmla="*/ 184 h 658"/>
                <a:gd name="T114" fmla="*/ 220 w 668"/>
                <a:gd name="T115" fmla="*/ 195 h 658"/>
                <a:gd name="T116" fmla="*/ 248 w 668"/>
                <a:gd name="T117" fmla="*/ 193 h 6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  <a:close/>
                  <a:moveTo>
                    <a:pt x="505" y="380"/>
                  </a:moveTo>
                  <a:lnTo>
                    <a:pt x="509" y="378"/>
                  </a:lnTo>
                  <a:lnTo>
                    <a:pt x="522" y="367"/>
                  </a:lnTo>
                  <a:lnTo>
                    <a:pt x="524" y="365"/>
                  </a:lnTo>
                  <a:lnTo>
                    <a:pt x="532" y="353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1" y="324"/>
                  </a:lnTo>
                  <a:lnTo>
                    <a:pt x="543" y="311"/>
                  </a:lnTo>
                  <a:lnTo>
                    <a:pt x="541" y="297"/>
                  </a:lnTo>
                  <a:lnTo>
                    <a:pt x="540" y="284"/>
                  </a:lnTo>
                  <a:lnTo>
                    <a:pt x="538" y="280"/>
                  </a:lnTo>
                  <a:lnTo>
                    <a:pt x="532" y="269"/>
                  </a:lnTo>
                  <a:lnTo>
                    <a:pt x="524" y="257"/>
                  </a:lnTo>
                  <a:lnTo>
                    <a:pt x="520" y="255"/>
                  </a:lnTo>
                  <a:lnTo>
                    <a:pt x="509" y="246"/>
                  </a:lnTo>
                  <a:lnTo>
                    <a:pt x="503" y="242"/>
                  </a:lnTo>
                  <a:lnTo>
                    <a:pt x="495" y="236"/>
                  </a:lnTo>
                  <a:lnTo>
                    <a:pt x="482" y="232"/>
                  </a:lnTo>
                  <a:lnTo>
                    <a:pt x="467" y="230"/>
                  </a:lnTo>
                  <a:lnTo>
                    <a:pt x="453" y="230"/>
                  </a:lnTo>
                  <a:lnTo>
                    <a:pt x="440" y="234"/>
                  </a:lnTo>
                  <a:lnTo>
                    <a:pt x="424" y="240"/>
                  </a:lnTo>
                  <a:lnTo>
                    <a:pt x="422" y="242"/>
                  </a:lnTo>
                  <a:lnTo>
                    <a:pt x="411" y="248"/>
                  </a:lnTo>
                  <a:lnTo>
                    <a:pt x="403" y="255"/>
                  </a:lnTo>
                  <a:lnTo>
                    <a:pt x="397" y="263"/>
                  </a:lnTo>
                  <a:lnTo>
                    <a:pt x="394" y="269"/>
                  </a:lnTo>
                  <a:lnTo>
                    <a:pt x="386" y="284"/>
                  </a:lnTo>
                  <a:lnTo>
                    <a:pt x="384" y="294"/>
                  </a:lnTo>
                  <a:lnTo>
                    <a:pt x="382" y="297"/>
                  </a:lnTo>
                  <a:lnTo>
                    <a:pt x="380" y="311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40"/>
                  </a:lnTo>
                  <a:lnTo>
                    <a:pt x="392" y="353"/>
                  </a:lnTo>
                  <a:lnTo>
                    <a:pt x="397" y="361"/>
                  </a:lnTo>
                  <a:lnTo>
                    <a:pt x="401" y="367"/>
                  </a:lnTo>
                  <a:lnTo>
                    <a:pt x="411" y="374"/>
                  </a:lnTo>
                  <a:lnTo>
                    <a:pt x="419" y="380"/>
                  </a:lnTo>
                  <a:lnTo>
                    <a:pt x="424" y="384"/>
                  </a:lnTo>
                  <a:lnTo>
                    <a:pt x="440" y="390"/>
                  </a:lnTo>
                  <a:lnTo>
                    <a:pt x="453" y="392"/>
                  </a:lnTo>
                  <a:lnTo>
                    <a:pt x="467" y="393"/>
                  </a:lnTo>
                  <a:lnTo>
                    <a:pt x="482" y="392"/>
                  </a:lnTo>
                  <a:lnTo>
                    <a:pt x="495" y="386"/>
                  </a:lnTo>
                  <a:lnTo>
                    <a:pt x="505" y="38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1" name="Freeform 273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2 w 163"/>
                <a:gd name="T1" fmla="*/ 75 h 163"/>
                <a:gd name="T2" fmla="*/ 65 w 163"/>
                <a:gd name="T3" fmla="*/ 74 h 163"/>
                <a:gd name="T4" fmla="*/ 71 w 163"/>
                <a:gd name="T5" fmla="*/ 69 h 163"/>
                <a:gd name="T6" fmla="*/ 72 w 163"/>
                <a:gd name="T7" fmla="*/ 68 h 163"/>
                <a:gd name="T8" fmla="*/ 76 w 163"/>
                <a:gd name="T9" fmla="*/ 62 h 163"/>
                <a:gd name="T10" fmla="*/ 79 w 163"/>
                <a:gd name="T11" fmla="*/ 56 h 163"/>
                <a:gd name="T12" fmla="*/ 80 w 163"/>
                <a:gd name="T13" fmla="*/ 55 h 163"/>
                <a:gd name="T14" fmla="*/ 81 w 163"/>
                <a:gd name="T15" fmla="*/ 47 h 163"/>
                <a:gd name="T16" fmla="*/ 82 w 163"/>
                <a:gd name="T17" fmla="*/ 41 h 163"/>
                <a:gd name="T18" fmla="*/ 81 w 163"/>
                <a:gd name="T19" fmla="*/ 34 h 163"/>
                <a:gd name="T20" fmla="*/ 80 w 163"/>
                <a:gd name="T21" fmla="*/ 27 h 163"/>
                <a:gd name="T22" fmla="*/ 79 w 163"/>
                <a:gd name="T23" fmla="*/ 25 h 163"/>
                <a:gd name="T24" fmla="*/ 76 w 163"/>
                <a:gd name="T25" fmla="*/ 20 h 163"/>
                <a:gd name="T26" fmla="*/ 72 w 163"/>
                <a:gd name="T27" fmla="*/ 14 h 163"/>
                <a:gd name="T28" fmla="*/ 70 w 163"/>
                <a:gd name="T29" fmla="*/ 13 h 163"/>
                <a:gd name="T30" fmla="*/ 65 w 163"/>
                <a:gd name="T31" fmla="*/ 8 h 163"/>
                <a:gd name="T32" fmla="*/ 62 w 163"/>
                <a:gd name="T33" fmla="*/ 6 h 163"/>
                <a:gd name="T34" fmla="*/ 58 w 163"/>
                <a:gd name="T35" fmla="*/ 3 h 163"/>
                <a:gd name="T36" fmla="*/ 51 w 163"/>
                <a:gd name="T37" fmla="*/ 1 h 163"/>
                <a:gd name="T38" fmla="*/ 44 w 163"/>
                <a:gd name="T39" fmla="*/ 0 h 163"/>
                <a:gd name="T40" fmla="*/ 37 w 163"/>
                <a:gd name="T41" fmla="*/ 0 h 163"/>
                <a:gd name="T42" fmla="*/ 29 w 163"/>
                <a:gd name="T43" fmla="*/ 2 h 163"/>
                <a:gd name="T44" fmla="*/ 22 w 163"/>
                <a:gd name="T45" fmla="*/ 5 h 163"/>
                <a:gd name="T46" fmla="*/ 21 w 163"/>
                <a:gd name="T47" fmla="*/ 6 h 163"/>
                <a:gd name="T48" fmla="*/ 16 w 163"/>
                <a:gd name="T49" fmla="*/ 10 h 163"/>
                <a:gd name="T50" fmla="*/ 12 w 163"/>
                <a:gd name="T51" fmla="*/ 13 h 163"/>
                <a:gd name="T52" fmla="*/ 9 w 163"/>
                <a:gd name="T53" fmla="*/ 17 h 163"/>
                <a:gd name="T54" fmla="*/ 7 w 163"/>
                <a:gd name="T55" fmla="*/ 20 h 163"/>
                <a:gd name="T56" fmla="*/ 3 w 163"/>
                <a:gd name="T57" fmla="*/ 27 h 163"/>
                <a:gd name="T58" fmla="*/ 2 w 163"/>
                <a:gd name="T59" fmla="*/ 32 h 163"/>
                <a:gd name="T60" fmla="*/ 1 w 163"/>
                <a:gd name="T61" fmla="*/ 34 h 163"/>
                <a:gd name="T62" fmla="*/ 0 w 163"/>
                <a:gd name="T63" fmla="*/ 41 h 163"/>
                <a:gd name="T64" fmla="*/ 1 w 163"/>
                <a:gd name="T65" fmla="*/ 47 h 163"/>
                <a:gd name="T66" fmla="*/ 2 w 163"/>
                <a:gd name="T67" fmla="*/ 50 h 163"/>
                <a:gd name="T68" fmla="*/ 3 w 163"/>
                <a:gd name="T69" fmla="*/ 55 h 163"/>
                <a:gd name="T70" fmla="*/ 6 w 163"/>
                <a:gd name="T71" fmla="*/ 62 h 163"/>
                <a:gd name="T72" fmla="*/ 9 w 163"/>
                <a:gd name="T73" fmla="*/ 66 h 163"/>
                <a:gd name="T74" fmla="*/ 11 w 163"/>
                <a:gd name="T75" fmla="*/ 69 h 163"/>
                <a:gd name="T76" fmla="*/ 16 w 163"/>
                <a:gd name="T77" fmla="*/ 72 h 163"/>
                <a:gd name="T78" fmla="*/ 20 w 163"/>
                <a:gd name="T79" fmla="*/ 75 h 163"/>
                <a:gd name="T80" fmla="*/ 22 w 163"/>
                <a:gd name="T81" fmla="*/ 77 h 163"/>
                <a:gd name="T82" fmla="*/ 29 w 163"/>
                <a:gd name="T83" fmla="*/ 80 h 163"/>
                <a:gd name="T84" fmla="*/ 37 w 163"/>
                <a:gd name="T85" fmla="*/ 82 h 163"/>
                <a:gd name="T86" fmla="*/ 44 w 163"/>
                <a:gd name="T87" fmla="*/ 82 h 163"/>
                <a:gd name="T88" fmla="*/ 51 w 163"/>
                <a:gd name="T89" fmla="*/ 81 h 163"/>
                <a:gd name="T90" fmla="*/ 58 w 163"/>
                <a:gd name="T91" fmla="*/ 78 h 163"/>
                <a:gd name="T92" fmla="*/ 62 w 163"/>
                <a:gd name="T93" fmla="*/ 75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3" h="163">
                  <a:moveTo>
                    <a:pt x="123" y="150"/>
                  </a:moveTo>
                  <a:lnTo>
                    <a:pt x="129" y="148"/>
                  </a:ln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2" name="Freeform 274"/>
            <p:cNvSpPr>
              <a:spLocks noEditPoints="1"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8 w 973"/>
                <a:gd name="T1" fmla="*/ 468 h 969"/>
                <a:gd name="T2" fmla="*/ 410 w 973"/>
                <a:gd name="T3" fmla="*/ 452 h 969"/>
                <a:gd name="T4" fmla="*/ 431 w 973"/>
                <a:gd name="T5" fmla="*/ 431 h 969"/>
                <a:gd name="T6" fmla="*/ 451 w 973"/>
                <a:gd name="T7" fmla="*/ 403 h 969"/>
                <a:gd name="T8" fmla="*/ 466 w 973"/>
                <a:gd name="T9" fmla="*/ 377 h 969"/>
                <a:gd name="T10" fmla="*/ 476 w 973"/>
                <a:gd name="T11" fmla="*/ 348 h 969"/>
                <a:gd name="T12" fmla="*/ 484 w 973"/>
                <a:gd name="T13" fmla="*/ 312 h 969"/>
                <a:gd name="T14" fmla="*/ 487 w 973"/>
                <a:gd name="T15" fmla="*/ 277 h 969"/>
                <a:gd name="T16" fmla="*/ 486 w 973"/>
                <a:gd name="T17" fmla="*/ 242 h 969"/>
                <a:gd name="T18" fmla="*/ 478 w 973"/>
                <a:gd name="T19" fmla="*/ 207 h 969"/>
                <a:gd name="T20" fmla="*/ 468 w 973"/>
                <a:gd name="T21" fmla="*/ 173 h 969"/>
                <a:gd name="T22" fmla="*/ 458 w 973"/>
                <a:gd name="T23" fmla="*/ 144 h 969"/>
                <a:gd name="T24" fmla="*/ 444 w 973"/>
                <a:gd name="T25" fmla="*/ 116 h 969"/>
                <a:gd name="T26" fmla="*/ 421 w 973"/>
                <a:gd name="T27" fmla="*/ 88 h 969"/>
                <a:gd name="T28" fmla="*/ 400 w 973"/>
                <a:gd name="T29" fmla="*/ 67 h 969"/>
                <a:gd name="T30" fmla="*/ 375 w 973"/>
                <a:gd name="T31" fmla="*/ 51 h 969"/>
                <a:gd name="T32" fmla="*/ 347 w 973"/>
                <a:gd name="T33" fmla="*/ 33 h 969"/>
                <a:gd name="T34" fmla="*/ 318 w 973"/>
                <a:gd name="T35" fmla="*/ 18 h 969"/>
                <a:gd name="T36" fmla="*/ 283 w 973"/>
                <a:gd name="T37" fmla="*/ 8 h 969"/>
                <a:gd name="T38" fmla="*/ 248 w 973"/>
                <a:gd name="T39" fmla="*/ 2 h 969"/>
                <a:gd name="T40" fmla="*/ 205 w 973"/>
                <a:gd name="T41" fmla="*/ 2 h 969"/>
                <a:gd name="T42" fmla="*/ 171 w 973"/>
                <a:gd name="T43" fmla="*/ 7 h 969"/>
                <a:gd name="T44" fmla="*/ 135 w 973"/>
                <a:gd name="T45" fmla="*/ 18 h 969"/>
                <a:gd name="T46" fmla="*/ 108 w 973"/>
                <a:gd name="T47" fmla="*/ 32 h 969"/>
                <a:gd name="T48" fmla="*/ 85 w 973"/>
                <a:gd name="T49" fmla="*/ 46 h 969"/>
                <a:gd name="T50" fmla="*/ 61 w 973"/>
                <a:gd name="T51" fmla="*/ 67 h 969"/>
                <a:gd name="T52" fmla="*/ 43 w 973"/>
                <a:gd name="T53" fmla="*/ 88 h 969"/>
                <a:gd name="T54" fmla="*/ 23 w 973"/>
                <a:gd name="T55" fmla="*/ 118 h 969"/>
                <a:gd name="T56" fmla="*/ 10 w 973"/>
                <a:gd name="T57" fmla="*/ 151 h 969"/>
                <a:gd name="T58" fmla="*/ 2 w 973"/>
                <a:gd name="T59" fmla="*/ 180 h 969"/>
                <a:gd name="T60" fmla="*/ 0 w 973"/>
                <a:gd name="T61" fmla="*/ 222 h 969"/>
                <a:gd name="T62" fmla="*/ 8 w 973"/>
                <a:gd name="T63" fmla="*/ 263 h 969"/>
                <a:gd name="T64" fmla="*/ 18 w 973"/>
                <a:gd name="T65" fmla="*/ 291 h 969"/>
                <a:gd name="T66" fmla="*/ 36 w 973"/>
                <a:gd name="T67" fmla="*/ 320 h 969"/>
                <a:gd name="T68" fmla="*/ 55 w 973"/>
                <a:gd name="T69" fmla="*/ 340 h 969"/>
                <a:gd name="T70" fmla="*/ 80 w 973"/>
                <a:gd name="T71" fmla="*/ 361 h 969"/>
                <a:gd name="T72" fmla="*/ 101 w 973"/>
                <a:gd name="T73" fmla="*/ 375 h 969"/>
                <a:gd name="T74" fmla="*/ 129 w 973"/>
                <a:gd name="T75" fmla="*/ 391 h 969"/>
                <a:gd name="T76" fmla="*/ 157 w 973"/>
                <a:gd name="T77" fmla="*/ 404 h 969"/>
                <a:gd name="T78" fmla="*/ 185 w 973"/>
                <a:gd name="T79" fmla="*/ 419 h 969"/>
                <a:gd name="T80" fmla="*/ 213 w 973"/>
                <a:gd name="T81" fmla="*/ 434 h 969"/>
                <a:gd name="T82" fmla="*/ 241 w 973"/>
                <a:gd name="T83" fmla="*/ 450 h 969"/>
                <a:gd name="T84" fmla="*/ 269 w 973"/>
                <a:gd name="T85" fmla="*/ 466 h 969"/>
                <a:gd name="T86" fmla="*/ 300 w 973"/>
                <a:gd name="T87" fmla="*/ 480 h 969"/>
                <a:gd name="T88" fmla="*/ 339 w 973"/>
                <a:gd name="T89" fmla="*/ 484 h 969"/>
                <a:gd name="T90" fmla="*/ 313 w 973"/>
                <a:gd name="T91" fmla="*/ 403 h 969"/>
                <a:gd name="T92" fmla="*/ 339 w 973"/>
                <a:gd name="T93" fmla="*/ 389 h 969"/>
                <a:gd name="T94" fmla="*/ 359 w 973"/>
                <a:gd name="T95" fmla="*/ 361 h 969"/>
                <a:gd name="T96" fmla="*/ 366 w 973"/>
                <a:gd name="T97" fmla="*/ 326 h 969"/>
                <a:gd name="T98" fmla="*/ 357 w 973"/>
                <a:gd name="T99" fmla="*/ 291 h 969"/>
                <a:gd name="T100" fmla="*/ 339 w 973"/>
                <a:gd name="T101" fmla="*/ 265 h 969"/>
                <a:gd name="T102" fmla="*/ 317 w 973"/>
                <a:gd name="T103" fmla="*/ 250 h 969"/>
                <a:gd name="T104" fmla="*/ 283 w 973"/>
                <a:gd name="T105" fmla="*/ 240 h 969"/>
                <a:gd name="T106" fmla="*/ 248 w 973"/>
                <a:gd name="T107" fmla="*/ 247 h 969"/>
                <a:gd name="T108" fmla="*/ 223 w 973"/>
                <a:gd name="T109" fmla="*/ 263 h 969"/>
                <a:gd name="T110" fmla="*/ 205 w 973"/>
                <a:gd name="T111" fmla="*/ 289 h 969"/>
                <a:gd name="T112" fmla="*/ 201 w 973"/>
                <a:gd name="T113" fmla="*/ 326 h 969"/>
                <a:gd name="T114" fmla="*/ 213 w 973"/>
                <a:gd name="T115" fmla="*/ 362 h 969"/>
                <a:gd name="T116" fmla="*/ 233 w 973"/>
                <a:gd name="T117" fmla="*/ 386 h 969"/>
                <a:gd name="T118" fmla="*/ 262 w 973"/>
                <a:gd name="T119" fmla="*/ 401 h 969"/>
                <a:gd name="T120" fmla="*/ 297 w 973"/>
                <a:gd name="T121" fmla="*/ 406 h 9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  <a:close/>
                  <a:moveTo>
                    <a:pt x="626" y="806"/>
                  </a:moveTo>
                  <a:lnTo>
                    <a:pt x="635" y="802"/>
                  </a:lnTo>
                  <a:lnTo>
                    <a:pt x="651" y="796"/>
                  </a:lnTo>
                  <a:lnTo>
                    <a:pt x="656" y="793"/>
                  </a:lnTo>
                  <a:lnTo>
                    <a:pt x="664" y="787"/>
                  </a:lnTo>
                  <a:lnTo>
                    <a:pt x="676" y="777"/>
                  </a:lnTo>
                  <a:lnTo>
                    <a:pt x="677" y="777"/>
                  </a:lnTo>
                  <a:lnTo>
                    <a:pt x="689" y="764"/>
                  </a:lnTo>
                  <a:lnTo>
                    <a:pt x="691" y="762"/>
                  </a:lnTo>
                  <a:lnTo>
                    <a:pt x="700" y="750"/>
                  </a:lnTo>
                  <a:lnTo>
                    <a:pt x="706" y="743"/>
                  </a:lnTo>
                  <a:lnTo>
                    <a:pt x="710" y="737"/>
                  </a:lnTo>
                  <a:lnTo>
                    <a:pt x="718" y="721"/>
                  </a:lnTo>
                  <a:lnTo>
                    <a:pt x="720" y="714"/>
                  </a:lnTo>
                  <a:lnTo>
                    <a:pt x="724" y="708"/>
                  </a:lnTo>
                  <a:lnTo>
                    <a:pt x="725" y="695"/>
                  </a:lnTo>
                  <a:lnTo>
                    <a:pt x="729" y="679"/>
                  </a:lnTo>
                  <a:lnTo>
                    <a:pt x="731" y="666"/>
                  </a:lnTo>
                  <a:lnTo>
                    <a:pt x="731" y="652"/>
                  </a:lnTo>
                  <a:lnTo>
                    <a:pt x="729" y="639"/>
                  </a:lnTo>
                  <a:lnTo>
                    <a:pt x="727" y="624"/>
                  </a:lnTo>
                  <a:lnTo>
                    <a:pt x="725" y="610"/>
                  </a:lnTo>
                  <a:lnTo>
                    <a:pt x="720" y="595"/>
                  </a:lnTo>
                  <a:lnTo>
                    <a:pt x="714" y="581"/>
                  </a:lnTo>
                  <a:lnTo>
                    <a:pt x="708" y="568"/>
                  </a:lnTo>
                  <a:lnTo>
                    <a:pt x="706" y="566"/>
                  </a:lnTo>
                  <a:lnTo>
                    <a:pt x="699" y="554"/>
                  </a:lnTo>
                  <a:lnTo>
                    <a:pt x="691" y="545"/>
                  </a:lnTo>
                  <a:lnTo>
                    <a:pt x="687" y="541"/>
                  </a:lnTo>
                  <a:lnTo>
                    <a:pt x="677" y="529"/>
                  </a:lnTo>
                  <a:lnTo>
                    <a:pt x="674" y="526"/>
                  </a:lnTo>
                  <a:lnTo>
                    <a:pt x="664" y="518"/>
                  </a:lnTo>
                  <a:lnTo>
                    <a:pt x="656" y="512"/>
                  </a:lnTo>
                  <a:lnTo>
                    <a:pt x="651" y="506"/>
                  </a:lnTo>
                  <a:lnTo>
                    <a:pt x="635" y="499"/>
                  </a:lnTo>
                  <a:lnTo>
                    <a:pt x="633" y="499"/>
                  </a:lnTo>
                  <a:lnTo>
                    <a:pt x="622" y="493"/>
                  </a:lnTo>
                  <a:lnTo>
                    <a:pt x="608" y="487"/>
                  </a:lnTo>
                  <a:lnTo>
                    <a:pt x="595" y="483"/>
                  </a:lnTo>
                  <a:lnTo>
                    <a:pt x="593" y="483"/>
                  </a:lnTo>
                  <a:lnTo>
                    <a:pt x="580" y="481"/>
                  </a:lnTo>
                  <a:lnTo>
                    <a:pt x="566" y="480"/>
                  </a:lnTo>
                  <a:lnTo>
                    <a:pt x="551" y="480"/>
                  </a:lnTo>
                  <a:lnTo>
                    <a:pt x="537" y="481"/>
                  </a:lnTo>
                  <a:lnTo>
                    <a:pt x="524" y="483"/>
                  </a:lnTo>
                  <a:lnTo>
                    <a:pt x="522" y="483"/>
                  </a:lnTo>
                  <a:lnTo>
                    <a:pt x="508" y="487"/>
                  </a:lnTo>
                  <a:lnTo>
                    <a:pt x="495" y="493"/>
                  </a:lnTo>
                  <a:lnTo>
                    <a:pt x="485" y="499"/>
                  </a:lnTo>
                  <a:lnTo>
                    <a:pt x="482" y="501"/>
                  </a:lnTo>
                  <a:lnTo>
                    <a:pt x="466" y="508"/>
                  </a:lnTo>
                  <a:lnTo>
                    <a:pt x="462" y="512"/>
                  </a:lnTo>
                  <a:lnTo>
                    <a:pt x="453" y="518"/>
                  </a:lnTo>
                  <a:lnTo>
                    <a:pt x="445" y="526"/>
                  </a:lnTo>
                  <a:lnTo>
                    <a:pt x="439" y="533"/>
                  </a:lnTo>
                  <a:lnTo>
                    <a:pt x="434" y="541"/>
                  </a:lnTo>
                  <a:lnTo>
                    <a:pt x="426" y="551"/>
                  </a:lnTo>
                  <a:lnTo>
                    <a:pt x="424" y="554"/>
                  </a:lnTo>
                  <a:lnTo>
                    <a:pt x="416" y="568"/>
                  </a:lnTo>
                  <a:lnTo>
                    <a:pt x="410" y="577"/>
                  </a:lnTo>
                  <a:lnTo>
                    <a:pt x="409" y="581"/>
                  </a:lnTo>
                  <a:lnTo>
                    <a:pt x="405" y="595"/>
                  </a:lnTo>
                  <a:lnTo>
                    <a:pt x="403" y="610"/>
                  </a:lnTo>
                  <a:lnTo>
                    <a:pt x="401" y="624"/>
                  </a:lnTo>
                  <a:lnTo>
                    <a:pt x="401" y="639"/>
                  </a:lnTo>
                  <a:lnTo>
                    <a:pt x="401" y="652"/>
                  </a:lnTo>
                  <a:lnTo>
                    <a:pt x="403" y="666"/>
                  </a:lnTo>
                  <a:lnTo>
                    <a:pt x="407" y="679"/>
                  </a:lnTo>
                  <a:lnTo>
                    <a:pt x="410" y="695"/>
                  </a:lnTo>
                  <a:lnTo>
                    <a:pt x="416" y="708"/>
                  </a:lnTo>
                  <a:lnTo>
                    <a:pt x="426" y="721"/>
                  </a:lnTo>
                  <a:lnTo>
                    <a:pt x="426" y="723"/>
                  </a:lnTo>
                  <a:lnTo>
                    <a:pt x="434" y="737"/>
                  </a:lnTo>
                  <a:lnTo>
                    <a:pt x="439" y="743"/>
                  </a:lnTo>
                  <a:lnTo>
                    <a:pt x="445" y="750"/>
                  </a:lnTo>
                  <a:lnTo>
                    <a:pt x="453" y="758"/>
                  </a:lnTo>
                  <a:lnTo>
                    <a:pt x="459" y="764"/>
                  </a:lnTo>
                  <a:lnTo>
                    <a:pt x="466" y="771"/>
                  </a:lnTo>
                  <a:lnTo>
                    <a:pt x="478" y="777"/>
                  </a:lnTo>
                  <a:lnTo>
                    <a:pt x="482" y="781"/>
                  </a:lnTo>
                  <a:lnTo>
                    <a:pt x="495" y="791"/>
                  </a:lnTo>
                  <a:lnTo>
                    <a:pt x="499" y="793"/>
                  </a:lnTo>
                  <a:lnTo>
                    <a:pt x="508" y="796"/>
                  </a:lnTo>
                  <a:lnTo>
                    <a:pt x="524" y="802"/>
                  </a:lnTo>
                  <a:lnTo>
                    <a:pt x="533" y="806"/>
                  </a:lnTo>
                  <a:lnTo>
                    <a:pt x="537" y="806"/>
                  </a:lnTo>
                  <a:lnTo>
                    <a:pt x="551" y="810"/>
                  </a:lnTo>
                  <a:lnTo>
                    <a:pt x="566" y="812"/>
                  </a:lnTo>
                  <a:lnTo>
                    <a:pt x="580" y="814"/>
                  </a:lnTo>
                  <a:lnTo>
                    <a:pt x="593" y="812"/>
                  </a:lnTo>
                  <a:lnTo>
                    <a:pt x="608" y="810"/>
                  </a:lnTo>
                  <a:lnTo>
                    <a:pt x="622" y="806"/>
                  </a:lnTo>
                  <a:lnTo>
                    <a:pt x="626" y="80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3" name="Freeform 275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18 w 330"/>
                <a:gd name="T1" fmla="*/ 161 h 332"/>
                <a:gd name="T2" fmla="*/ 128 w 330"/>
                <a:gd name="T3" fmla="*/ 156 h 332"/>
                <a:gd name="T4" fmla="*/ 138 w 330"/>
                <a:gd name="T5" fmla="*/ 149 h 332"/>
                <a:gd name="T6" fmla="*/ 146 w 330"/>
                <a:gd name="T7" fmla="*/ 142 h 332"/>
                <a:gd name="T8" fmla="*/ 150 w 330"/>
                <a:gd name="T9" fmla="*/ 135 h 332"/>
                <a:gd name="T10" fmla="*/ 155 w 330"/>
                <a:gd name="T11" fmla="*/ 128 h 332"/>
                <a:gd name="T12" fmla="*/ 160 w 330"/>
                <a:gd name="T13" fmla="*/ 117 h 332"/>
                <a:gd name="T14" fmla="*/ 163 w 330"/>
                <a:gd name="T15" fmla="*/ 108 h 332"/>
                <a:gd name="T16" fmla="*/ 166 w 330"/>
                <a:gd name="T17" fmla="*/ 93 h 332"/>
                <a:gd name="T18" fmla="*/ 165 w 330"/>
                <a:gd name="T19" fmla="*/ 79 h 332"/>
                <a:gd name="T20" fmla="*/ 163 w 330"/>
                <a:gd name="T21" fmla="*/ 65 h 332"/>
                <a:gd name="T22" fmla="*/ 160 w 330"/>
                <a:gd name="T23" fmla="*/ 58 h 332"/>
                <a:gd name="T24" fmla="*/ 154 w 330"/>
                <a:gd name="T25" fmla="*/ 44 h 332"/>
                <a:gd name="T26" fmla="*/ 150 w 330"/>
                <a:gd name="T27" fmla="*/ 37 h 332"/>
                <a:gd name="T28" fmla="*/ 144 w 330"/>
                <a:gd name="T29" fmla="*/ 31 h 332"/>
                <a:gd name="T30" fmla="*/ 137 w 330"/>
                <a:gd name="T31" fmla="*/ 23 h 332"/>
                <a:gd name="T32" fmla="*/ 128 w 330"/>
                <a:gd name="T33" fmla="*/ 16 h 332"/>
                <a:gd name="T34" fmla="*/ 118 w 330"/>
                <a:gd name="T35" fmla="*/ 10 h 332"/>
                <a:gd name="T36" fmla="*/ 111 w 330"/>
                <a:gd name="T37" fmla="*/ 7 h 332"/>
                <a:gd name="T38" fmla="*/ 98 w 330"/>
                <a:gd name="T39" fmla="*/ 2 h 332"/>
                <a:gd name="T40" fmla="*/ 90 w 330"/>
                <a:gd name="T41" fmla="*/ 1 h 332"/>
                <a:gd name="T42" fmla="*/ 75 w 330"/>
                <a:gd name="T43" fmla="*/ 0 h 332"/>
                <a:gd name="T44" fmla="*/ 62 w 330"/>
                <a:gd name="T45" fmla="*/ 2 h 332"/>
                <a:gd name="T46" fmla="*/ 55 w 330"/>
                <a:gd name="T47" fmla="*/ 4 h 332"/>
                <a:gd name="T48" fmla="*/ 42 w 330"/>
                <a:gd name="T49" fmla="*/ 10 h 332"/>
                <a:gd name="T50" fmla="*/ 33 w 330"/>
                <a:gd name="T51" fmla="*/ 14 h 332"/>
                <a:gd name="T52" fmla="*/ 26 w 330"/>
                <a:gd name="T53" fmla="*/ 19 h 332"/>
                <a:gd name="T54" fmla="*/ 19 w 330"/>
                <a:gd name="T55" fmla="*/ 27 h 332"/>
                <a:gd name="T56" fmla="*/ 13 w 330"/>
                <a:gd name="T57" fmla="*/ 36 h 332"/>
                <a:gd name="T58" fmla="*/ 8 w 330"/>
                <a:gd name="T59" fmla="*/ 44 h 332"/>
                <a:gd name="T60" fmla="*/ 4 w 330"/>
                <a:gd name="T61" fmla="*/ 51 h 332"/>
                <a:gd name="T62" fmla="*/ 1 w 330"/>
                <a:gd name="T63" fmla="*/ 65 h 332"/>
                <a:gd name="T64" fmla="*/ 0 w 330"/>
                <a:gd name="T65" fmla="*/ 79 h 332"/>
                <a:gd name="T66" fmla="*/ 1 w 330"/>
                <a:gd name="T67" fmla="*/ 93 h 332"/>
                <a:gd name="T68" fmla="*/ 5 w 330"/>
                <a:gd name="T69" fmla="*/ 108 h 332"/>
                <a:gd name="T70" fmla="*/ 13 w 330"/>
                <a:gd name="T71" fmla="*/ 121 h 332"/>
                <a:gd name="T72" fmla="*/ 17 w 330"/>
                <a:gd name="T73" fmla="*/ 128 h 332"/>
                <a:gd name="T74" fmla="*/ 22 w 330"/>
                <a:gd name="T75" fmla="*/ 135 h 332"/>
                <a:gd name="T76" fmla="*/ 30 w 330"/>
                <a:gd name="T77" fmla="*/ 142 h 332"/>
                <a:gd name="T78" fmla="*/ 39 w 330"/>
                <a:gd name="T79" fmla="*/ 149 h 332"/>
                <a:gd name="T80" fmla="*/ 47 w 330"/>
                <a:gd name="T81" fmla="*/ 155 h 332"/>
                <a:gd name="T82" fmla="*/ 55 w 330"/>
                <a:gd name="T83" fmla="*/ 158 h 332"/>
                <a:gd name="T84" fmla="*/ 66 w 330"/>
                <a:gd name="T85" fmla="*/ 163 h 332"/>
                <a:gd name="T86" fmla="*/ 75 w 330"/>
                <a:gd name="T87" fmla="*/ 165 h 332"/>
                <a:gd name="T88" fmla="*/ 90 w 330"/>
                <a:gd name="T89" fmla="*/ 166 h 332"/>
                <a:gd name="T90" fmla="*/ 104 w 330"/>
                <a:gd name="T91" fmla="*/ 165 h 332"/>
                <a:gd name="T92" fmla="*/ 113 w 330"/>
                <a:gd name="T93" fmla="*/ 163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30" h="332">
                  <a:moveTo>
                    <a:pt x="225" y="326"/>
                  </a:moveTo>
                  <a:lnTo>
                    <a:pt x="234" y="322"/>
                  </a:ln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4" name="Freeform 276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5" name="Freeform 277"/>
            <p:cNvSpPr>
              <a:spLocks noEditPoints="1"/>
            </p:cNvSpPr>
            <p:nvPr/>
          </p:nvSpPr>
          <p:spPr bwMode="auto">
            <a:xfrm>
              <a:off x="905" y="2863"/>
              <a:ext cx="799" cy="1179"/>
            </a:xfrm>
            <a:custGeom>
              <a:avLst/>
              <a:gdLst>
                <a:gd name="T0" fmla="*/ 678 w 1598"/>
                <a:gd name="T1" fmla="*/ 1114 h 2358"/>
                <a:gd name="T2" fmla="*/ 629 w 1598"/>
                <a:gd name="T3" fmla="*/ 1065 h 2358"/>
                <a:gd name="T4" fmla="*/ 540 w 1598"/>
                <a:gd name="T5" fmla="*/ 1052 h 2358"/>
                <a:gd name="T6" fmla="*/ 482 w 1598"/>
                <a:gd name="T7" fmla="*/ 1016 h 2358"/>
                <a:gd name="T8" fmla="*/ 413 w 1598"/>
                <a:gd name="T9" fmla="*/ 987 h 2358"/>
                <a:gd name="T10" fmla="*/ 371 w 1598"/>
                <a:gd name="T11" fmla="*/ 931 h 2358"/>
                <a:gd name="T12" fmla="*/ 315 w 1598"/>
                <a:gd name="T13" fmla="*/ 880 h 2358"/>
                <a:gd name="T14" fmla="*/ 252 w 1598"/>
                <a:gd name="T15" fmla="*/ 844 h 2358"/>
                <a:gd name="T16" fmla="*/ 175 w 1598"/>
                <a:gd name="T17" fmla="*/ 826 h 2358"/>
                <a:gd name="T18" fmla="*/ 91 w 1598"/>
                <a:gd name="T19" fmla="*/ 813 h 2358"/>
                <a:gd name="T20" fmla="*/ 20 w 1598"/>
                <a:gd name="T21" fmla="*/ 786 h 2358"/>
                <a:gd name="T22" fmla="*/ 0 w 1598"/>
                <a:gd name="T23" fmla="*/ 701 h 2358"/>
                <a:gd name="T24" fmla="*/ 10 w 1598"/>
                <a:gd name="T25" fmla="*/ 611 h 2358"/>
                <a:gd name="T26" fmla="*/ 11 w 1598"/>
                <a:gd name="T27" fmla="*/ 512 h 2358"/>
                <a:gd name="T28" fmla="*/ 6 w 1598"/>
                <a:gd name="T29" fmla="*/ 422 h 2358"/>
                <a:gd name="T30" fmla="*/ 18 w 1598"/>
                <a:gd name="T31" fmla="*/ 331 h 2358"/>
                <a:gd name="T32" fmla="*/ 67 w 1598"/>
                <a:gd name="T33" fmla="*/ 282 h 2358"/>
                <a:gd name="T34" fmla="*/ 125 w 1598"/>
                <a:gd name="T35" fmla="*/ 238 h 2358"/>
                <a:gd name="T36" fmla="*/ 182 w 1598"/>
                <a:gd name="T37" fmla="*/ 195 h 2358"/>
                <a:gd name="T38" fmla="*/ 240 w 1598"/>
                <a:gd name="T39" fmla="*/ 156 h 2358"/>
                <a:gd name="T40" fmla="*/ 287 w 1598"/>
                <a:gd name="T41" fmla="*/ 107 h 2358"/>
                <a:gd name="T42" fmla="*/ 340 w 1598"/>
                <a:gd name="T43" fmla="*/ 58 h 2358"/>
                <a:gd name="T44" fmla="*/ 392 w 1598"/>
                <a:gd name="T45" fmla="*/ 14 h 2358"/>
                <a:gd name="T46" fmla="*/ 446 w 1598"/>
                <a:gd name="T47" fmla="*/ 30 h 2358"/>
                <a:gd name="T48" fmla="*/ 497 w 1598"/>
                <a:gd name="T49" fmla="*/ 35 h 2358"/>
                <a:gd name="T50" fmla="*/ 563 w 1598"/>
                <a:gd name="T51" fmla="*/ 9 h 2358"/>
                <a:gd name="T52" fmla="*/ 623 w 1598"/>
                <a:gd name="T53" fmla="*/ 32 h 2358"/>
                <a:gd name="T54" fmla="*/ 700 w 1598"/>
                <a:gd name="T55" fmla="*/ 51 h 2358"/>
                <a:gd name="T56" fmla="*/ 739 w 1598"/>
                <a:gd name="T57" fmla="*/ 114 h 2358"/>
                <a:gd name="T58" fmla="*/ 721 w 1598"/>
                <a:gd name="T59" fmla="*/ 195 h 2358"/>
                <a:gd name="T60" fmla="*/ 678 w 1598"/>
                <a:gd name="T61" fmla="*/ 247 h 2358"/>
                <a:gd name="T62" fmla="*/ 653 w 1598"/>
                <a:gd name="T63" fmla="*/ 324 h 2358"/>
                <a:gd name="T64" fmla="*/ 656 w 1598"/>
                <a:gd name="T65" fmla="*/ 407 h 2358"/>
                <a:gd name="T66" fmla="*/ 679 w 1598"/>
                <a:gd name="T67" fmla="*/ 485 h 2358"/>
                <a:gd name="T68" fmla="*/ 708 w 1598"/>
                <a:gd name="T69" fmla="*/ 548 h 2358"/>
                <a:gd name="T70" fmla="*/ 736 w 1598"/>
                <a:gd name="T71" fmla="*/ 619 h 2358"/>
                <a:gd name="T72" fmla="*/ 764 w 1598"/>
                <a:gd name="T73" fmla="*/ 691 h 2358"/>
                <a:gd name="T74" fmla="*/ 785 w 1598"/>
                <a:gd name="T75" fmla="*/ 769 h 2358"/>
                <a:gd name="T76" fmla="*/ 797 w 1598"/>
                <a:gd name="T77" fmla="*/ 856 h 2358"/>
                <a:gd name="T78" fmla="*/ 798 w 1598"/>
                <a:gd name="T79" fmla="*/ 939 h 2358"/>
                <a:gd name="T80" fmla="*/ 787 w 1598"/>
                <a:gd name="T81" fmla="*/ 1031 h 2358"/>
                <a:gd name="T82" fmla="*/ 764 w 1598"/>
                <a:gd name="T83" fmla="*/ 1101 h 2358"/>
                <a:gd name="T84" fmla="*/ 725 w 1598"/>
                <a:gd name="T85" fmla="*/ 1171 h 2358"/>
                <a:gd name="T86" fmla="*/ 182 w 1598"/>
                <a:gd name="T87" fmla="*/ 769 h 2358"/>
                <a:gd name="T88" fmla="*/ 109 w 1598"/>
                <a:gd name="T89" fmla="*/ 743 h 2358"/>
                <a:gd name="T90" fmla="*/ 62 w 1598"/>
                <a:gd name="T91" fmla="*/ 694 h 2358"/>
                <a:gd name="T92" fmla="*/ 45 w 1598"/>
                <a:gd name="T93" fmla="*/ 611 h 2358"/>
                <a:gd name="T94" fmla="*/ 49 w 1598"/>
                <a:gd name="T95" fmla="*/ 520 h 2358"/>
                <a:gd name="T96" fmla="*/ 73 w 1598"/>
                <a:gd name="T97" fmla="*/ 443 h 2358"/>
                <a:gd name="T98" fmla="*/ 114 w 1598"/>
                <a:gd name="T99" fmla="*/ 387 h 2358"/>
                <a:gd name="T100" fmla="*/ 182 w 1598"/>
                <a:gd name="T101" fmla="*/ 347 h 2358"/>
                <a:gd name="T102" fmla="*/ 262 w 1598"/>
                <a:gd name="T103" fmla="*/ 338 h 2358"/>
                <a:gd name="T104" fmla="*/ 327 w 1598"/>
                <a:gd name="T105" fmla="*/ 373 h 2358"/>
                <a:gd name="T106" fmla="*/ 378 w 1598"/>
                <a:gd name="T107" fmla="*/ 419 h 2358"/>
                <a:gd name="T108" fmla="*/ 429 w 1598"/>
                <a:gd name="T109" fmla="*/ 464 h 2358"/>
                <a:gd name="T110" fmla="*/ 477 w 1598"/>
                <a:gd name="T111" fmla="*/ 525 h 2358"/>
                <a:gd name="T112" fmla="*/ 491 w 1598"/>
                <a:gd name="T113" fmla="*/ 603 h 2358"/>
                <a:gd name="T114" fmla="*/ 477 w 1598"/>
                <a:gd name="T115" fmla="*/ 687 h 2358"/>
                <a:gd name="T116" fmla="*/ 429 w 1598"/>
                <a:gd name="T117" fmla="*/ 737 h 2358"/>
                <a:gd name="T118" fmla="*/ 362 w 1598"/>
                <a:gd name="T119" fmla="*/ 765 h 2358"/>
                <a:gd name="T120" fmla="*/ 273 w 1598"/>
                <a:gd name="T121" fmla="*/ 777 h 23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98" h="2358">
                  <a:moveTo>
                    <a:pt x="1413" y="2354"/>
                  </a:moveTo>
                  <a:lnTo>
                    <a:pt x="1410" y="2341"/>
                  </a:lnTo>
                  <a:lnTo>
                    <a:pt x="1410" y="2326"/>
                  </a:lnTo>
                  <a:lnTo>
                    <a:pt x="1410" y="2312"/>
                  </a:lnTo>
                  <a:lnTo>
                    <a:pt x="1406" y="2299"/>
                  </a:lnTo>
                  <a:lnTo>
                    <a:pt x="1400" y="2295"/>
                  </a:lnTo>
                  <a:lnTo>
                    <a:pt x="1387" y="2285"/>
                  </a:lnTo>
                  <a:lnTo>
                    <a:pt x="1383" y="2283"/>
                  </a:lnTo>
                  <a:lnTo>
                    <a:pt x="1373" y="2281"/>
                  </a:lnTo>
                  <a:lnTo>
                    <a:pt x="1360" y="2270"/>
                  </a:lnTo>
                  <a:lnTo>
                    <a:pt x="1358" y="2268"/>
                  </a:lnTo>
                  <a:lnTo>
                    <a:pt x="1356" y="2256"/>
                  </a:lnTo>
                  <a:lnTo>
                    <a:pt x="1356" y="2243"/>
                  </a:lnTo>
                  <a:lnTo>
                    <a:pt x="1356" y="2228"/>
                  </a:lnTo>
                  <a:lnTo>
                    <a:pt x="1346" y="2214"/>
                  </a:lnTo>
                  <a:lnTo>
                    <a:pt x="1344" y="2214"/>
                  </a:lnTo>
                  <a:lnTo>
                    <a:pt x="1331" y="2206"/>
                  </a:lnTo>
                  <a:lnTo>
                    <a:pt x="1317" y="2201"/>
                  </a:lnTo>
                  <a:lnTo>
                    <a:pt x="1316" y="2201"/>
                  </a:lnTo>
                  <a:lnTo>
                    <a:pt x="1306" y="2185"/>
                  </a:lnTo>
                  <a:lnTo>
                    <a:pt x="1304" y="2172"/>
                  </a:lnTo>
                  <a:lnTo>
                    <a:pt x="1302" y="2162"/>
                  </a:lnTo>
                  <a:lnTo>
                    <a:pt x="1302" y="2158"/>
                  </a:lnTo>
                  <a:lnTo>
                    <a:pt x="1296" y="2143"/>
                  </a:lnTo>
                  <a:lnTo>
                    <a:pt x="1289" y="2137"/>
                  </a:lnTo>
                  <a:lnTo>
                    <a:pt x="1275" y="2133"/>
                  </a:lnTo>
                  <a:lnTo>
                    <a:pt x="1260" y="2132"/>
                  </a:lnTo>
                  <a:lnTo>
                    <a:pt x="1258" y="2130"/>
                  </a:lnTo>
                  <a:lnTo>
                    <a:pt x="1246" y="2124"/>
                  </a:lnTo>
                  <a:lnTo>
                    <a:pt x="1233" y="2116"/>
                  </a:lnTo>
                  <a:lnTo>
                    <a:pt x="1218" y="2124"/>
                  </a:lnTo>
                  <a:lnTo>
                    <a:pt x="1204" y="2128"/>
                  </a:lnTo>
                  <a:lnTo>
                    <a:pt x="1191" y="2128"/>
                  </a:lnTo>
                  <a:lnTo>
                    <a:pt x="1175" y="2128"/>
                  </a:lnTo>
                  <a:lnTo>
                    <a:pt x="1162" y="2126"/>
                  </a:lnTo>
                  <a:lnTo>
                    <a:pt x="1148" y="2124"/>
                  </a:lnTo>
                  <a:lnTo>
                    <a:pt x="1135" y="2120"/>
                  </a:lnTo>
                  <a:lnTo>
                    <a:pt x="1120" y="2116"/>
                  </a:lnTo>
                  <a:lnTo>
                    <a:pt x="1118" y="2116"/>
                  </a:lnTo>
                  <a:lnTo>
                    <a:pt x="1106" y="2112"/>
                  </a:lnTo>
                  <a:lnTo>
                    <a:pt x="1091" y="2107"/>
                  </a:lnTo>
                  <a:lnTo>
                    <a:pt x="1079" y="2103"/>
                  </a:lnTo>
                  <a:lnTo>
                    <a:pt x="1077" y="2101"/>
                  </a:lnTo>
                  <a:lnTo>
                    <a:pt x="1064" y="2095"/>
                  </a:lnTo>
                  <a:lnTo>
                    <a:pt x="1051" y="2087"/>
                  </a:lnTo>
                  <a:lnTo>
                    <a:pt x="1049" y="2087"/>
                  </a:lnTo>
                  <a:lnTo>
                    <a:pt x="1037" y="2082"/>
                  </a:lnTo>
                  <a:lnTo>
                    <a:pt x="1024" y="2074"/>
                  </a:lnTo>
                  <a:lnTo>
                    <a:pt x="1022" y="2074"/>
                  </a:lnTo>
                  <a:lnTo>
                    <a:pt x="1008" y="2064"/>
                  </a:lnTo>
                  <a:lnTo>
                    <a:pt x="1002" y="2061"/>
                  </a:lnTo>
                  <a:lnTo>
                    <a:pt x="993" y="2055"/>
                  </a:lnTo>
                  <a:lnTo>
                    <a:pt x="981" y="2047"/>
                  </a:lnTo>
                  <a:lnTo>
                    <a:pt x="979" y="2045"/>
                  </a:lnTo>
                  <a:lnTo>
                    <a:pt x="966" y="2034"/>
                  </a:lnTo>
                  <a:lnTo>
                    <a:pt x="964" y="2032"/>
                  </a:lnTo>
                  <a:lnTo>
                    <a:pt x="953" y="2022"/>
                  </a:lnTo>
                  <a:lnTo>
                    <a:pt x="947" y="2018"/>
                  </a:lnTo>
                  <a:lnTo>
                    <a:pt x="937" y="2011"/>
                  </a:lnTo>
                  <a:lnTo>
                    <a:pt x="930" y="2005"/>
                  </a:lnTo>
                  <a:lnTo>
                    <a:pt x="924" y="1999"/>
                  </a:lnTo>
                  <a:lnTo>
                    <a:pt x="914" y="1989"/>
                  </a:lnTo>
                  <a:lnTo>
                    <a:pt x="910" y="1986"/>
                  </a:lnTo>
                  <a:lnTo>
                    <a:pt x="901" y="1976"/>
                  </a:lnTo>
                  <a:lnTo>
                    <a:pt x="895" y="1972"/>
                  </a:lnTo>
                  <a:lnTo>
                    <a:pt x="881" y="1968"/>
                  </a:lnTo>
                  <a:lnTo>
                    <a:pt x="868" y="1965"/>
                  </a:lnTo>
                  <a:lnTo>
                    <a:pt x="853" y="1966"/>
                  </a:lnTo>
                  <a:lnTo>
                    <a:pt x="839" y="1972"/>
                  </a:lnTo>
                  <a:lnTo>
                    <a:pt x="826" y="1974"/>
                  </a:lnTo>
                  <a:lnTo>
                    <a:pt x="814" y="1963"/>
                  </a:lnTo>
                  <a:lnTo>
                    <a:pt x="810" y="1957"/>
                  </a:lnTo>
                  <a:lnTo>
                    <a:pt x="807" y="1947"/>
                  </a:lnTo>
                  <a:lnTo>
                    <a:pt x="799" y="1934"/>
                  </a:lnTo>
                  <a:lnTo>
                    <a:pt x="797" y="1932"/>
                  </a:lnTo>
                  <a:lnTo>
                    <a:pt x="789" y="1920"/>
                  </a:lnTo>
                  <a:lnTo>
                    <a:pt x="784" y="1915"/>
                  </a:lnTo>
                  <a:lnTo>
                    <a:pt x="778" y="1907"/>
                  </a:lnTo>
                  <a:lnTo>
                    <a:pt x="770" y="1895"/>
                  </a:lnTo>
                  <a:lnTo>
                    <a:pt x="766" y="1893"/>
                  </a:lnTo>
                  <a:lnTo>
                    <a:pt x="755" y="1878"/>
                  </a:lnTo>
                  <a:lnTo>
                    <a:pt x="745" y="1865"/>
                  </a:lnTo>
                  <a:lnTo>
                    <a:pt x="741" y="1861"/>
                  </a:lnTo>
                  <a:lnTo>
                    <a:pt x="734" y="1849"/>
                  </a:lnTo>
                  <a:lnTo>
                    <a:pt x="728" y="1845"/>
                  </a:lnTo>
                  <a:lnTo>
                    <a:pt x="720" y="1836"/>
                  </a:lnTo>
                  <a:lnTo>
                    <a:pt x="712" y="1830"/>
                  </a:lnTo>
                  <a:lnTo>
                    <a:pt x="707" y="1822"/>
                  </a:lnTo>
                  <a:lnTo>
                    <a:pt x="699" y="1815"/>
                  </a:lnTo>
                  <a:lnTo>
                    <a:pt x="693" y="1809"/>
                  </a:lnTo>
                  <a:lnTo>
                    <a:pt x="686" y="1799"/>
                  </a:lnTo>
                  <a:lnTo>
                    <a:pt x="680" y="1794"/>
                  </a:lnTo>
                  <a:lnTo>
                    <a:pt x="670" y="1788"/>
                  </a:lnTo>
                  <a:lnTo>
                    <a:pt x="663" y="1780"/>
                  </a:lnTo>
                  <a:lnTo>
                    <a:pt x="657" y="1776"/>
                  </a:lnTo>
                  <a:lnTo>
                    <a:pt x="643" y="1767"/>
                  </a:lnTo>
                  <a:lnTo>
                    <a:pt x="630" y="1759"/>
                  </a:lnTo>
                  <a:lnTo>
                    <a:pt x="618" y="1751"/>
                  </a:lnTo>
                  <a:lnTo>
                    <a:pt x="615" y="1751"/>
                  </a:lnTo>
                  <a:lnTo>
                    <a:pt x="601" y="1742"/>
                  </a:lnTo>
                  <a:lnTo>
                    <a:pt x="597" y="1738"/>
                  </a:lnTo>
                  <a:lnTo>
                    <a:pt x="586" y="1732"/>
                  </a:lnTo>
                  <a:lnTo>
                    <a:pt x="574" y="1724"/>
                  </a:lnTo>
                  <a:lnTo>
                    <a:pt x="572" y="1723"/>
                  </a:lnTo>
                  <a:lnTo>
                    <a:pt x="559" y="1715"/>
                  </a:lnTo>
                  <a:lnTo>
                    <a:pt x="549" y="1711"/>
                  </a:lnTo>
                  <a:lnTo>
                    <a:pt x="545" y="1707"/>
                  </a:lnTo>
                  <a:lnTo>
                    <a:pt x="530" y="1701"/>
                  </a:lnTo>
                  <a:lnTo>
                    <a:pt x="520" y="1696"/>
                  </a:lnTo>
                  <a:lnTo>
                    <a:pt x="517" y="1694"/>
                  </a:lnTo>
                  <a:lnTo>
                    <a:pt x="503" y="1688"/>
                  </a:lnTo>
                  <a:lnTo>
                    <a:pt x="490" y="1684"/>
                  </a:lnTo>
                  <a:lnTo>
                    <a:pt x="484" y="1682"/>
                  </a:lnTo>
                  <a:lnTo>
                    <a:pt x="474" y="1678"/>
                  </a:lnTo>
                  <a:lnTo>
                    <a:pt x="461" y="1675"/>
                  </a:lnTo>
                  <a:lnTo>
                    <a:pt x="447" y="1671"/>
                  </a:lnTo>
                  <a:lnTo>
                    <a:pt x="440" y="1669"/>
                  </a:lnTo>
                  <a:lnTo>
                    <a:pt x="432" y="1667"/>
                  </a:lnTo>
                  <a:lnTo>
                    <a:pt x="419" y="1663"/>
                  </a:lnTo>
                  <a:lnTo>
                    <a:pt x="403" y="1659"/>
                  </a:lnTo>
                  <a:lnTo>
                    <a:pt x="390" y="1657"/>
                  </a:lnTo>
                  <a:lnTo>
                    <a:pt x="376" y="1655"/>
                  </a:lnTo>
                  <a:lnTo>
                    <a:pt x="373" y="1653"/>
                  </a:lnTo>
                  <a:lnTo>
                    <a:pt x="363" y="1653"/>
                  </a:lnTo>
                  <a:lnTo>
                    <a:pt x="350" y="1652"/>
                  </a:lnTo>
                  <a:lnTo>
                    <a:pt x="334" y="1650"/>
                  </a:lnTo>
                  <a:lnTo>
                    <a:pt x="321" y="1648"/>
                  </a:lnTo>
                  <a:lnTo>
                    <a:pt x="305" y="1644"/>
                  </a:lnTo>
                  <a:lnTo>
                    <a:pt x="296" y="1640"/>
                  </a:lnTo>
                  <a:lnTo>
                    <a:pt x="292" y="1638"/>
                  </a:lnTo>
                  <a:lnTo>
                    <a:pt x="278" y="1634"/>
                  </a:lnTo>
                  <a:lnTo>
                    <a:pt x="265" y="1632"/>
                  </a:lnTo>
                  <a:lnTo>
                    <a:pt x="250" y="1632"/>
                  </a:lnTo>
                  <a:lnTo>
                    <a:pt x="236" y="1630"/>
                  </a:lnTo>
                  <a:lnTo>
                    <a:pt x="223" y="1630"/>
                  </a:lnTo>
                  <a:lnTo>
                    <a:pt x="209" y="1628"/>
                  </a:lnTo>
                  <a:lnTo>
                    <a:pt x="194" y="1627"/>
                  </a:lnTo>
                  <a:lnTo>
                    <a:pt x="192" y="1627"/>
                  </a:lnTo>
                  <a:lnTo>
                    <a:pt x="181" y="1625"/>
                  </a:lnTo>
                  <a:lnTo>
                    <a:pt x="165" y="1623"/>
                  </a:lnTo>
                  <a:lnTo>
                    <a:pt x="152" y="1621"/>
                  </a:lnTo>
                  <a:lnTo>
                    <a:pt x="138" y="1617"/>
                  </a:lnTo>
                  <a:lnTo>
                    <a:pt x="123" y="1615"/>
                  </a:lnTo>
                  <a:lnTo>
                    <a:pt x="117" y="1613"/>
                  </a:lnTo>
                  <a:lnTo>
                    <a:pt x="109" y="1611"/>
                  </a:lnTo>
                  <a:lnTo>
                    <a:pt x="96" y="1605"/>
                  </a:lnTo>
                  <a:lnTo>
                    <a:pt x="83" y="1600"/>
                  </a:lnTo>
                  <a:lnTo>
                    <a:pt x="81" y="1600"/>
                  </a:lnTo>
                  <a:lnTo>
                    <a:pt x="67" y="1592"/>
                  </a:lnTo>
                  <a:lnTo>
                    <a:pt x="56" y="1584"/>
                  </a:lnTo>
                  <a:lnTo>
                    <a:pt x="54" y="1582"/>
                  </a:lnTo>
                  <a:lnTo>
                    <a:pt x="40" y="1571"/>
                  </a:lnTo>
                  <a:lnTo>
                    <a:pt x="29" y="1557"/>
                  </a:lnTo>
                  <a:lnTo>
                    <a:pt x="25" y="1554"/>
                  </a:lnTo>
                  <a:lnTo>
                    <a:pt x="19" y="1542"/>
                  </a:lnTo>
                  <a:lnTo>
                    <a:pt x="13" y="1529"/>
                  </a:lnTo>
                  <a:lnTo>
                    <a:pt x="12" y="1525"/>
                  </a:lnTo>
                  <a:lnTo>
                    <a:pt x="8" y="1515"/>
                  </a:lnTo>
                  <a:lnTo>
                    <a:pt x="6" y="1502"/>
                  </a:lnTo>
                  <a:lnTo>
                    <a:pt x="2" y="1486"/>
                  </a:lnTo>
                  <a:lnTo>
                    <a:pt x="0" y="1473"/>
                  </a:lnTo>
                  <a:lnTo>
                    <a:pt x="0" y="1458"/>
                  </a:lnTo>
                  <a:lnTo>
                    <a:pt x="0" y="1444"/>
                  </a:lnTo>
                  <a:lnTo>
                    <a:pt x="0" y="1431"/>
                  </a:lnTo>
                  <a:lnTo>
                    <a:pt x="0" y="1417"/>
                  </a:lnTo>
                  <a:lnTo>
                    <a:pt x="0" y="1402"/>
                  </a:lnTo>
                  <a:lnTo>
                    <a:pt x="2" y="1388"/>
                  </a:lnTo>
                  <a:lnTo>
                    <a:pt x="2" y="1375"/>
                  </a:lnTo>
                  <a:lnTo>
                    <a:pt x="4" y="1360"/>
                  </a:lnTo>
                  <a:lnTo>
                    <a:pt x="6" y="1346"/>
                  </a:lnTo>
                  <a:lnTo>
                    <a:pt x="8" y="1333"/>
                  </a:lnTo>
                  <a:lnTo>
                    <a:pt x="10" y="1319"/>
                  </a:lnTo>
                  <a:lnTo>
                    <a:pt x="10" y="1304"/>
                  </a:lnTo>
                  <a:lnTo>
                    <a:pt x="12" y="1294"/>
                  </a:lnTo>
                  <a:lnTo>
                    <a:pt x="12" y="1291"/>
                  </a:lnTo>
                  <a:lnTo>
                    <a:pt x="13" y="1277"/>
                  </a:lnTo>
                  <a:lnTo>
                    <a:pt x="15" y="1264"/>
                  </a:lnTo>
                  <a:lnTo>
                    <a:pt x="15" y="1248"/>
                  </a:lnTo>
                  <a:lnTo>
                    <a:pt x="17" y="1235"/>
                  </a:lnTo>
                  <a:lnTo>
                    <a:pt x="19" y="1221"/>
                  </a:lnTo>
                  <a:lnTo>
                    <a:pt x="19" y="1206"/>
                  </a:lnTo>
                  <a:lnTo>
                    <a:pt x="21" y="1193"/>
                  </a:lnTo>
                  <a:lnTo>
                    <a:pt x="21" y="1179"/>
                  </a:lnTo>
                  <a:lnTo>
                    <a:pt x="23" y="1166"/>
                  </a:lnTo>
                  <a:lnTo>
                    <a:pt x="23" y="1150"/>
                  </a:lnTo>
                  <a:lnTo>
                    <a:pt x="23" y="1137"/>
                  </a:lnTo>
                  <a:lnTo>
                    <a:pt x="23" y="1123"/>
                  </a:lnTo>
                  <a:lnTo>
                    <a:pt x="23" y="1110"/>
                  </a:lnTo>
                  <a:lnTo>
                    <a:pt x="23" y="1095"/>
                  </a:lnTo>
                  <a:lnTo>
                    <a:pt x="23" y="1081"/>
                  </a:lnTo>
                  <a:lnTo>
                    <a:pt x="23" y="1066"/>
                  </a:lnTo>
                  <a:lnTo>
                    <a:pt x="23" y="1052"/>
                  </a:lnTo>
                  <a:lnTo>
                    <a:pt x="21" y="1039"/>
                  </a:lnTo>
                  <a:lnTo>
                    <a:pt x="21" y="1024"/>
                  </a:lnTo>
                  <a:lnTo>
                    <a:pt x="19" y="1010"/>
                  </a:lnTo>
                  <a:lnTo>
                    <a:pt x="19" y="997"/>
                  </a:lnTo>
                  <a:lnTo>
                    <a:pt x="19" y="983"/>
                  </a:lnTo>
                  <a:lnTo>
                    <a:pt x="17" y="970"/>
                  </a:lnTo>
                  <a:lnTo>
                    <a:pt x="17" y="955"/>
                  </a:lnTo>
                  <a:lnTo>
                    <a:pt x="15" y="941"/>
                  </a:lnTo>
                  <a:lnTo>
                    <a:pt x="15" y="928"/>
                  </a:lnTo>
                  <a:lnTo>
                    <a:pt x="13" y="912"/>
                  </a:lnTo>
                  <a:lnTo>
                    <a:pt x="13" y="899"/>
                  </a:lnTo>
                  <a:lnTo>
                    <a:pt x="12" y="885"/>
                  </a:lnTo>
                  <a:lnTo>
                    <a:pt x="12" y="872"/>
                  </a:lnTo>
                  <a:lnTo>
                    <a:pt x="12" y="866"/>
                  </a:lnTo>
                  <a:lnTo>
                    <a:pt x="12" y="857"/>
                  </a:lnTo>
                  <a:lnTo>
                    <a:pt x="12" y="843"/>
                  </a:lnTo>
                  <a:lnTo>
                    <a:pt x="12" y="834"/>
                  </a:lnTo>
                  <a:lnTo>
                    <a:pt x="12" y="828"/>
                  </a:lnTo>
                  <a:lnTo>
                    <a:pt x="12" y="814"/>
                  </a:lnTo>
                  <a:lnTo>
                    <a:pt x="13" y="801"/>
                  </a:lnTo>
                  <a:lnTo>
                    <a:pt x="15" y="787"/>
                  </a:lnTo>
                  <a:lnTo>
                    <a:pt x="17" y="774"/>
                  </a:lnTo>
                  <a:lnTo>
                    <a:pt x="21" y="759"/>
                  </a:lnTo>
                  <a:lnTo>
                    <a:pt x="25" y="745"/>
                  </a:lnTo>
                  <a:lnTo>
                    <a:pt x="33" y="730"/>
                  </a:lnTo>
                  <a:lnTo>
                    <a:pt x="36" y="716"/>
                  </a:lnTo>
                  <a:lnTo>
                    <a:pt x="35" y="703"/>
                  </a:lnTo>
                  <a:lnTo>
                    <a:pt x="31" y="690"/>
                  </a:lnTo>
                  <a:lnTo>
                    <a:pt x="29" y="676"/>
                  </a:lnTo>
                  <a:lnTo>
                    <a:pt x="35" y="661"/>
                  </a:lnTo>
                  <a:lnTo>
                    <a:pt x="40" y="655"/>
                  </a:lnTo>
                  <a:lnTo>
                    <a:pt x="46" y="647"/>
                  </a:lnTo>
                  <a:lnTo>
                    <a:pt x="54" y="640"/>
                  </a:lnTo>
                  <a:lnTo>
                    <a:pt x="60" y="634"/>
                  </a:lnTo>
                  <a:lnTo>
                    <a:pt x="67" y="624"/>
                  </a:lnTo>
                  <a:lnTo>
                    <a:pt x="73" y="618"/>
                  </a:lnTo>
                  <a:lnTo>
                    <a:pt x="83" y="609"/>
                  </a:lnTo>
                  <a:lnTo>
                    <a:pt x="86" y="605"/>
                  </a:lnTo>
                  <a:lnTo>
                    <a:pt x="96" y="595"/>
                  </a:lnTo>
                  <a:lnTo>
                    <a:pt x="102" y="592"/>
                  </a:lnTo>
                  <a:lnTo>
                    <a:pt x="109" y="584"/>
                  </a:lnTo>
                  <a:lnTo>
                    <a:pt x="117" y="578"/>
                  </a:lnTo>
                  <a:lnTo>
                    <a:pt x="123" y="570"/>
                  </a:lnTo>
                  <a:lnTo>
                    <a:pt x="134" y="563"/>
                  </a:lnTo>
                  <a:lnTo>
                    <a:pt x="138" y="561"/>
                  </a:lnTo>
                  <a:lnTo>
                    <a:pt x="152" y="549"/>
                  </a:lnTo>
                  <a:lnTo>
                    <a:pt x="165" y="538"/>
                  </a:lnTo>
                  <a:lnTo>
                    <a:pt x="171" y="536"/>
                  </a:lnTo>
                  <a:lnTo>
                    <a:pt x="181" y="528"/>
                  </a:lnTo>
                  <a:lnTo>
                    <a:pt x="188" y="521"/>
                  </a:lnTo>
                  <a:lnTo>
                    <a:pt x="194" y="519"/>
                  </a:lnTo>
                  <a:lnTo>
                    <a:pt x="209" y="507"/>
                  </a:lnTo>
                  <a:lnTo>
                    <a:pt x="223" y="498"/>
                  </a:lnTo>
                  <a:lnTo>
                    <a:pt x="229" y="494"/>
                  </a:lnTo>
                  <a:lnTo>
                    <a:pt x="236" y="488"/>
                  </a:lnTo>
                  <a:lnTo>
                    <a:pt x="248" y="480"/>
                  </a:lnTo>
                  <a:lnTo>
                    <a:pt x="250" y="476"/>
                  </a:lnTo>
                  <a:lnTo>
                    <a:pt x="265" y="467"/>
                  </a:lnTo>
                  <a:lnTo>
                    <a:pt x="267" y="465"/>
                  </a:lnTo>
                  <a:lnTo>
                    <a:pt x="278" y="457"/>
                  </a:lnTo>
                  <a:lnTo>
                    <a:pt x="286" y="451"/>
                  </a:lnTo>
                  <a:lnTo>
                    <a:pt x="292" y="446"/>
                  </a:lnTo>
                  <a:lnTo>
                    <a:pt x="303" y="436"/>
                  </a:lnTo>
                  <a:lnTo>
                    <a:pt x="305" y="434"/>
                  </a:lnTo>
                  <a:lnTo>
                    <a:pt x="321" y="425"/>
                  </a:lnTo>
                  <a:lnTo>
                    <a:pt x="323" y="423"/>
                  </a:lnTo>
                  <a:lnTo>
                    <a:pt x="334" y="413"/>
                  </a:lnTo>
                  <a:lnTo>
                    <a:pt x="338" y="409"/>
                  </a:lnTo>
                  <a:lnTo>
                    <a:pt x="350" y="400"/>
                  </a:lnTo>
                  <a:lnTo>
                    <a:pt x="353" y="396"/>
                  </a:lnTo>
                  <a:lnTo>
                    <a:pt x="363" y="390"/>
                  </a:lnTo>
                  <a:lnTo>
                    <a:pt x="373" y="382"/>
                  </a:lnTo>
                  <a:lnTo>
                    <a:pt x="376" y="378"/>
                  </a:lnTo>
                  <a:lnTo>
                    <a:pt x="390" y="371"/>
                  </a:lnTo>
                  <a:lnTo>
                    <a:pt x="398" y="367"/>
                  </a:lnTo>
                  <a:lnTo>
                    <a:pt x="403" y="363"/>
                  </a:lnTo>
                  <a:lnTo>
                    <a:pt x="419" y="357"/>
                  </a:lnTo>
                  <a:lnTo>
                    <a:pt x="424" y="354"/>
                  </a:lnTo>
                  <a:lnTo>
                    <a:pt x="432" y="350"/>
                  </a:lnTo>
                  <a:lnTo>
                    <a:pt x="447" y="342"/>
                  </a:lnTo>
                  <a:lnTo>
                    <a:pt x="451" y="340"/>
                  </a:lnTo>
                  <a:lnTo>
                    <a:pt x="461" y="330"/>
                  </a:lnTo>
                  <a:lnTo>
                    <a:pt x="467" y="325"/>
                  </a:lnTo>
                  <a:lnTo>
                    <a:pt x="474" y="317"/>
                  </a:lnTo>
                  <a:lnTo>
                    <a:pt x="480" y="311"/>
                  </a:lnTo>
                  <a:lnTo>
                    <a:pt x="490" y="304"/>
                  </a:lnTo>
                  <a:lnTo>
                    <a:pt x="495" y="298"/>
                  </a:lnTo>
                  <a:lnTo>
                    <a:pt x="503" y="290"/>
                  </a:lnTo>
                  <a:lnTo>
                    <a:pt x="509" y="282"/>
                  </a:lnTo>
                  <a:lnTo>
                    <a:pt x="517" y="275"/>
                  </a:lnTo>
                  <a:lnTo>
                    <a:pt x="522" y="269"/>
                  </a:lnTo>
                  <a:lnTo>
                    <a:pt x="530" y="259"/>
                  </a:lnTo>
                  <a:lnTo>
                    <a:pt x="536" y="256"/>
                  </a:lnTo>
                  <a:lnTo>
                    <a:pt x="545" y="244"/>
                  </a:lnTo>
                  <a:lnTo>
                    <a:pt x="547" y="242"/>
                  </a:lnTo>
                  <a:lnTo>
                    <a:pt x="559" y="229"/>
                  </a:lnTo>
                  <a:lnTo>
                    <a:pt x="561" y="227"/>
                  </a:lnTo>
                  <a:lnTo>
                    <a:pt x="572" y="213"/>
                  </a:lnTo>
                  <a:lnTo>
                    <a:pt x="574" y="213"/>
                  </a:lnTo>
                  <a:lnTo>
                    <a:pt x="586" y="202"/>
                  </a:lnTo>
                  <a:lnTo>
                    <a:pt x="588" y="200"/>
                  </a:lnTo>
                  <a:lnTo>
                    <a:pt x="601" y="188"/>
                  </a:lnTo>
                  <a:lnTo>
                    <a:pt x="605" y="186"/>
                  </a:lnTo>
                  <a:lnTo>
                    <a:pt x="615" y="175"/>
                  </a:lnTo>
                  <a:lnTo>
                    <a:pt x="620" y="171"/>
                  </a:lnTo>
                  <a:lnTo>
                    <a:pt x="630" y="161"/>
                  </a:lnTo>
                  <a:lnTo>
                    <a:pt x="634" y="158"/>
                  </a:lnTo>
                  <a:lnTo>
                    <a:pt x="643" y="148"/>
                  </a:lnTo>
                  <a:lnTo>
                    <a:pt x="649" y="144"/>
                  </a:lnTo>
                  <a:lnTo>
                    <a:pt x="657" y="137"/>
                  </a:lnTo>
                  <a:lnTo>
                    <a:pt x="664" y="129"/>
                  </a:lnTo>
                  <a:lnTo>
                    <a:pt x="670" y="123"/>
                  </a:lnTo>
                  <a:lnTo>
                    <a:pt x="680" y="115"/>
                  </a:lnTo>
                  <a:lnTo>
                    <a:pt x="686" y="110"/>
                  </a:lnTo>
                  <a:lnTo>
                    <a:pt x="695" y="102"/>
                  </a:lnTo>
                  <a:lnTo>
                    <a:pt x="699" y="98"/>
                  </a:lnTo>
                  <a:lnTo>
                    <a:pt x="711" y="87"/>
                  </a:lnTo>
                  <a:lnTo>
                    <a:pt x="712" y="85"/>
                  </a:lnTo>
                  <a:lnTo>
                    <a:pt x="726" y="73"/>
                  </a:lnTo>
                  <a:lnTo>
                    <a:pt x="728" y="73"/>
                  </a:lnTo>
                  <a:lnTo>
                    <a:pt x="741" y="60"/>
                  </a:lnTo>
                  <a:lnTo>
                    <a:pt x="743" y="60"/>
                  </a:lnTo>
                  <a:lnTo>
                    <a:pt x="755" y="48"/>
                  </a:lnTo>
                  <a:lnTo>
                    <a:pt x="759" y="46"/>
                  </a:lnTo>
                  <a:lnTo>
                    <a:pt x="770" y="39"/>
                  </a:lnTo>
                  <a:lnTo>
                    <a:pt x="778" y="31"/>
                  </a:lnTo>
                  <a:lnTo>
                    <a:pt x="784" y="27"/>
                  </a:lnTo>
                  <a:lnTo>
                    <a:pt x="789" y="17"/>
                  </a:lnTo>
                  <a:lnTo>
                    <a:pt x="797" y="4"/>
                  </a:lnTo>
                  <a:lnTo>
                    <a:pt x="799" y="4"/>
                  </a:lnTo>
                  <a:lnTo>
                    <a:pt x="810" y="0"/>
                  </a:lnTo>
                  <a:lnTo>
                    <a:pt x="826" y="2"/>
                  </a:lnTo>
                  <a:lnTo>
                    <a:pt x="826" y="4"/>
                  </a:lnTo>
                  <a:lnTo>
                    <a:pt x="835" y="17"/>
                  </a:lnTo>
                  <a:lnTo>
                    <a:pt x="839" y="21"/>
                  </a:lnTo>
                  <a:lnTo>
                    <a:pt x="853" y="31"/>
                  </a:lnTo>
                  <a:lnTo>
                    <a:pt x="857" y="31"/>
                  </a:lnTo>
                  <a:lnTo>
                    <a:pt x="868" y="35"/>
                  </a:lnTo>
                  <a:lnTo>
                    <a:pt x="881" y="46"/>
                  </a:lnTo>
                  <a:lnTo>
                    <a:pt x="891" y="60"/>
                  </a:lnTo>
                  <a:lnTo>
                    <a:pt x="895" y="64"/>
                  </a:lnTo>
                  <a:lnTo>
                    <a:pt x="910" y="69"/>
                  </a:lnTo>
                  <a:lnTo>
                    <a:pt x="918" y="73"/>
                  </a:lnTo>
                  <a:lnTo>
                    <a:pt x="924" y="77"/>
                  </a:lnTo>
                  <a:lnTo>
                    <a:pt x="931" y="87"/>
                  </a:lnTo>
                  <a:lnTo>
                    <a:pt x="937" y="96"/>
                  </a:lnTo>
                  <a:lnTo>
                    <a:pt x="943" y="102"/>
                  </a:lnTo>
                  <a:lnTo>
                    <a:pt x="953" y="108"/>
                  </a:lnTo>
                  <a:lnTo>
                    <a:pt x="966" y="102"/>
                  </a:lnTo>
                  <a:lnTo>
                    <a:pt x="976" y="87"/>
                  </a:lnTo>
                  <a:lnTo>
                    <a:pt x="979" y="83"/>
                  </a:lnTo>
                  <a:lnTo>
                    <a:pt x="989" y="73"/>
                  </a:lnTo>
                  <a:lnTo>
                    <a:pt x="993" y="69"/>
                  </a:lnTo>
                  <a:lnTo>
                    <a:pt x="1008" y="62"/>
                  </a:lnTo>
                  <a:lnTo>
                    <a:pt x="1012" y="60"/>
                  </a:lnTo>
                  <a:lnTo>
                    <a:pt x="1022" y="48"/>
                  </a:lnTo>
                  <a:lnTo>
                    <a:pt x="1024" y="46"/>
                  </a:lnTo>
                  <a:lnTo>
                    <a:pt x="1037" y="37"/>
                  </a:lnTo>
                  <a:lnTo>
                    <a:pt x="1051" y="33"/>
                  </a:lnTo>
                  <a:lnTo>
                    <a:pt x="1064" y="33"/>
                  </a:lnTo>
                  <a:lnTo>
                    <a:pt x="1077" y="33"/>
                  </a:lnTo>
                  <a:lnTo>
                    <a:pt x="1081" y="31"/>
                  </a:lnTo>
                  <a:lnTo>
                    <a:pt x="1091" y="29"/>
                  </a:lnTo>
                  <a:lnTo>
                    <a:pt x="1106" y="17"/>
                  </a:lnTo>
                  <a:lnTo>
                    <a:pt x="1120" y="12"/>
                  </a:lnTo>
                  <a:lnTo>
                    <a:pt x="1125" y="17"/>
                  </a:lnTo>
                  <a:lnTo>
                    <a:pt x="1133" y="31"/>
                  </a:lnTo>
                  <a:lnTo>
                    <a:pt x="1135" y="33"/>
                  </a:lnTo>
                  <a:lnTo>
                    <a:pt x="1139" y="46"/>
                  </a:lnTo>
                  <a:lnTo>
                    <a:pt x="1147" y="60"/>
                  </a:lnTo>
                  <a:lnTo>
                    <a:pt x="1148" y="60"/>
                  </a:lnTo>
                  <a:lnTo>
                    <a:pt x="1162" y="73"/>
                  </a:lnTo>
                  <a:lnTo>
                    <a:pt x="1162" y="75"/>
                  </a:lnTo>
                  <a:lnTo>
                    <a:pt x="1175" y="75"/>
                  </a:lnTo>
                  <a:lnTo>
                    <a:pt x="1181" y="73"/>
                  </a:lnTo>
                  <a:lnTo>
                    <a:pt x="1191" y="71"/>
                  </a:lnTo>
                  <a:lnTo>
                    <a:pt x="1204" y="67"/>
                  </a:lnTo>
                  <a:lnTo>
                    <a:pt x="1218" y="65"/>
                  </a:lnTo>
                  <a:lnTo>
                    <a:pt x="1233" y="64"/>
                  </a:lnTo>
                  <a:lnTo>
                    <a:pt x="1246" y="64"/>
                  </a:lnTo>
                  <a:lnTo>
                    <a:pt x="1260" y="65"/>
                  </a:lnTo>
                  <a:lnTo>
                    <a:pt x="1275" y="65"/>
                  </a:lnTo>
                  <a:lnTo>
                    <a:pt x="1289" y="67"/>
                  </a:lnTo>
                  <a:lnTo>
                    <a:pt x="1302" y="71"/>
                  </a:lnTo>
                  <a:lnTo>
                    <a:pt x="1310" y="73"/>
                  </a:lnTo>
                  <a:lnTo>
                    <a:pt x="1317" y="75"/>
                  </a:lnTo>
                  <a:lnTo>
                    <a:pt x="1331" y="79"/>
                  </a:lnTo>
                  <a:lnTo>
                    <a:pt x="1344" y="81"/>
                  </a:lnTo>
                  <a:lnTo>
                    <a:pt x="1358" y="83"/>
                  </a:lnTo>
                  <a:lnTo>
                    <a:pt x="1373" y="87"/>
                  </a:lnTo>
                  <a:lnTo>
                    <a:pt x="1377" y="87"/>
                  </a:lnTo>
                  <a:lnTo>
                    <a:pt x="1387" y="92"/>
                  </a:lnTo>
                  <a:lnTo>
                    <a:pt x="1400" y="102"/>
                  </a:lnTo>
                  <a:lnTo>
                    <a:pt x="1415" y="113"/>
                  </a:lnTo>
                  <a:lnTo>
                    <a:pt x="1415" y="115"/>
                  </a:lnTo>
                  <a:lnTo>
                    <a:pt x="1429" y="129"/>
                  </a:lnTo>
                  <a:lnTo>
                    <a:pt x="1440" y="144"/>
                  </a:lnTo>
                  <a:lnTo>
                    <a:pt x="1442" y="146"/>
                  </a:lnTo>
                  <a:lnTo>
                    <a:pt x="1450" y="158"/>
                  </a:lnTo>
                  <a:lnTo>
                    <a:pt x="1458" y="169"/>
                  </a:lnTo>
                  <a:lnTo>
                    <a:pt x="1458" y="171"/>
                  </a:lnTo>
                  <a:lnTo>
                    <a:pt x="1465" y="186"/>
                  </a:lnTo>
                  <a:lnTo>
                    <a:pt x="1469" y="200"/>
                  </a:lnTo>
                  <a:lnTo>
                    <a:pt x="1471" y="202"/>
                  </a:lnTo>
                  <a:lnTo>
                    <a:pt x="1473" y="213"/>
                  </a:lnTo>
                  <a:lnTo>
                    <a:pt x="1477" y="227"/>
                  </a:lnTo>
                  <a:lnTo>
                    <a:pt x="1479" y="242"/>
                  </a:lnTo>
                  <a:lnTo>
                    <a:pt x="1479" y="256"/>
                  </a:lnTo>
                  <a:lnTo>
                    <a:pt x="1479" y="269"/>
                  </a:lnTo>
                  <a:lnTo>
                    <a:pt x="1477" y="282"/>
                  </a:lnTo>
                  <a:lnTo>
                    <a:pt x="1477" y="298"/>
                  </a:lnTo>
                  <a:lnTo>
                    <a:pt x="1473" y="311"/>
                  </a:lnTo>
                  <a:lnTo>
                    <a:pt x="1471" y="319"/>
                  </a:lnTo>
                  <a:lnTo>
                    <a:pt x="1469" y="325"/>
                  </a:lnTo>
                  <a:lnTo>
                    <a:pt x="1465" y="340"/>
                  </a:lnTo>
                  <a:lnTo>
                    <a:pt x="1460" y="354"/>
                  </a:lnTo>
                  <a:lnTo>
                    <a:pt x="1458" y="361"/>
                  </a:lnTo>
                  <a:lnTo>
                    <a:pt x="1454" y="367"/>
                  </a:lnTo>
                  <a:lnTo>
                    <a:pt x="1448" y="382"/>
                  </a:lnTo>
                  <a:lnTo>
                    <a:pt x="1442" y="390"/>
                  </a:lnTo>
                  <a:lnTo>
                    <a:pt x="1440" y="396"/>
                  </a:lnTo>
                  <a:lnTo>
                    <a:pt x="1431" y="409"/>
                  </a:lnTo>
                  <a:lnTo>
                    <a:pt x="1429" y="413"/>
                  </a:lnTo>
                  <a:lnTo>
                    <a:pt x="1421" y="423"/>
                  </a:lnTo>
                  <a:lnTo>
                    <a:pt x="1415" y="432"/>
                  </a:lnTo>
                  <a:lnTo>
                    <a:pt x="1412" y="436"/>
                  </a:lnTo>
                  <a:lnTo>
                    <a:pt x="1400" y="450"/>
                  </a:lnTo>
                  <a:lnTo>
                    <a:pt x="1400" y="451"/>
                  </a:lnTo>
                  <a:lnTo>
                    <a:pt x="1387" y="465"/>
                  </a:lnTo>
                  <a:lnTo>
                    <a:pt x="1373" y="480"/>
                  </a:lnTo>
                  <a:lnTo>
                    <a:pt x="1358" y="492"/>
                  </a:lnTo>
                  <a:lnTo>
                    <a:pt x="1356" y="494"/>
                  </a:lnTo>
                  <a:lnTo>
                    <a:pt x="1344" y="501"/>
                  </a:lnTo>
                  <a:lnTo>
                    <a:pt x="1341" y="507"/>
                  </a:lnTo>
                  <a:lnTo>
                    <a:pt x="1337" y="521"/>
                  </a:lnTo>
                  <a:lnTo>
                    <a:pt x="1339" y="536"/>
                  </a:lnTo>
                  <a:lnTo>
                    <a:pt x="1339" y="549"/>
                  </a:lnTo>
                  <a:lnTo>
                    <a:pt x="1337" y="563"/>
                  </a:lnTo>
                  <a:lnTo>
                    <a:pt x="1333" y="578"/>
                  </a:lnTo>
                  <a:lnTo>
                    <a:pt x="1331" y="582"/>
                  </a:lnTo>
                  <a:lnTo>
                    <a:pt x="1325" y="592"/>
                  </a:lnTo>
                  <a:lnTo>
                    <a:pt x="1317" y="605"/>
                  </a:lnTo>
                  <a:lnTo>
                    <a:pt x="1317" y="611"/>
                  </a:lnTo>
                  <a:lnTo>
                    <a:pt x="1314" y="618"/>
                  </a:lnTo>
                  <a:lnTo>
                    <a:pt x="1310" y="634"/>
                  </a:lnTo>
                  <a:lnTo>
                    <a:pt x="1306" y="647"/>
                  </a:lnTo>
                  <a:lnTo>
                    <a:pt x="1304" y="661"/>
                  </a:lnTo>
                  <a:lnTo>
                    <a:pt x="1304" y="676"/>
                  </a:lnTo>
                  <a:lnTo>
                    <a:pt x="1302" y="676"/>
                  </a:lnTo>
                  <a:lnTo>
                    <a:pt x="1302" y="690"/>
                  </a:lnTo>
                  <a:lnTo>
                    <a:pt x="1300" y="703"/>
                  </a:lnTo>
                  <a:lnTo>
                    <a:pt x="1300" y="716"/>
                  </a:lnTo>
                  <a:lnTo>
                    <a:pt x="1302" y="730"/>
                  </a:lnTo>
                  <a:lnTo>
                    <a:pt x="1302" y="745"/>
                  </a:lnTo>
                  <a:lnTo>
                    <a:pt x="1302" y="751"/>
                  </a:lnTo>
                  <a:lnTo>
                    <a:pt x="1304" y="759"/>
                  </a:lnTo>
                  <a:lnTo>
                    <a:pt x="1306" y="774"/>
                  </a:lnTo>
                  <a:lnTo>
                    <a:pt x="1306" y="787"/>
                  </a:lnTo>
                  <a:lnTo>
                    <a:pt x="1308" y="801"/>
                  </a:lnTo>
                  <a:lnTo>
                    <a:pt x="1312" y="814"/>
                  </a:lnTo>
                  <a:lnTo>
                    <a:pt x="1314" y="828"/>
                  </a:lnTo>
                  <a:lnTo>
                    <a:pt x="1317" y="841"/>
                  </a:lnTo>
                  <a:lnTo>
                    <a:pt x="1317" y="843"/>
                  </a:lnTo>
                  <a:lnTo>
                    <a:pt x="1319" y="857"/>
                  </a:lnTo>
                  <a:lnTo>
                    <a:pt x="1323" y="872"/>
                  </a:lnTo>
                  <a:lnTo>
                    <a:pt x="1327" y="885"/>
                  </a:lnTo>
                  <a:lnTo>
                    <a:pt x="1331" y="895"/>
                  </a:lnTo>
                  <a:lnTo>
                    <a:pt x="1331" y="899"/>
                  </a:lnTo>
                  <a:lnTo>
                    <a:pt x="1337" y="912"/>
                  </a:lnTo>
                  <a:lnTo>
                    <a:pt x="1341" y="928"/>
                  </a:lnTo>
                  <a:lnTo>
                    <a:pt x="1344" y="937"/>
                  </a:lnTo>
                  <a:lnTo>
                    <a:pt x="1346" y="941"/>
                  </a:lnTo>
                  <a:lnTo>
                    <a:pt x="1352" y="955"/>
                  </a:lnTo>
                  <a:lnTo>
                    <a:pt x="1358" y="970"/>
                  </a:lnTo>
                  <a:lnTo>
                    <a:pt x="1358" y="972"/>
                  </a:lnTo>
                  <a:lnTo>
                    <a:pt x="1364" y="983"/>
                  </a:lnTo>
                  <a:lnTo>
                    <a:pt x="1369" y="997"/>
                  </a:lnTo>
                  <a:lnTo>
                    <a:pt x="1373" y="1004"/>
                  </a:lnTo>
                  <a:lnTo>
                    <a:pt x="1375" y="1010"/>
                  </a:lnTo>
                  <a:lnTo>
                    <a:pt x="1383" y="1024"/>
                  </a:lnTo>
                  <a:lnTo>
                    <a:pt x="1387" y="1035"/>
                  </a:lnTo>
                  <a:lnTo>
                    <a:pt x="1389" y="1039"/>
                  </a:lnTo>
                  <a:lnTo>
                    <a:pt x="1394" y="1052"/>
                  </a:lnTo>
                  <a:lnTo>
                    <a:pt x="1400" y="1066"/>
                  </a:lnTo>
                  <a:lnTo>
                    <a:pt x="1402" y="1066"/>
                  </a:lnTo>
                  <a:lnTo>
                    <a:pt x="1408" y="1081"/>
                  </a:lnTo>
                  <a:lnTo>
                    <a:pt x="1415" y="1093"/>
                  </a:lnTo>
                  <a:lnTo>
                    <a:pt x="1415" y="1095"/>
                  </a:lnTo>
                  <a:lnTo>
                    <a:pt x="1419" y="1110"/>
                  </a:lnTo>
                  <a:lnTo>
                    <a:pt x="1421" y="1123"/>
                  </a:lnTo>
                  <a:lnTo>
                    <a:pt x="1423" y="1137"/>
                  </a:lnTo>
                  <a:lnTo>
                    <a:pt x="1429" y="1148"/>
                  </a:lnTo>
                  <a:lnTo>
                    <a:pt x="1431" y="1150"/>
                  </a:lnTo>
                  <a:lnTo>
                    <a:pt x="1437" y="1166"/>
                  </a:lnTo>
                  <a:lnTo>
                    <a:pt x="1442" y="1175"/>
                  </a:lnTo>
                  <a:lnTo>
                    <a:pt x="1444" y="1179"/>
                  </a:lnTo>
                  <a:lnTo>
                    <a:pt x="1450" y="1193"/>
                  </a:lnTo>
                  <a:lnTo>
                    <a:pt x="1458" y="1206"/>
                  </a:lnTo>
                  <a:lnTo>
                    <a:pt x="1463" y="1221"/>
                  </a:lnTo>
                  <a:lnTo>
                    <a:pt x="1471" y="1235"/>
                  </a:lnTo>
                  <a:lnTo>
                    <a:pt x="1471" y="1237"/>
                  </a:lnTo>
                  <a:lnTo>
                    <a:pt x="1477" y="1248"/>
                  </a:lnTo>
                  <a:lnTo>
                    <a:pt x="1483" y="1264"/>
                  </a:lnTo>
                  <a:lnTo>
                    <a:pt x="1485" y="1269"/>
                  </a:lnTo>
                  <a:lnTo>
                    <a:pt x="1488" y="1277"/>
                  </a:lnTo>
                  <a:lnTo>
                    <a:pt x="1494" y="1291"/>
                  </a:lnTo>
                  <a:lnTo>
                    <a:pt x="1498" y="1304"/>
                  </a:lnTo>
                  <a:lnTo>
                    <a:pt x="1500" y="1304"/>
                  </a:lnTo>
                  <a:lnTo>
                    <a:pt x="1506" y="1319"/>
                  </a:lnTo>
                  <a:lnTo>
                    <a:pt x="1510" y="1333"/>
                  </a:lnTo>
                  <a:lnTo>
                    <a:pt x="1513" y="1340"/>
                  </a:lnTo>
                  <a:lnTo>
                    <a:pt x="1515" y="1346"/>
                  </a:lnTo>
                  <a:lnTo>
                    <a:pt x="1519" y="1360"/>
                  </a:lnTo>
                  <a:lnTo>
                    <a:pt x="1525" y="1375"/>
                  </a:lnTo>
                  <a:lnTo>
                    <a:pt x="1527" y="1381"/>
                  </a:lnTo>
                  <a:lnTo>
                    <a:pt x="1529" y="1388"/>
                  </a:lnTo>
                  <a:lnTo>
                    <a:pt x="1534" y="1402"/>
                  </a:lnTo>
                  <a:lnTo>
                    <a:pt x="1538" y="1417"/>
                  </a:lnTo>
                  <a:lnTo>
                    <a:pt x="1540" y="1427"/>
                  </a:lnTo>
                  <a:lnTo>
                    <a:pt x="1542" y="1431"/>
                  </a:lnTo>
                  <a:lnTo>
                    <a:pt x="1546" y="1444"/>
                  </a:lnTo>
                  <a:lnTo>
                    <a:pt x="1550" y="1458"/>
                  </a:lnTo>
                  <a:lnTo>
                    <a:pt x="1554" y="1473"/>
                  </a:lnTo>
                  <a:lnTo>
                    <a:pt x="1556" y="1479"/>
                  </a:lnTo>
                  <a:lnTo>
                    <a:pt x="1558" y="1486"/>
                  </a:lnTo>
                  <a:lnTo>
                    <a:pt x="1561" y="1502"/>
                  </a:lnTo>
                  <a:lnTo>
                    <a:pt x="1563" y="1515"/>
                  </a:lnTo>
                  <a:lnTo>
                    <a:pt x="1567" y="1529"/>
                  </a:lnTo>
                  <a:lnTo>
                    <a:pt x="1569" y="1538"/>
                  </a:lnTo>
                  <a:lnTo>
                    <a:pt x="1569" y="1542"/>
                  </a:lnTo>
                  <a:lnTo>
                    <a:pt x="1573" y="1557"/>
                  </a:lnTo>
                  <a:lnTo>
                    <a:pt x="1575" y="1571"/>
                  </a:lnTo>
                  <a:lnTo>
                    <a:pt x="1579" y="1584"/>
                  </a:lnTo>
                  <a:lnTo>
                    <a:pt x="1581" y="1600"/>
                  </a:lnTo>
                  <a:lnTo>
                    <a:pt x="1582" y="1613"/>
                  </a:lnTo>
                  <a:lnTo>
                    <a:pt x="1582" y="1617"/>
                  </a:lnTo>
                  <a:lnTo>
                    <a:pt x="1584" y="1627"/>
                  </a:lnTo>
                  <a:lnTo>
                    <a:pt x="1586" y="1640"/>
                  </a:lnTo>
                  <a:lnTo>
                    <a:pt x="1588" y="1653"/>
                  </a:lnTo>
                  <a:lnTo>
                    <a:pt x="1590" y="1669"/>
                  </a:lnTo>
                  <a:lnTo>
                    <a:pt x="1592" y="1682"/>
                  </a:lnTo>
                  <a:lnTo>
                    <a:pt x="1592" y="1696"/>
                  </a:lnTo>
                  <a:lnTo>
                    <a:pt x="1594" y="1711"/>
                  </a:lnTo>
                  <a:lnTo>
                    <a:pt x="1594" y="1724"/>
                  </a:lnTo>
                  <a:lnTo>
                    <a:pt x="1596" y="1738"/>
                  </a:lnTo>
                  <a:lnTo>
                    <a:pt x="1596" y="1751"/>
                  </a:lnTo>
                  <a:lnTo>
                    <a:pt x="1598" y="1765"/>
                  </a:lnTo>
                  <a:lnTo>
                    <a:pt x="1598" y="1767"/>
                  </a:lnTo>
                  <a:lnTo>
                    <a:pt x="1598" y="1780"/>
                  </a:lnTo>
                  <a:lnTo>
                    <a:pt x="1598" y="1794"/>
                  </a:lnTo>
                  <a:lnTo>
                    <a:pt x="1598" y="1809"/>
                  </a:lnTo>
                  <a:lnTo>
                    <a:pt x="1598" y="1822"/>
                  </a:lnTo>
                  <a:lnTo>
                    <a:pt x="1598" y="1836"/>
                  </a:lnTo>
                  <a:lnTo>
                    <a:pt x="1598" y="1849"/>
                  </a:lnTo>
                  <a:lnTo>
                    <a:pt x="1598" y="1865"/>
                  </a:lnTo>
                  <a:lnTo>
                    <a:pt x="1598" y="1870"/>
                  </a:lnTo>
                  <a:lnTo>
                    <a:pt x="1596" y="1878"/>
                  </a:lnTo>
                  <a:lnTo>
                    <a:pt x="1596" y="1893"/>
                  </a:lnTo>
                  <a:lnTo>
                    <a:pt x="1596" y="1907"/>
                  </a:lnTo>
                  <a:lnTo>
                    <a:pt x="1594" y="1920"/>
                  </a:lnTo>
                  <a:lnTo>
                    <a:pt x="1592" y="1934"/>
                  </a:lnTo>
                  <a:lnTo>
                    <a:pt x="1592" y="1947"/>
                  </a:lnTo>
                  <a:lnTo>
                    <a:pt x="1590" y="1963"/>
                  </a:lnTo>
                  <a:lnTo>
                    <a:pt x="1588" y="1976"/>
                  </a:lnTo>
                  <a:lnTo>
                    <a:pt x="1586" y="1989"/>
                  </a:lnTo>
                  <a:lnTo>
                    <a:pt x="1584" y="2005"/>
                  </a:lnTo>
                  <a:lnTo>
                    <a:pt x="1582" y="2007"/>
                  </a:lnTo>
                  <a:lnTo>
                    <a:pt x="1582" y="2018"/>
                  </a:lnTo>
                  <a:lnTo>
                    <a:pt x="1579" y="2032"/>
                  </a:lnTo>
                  <a:lnTo>
                    <a:pt x="1577" y="2047"/>
                  </a:lnTo>
                  <a:lnTo>
                    <a:pt x="1573" y="2061"/>
                  </a:lnTo>
                  <a:lnTo>
                    <a:pt x="1569" y="2074"/>
                  </a:lnTo>
                  <a:lnTo>
                    <a:pt x="1569" y="2076"/>
                  </a:lnTo>
                  <a:lnTo>
                    <a:pt x="1565" y="2087"/>
                  </a:lnTo>
                  <a:lnTo>
                    <a:pt x="1561" y="2103"/>
                  </a:lnTo>
                  <a:lnTo>
                    <a:pt x="1558" y="2116"/>
                  </a:lnTo>
                  <a:lnTo>
                    <a:pt x="1556" y="2126"/>
                  </a:lnTo>
                  <a:lnTo>
                    <a:pt x="1554" y="2130"/>
                  </a:lnTo>
                  <a:lnTo>
                    <a:pt x="1548" y="2143"/>
                  </a:lnTo>
                  <a:lnTo>
                    <a:pt x="1544" y="2158"/>
                  </a:lnTo>
                  <a:lnTo>
                    <a:pt x="1540" y="2166"/>
                  </a:lnTo>
                  <a:lnTo>
                    <a:pt x="1538" y="2172"/>
                  </a:lnTo>
                  <a:lnTo>
                    <a:pt x="1533" y="2185"/>
                  </a:lnTo>
                  <a:lnTo>
                    <a:pt x="1527" y="2201"/>
                  </a:lnTo>
                  <a:lnTo>
                    <a:pt x="1521" y="2214"/>
                  </a:lnTo>
                  <a:lnTo>
                    <a:pt x="1513" y="2228"/>
                  </a:lnTo>
                  <a:lnTo>
                    <a:pt x="1513" y="2229"/>
                  </a:lnTo>
                  <a:lnTo>
                    <a:pt x="1506" y="2243"/>
                  </a:lnTo>
                  <a:lnTo>
                    <a:pt x="1498" y="2256"/>
                  </a:lnTo>
                  <a:lnTo>
                    <a:pt x="1490" y="2270"/>
                  </a:lnTo>
                  <a:lnTo>
                    <a:pt x="1485" y="2279"/>
                  </a:lnTo>
                  <a:lnTo>
                    <a:pt x="1481" y="2283"/>
                  </a:lnTo>
                  <a:lnTo>
                    <a:pt x="1471" y="2299"/>
                  </a:lnTo>
                  <a:lnTo>
                    <a:pt x="1461" y="2312"/>
                  </a:lnTo>
                  <a:lnTo>
                    <a:pt x="1458" y="2318"/>
                  </a:lnTo>
                  <a:lnTo>
                    <a:pt x="1454" y="2326"/>
                  </a:lnTo>
                  <a:lnTo>
                    <a:pt x="1450" y="2341"/>
                  </a:lnTo>
                  <a:lnTo>
                    <a:pt x="1442" y="2354"/>
                  </a:lnTo>
                  <a:lnTo>
                    <a:pt x="1429" y="2358"/>
                  </a:lnTo>
                  <a:lnTo>
                    <a:pt x="1415" y="2354"/>
                  </a:lnTo>
                  <a:lnTo>
                    <a:pt x="1413" y="2354"/>
                  </a:lnTo>
                  <a:close/>
                  <a:moveTo>
                    <a:pt x="1022" y="1431"/>
                  </a:moveTo>
                  <a:lnTo>
                    <a:pt x="1022" y="1431"/>
                  </a:lnTo>
                  <a:lnTo>
                    <a:pt x="1027" y="1431"/>
                  </a:lnTo>
                  <a:lnTo>
                    <a:pt x="1022" y="1431"/>
                  </a:lnTo>
                  <a:close/>
                  <a:moveTo>
                    <a:pt x="388" y="1542"/>
                  </a:moveTo>
                  <a:lnTo>
                    <a:pt x="376" y="1540"/>
                  </a:lnTo>
                  <a:lnTo>
                    <a:pt x="363" y="1538"/>
                  </a:lnTo>
                  <a:lnTo>
                    <a:pt x="350" y="1538"/>
                  </a:lnTo>
                  <a:lnTo>
                    <a:pt x="334" y="1536"/>
                  </a:lnTo>
                  <a:lnTo>
                    <a:pt x="321" y="1532"/>
                  </a:lnTo>
                  <a:lnTo>
                    <a:pt x="311" y="1529"/>
                  </a:lnTo>
                  <a:lnTo>
                    <a:pt x="305" y="1527"/>
                  </a:lnTo>
                  <a:lnTo>
                    <a:pt x="292" y="1519"/>
                  </a:lnTo>
                  <a:lnTo>
                    <a:pt x="282" y="1515"/>
                  </a:lnTo>
                  <a:lnTo>
                    <a:pt x="278" y="1513"/>
                  </a:lnTo>
                  <a:lnTo>
                    <a:pt x="265" y="1508"/>
                  </a:lnTo>
                  <a:lnTo>
                    <a:pt x="250" y="1502"/>
                  </a:lnTo>
                  <a:lnTo>
                    <a:pt x="246" y="1502"/>
                  </a:lnTo>
                  <a:lnTo>
                    <a:pt x="236" y="1496"/>
                  </a:lnTo>
                  <a:lnTo>
                    <a:pt x="223" y="1490"/>
                  </a:lnTo>
                  <a:lnTo>
                    <a:pt x="217" y="1486"/>
                  </a:lnTo>
                  <a:lnTo>
                    <a:pt x="209" y="1481"/>
                  </a:lnTo>
                  <a:lnTo>
                    <a:pt x="194" y="1473"/>
                  </a:lnTo>
                  <a:lnTo>
                    <a:pt x="181" y="1461"/>
                  </a:lnTo>
                  <a:lnTo>
                    <a:pt x="177" y="1458"/>
                  </a:lnTo>
                  <a:lnTo>
                    <a:pt x="165" y="1448"/>
                  </a:lnTo>
                  <a:lnTo>
                    <a:pt x="163" y="1444"/>
                  </a:lnTo>
                  <a:lnTo>
                    <a:pt x="152" y="1433"/>
                  </a:lnTo>
                  <a:lnTo>
                    <a:pt x="150" y="1431"/>
                  </a:lnTo>
                  <a:lnTo>
                    <a:pt x="140" y="1417"/>
                  </a:lnTo>
                  <a:lnTo>
                    <a:pt x="138" y="1412"/>
                  </a:lnTo>
                  <a:lnTo>
                    <a:pt x="132" y="1402"/>
                  </a:lnTo>
                  <a:lnTo>
                    <a:pt x="125" y="1388"/>
                  </a:lnTo>
                  <a:lnTo>
                    <a:pt x="123" y="1387"/>
                  </a:lnTo>
                  <a:lnTo>
                    <a:pt x="119" y="1375"/>
                  </a:lnTo>
                  <a:lnTo>
                    <a:pt x="113" y="1360"/>
                  </a:lnTo>
                  <a:lnTo>
                    <a:pt x="109" y="1350"/>
                  </a:lnTo>
                  <a:lnTo>
                    <a:pt x="108" y="1346"/>
                  </a:lnTo>
                  <a:lnTo>
                    <a:pt x="106" y="1333"/>
                  </a:lnTo>
                  <a:lnTo>
                    <a:pt x="102" y="1319"/>
                  </a:lnTo>
                  <a:lnTo>
                    <a:pt x="98" y="1304"/>
                  </a:lnTo>
                  <a:lnTo>
                    <a:pt x="96" y="1291"/>
                  </a:lnTo>
                  <a:lnTo>
                    <a:pt x="96" y="1287"/>
                  </a:lnTo>
                  <a:lnTo>
                    <a:pt x="94" y="1277"/>
                  </a:lnTo>
                  <a:lnTo>
                    <a:pt x="94" y="1264"/>
                  </a:lnTo>
                  <a:lnTo>
                    <a:pt x="92" y="1248"/>
                  </a:lnTo>
                  <a:lnTo>
                    <a:pt x="90" y="1235"/>
                  </a:lnTo>
                  <a:lnTo>
                    <a:pt x="90" y="1221"/>
                  </a:lnTo>
                  <a:lnTo>
                    <a:pt x="90" y="1206"/>
                  </a:lnTo>
                  <a:lnTo>
                    <a:pt x="88" y="1193"/>
                  </a:lnTo>
                  <a:lnTo>
                    <a:pt x="88" y="1179"/>
                  </a:lnTo>
                  <a:lnTo>
                    <a:pt x="88" y="1166"/>
                  </a:lnTo>
                  <a:lnTo>
                    <a:pt x="88" y="1150"/>
                  </a:lnTo>
                  <a:lnTo>
                    <a:pt x="90" y="1137"/>
                  </a:lnTo>
                  <a:lnTo>
                    <a:pt x="90" y="1123"/>
                  </a:lnTo>
                  <a:lnTo>
                    <a:pt x="90" y="1110"/>
                  </a:lnTo>
                  <a:lnTo>
                    <a:pt x="92" y="1095"/>
                  </a:lnTo>
                  <a:lnTo>
                    <a:pt x="94" y="1081"/>
                  </a:lnTo>
                  <a:lnTo>
                    <a:pt x="96" y="1066"/>
                  </a:lnTo>
                  <a:lnTo>
                    <a:pt x="96" y="1060"/>
                  </a:lnTo>
                  <a:lnTo>
                    <a:pt x="96" y="1052"/>
                  </a:lnTo>
                  <a:lnTo>
                    <a:pt x="98" y="1039"/>
                  </a:lnTo>
                  <a:lnTo>
                    <a:pt x="102" y="1024"/>
                  </a:lnTo>
                  <a:lnTo>
                    <a:pt x="104" y="1010"/>
                  </a:lnTo>
                  <a:lnTo>
                    <a:pt x="106" y="997"/>
                  </a:lnTo>
                  <a:lnTo>
                    <a:pt x="109" y="983"/>
                  </a:lnTo>
                  <a:lnTo>
                    <a:pt x="109" y="981"/>
                  </a:lnTo>
                  <a:lnTo>
                    <a:pt x="113" y="970"/>
                  </a:lnTo>
                  <a:lnTo>
                    <a:pt x="117" y="955"/>
                  </a:lnTo>
                  <a:lnTo>
                    <a:pt x="121" y="941"/>
                  </a:lnTo>
                  <a:lnTo>
                    <a:pt x="123" y="933"/>
                  </a:lnTo>
                  <a:lnTo>
                    <a:pt x="127" y="928"/>
                  </a:lnTo>
                  <a:lnTo>
                    <a:pt x="132" y="912"/>
                  </a:lnTo>
                  <a:lnTo>
                    <a:pt x="138" y="901"/>
                  </a:lnTo>
                  <a:lnTo>
                    <a:pt x="138" y="899"/>
                  </a:lnTo>
                  <a:lnTo>
                    <a:pt x="146" y="885"/>
                  </a:lnTo>
                  <a:lnTo>
                    <a:pt x="152" y="874"/>
                  </a:lnTo>
                  <a:lnTo>
                    <a:pt x="154" y="872"/>
                  </a:lnTo>
                  <a:lnTo>
                    <a:pt x="163" y="857"/>
                  </a:lnTo>
                  <a:lnTo>
                    <a:pt x="165" y="853"/>
                  </a:lnTo>
                  <a:lnTo>
                    <a:pt x="173" y="843"/>
                  </a:lnTo>
                  <a:lnTo>
                    <a:pt x="181" y="835"/>
                  </a:lnTo>
                  <a:lnTo>
                    <a:pt x="184" y="828"/>
                  </a:lnTo>
                  <a:lnTo>
                    <a:pt x="194" y="820"/>
                  </a:lnTo>
                  <a:lnTo>
                    <a:pt x="198" y="814"/>
                  </a:lnTo>
                  <a:lnTo>
                    <a:pt x="209" y="805"/>
                  </a:lnTo>
                  <a:lnTo>
                    <a:pt x="213" y="801"/>
                  </a:lnTo>
                  <a:lnTo>
                    <a:pt x="221" y="787"/>
                  </a:lnTo>
                  <a:lnTo>
                    <a:pt x="223" y="786"/>
                  </a:lnTo>
                  <a:lnTo>
                    <a:pt x="227" y="774"/>
                  </a:lnTo>
                  <a:lnTo>
                    <a:pt x="236" y="761"/>
                  </a:lnTo>
                  <a:lnTo>
                    <a:pt x="236" y="759"/>
                  </a:lnTo>
                  <a:lnTo>
                    <a:pt x="250" y="749"/>
                  </a:lnTo>
                  <a:lnTo>
                    <a:pt x="255" y="745"/>
                  </a:lnTo>
                  <a:lnTo>
                    <a:pt x="265" y="739"/>
                  </a:lnTo>
                  <a:lnTo>
                    <a:pt x="278" y="732"/>
                  </a:lnTo>
                  <a:lnTo>
                    <a:pt x="280" y="730"/>
                  </a:lnTo>
                  <a:lnTo>
                    <a:pt x="292" y="724"/>
                  </a:lnTo>
                  <a:lnTo>
                    <a:pt x="305" y="716"/>
                  </a:lnTo>
                  <a:lnTo>
                    <a:pt x="321" y="711"/>
                  </a:lnTo>
                  <a:lnTo>
                    <a:pt x="334" y="705"/>
                  </a:lnTo>
                  <a:lnTo>
                    <a:pt x="338" y="703"/>
                  </a:lnTo>
                  <a:lnTo>
                    <a:pt x="350" y="699"/>
                  </a:lnTo>
                  <a:lnTo>
                    <a:pt x="363" y="693"/>
                  </a:lnTo>
                  <a:lnTo>
                    <a:pt x="376" y="690"/>
                  </a:lnTo>
                  <a:lnTo>
                    <a:pt x="378" y="690"/>
                  </a:lnTo>
                  <a:lnTo>
                    <a:pt x="390" y="686"/>
                  </a:lnTo>
                  <a:lnTo>
                    <a:pt x="403" y="682"/>
                  </a:lnTo>
                  <a:lnTo>
                    <a:pt x="419" y="678"/>
                  </a:lnTo>
                  <a:lnTo>
                    <a:pt x="432" y="676"/>
                  </a:lnTo>
                  <a:lnTo>
                    <a:pt x="444" y="676"/>
                  </a:lnTo>
                  <a:lnTo>
                    <a:pt x="447" y="674"/>
                  </a:lnTo>
                  <a:lnTo>
                    <a:pt x="461" y="672"/>
                  </a:lnTo>
                  <a:lnTo>
                    <a:pt x="474" y="672"/>
                  </a:lnTo>
                  <a:lnTo>
                    <a:pt x="490" y="672"/>
                  </a:lnTo>
                  <a:lnTo>
                    <a:pt x="503" y="672"/>
                  </a:lnTo>
                  <a:lnTo>
                    <a:pt x="517" y="674"/>
                  </a:lnTo>
                  <a:lnTo>
                    <a:pt x="524" y="676"/>
                  </a:lnTo>
                  <a:lnTo>
                    <a:pt x="530" y="676"/>
                  </a:lnTo>
                  <a:lnTo>
                    <a:pt x="545" y="680"/>
                  </a:lnTo>
                  <a:lnTo>
                    <a:pt x="559" y="684"/>
                  </a:lnTo>
                  <a:lnTo>
                    <a:pt x="572" y="690"/>
                  </a:lnTo>
                  <a:lnTo>
                    <a:pt x="574" y="690"/>
                  </a:lnTo>
                  <a:lnTo>
                    <a:pt x="586" y="695"/>
                  </a:lnTo>
                  <a:lnTo>
                    <a:pt x="599" y="703"/>
                  </a:lnTo>
                  <a:lnTo>
                    <a:pt x="601" y="703"/>
                  </a:lnTo>
                  <a:lnTo>
                    <a:pt x="615" y="713"/>
                  </a:lnTo>
                  <a:lnTo>
                    <a:pt x="620" y="716"/>
                  </a:lnTo>
                  <a:lnTo>
                    <a:pt x="630" y="724"/>
                  </a:lnTo>
                  <a:lnTo>
                    <a:pt x="638" y="730"/>
                  </a:lnTo>
                  <a:lnTo>
                    <a:pt x="643" y="736"/>
                  </a:lnTo>
                  <a:lnTo>
                    <a:pt x="653" y="745"/>
                  </a:lnTo>
                  <a:lnTo>
                    <a:pt x="657" y="749"/>
                  </a:lnTo>
                  <a:lnTo>
                    <a:pt x="668" y="759"/>
                  </a:lnTo>
                  <a:lnTo>
                    <a:pt x="670" y="763"/>
                  </a:lnTo>
                  <a:lnTo>
                    <a:pt x="684" y="774"/>
                  </a:lnTo>
                  <a:lnTo>
                    <a:pt x="686" y="774"/>
                  </a:lnTo>
                  <a:lnTo>
                    <a:pt x="699" y="786"/>
                  </a:lnTo>
                  <a:lnTo>
                    <a:pt x="699" y="787"/>
                  </a:lnTo>
                  <a:lnTo>
                    <a:pt x="712" y="799"/>
                  </a:lnTo>
                  <a:lnTo>
                    <a:pt x="716" y="801"/>
                  </a:lnTo>
                  <a:lnTo>
                    <a:pt x="728" y="812"/>
                  </a:lnTo>
                  <a:lnTo>
                    <a:pt x="730" y="814"/>
                  </a:lnTo>
                  <a:lnTo>
                    <a:pt x="741" y="826"/>
                  </a:lnTo>
                  <a:lnTo>
                    <a:pt x="745" y="828"/>
                  </a:lnTo>
                  <a:lnTo>
                    <a:pt x="755" y="837"/>
                  </a:lnTo>
                  <a:lnTo>
                    <a:pt x="762" y="843"/>
                  </a:lnTo>
                  <a:lnTo>
                    <a:pt x="770" y="847"/>
                  </a:lnTo>
                  <a:lnTo>
                    <a:pt x="784" y="857"/>
                  </a:lnTo>
                  <a:lnTo>
                    <a:pt x="797" y="866"/>
                  </a:lnTo>
                  <a:lnTo>
                    <a:pt x="807" y="872"/>
                  </a:lnTo>
                  <a:lnTo>
                    <a:pt x="810" y="874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35" y="899"/>
                  </a:lnTo>
                  <a:lnTo>
                    <a:pt x="839" y="907"/>
                  </a:lnTo>
                  <a:lnTo>
                    <a:pt x="845" y="912"/>
                  </a:lnTo>
                  <a:lnTo>
                    <a:pt x="853" y="922"/>
                  </a:lnTo>
                  <a:lnTo>
                    <a:pt x="858" y="928"/>
                  </a:lnTo>
                  <a:lnTo>
                    <a:pt x="868" y="935"/>
                  </a:lnTo>
                  <a:lnTo>
                    <a:pt x="874" y="941"/>
                  </a:lnTo>
                  <a:lnTo>
                    <a:pt x="881" y="949"/>
                  </a:lnTo>
                  <a:lnTo>
                    <a:pt x="889" y="955"/>
                  </a:lnTo>
                  <a:lnTo>
                    <a:pt x="895" y="964"/>
                  </a:lnTo>
                  <a:lnTo>
                    <a:pt x="901" y="970"/>
                  </a:lnTo>
                  <a:lnTo>
                    <a:pt x="910" y="979"/>
                  </a:lnTo>
                  <a:lnTo>
                    <a:pt x="912" y="983"/>
                  </a:lnTo>
                  <a:lnTo>
                    <a:pt x="924" y="997"/>
                  </a:lnTo>
                  <a:lnTo>
                    <a:pt x="933" y="1010"/>
                  </a:lnTo>
                  <a:lnTo>
                    <a:pt x="937" y="1016"/>
                  </a:lnTo>
                  <a:lnTo>
                    <a:pt x="941" y="1024"/>
                  </a:lnTo>
                  <a:lnTo>
                    <a:pt x="949" y="1039"/>
                  </a:lnTo>
                  <a:lnTo>
                    <a:pt x="953" y="1049"/>
                  </a:lnTo>
                  <a:lnTo>
                    <a:pt x="953" y="1052"/>
                  </a:lnTo>
                  <a:lnTo>
                    <a:pt x="956" y="1066"/>
                  </a:lnTo>
                  <a:lnTo>
                    <a:pt x="960" y="1081"/>
                  </a:lnTo>
                  <a:lnTo>
                    <a:pt x="962" y="1095"/>
                  </a:lnTo>
                  <a:lnTo>
                    <a:pt x="964" y="1110"/>
                  </a:lnTo>
                  <a:lnTo>
                    <a:pt x="966" y="1118"/>
                  </a:lnTo>
                  <a:lnTo>
                    <a:pt x="966" y="1123"/>
                  </a:lnTo>
                  <a:lnTo>
                    <a:pt x="968" y="1137"/>
                  </a:lnTo>
                  <a:lnTo>
                    <a:pt x="970" y="1150"/>
                  </a:lnTo>
                  <a:lnTo>
                    <a:pt x="970" y="1166"/>
                  </a:lnTo>
                  <a:lnTo>
                    <a:pt x="972" y="1179"/>
                  </a:lnTo>
                  <a:lnTo>
                    <a:pt x="974" y="1193"/>
                  </a:lnTo>
                  <a:lnTo>
                    <a:pt x="979" y="1202"/>
                  </a:lnTo>
                  <a:lnTo>
                    <a:pt x="981" y="1206"/>
                  </a:lnTo>
                  <a:lnTo>
                    <a:pt x="991" y="1221"/>
                  </a:lnTo>
                  <a:lnTo>
                    <a:pt x="993" y="1235"/>
                  </a:lnTo>
                  <a:lnTo>
                    <a:pt x="991" y="1248"/>
                  </a:lnTo>
                  <a:lnTo>
                    <a:pt x="989" y="1264"/>
                  </a:lnTo>
                  <a:lnTo>
                    <a:pt x="987" y="1277"/>
                  </a:lnTo>
                  <a:lnTo>
                    <a:pt x="985" y="1291"/>
                  </a:lnTo>
                  <a:lnTo>
                    <a:pt x="981" y="1304"/>
                  </a:lnTo>
                  <a:lnTo>
                    <a:pt x="979" y="1314"/>
                  </a:lnTo>
                  <a:lnTo>
                    <a:pt x="978" y="1319"/>
                  </a:lnTo>
                  <a:lnTo>
                    <a:pt x="972" y="1333"/>
                  </a:lnTo>
                  <a:lnTo>
                    <a:pt x="966" y="1344"/>
                  </a:lnTo>
                  <a:lnTo>
                    <a:pt x="964" y="1346"/>
                  </a:lnTo>
                  <a:lnTo>
                    <a:pt x="958" y="1360"/>
                  </a:lnTo>
                  <a:lnTo>
                    <a:pt x="953" y="1373"/>
                  </a:lnTo>
                  <a:lnTo>
                    <a:pt x="951" y="1375"/>
                  </a:lnTo>
                  <a:lnTo>
                    <a:pt x="943" y="1388"/>
                  </a:lnTo>
                  <a:lnTo>
                    <a:pt x="937" y="1396"/>
                  </a:lnTo>
                  <a:lnTo>
                    <a:pt x="933" y="1402"/>
                  </a:lnTo>
                  <a:lnTo>
                    <a:pt x="924" y="1412"/>
                  </a:lnTo>
                  <a:lnTo>
                    <a:pt x="922" y="1417"/>
                  </a:lnTo>
                  <a:lnTo>
                    <a:pt x="910" y="1429"/>
                  </a:lnTo>
                  <a:lnTo>
                    <a:pt x="908" y="1431"/>
                  </a:lnTo>
                  <a:lnTo>
                    <a:pt x="895" y="1444"/>
                  </a:lnTo>
                  <a:lnTo>
                    <a:pt x="881" y="1456"/>
                  </a:lnTo>
                  <a:lnTo>
                    <a:pt x="878" y="1458"/>
                  </a:lnTo>
                  <a:lnTo>
                    <a:pt x="868" y="1465"/>
                  </a:lnTo>
                  <a:lnTo>
                    <a:pt x="858" y="1473"/>
                  </a:lnTo>
                  <a:lnTo>
                    <a:pt x="853" y="1475"/>
                  </a:lnTo>
                  <a:lnTo>
                    <a:pt x="839" y="1483"/>
                  </a:lnTo>
                  <a:lnTo>
                    <a:pt x="835" y="1486"/>
                  </a:lnTo>
                  <a:lnTo>
                    <a:pt x="826" y="1492"/>
                  </a:lnTo>
                  <a:lnTo>
                    <a:pt x="810" y="1500"/>
                  </a:lnTo>
                  <a:lnTo>
                    <a:pt x="807" y="1502"/>
                  </a:lnTo>
                  <a:lnTo>
                    <a:pt x="797" y="1504"/>
                  </a:lnTo>
                  <a:lnTo>
                    <a:pt x="784" y="1509"/>
                  </a:lnTo>
                  <a:lnTo>
                    <a:pt x="772" y="1515"/>
                  </a:lnTo>
                  <a:lnTo>
                    <a:pt x="770" y="1515"/>
                  </a:lnTo>
                  <a:lnTo>
                    <a:pt x="755" y="1519"/>
                  </a:lnTo>
                  <a:lnTo>
                    <a:pt x="741" y="1523"/>
                  </a:lnTo>
                  <a:lnTo>
                    <a:pt x="728" y="1529"/>
                  </a:lnTo>
                  <a:lnTo>
                    <a:pt x="724" y="1529"/>
                  </a:lnTo>
                  <a:lnTo>
                    <a:pt x="712" y="1531"/>
                  </a:lnTo>
                  <a:lnTo>
                    <a:pt x="699" y="1532"/>
                  </a:lnTo>
                  <a:lnTo>
                    <a:pt x="686" y="1536"/>
                  </a:lnTo>
                  <a:lnTo>
                    <a:pt x="670" y="1538"/>
                  </a:lnTo>
                  <a:lnTo>
                    <a:pt x="657" y="1540"/>
                  </a:lnTo>
                  <a:lnTo>
                    <a:pt x="651" y="1542"/>
                  </a:lnTo>
                  <a:lnTo>
                    <a:pt x="643" y="1546"/>
                  </a:lnTo>
                  <a:lnTo>
                    <a:pt x="630" y="1550"/>
                  </a:lnTo>
                  <a:lnTo>
                    <a:pt x="615" y="1554"/>
                  </a:lnTo>
                  <a:lnTo>
                    <a:pt x="601" y="1554"/>
                  </a:lnTo>
                  <a:lnTo>
                    <a:pt x="586" y="1554"/>
                  </a:lnTo>
                  <a:lnTo>
                    <a:pt x="572" y="1554"/>
                  </a:lnTo>
                  <a:lnTo>
                    <a:pt x="559" y="1554"/>
                  </a:lnTo>
                  <a:lnTo>
                    <a:pt x="545" y="1554"/>
                  </a:lnTo>
                  <a:lnTo>
                    <a:pt x="530" y="1554"/>
                  </a:lnTo>
                  <a:lnTo>
                    <a:pt x="517" y="1554"/>
                  </a:lnTo>
                  <a:lnTo>
                    <a:pt x="503" y="1552"/>
                  </a:lnTo>
                  <a:lnTo>
                    <a:pt x="490" y="1552"/>
                  </a:lnTo>
                  <a:lnTo>
                    <a:pt x="474" y="1552"/>
                  </a:lnTo>
                  <a:lnTo>
                    <a:pt x="461" y="1550"/>
                  </a:lnTo>
                  <a:lnTo>
                    <a:pt x="447" y="1550"/>
                  </a:lnTo>
                  <a:lnTo>
                    <a:pt x="432" y="1548"/>
                  </a:lnTo>
                  <a:lnTo>
                    <a:pt x="419" y="1546"/>
                  </a:lnTo>
                  <a:lnTo>
                    <a:pt x="403" y="1544"/>
                  </a:lnTo>
                  <a:lnTo>
                    <a:pt x="390" y="1542"/>
                  </a:lnTo>
                  <a:lnTo>
                    <a:pt x="388" y="1542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6" name="Freeform 278"/>
            <p:cNvSpPr>
              <a:spLocks noEditPoints="1"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11 w 905"/>
                <a:gd name="T1" fmla="*/ 429 h 882"/>
                <a:gd name="T2" fmla="*/ 79 w 905"/>
                <a:gd name="T3" fmla="*/ 415 h 882"/>
                <a:gd name="T4" fmla="*/ 46 w 905"/>
                <a:gd name="T5" fmla="*/ 395 h 882"/>
                <a:gd name="T6" fmla="*/ 25 w 905"/>
                <a:gd name="T7" fmla="*/ 371 h 882"/>
                <a:gd name="T8" fmla="*/ 10 w 905"/>
                <a:gd name="T9" fmla="*/ 337 h 882"/>
                <a:gd name="T10" fmla="*/ 3 w 905"/>
                <a:gd name="T11" fmla="*/ 296 h 882"/>
                <a:gd name="T12" fmla="*/ 0 w 905"/>
                <a:gd name="T13" fmla="*/ 247 h 882"/>
                <a:gd name="T14" fmla="*/ 4 w 905"/>
                <a:gd name="T15" fmla="*/ 197 h 882"/>
                <a:gd name="T16" fmla="*/ 10 w 905"/>
                <a:gd name="T17" fmla="*/ 156 h 882"/>
                <a:gd name="T18" fmla="*/ 22 w 905"/>
                <a:gd name="T19" fmla="*/ 120 h 882"/>
                <a:gd name="T20" fmla="*/ 38 w 905"/>
                <a:gd name="T21" fmla="*/ 91 h 882"/>
                <a:gd name="T22" fmla="*/ 62 w 905"/>
                <a:gd name="T23" fmla="*/ 65 h 882"/>
                <a:gd name="T24" fmla="*/ 83 w 905"/>
                <a:gd name="T25" fmla="*/ 37 h 882"/>
                <a:gd name="T26" fmla="*/ 123 w 905"/>
                <a:gd name="T27" fmla="*/ 17 h 882"/>
                <a:gd name="T28" fmla="*/ 157 w 905"/>
                <a:gd name="T29" fmla="*/ 5 h 882"/>
                <a:gd name="T30" fmla="*/ 201 w 905"/>
                <a:gd name="T31" fmla="*/ 0 h 882"/>
                <a:gd name="T32" fmla="*/ 242 w 905"/>
                <a:gd name="T33" fmla="*/ 9 h 882"/>
                <a:gd name="T34" fmla="*/ 270 w 905"/>
                <a:gd name="T35" fmla="*/ 26 h 882"/>
                <a:gd name="T36" fmla="*/ 297 w 905"/>
                <a:gd name="T37" fmla="*/ 50 h 882"/>
                <a:gd name="T38" fmla="*/ 321 w 905"/>
                <a:gd name="T39" fmla="*/ 71 h 882"/>
                <a:gd name="T40" fmla="*/ 348 w 905"/>
                <a:gd name="T41" fmla="*/ 93 h 882"/>
                <a:gd name="T42" fmla="*/ 375 w 905"/>
                <a:gd name="T43" fmla="*/ 118 h 882"/>
                <a:gd name="T44" fmla="*/ 399 w 905"/>
                <a:gd name="T45" fmla="*/ 142 h 882"/>
                <a:gd name="T46" fmla="*/ 424 w 905"/>
                <a:gd name="T47" fmla="*/ 172 h 882"/>
                <a:gd name="T48" fmla="*/ 437 w 905"/>
                <a:gd name="T49" fmla="*/ 212 h 882"/>
                <a:gd name="T50" fmla="*/ 442 w 905"/>
                <a:gd name="T51" fmla="*/ 254 h 882"/>
                <a:gd name="T52" fmla="*/ 450 w 905"/>
                <a:gd name="T53" fmla="*/ 296 h 882"/>
                <a:gd name="T54" fmla="*/ 439 w 905"/>
                <a:gd name="T55" fmla="*/ 336 h 882"/>
                <a:gd name="T56" fmla="*/ 422 w 905"/>
                <a:gd name="T57" fmla="*/ 365 h 882"/>
                <a:gd name="T58" fmla="*/ 396 w 905"/>
                <a:gd name="T59" fmla="*/ 392 h 882"/>
                <a:gd name="T60" fmla="*/ 369 w 905"/>
                <a:gd name="T61" fmla="*/ 410 h 882"/>
                <a:gd name="T62" fmla="*/ 333 w 905"/>
                <a:gd name="T63" fmla="*/ 424 h 882"/>
                <a:gd name="T64" fmla="*/ 291 w 905"/>
                <a:gd name="T65" fmla="*/ 433 h 882"/>
                <a:gd name="T66" fmla="*/ 249 w 905"/>
                <a:gd name="T67" fmla="*/ 441 h 882"/>
                <a:gd name="T68" fmla="*/ 201 w 905"/>
                <a:gd name="T69" fmla="*/ 440 h 882"/>
                <a:gd name="T70" fmla="*/ 151 w 905"/>
                <a:gd name="T71" fmla="*/ 435 h 882"/>
                <a:gd name="T72" fmla="*/ 116 w 905"/>
                <a:gd name="T73" fmla="*/ 372 h 882"/>
                <a:gd name="T74" fmla="*/ 81 w 905"/>
                <a:gd name="T75" fmla="*/ 354 h 882"/>
                <a:gd name="T76" fmla="*/ 58 w 905"/>
                <a:gd name="T77" fmla="*/ 331 h 882"/>
                <a:gd name="T78" fmla="*/ 41 w 905"/>
                <a:gd name="T79" fmla="*/ 296 h 882"/>
                <a:gd name="T80" fmla="*/ 34 w 905"/>
                <a:gd name="T81" fmla="*/ 254 h 882"/>
                <a:gd name="T82" fmla="*/ 37 w 905"/>
                <a:gd name="T83" fmla="*/ 205 h 882"/>
                <a:gd name="T84" fmla="*/ 50 w 905"/>
                <a:gd name="T85" fmla="*/ 169 h 882"/>
                <a:gd name="T86" fmla="*/ 68 w 905"/>
                <a:gd name="T87" fmla="*/ 142 h 882"/>
                <a:gd name="T88" fmla="*/ 95 w 905"/>
                <a:gd name="T89" fmla="*/ 118 h 882"/>
                <a:gd name="T90" fmla="*/ 130 w 905"/>
                <a:gd name="T91" fmla="*/ 102 h 882"/>
                <a:gd name="T92" fmla="*/ 179 w 905"/>
                <a:gd name="T93" fmla="*/ 96 h 882"/>
                <a:gd name="T94" fmla="*/ 214 w 905"/>
                <a:gd name="T95" fmla="*/ 109 h 882"/>
                <a:gd name="T96" fmla="*/ 245 w 905"/>
                <a:gd name="T97" fmla="*/ 128 h 882"/>
                <a:gd name="T98" fmla="*/ 270 w 905"/>
                <a:gd name="T99" fmla="*/ 154 h 882"/>
                <a:gd name="T100" fmla="*/ 289 w 905"/>
                <a:gd name="T101" fmla="*/ 184 h 882"/>
                <a:gd name="T102" fmla="*/ 299 w 905"/>
                <a:gd name="T103" fmla="*/ 219 h 882"/>
                <a:gd name="T104" fmla="*/ 299 w 905"/>
                <a:gd name="T105" fmla="*/ 266 h 882"/>
                <a:gd name="T106" fmla="*/ 288 w 905"/>
                <a:gd name="T107" fmla="*/ 303 h 882"/>
                <a:gd name="T108" fmla="*/ 270 w 905"/>
                <a:gd name="T109" fmla="*/ 333 h 882"/>
                <a:gd name="T110" fmla="*/ 242 w 905"/>
                <a:gd name="T111" fmla="*/ 358 h 882"/>
                <a:gd name="T112" fmla="*/ 214 w 905"/>
                <a:gd name="T113" fmla="*/ 373 h 882"/>
                <a:gd name="T114" fmla="*/ 172 w 905"/>
                <a:gd name="T115" fmla="*/ 382 h 882"/>
                <a:gd name="T116" fmla="*/ 135 w 905"/>
                <a:gd name="T117" fmla="*/ 380 h 8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  <a:close/>
                  <a:moveTo>
                    <a:pt x="271" y="759"/>
                  </a:moveTo>
                  <a:lnTo>
                    <a:pt x="260" y="755"/>
                  </a:lnTo>
                  <a:lnTo>
                    <a:pt x="246" y="749"/>
                  </a:lnTo>
                  <a:lnTo>
                    <a:pt x="235" y="745"/>
                  </a:lnTo>
                  <a:lnTo>
                    <a:pt x="233" y="743"/>
                  </a:lnTo>
                  <a:lnTo>
                    <a:pt x="217" y="738"/>
                  </a:lnTo>
                  <a:lnTo>
                    <a:pt x="204" y="732"/>
                  </a:lnTo>
                  <a:lnTo>
                    <a:pt x="200" y="730"/>
                  </a:lnTo>
                  <a:lnTo>
                    <a:pt x="190" y="726"/>
                  </a:lnTo>
                  <a:lnTo>
                    <a:pt x="175" y="716"/>
                  </a:lnTo>
                  <a:lnTo>
                    <a:pt x="162" y="707"/>
                  </a:lnTo>
                  <a:lnTo>
                    <a:pt x="156" y="703"/>
                  </a:lnTo>
                  <a:lnTo>
                    <a:pt x="148" y="695"/>
                  </a:lnTo>
                  <a:lnTo>
                    <a:pt x="141" y="688"/>
                  </a:lnTo>
                  <a:lnTo>
                    <a:pt x="135" y="682"/>
                  </a:lnTo>
                  <a:lnTo>
                    <a:pt x="127" y="674"/>
                  </a:lnTo>
                  <a:lnTo>
                    <a:pt x="121" y="665"/>
                  </a:lnTo>
                  <a:lnTo>
                    <a:pt x="117" y="661"/>
                  </a:lnTo>
                  <a:lnTo>
                    <a:pt x="108" y="647"/>
                  </a:lnTo>
                  <a:lnTo>
                    <a:pt x="106" y="644"/>
                  </a:lnTo>
                  <a:lnTo>
                    <a:pt x="100" y="632"/>
                  </a:lnTo>
                  <a:lnTo>
                    <a:pt x="93" y="619"/>
                  </a:lnTo>
                  <a:lnTo>
                    <a:pt x="93" y="617"/>
                  </a:lnTo>
                  <a:lnTo>
                    <a:pt x="87" y="605"/>
                  </a:lnTo>
                  <a:lnTo>
                    <a:pt x="83" y="592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5" y="563"/>
                  </a:lnTo>
                  <a:lnTo>
                    <a:pt x="73" y="549"/>
                  </a:lnTo>
                  <a:lnTo>
                    <a:pt x="69" y="534"/>
                  </a:lnTo>
                  <a:lnTo>
                    <a:pt x="68" y="521"/>
                  </a:lnTo>
                  <a:lnTo>
                    <a:pt x="68" y="507"/>
                  </a:lnTo>
                  <a:lnTo>
                    <a:pt x="68" y="494"/>
                  </a:lnTo>
                  <a:lnTo>
                    <a:pt x="68" y="478"/>
                  </a:lnTo>
                  <a:lnTo>
                    <a:pt x="68" y="465"/>
                  </a:lnTo>
                  <a:lnTo>
                    <a:pt x="69" y="451"/>
                  </a:lnTo>
                  <a:lnTo>
                    <a:pt x="71" y="438"/>
                  </a:lnTo>
                  <a:lnTo>
                    <a:pt x="73" y="423"/>
                  </a:lnTo>
                  <a:lnTo>
                    <a:pt x="75" y="409"/>
                  </a:lnTo>
                  <a:lnTo>
                    <a:pt x="77" y="400"/>
                  </a:lnTo>
                  <a:lnTo>
                    <a:pt x="79" y="394"/>
                  </a:lnTo>
                  <a:lnTo>
                    <a:pt x="83" y="380"/>
                  </a:lnTo>
                  <a:lnTo>
                    <a:pt x="87" y="367"/>
                  </a:lnTo>
                  <a:lnTo>
                    <a:pt x="93" y="357"/>
                  </a:lnTo>
                  <a:lnTo>
                    <a:pt x="93" y="352"/>
                  </a:lnTo>
                  <a:lnTo>
                    <a:pt x="100" y="338"/>
                  </a:lnTo>
                  <a:lnTo>
                    <a:pt x="106" y="327"/>
                  </a:lnTo>
                  <a:lnTo>
                    <a:pt x="108" y="325"/>
                  </a:lnTo>
                  <a:lnTo>
                    <a:pt x="116" y="311"/>
                  </a:lnTo>
                  <a:lnTo>
                    <a:pt x="121" y="304"/>
                  </a:lnTo>
                  <a:lnTo>
                    <a:pt x="125" y="298"/>
                  </a:lnTo>
                  <a:lnTo>
                    <a:pt x="135" y="284"/>
                  </a:lnTo>
                  <a:lnTo>
                    <a:pt x="137" y="283"/>
                  </a:lnTo>
                  <a:lnTo>
                    <a:pt x="148" y="269"/>
                  </a:lnTo>
                  <a:lnTo>
                    <a:pt x="162" y="258"/>
                  </a:lnTo>
                  <a:lnTo>
                    <a:pt x="164" y="256"/>
                  </a:lnTo>
                  <a:lnTo>
                    <a:pt x="175" y="244"/>
                  </a:lnTo>
                  <a:lnTo>
                    <a:pt x="183" y="240"/>
                  </a:lnTo>
                  <a:lnTo>
                    <a:pt x="190" y="235"/>
                  </a:lnTo>
                  <a:lnTo>
                    <a:pt x="204" y="227"/>
                  </a:lnTo>
                  <a:lnTo>
                    <a:pt x="217" y="219"/>
                  </a:lnTo>
                  <a:lnTo>
                    <a:pt x="233" y="213"/>
                  </a:lnTo>
                  <a:lnTo>
                    <a:pt x="237" y="213"/>
                  </a:lnTo>
                  <a:lnTo>
                    <a:pt x="246" y="208"/>
                  </a:lnTo>
                  <a:lnTo>
                    <a:pt x="260" y="204"/>
                  </a:lnTo>
                  <a:lnTo>
                    <a:pt x="275" y="200"/>
                  </a:lnTo>
                  <a:lnTo>
                    <a:pt x="288" y="194"/>
                  </a:lnTo>
                  <a:lnTo>
                    <a:pt x="302" y="190"/>
                  </a:lnTo>
                  <a:lnTo>
                    <a:pt x="315" y="188"/>
                  </a:lnTo>
                  <a:lnTo>
                    <a:pt x="331" y="188"/>
                  </a:lnTo>
                  <a:lnTo>
                    <a:pt x="344" y="190"/>
                  </a:lnTo>
                  <a:lnTo>
                    <a:pt x="358" y="192"/>
                  </a:lnTo>
                  <a:lnTo>
                    <a:pt x="373" y="194"/>
                  </a:lnTo>
                  <a:lnTo>
                    <a:pt x="384" y="200"/>
                  </a:lnTo>
                  <a:lnTo>
                    <a:pt x="386" y="200"/>
                  </a:lnTo>
                  <a:lnTo>
                    <a:pt x="402" y="204"/>
                  </a:lnTo>
                  <a:lnTo>
                    <a:pt x="415" y="210"/>
                  </a:lnTo>
                  <a:lnTo>
                    <a:pt x="419" y="213"/>
                  </a:lnTo>
                  <a:lnTo>
                    <a:pt x="429" y="217"/>
                  </a:lnTo>
                  <a:lnTo>
                    <a:pt x="442" y="223"/>
                  </a:lnTo>
                  <a:lnTo>
                    <a:pt x="448" y="227"/>
                  </a:lnTo>
                  <a:lnTo>
                    <a:pt x="457" y="233"/>
                  </a:lnTo>
                  <a:lnTo>
                    <a:pt x="471" y="240"/>
                  </a:lnTo>
                  <a:lnTo>
                    <a:pt x="484" y="250"/>
                  </a:lnTo>
                  <a:lnTo>
                    <a:pt x="490" y="256"/>
                  </a:lnTo>
                  <a:lnTo>
                    <a:pt x="498" y="261"/>
                  </a:lnTo>
                  <a:lnTo>
                    <a:pt x="507" y="269"/>
                  </a:lnTo>
                  <a:lnTo>
                    <a:pt x="513" y="275"/>
                  </a:lnTo>
                  <a:lnTo>
                    <a:pt x="521" y="283"/>
                  </a:lnTo>
                  <a:lnTo>
                    <a:pt x="527" y="290"/>
                  </a:lnTo>
                  <a:lnTo>
                    <a:pt x="532" y="298"/>
                  </a:lnTo>
                  <a:lnTo>
                    <a:pt x="540" y="307"/>
                  </a:lnTo>
                  <a:lnTo>
                    <a:pt x="544" y="311"/>
                  </a:lnTo>
                  <a:lnTo>
                    <a:pt x="555" y="325"/>
                  </a:lnTo>
                  <a:lnTo>
                    <a:pt x="565" y="338"/>
                  </a:lnTo>
                  <a:lnTo>
                    <a:pt x="569" y="346"/>
                  </a:lnTo>
                  <a:lnTo>
                    <a:pt x="573" y="352"/>
                  </a:lnTo>
                  <a:lnTo>
                    <a:pt x="578" y="367"/>
                  </a:lnTo>
                  <a:lnTo>
                    <a:pt x="582" y="379"/>
                  </a:lnTo>
                  <a:lnTo>
                    <a:pt x="584" y="380"/>
                  </a:lnTo>
                  <a:lnTo>
                    <a:pt x="588" y="394"/>
                  </a:lnTo>
                  <a:lnTo>
                    <a:pt x="592" y="409"/>
                  </a:lnTo>
                  <a:lnTo>
                    <a:pt x="596" y="423"/>
                  </a:lnTo>
                  <a:lnTo>
                    <a:pt x="598" y="430"/>
                  </a:lnTo>
                  <a:lnTo>
                    <a:pt x="598" y="438"/>
                  </a:lnTo>
                  <a:lnTo>
                    <a:pt x="600" y="451"/>
                  </a:lnTo>
                  <a:lnTo>
                    <a:pt x="601" y="465"/>
                  </a:lnTo>
                  <a:lnTo>
                    <a:pt x="601" y="478"/>
                  </a:lnTo>
                  <a:lnTo>
                    <a:pt x="601" y="494"/>
                  </a:lnTo>
                  <a:lnTo>
                    <a:pt x="601" y="507"/>
                  </a:lnTo>
                  <a:lnTo>
                    <a:pt x="598" y="521"/>
                  </a:lnTo>
                  <a:lnTo>
                    <a:pt x="598" y="532"/>
                  </a:lnTo>
                  <a:lnTo>
                    <a:pt x="596" y="534"/>
                  </a:lnTo>
                  <a:lnTo>
                    <a:pt x="594" y="549"/>
                  </a:lnTo>
                  <a:lnTo>
                    <a:pt x="592" y="563"/>
                  </a:lnTo>
                  <a:lnTo>
                    <a:pt x="586" y="576"/>
                  </a:lnTo>
                  <a:lnTo>
                    <a:pt x="582" y="588"/>
                  </a:lnTo>
                  <a:lnTo>
                    <a:pt x="582" y="592"/>
                  </a:lnTo>
                  <a:lnTo>
                    <a:pt x="576" y="605"/>
                  </a:lnTo>
                  <a:lnTo>
                    <a:pt x="571" y="619"/>
                  </a:lnTo>
                  <a:lnTo>
                    <a:pt x="569" y="622"/>
                  </a:lnTo>
                  <a:lnTo>
                    <a:pt x="563" y="632"/>
                  </a:lnTo>
                  <a:lnTo>
                    <a:pt x="555" y="645"/>
                  </a:lnTo>
                  <a:lnTo>
                    <a:pt x="553" y="647"/>
                  </a:lnTo>
                  <a:lnTo>
                    <a:pt x="544" y="661"/>
                  </a:lnTo>
                  <a:lnTo>
                    <a:pt x="540" y="665"/>
                  </a:lnTo>
                  <a:lnTo>
                    <a:pt x="532" y="674"/>
                  </a:lnTo>
                  <a:lnTo>
                    <a:pt x="527" y="680"/>
                  </a:lnTo>
                  <a:lnTo>
                    <a:pt x="519" y="688"/>
                  </a:lnTo>
                  <a:lnTo>
                    <a:pt x="513" y="693"/>
                  </a:lnTo>
                  <a:lnTo>
                    <a:pt x="504" y="703"/>
                  </a:lnTo>
                  <a:lnTo>
                    <a:pt x="498" y="707"/>
                  </a:lnTo>
                  <a:lnTo>
                    <a:pt x="484" y="716"/>
                  </a:lnTo>
                  <a:lnTo>
                    <a:pt x="471" y="726"/>
                  </a:lnTo>
                  <a:lnTo>
                    <a:pt x="461" y="730"/>
                  </a:lnTo>
                  <a:lnTo>
                    <a:pt x="457" y="734"/>
                  </a:lnTo>
                  <a:lnTo>
                    <a:pt x="442" y="740"/>
                  </a:lnTo>
                  <a:lnTo>
                    <a:pt x="431" y="745"/>
                  </a:lnTo>
                  <a:lnTo>
                    <a:pt x="429" y="745"/>
                  </a:lnTo>
                  <a:lnTo>
                    <a:pt x="415" y="751"/>
                  </a:lnTo>
                  <a:lnTo>
                    <a:pt x="402" y="755"/>
                  </a:lnTo>
                  <a:lnTo>
                    <a:pt x="386" y="757"/>
                  </a:lnTo>
                  <a:lnTo>
                    <a:pt x="381" y="759"/>
                  </a:lnTo>
                  <a:lnTo>
                    <a:pt x="373" y="761"/>
                  </a:lnTo>
                  <a:lnTo>
                    <a:pt x="358" y="763"/>
                  </a:lnTo>
                  <a:lnTo>
                    <a:pt x="344" y="764"/>
                  </a:lnTo>
                  <a:lnTo>
                    <a:pt x="331" y="764"/>
                  </a:lnTo>
                  <a:lnTo>
                    <a:pt x="315" y="764"/>
                  </a:lnTo>
                  <a:lnTo>
                    <a:pt x="302" y="764"/>
                  </a:lnTo>
                  <a:lnTo>
                    <a:pt x="288" y="763"/>
                  </a:lnTo>
                  <a:lnTo>
                    <a:pt x="275" y="761"/>
                  </a:lnTo>
                  <a:lnTo>
                    <a:pt x="271" y="759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7" name="Freeform 279"/>
            <p:cNvSpPr>
              <a:spLocks noEditPoints="1"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83 w 533"/>
                <a:gd name="T1" fmla="*/ 277 h 575"/>
                <a:gd name="T2" fmla="*/ 55 w 533"/>
                <a:gd name="T3" fmla="*/ 264 h 575"/>
                <a:gd name="T4" fmla="*/ 37 w 533"/>
                <a:gd name="T5" fmla="*/ 250 h 575"/>
                <a:gd name="T6" fmla="*/ 20 w 533"/>
                <a:gd name="T7" fmla="*/ 228 h 575"/>
                <a:gd name="T8" fmla="*/ 10 w 533"/>
                <a:gd name="T9" fmla="*/ 207 h 575"/>
                <a:gd name="T10" fmla="*/ 3 w 533"/>
                <a:gd name="T11" fmla="*/ 180 h 575"/>
                <a:gd name="T12" fmla="*/ 0 w 533"/>
                <a:gd name="T13" fmla="*/ 145 h 575"/>
                <a:gd name="T14" fmla="*/ 5 w 533"/>
                <a:gd name="T15" fmla="*/ 110 h 575"/>
                <a:gd name="T16" fmla="*/ 13 w 533"/>
                <a:gd name="T17" fmla="*/ 84 h 575"/>
                <a:gd name="T18" fmla="*/ 24 w 533"/>
                <a:gd name="T19" fmla="*/ 61 h 575"/>
                <a:gd name="T20" fmla="*/ 40 w 533"/>
                <a:gd name="T21" fmla="*/ 40 h 575"/>
                <a:gd name="T22" fmla="*/ 58 w 533"/>
                <a:gd name="T23" fmla="*/ 26 h 575"/>
                <a:gd name="T24" fmla="*/ 83 w 533"/>
                <a:gd name="T25" fmla="*/ 12 h 575"/>
                <a:gd name="T26" fmla="*/ 110 w 533"/>
                <a:gd name="T27" fmla="*/ 3 h 575"/>
                <a:gd name="T28" fmla="*/ 146 w 533"/>
                <a:gd name="T29" fmla="*/ 2 h 575"/>
                <a:gd name="T30" fmla="*/ 174 w 533"/>
                <a:gd name="T31" fmla="*/ 11 h 575"/>
                <a:gd name="T32" fmla="*/ 195 w 533"/>
                <a:gd name="T33" fmla="*/ 22 h 575"/>
                <a:gd name="T34" fmla="*/ 216 w 533"/>
                <a:gd name="T35" fmla="*/ 36 h 575"/>
                <a:gd name="T36" fmla="*/ 233 w 533"/>
                <a:gd name="T37" fmla="*/ 55 h 575"/>
                <a:gd name="T38" fmla="*/ 249 w 533"/>
                <a:gd name="T39" fmla="*/ 75 h 575"/>
                <a:gd name="T40" fmla="*/ 258 w 533"/>
                <a:gd name="T41" fmla="*/ 96 h 575"/>
                <a:gd name="T42" fmla="*/ 265 w 533"/>
                <a:gd name="T43" fmla="*/ 124 h 575"/>
                <a:gd name="T44" fmla="*/ 267 w 533"/>
                <a:gd name="T45" fmla="*/ 159 h 575"/>
                <a:gd name="T46" fmla="*/ 262 w 533"/>
                <a:gd name="T47" fmla="*/ 187 h 575"/>
                <a:gd name="T48" fmla="*/ 252 w 533"/>
                <a:gd name="T49" fmla="*/ 215 h 575"/>
                <a:gd name="T50" fmla="*/ 239 w 533"/>
                <a:gd name="T51" fmla="*/ 236 h 575"/>
                <a:gd name="T52" fmla="*/ 223 w 533"/>
                <a:gd name="T53" fmla="*/ 252 h 575"/>
                <a:gd name="T54" fmla="*/ 202 w 533"/>
                <a:gd name="T55" fmla="*/ 269 h 575"/>
                <a:gd name="T56" fmla="*/ 181 w 533"/>
                <a:gd name="T57" fmla="*/ 278 h 575"/>
                <a:gd name="T58" fmla="*/ 153 w 533"/>
                <a:gd name="T59" fmla="*/ 285 h 575"/>
                <a:gd name="T60" fmla="*/ 117 w 533"/>
                <a:gd name="T61" fmla="*/ 287 h 575"/>
                <a:gd name="T62" fmla="*/ 109 w 533"/>
                <a:gd name="T63" fmla="*/ 236 h 575"/>
                <a:gd name="T64" fmla="*/ 83 w 533"/>
                <a:gd name="T65" fmla="*/ 226 h 575"/>
                <a:gd name="T66" fmla="*/ 61 w 533"/>
                <a:gd name="T67" fmla="*/ 210 h 575"/>
                <a:gd name="T68" fmla="*/ 47 w 533"/>
                <a:gd name="T69" fmla="*/ 192 h 575"/>
                <a:gd name="T70" fmla="*/ 38 w 533"/>
                <a:gd name="T71" fmla="*/ 166 h 575"/>
                <a:gd name="T72" fmla="*/ 37 w 533"/>
                <a:gd name="T73" fmla="*/ 131 h 575"/>
                <a:gd name="T74" fmla="*/ 47 w 533"/>
                <a:gd name="T75" fmla="*/ 104 h 575"/>
                <a:gd name="T76" fmla="*/ 61 w 533"/>
                <a:gd name="T77" fmla="*/ 84 h 575"/>
                <a:gd name="T78" fmla="*/ 83 w 533"/>
                <a:gd name="T79" fmla="*/ 69 h 575"/>
                <a:gd name="T80" fmla="*/ 109 w 533"/>
                <a:gd name="T81" fmla="*/ 61 h 575"/>
                <a:gd name="T82" fmla="*/ 138 w 533"/>
                <a:gd name="T83" fmla="*/ 60 h 575"/>
                <a:gd name="T84" fmla="*/ 161 w 533"/>
                <a:gd name="T85" fmla="*/ 68 h 575"/>
                <a:gd name="T86" fmla="*/ 181 w 533"/>
                <a:gd name="T87" fmla="*/ 83 h 575"/>
                <a:gd name="T88" fmla="*/ 196 w 533"/>
                <a:gd name="T89" fmla="*/ 103 h 575"/>
                <a:gd name="T90" fmla="*/ 206 w 533"/>
                <a:gd name="T91" fmla="*/ 131 h 575"/>
                <a:gd name="T92" fmla="*/ 206 w 533"/>
                <a:gd name="T93" fmla="*/ 166 h 575"/>
                <a:gd name="T94" fmla="*/ 195 w 533"/>
                <a:gd name="T95" fmla="*/ 194 h 575"/>
                <a:gd name="T96" fmla="*/ 181 w 533"/>
                <a:gd name="T97" fmla="*/ 211 h 575"/>
                <a:gd name="T98" fmla="*/ 159 w 533"/>
                <a:gd name="T99" fmla="*/ 227 h 575"/>
                <a:gd name="T100" fmla="*/ 132 w 533"/>
                <a:gd name="T101" fmla="*/ 235 h 575"/>
                <a:gd name="T102" fmla="*/ 109 w 533"/>
                <a:gd name="T103" fmla="*/ 236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3" h="575">
                  <a:moveTo>
                    <a:pt x="203" y="571"/>
                  </a:moveTo>
                  <a:lnTo>
                    <a:pt x="194" y="567"/>
                  </a:lnTo>
                  <a:lnTo>
                    <a:pt x="180" y="561"/>
                  </a:lnTo>
                  <a:lnTo>
                    <a:pt x="167" y="555"/>
                  </a:lnTo>
                  <a:lnTo>
                    <a:pt x="165" y="555"/>
                  </a:lnTo>
                  <a:lnTo>
                    <a:pt x="151" y="550"/>
                  </a:lnTo>
                  <a:lnTo>
                    <a:pt x="136" y="544"/>
                  </a:lnTo>
                  <a:lnTo>
                    <a:pt x="134" y="542"/>
                  </a:lnTo>
                  <a:lnTo>
                    <a:pt x="122" y="536"/>
                  </a:lnTo>
                  <a:lnTo>
                    <a:pt x="109" y="528"/>
                  </a:lnTo>
                  <a:lnTo>
                    <a:pt x="94" y="519"/>
                  </a:lnTo>
                  <a:lnTo>
                    <a:pt x="88" y="513"/>
                  </a:lnTo>
                  <a:lnTo>
                    <a:pt x="80" y="507"/>
                  </a:lnTo>
                  <a:lnTo>
                    <a:pt x="74" y="500"/>
                  </a:lnTo>
                  <a:lnTo>
                    <a:pt x="67" y="494"/>
                  </a:lnTo>
                  <a:lnTo>
                    <a:pt x="61" y="486"/>
                  </a:ln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  <a:close/>
                  <a:moveTo>
                    <a:pt x="218" y="473"/>
                  </a:moveTo>
                  <a:lnTo>
                    <a:pt x="207" y="471"/>
                  </a:lnTo>
                  <a:lnTo>
                    <a:pt x="194" y="465"/>
                  </a:lnTo>
                  <a:lnTo>
                    <a:pt x="180" y="459"/>
                  </a:lnTo>
                  <a:lnTo>
                    <a:pt x="176" y="457"/>
                  </a:lnTo>
                  <a:lnTo>
                    <a:pt x="165" y="452"/>
                  </a:lnTo>
                  <a:lnTo>
                    <a:pt x="151" y="444"/>
                  </a:lnTo>
                  <a:lnTo>
                    <a:pt x="136" y="434"/>
                  </a:lnTo>
                  <a:lnTo>
                    <a:pt x="132" y="431"/>
                  </a:lnTo>
                  <a:lnTo>
                    <a:pt x="122" y="421"/>
                  </a:lnTo>
                  <a:lnTo>
                    <a:pt x="117" y="415"/>
                  </a:lnTo>
                  <a:lnTo>
                    <a:pt x="109" y="406"/>
                  </a:lnTo>
                  <a:lnTo>
                    <a:pt x="105" y="402"/>
                  </a:lnTo>
                  <a:lnTo>
                    <a:pt x="96" y="388"/>
                  </a:lnTo>
                  <a:lnTo>
                    <a:pt x="94" y="384"/>
                  </a:lnTo>
                  <a:lnTo>
                    <a:pt x="90" y="375"/>
                  </a:lnTo>
                  <a:lnTo>
                    <a:pt x="84" y="361"/>
                  </a:lnTo>
                  <a:lnTo>
                    <a:pt x="80" y="352"/>
                  </a:lnTo>
                  <a:lnTo>
                    <a:pt x="78" y="346"/>
                  </a:lnTo>
                  <a:lnTo>
                    <a:pt x="76" y="333"/>
                  </a:lnTo>
                  <a:lnTo>
                    <a:pt x="74" y="319"/>
                  </a:lnTo>
                  <a:lnTo>
                    <a:pt x="73" y="304"/>
                  </a:lnTo>
                  <a:lnTo>
                    <a:pt x="73" y="290"/>
                  </a:lnTo>
                  <a:lnTo>
                    <a:pt x="73" y="277"/>
                  </a:lnTo>
                  <a:lnTo>
                    <a:pt x="74" y="263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2" y="235"/>
                  </a:lnTo>
                  <a:lnTo>
                    <a:pt x="88" y="221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3" y="192"/>
                  </a:lnTo>
                  <a:lnTo>
                    <a:pt x="109" y="185"/>
                  </a:lnTo>
                  <a:lnTo>
                    <a:pt x="113" y="179"/>
                  </a:lnTo>
                  <a:lnTo>
                    <a:pt x="122" y="169"/>
                  </a:lnTo>
                  <a:lnTo>
                    <a:pt x="128" y="164"/>
                  </a:lnTo>
                  <a:lnTo>
                    <a:pt x="136" y="156"/>
                  </a:lnTo>
                  <a:lnTo>
                    <a:pt x="146" y="150"/>
                  </a:lnTo>
                  <a:lnTo>
                    <a:pt x="151" y="146"/>
                  </a:lnTo>
                  <a:lnTo>
                    <a:pt x="165" y="139"/>
                  </a:lnTo>
                  <a:lnTo>
                    <a:pt x="169" y="137"/>
                  </a:lnTo>
                  <a:lnTo>
                    <a:pt x="180" y="133"/>
                  </a:lnTo>
                  <a:lnTo>
                    <a:pt x="194" y="127"/>
                  </a:lnTo>
                  <a:lnTo>
                    <a:pt x="207" y="123"/>
                  </a:lnTo>
                  <a:lnTo>
                    <a:pt x="217" y="123"/>
                  </a:lnTo>
                  <a:lnTo>
                    <a:pt x="220" y="121"/>
                  </a:lnTo>
                  <a:lnTo>
                    <a:pt x="234" y="121"/>
                  </a:lnTo>
                  <a:lnTo>
                    <a:pt x="249" y="121"/>
                  </a:lnTo>
                  <a:lnTo>
                    <a:pt x="263" y="121"/>
                  </a:lnTo>
                  <a:lnTo>
                    <a:pt x="276" y="121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305" y="127"/>
                  </a:lnTo>
                  <a:lnTo>
                    <a:pt x="318" y="135"/>
                  </a:lnTo>
                  <a:lnTo>
                    <a:pt x="322" y="137"/>
                  </a:lnTo>
                  <a:lnTo>
                    <a:pt x="334" y="144"/>
                  </a:lnTo>
                  <a:lnTo>
                    <a:pt x="341" y="150"/>
                  </a:lnTo>
                  <a:lnTo>
                    <a:pt x="347" y="154"/>
                  </a:lnTo>
                  <a:lnTo>
                    <a:pt x="359" y="164"/>
                  </a:lnTo>
                  <a:lnTo>
                    <a:pt x="361" y="167"/>
                  </a:lnTo>
                  <a:lnTo>
                    <a:pt x="372" y="179"/>
                  </a:lnTo>
                  <a:lnTo>
                    <a:pt x="374" y="183"/>
                  </a:lnTo>
                  <a:lnTo>
                    <a:pt x="382" y="192"/>
                  </a:lnTo>
                  <a:lnTo>
                    <a:pt x="389" y="204"/>
                  </a:lnTo>
                  <a:lnTo>
                    <a:pt x="391" y="206"/>
                  </a:lnTo>
                  <a:lnTo>
                    <a:pt x="397" y="221"/>
                  </a:lnTo>
                  <a:lnTo>
                    <a:pt x="403" y="233"/>
                  </a:lnTo>
                  <a:lnTo>
                    <a:pt x="405" y="235"/>
                  </a:lnTo>
                  <a:lnTo>
                    <a:pt x="409" y="248"/>
                  </a:lnTo>
                  <a:lnTo>
                    <a:pt x="412" y="263"/>
                  </a:lnTo>
                  <a:lnTo>
                    <a:pt x="414" y="277"/>
                  </a:lnTo>
                  <a:lnTo>
                    <a:pt x="414" y="290"/>
                  </a:lnTo>
                  <a:lnTo>
                    <a:pt x="414" y="304"/>
                  </a:lnTo>
                  <a:lnTo>
                    <a:pt x="412" y="319"/>
                  </a:lnTo>
                  <a:lnTo>
                    <a:pt x="411" y="333"/>
                  </a:lnTo>
                  <a:lnTo>
                    <a:pt x="407" y="346"/>
                  </a:lnTo>
                  <a:lnTo>
                    <a:pt x="403" y="358"/>
                  </a:lnTo>
                  <a:lnTo>
                    <a:pt x="403" y="361"/>
                  </a:lnTo>
                  <a:lnTo>
                    <a:pt x="397" y="375"/>
                  </a:lnTo>
                  <a:lnTo>
                    <a:pt x="389" y="388"/>
                  </a:lnTo>
                  <a:lnTo>
                    <a:pt x="380" y="402"/>
                  </a:lnTo>
                  <a:lnTo>
                    <a:pt x="374" y="408"/>
                  </a:lnTo>
                  <a:lnTo>
                    <a:pt x="368" y="415"/>
                  </a:lnTo>
                  <a:lnTo>
                    <a:pt x="361" y="423"/>
                  </a:lnTo>
                  <a:lnTo>
                    <a:pt x="353" y="431"/>
                  </a:lnTo>
                  <a:lnTo>
                    <a:pt x="347" y="436"/>
                  </a:lnTo>
                  <a:lnTo>
                    <a:pt x="336" y="444"/>
                  </a:lnTo>
                  <a:lnTo>
                    <a:pt x="334" y="446"/>
                  </a:lnTo>
                  <a:lnTo>
                    <a:pt x="318" y="454"/>
                  </a:lnTo>
                  <a:lnTo>
                    <a:pt x="309" y="457"/>
                  </a:lnTo>
                  <a:lnTo>
                    <a:pt x="305" y="459"/>
                  </a:lnTo>
                  <a:lnTo>
                    <a:pt x="291" y="465"/>
                  </a:lnTo>
                  <a:lnTo>
                    <a:pt x="276" y="469"/>
                  </a:lnTo>
                  <a:lnTo>
                    <a:pt x="263" y="471"/>
                  </a:lnTo>
                  <a:lnTo>
                    <a:pt x="255" y="473"/>
                  </a:lnTo>
                  <a:lnTo>
                    <a:pt x="249" y="473"/>
                  </a:lnTo>
                  <a:lnTo>
                    <a:pt x="234" y="473"/>
                  </a:lnTo>
                  <a:lnTo>
                    <a:pt x="220" y="473"/>
                  </a:lnTo>
                  <a:lnTo>
                    <a:pt x="218" y="473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8" name="Freeform 280"/>
            <p:cNvSpPr>
              <a:spLocks noEditPoints="1"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73 w 341"/>
                <a:gd name="T101" fmla="*/ 175 h 352"/>
                <a:gd name="T102" fmla="*/ 67 w 341"/>
                <a:gd name="T103" fmla="*/ 105 h 352"/>
                <a:gd name="T104" fmla="*/ 61 w 341"/>
                <a:gd name="T105" fmla="*/ 96 h 352"/>
                <a:gd name="T106" fmla="*/ 58 w 341"/>
                <a:gd name="T107" fmla="*/ 84 h 352"/>
                <a:gd name="T108" fmla="*/ 61 w 341"/>
                <a:gd name="T109" fmla="*/ 77 h 352"/>
                <a:gd name="T110" fmla="*/ 67 w 341"/>
                <a:gd name="T111" fmla="*/ 68 h 352"/>
                <a:gd name="T112" fmla="*/ 81 w 341"/>
                <a:gd name="T113" fmla="*/ 65 h 352"/>
                <a:gd name="T114" fmla="*/ 95 w 341"/>
                <a:gd name="T115" fmla="*/ 71 h 352"/>
                <a:gd name="T116" fmla="*/ 102 w 341"/>
                <a:gd name="T117" fmla="*/ 84 h 352"/>
                <a:gd name="T118" fmla="*/ 99 w 341"/>
                <a:gd name="T119" fmla="*/ 98 h 352"/>
                <a:gd name="T120" fmla="*/ 92 w 341"/>
                <a:gd name="T121" fmla="*/ 105 h 352"/>
                <a:gd name="T122" fmla="*/ 81 w 341"/>
                <a:gd name="T123" fmla="*/ 109 h 352"/>
                <a:gd name="T124" fmla="*/ 67 w 341"/>
                <a:gd name="T125" fmla="*/ 105 h 3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  <a:close/>
                  <a:moveTo>
                    <a:pt x="134" y="212"/>
                  </a:moveTo>
                  <a:lnTo>
                    <a:pt x="134" y="212"/>
                  </a:lnTo>
                  <a:lnTo>
                    <a:pt x="121" y="198"/>
                  </a:lnTo>
                  <a:lnTo>
                    <a:pt x="121" y="194"/>
                  </a:lnTo>
                  <a:lnTo>
                    <a:pt x="115" y="183"/>
                  </a:lnTo>
                  <a:lnTo>
                    <a:pt x="115" y="169"/>
                  </a:lnTo>
                  <a:lnTo>
                    <a:pt x="119" y="156"/>
                  </a:lnTo>
                  <a:lnTo>
                    <a:pt x="121" y="154"/>
                  </a:lnTo>
                  <a:lnTo>
                    <a:pt x="130" y="142"/>
                  </a:lnTo>
                  <a:lnTo>
                    <a:pt x="134" y="137"/>
                  </a:lnTo>
                  <a:lnTo>
                    <a:pt x="147" y="131"/>
                  </a:lnTo>
                  <a:lnTo>
                    <a:pt x="161" y="131"/>
                  </a:lnTo>
                  <a:lnTo>
                    <a:pt x="174" y="133"/>
                  </a:lnTo>
                  <a:lnTo>
                    <a:pt x="190" y="142"/>
                  </a:lnTo>
                  <a:lnTo>
                    <a:pt x="199" y="156"/>
                  </a:lnTo>
                  <a:lnTo>
                    <a:pt x="203" y="169"/>
                  </a:lnTo>
                  <a:lnTo>
                    <a:pt x="203" y="183"/>
                  </a:lnTo>
                  <a:lnTo>
                    <a:pt x="197" y="198"/>
                  </a:lnTo>
                  <a:lnTo>
                    <a:pt x="190" y="208"/>
                  </a:lnTo>
                  <a:lnTo>
                    <a:pt x="184" y="212"/>
                  </a:lnTo>
                  <a:lnTo>
                    <a:pt x="174" y="215"/>
                  </a:lnTo>
                  <a:lnTo>
                    <a:pt x="161" y="219"/>
                  </a:lnTo>
                  <a:lnTo>
                    <a:pt x="147" y="217"/>
                  </a:lnTo>
                  <a:lnTo>
                    <a:pt x="134" y="212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9" name="Freeform 281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10 w 88"/>
                <a:gd name="T3" fmla="*/ 41 h 88"/>
                <a:gd name="T4" fmla="*/ 3 w 88"/>
                <a:gd name="T5" fmla="*/ 34 h 88"/>
                <a:gd name="T6" fmla="*/ 3 w 88"/>
                <a:gd name="T7" fmla="*/ 32 h 88"/>
                <a:gd name="T8" fmla="*/ 1 w 88"/>
                <a:gd name="T9" fmla="*/ 26 h 88"/>
                <a:gd name="T10" fmla="*/ 0 w 88"/>
                <a:gd name="T11" fmla="*/ 19 h 88"/>
                <a:gd name="T12" fmla="*/ 2 w 88"/>
                <a:gd name="T13" fmla="*/ 13 h 88"/>
                <a:gd name="T14" fmla="*/ 3 w 88"/>
                <a:gd name="T15" fmla="*/ 12 h 88"/>
                <a:gd name="T16" fmla="*/ 8 w 88"/>
                <a:gd name="T17" fmla="*/ 6 h 88"/>
                <a:gd name="T18" fmla="*/ 10 w 88"/>
                <a:gd name="T19" fmla="*/ 3 h 88"/>
                <a:gd name="T20" fmla="*/ 16 w 88"/>
                <a:gd name="T21" fmla="*/ 0 h 88"/>
                <a:gd name="T22" fmla="*/ 23 w 88"/>
                <a:gd name="T23" fmla="*/ 0 h 88"/>
                <a:gd name="T24" fmla="*/ 31 w 88"/>
                <a:gd name="T25" fmla="*/ 1 h 88"/>
                <a:gd name="T26" fmla="*/ 38 w 88"/>
                <a:gd name="T27" fmla="*/ 6 h 88"/>
                <a:gd name="T28" fmla="*/ 42 w 88"/>
                <a:gd name="T29" fmla="*/ 13 h 88"/>
                <a:gd name="T30" fmla="*/ 44 w 88"/>
                <a:gd name="T31" fmla="*/ 19 h 88"/>
                <a:gd name="T32" fmla="*/ 44 w 88"/>
                <a:gd name="T33" fmla="*/ 26 h 88"/>
                <a:gd name="T34" fmla="*/ 41 w 88"/>
                <a:gd name="T35" fmla="*/ 34 h 88"/>
                <a:gd name="T36" fmla="*/ 38 w 88"/>
                <a:gd name="T37" fmla="*/ 39 h 88"/>
                <a:gd name="T38" fmla="*/ 35 w 88"/>
                <a:gd name="T39" fmla="*/ 41 h 88"/>
                <a:gd name="T40" fmla="*/ 31 w 88"/>
                <a:gd name="T41" fmla="*/ 42 h 88"/>
                <a:gd name="T42" fmla="*/ 23 w 88"/>
                <a:gd name="T43" fmla="*/ 44 h 88"/>
                <a:gd name="T44" fmla="*/ 16 w 88"/>
                <a:gd name="T45" fmla="*/ 43 h 88"/>
                <a:gd name="T46" fmla="*/ 10 w 88"/>
                <a:gd name="T47" fmla="*/ 4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19" y="81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0" name="Freeform 282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1" name="Freeform 283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2" name="Freeform 284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3" name="Freeform 285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4" name="Freeform 286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5" name="Freeform 287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6" name="Freeform 288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7" name="Freeform 289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8" name="Freeform 290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9" name="Freeform 291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0" name="Freeform 292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1" name="Freeform 293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2" name="Freeform 294"/>
            <p:cNvSpPr>
              <a:spLocks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3" name="Freeform 295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0 w 15"/>
                <a:gd name="T3" fmla="*/ 2 h 10"/>
                <a:gd name="T4" fmla="*/ 7 w 15"/>
                <a:gd name="T5" fmla="*/ 0 h 10"/>
                <a:gd name="T6" fmla="*/ 8 w 15"/>
                <a:gd name="T7" fmla="*/ 2 h 10"/>
                <a:gd name="T8" fmla="*/ 7 w 15"/>
                <a:gd name="T9" fmla="*/ 4 h 10"/>
                <a:gd name="T10" fmla="*/ 0 w 15"/>
                <a:gd name="T11" fmla="*/ 3 h 10"/>
                <a:gd name="T12" fmla="*/ 0 w 15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4" name="Freeform 296"/>
            <p:cNvSpPr>
              <a:spLocks/>
            </p:cNvSpPr>
            <p:nvPr/>
          </p:nvSpPr>
          <p:spPr bwMode="auto">
            <a:xfrm>
              <a:off x="2515" y="3536"/>
              <a:ext cx="2" cy="42"/>
            </a:xfrm>
            <a:custGeom>
              <a:avLst/>
              <a:gdLst>
                <a:gd name="T0" fmla="*/ 2 w 4"/>
                <a:gd name="T1" fmla="*/ 0 h 85"/>
                <a:gd name="T2" fmla="*/ 2 w 4"/>
                <a:gd name="T3" fmla="*/ 0 h 85"/>
                <a:gd name="T4" fmla="*/ 0 w 4"/>
                <a:gd name="T5" fmla="*/ 7 h 85"/>
                <a:gd name="T6" fmla="*/ 1 w 4"/>
                <a:gd name="T7" fmla="*/ 13 h 85"/>
                <a:gd name="T8" fmla="*/ 2 w 4"/>
                <a:gd name="T9" fmla="*/ 21 h 85"/>
                <a:gd name="T10" fmla="*/ 2 w 4"/>
                <a:gd name="T11" fmla="*/ 28 h 85"/>
                <a:gd name="T12" fmla="*/ 2 w 4"/>
                <a:gd name="T13" fmla="*/ 34 h 85"/>
                <a:gd name="T14" fmla="*/ 2 w 4"/>
                <a:gd name="T15" fmla="*/ 42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85">
                  <a:moveTo>
                    <a:pt x="4" y="0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4" y="42"/>
                  </a:lnTo>
                  <a:lnTo>
                    <a:pt x="4" y="56"/>
                  </a:lnTo>
                  <a:lnTo>
                    <a:pt x="4" y="69"/>
                  </a:lnTo>
                  <a:lnTo>
                    <a:pt x="4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5" name="Freeform 297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6" name="Line 298"/>
            <p:cNvSpPr>
              <a:spLocks noChangeShapeType="1"/>
            </p:cNvSpPr>
            <p:nvPr/>
          </p:nvSpPr>
          <p:spPr bwMode="auto">
            <a:xfrm flipH="1">
              <a:off x="1963" y="2026"/>
              <a:ext cx="2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7" name="Freeform 299"/>
            <p:cNvSpPr>
              <a:spLocks/>
            </p:cNvSpPr>
            <p:nvPr/>
          </p:nvSpPr>
          <p:spPr bwMode="auto">
            <a:xfrm>
              <a:off x="1920" y="2033"/>
              <a:ext cx="89" cy="328"/>
            </a:xfrm>
            <a:custGeom>
              <a:avLst/>
              <a:gdLst>
                <a:gd name="T0" fmla="*/ 43 w 179"/>
                <a:gd name="T1" fmla="*/ 2 h 657"/>
                <a:gd name="T2" fmla="*/ 40 w 179"/>
                <a:gd name="T3" fmla="*/ 14 h 657"/>
                <a:gd name="T4" fmla="*/ 37 w 179"/>
                <a:gd name="T5" fmla="*/ 28 h 657"/>
                <a:gd name="T6" fmla="*/ 35 w 179"/>
                <a:gd name="T7" fmla="*/ 40 h 657"/>
                <a:gd name="T8" fmla="*/ 34 w 179"/>
                <a:gd name="T9" fmla="*/ 49 h 657"/>
                <a:gd name="T10" fmla="*/ 32 w 179"/>
                <a:gd name="T11" fmla="*/ 63 h 657"/>
                <a:gd name="T12" fmla="*/ 31 w 179"/>
                <a:gd name="T13" fmla="*/ 77 h 657"/>
                <a:gd name="T14" fmla="*/ 31 w 179"/>
                <a:gd name="T15" fmla="*/ 91 h 657"/>
                <a:gd name="T16" fmla="*/ 31 w 179"/>
                <a:gd name="T17" fmla="*/ 105 h 657"/>
                <a:gd name="T18" fmla="*/ 31 w 179"/>
                <a:gd name="T19" fmla="*/ 119 h 657"/>
                <a:gd name="T20" fmla="*/ 31 w 179"/>
                <a:gd name="T21" fmla="*/ 132 h 657"/>
                <a:gd name="T22" fmla="*/ 34 w 179"/>
                <a:gd name="T23" fmla="*/ 147 h 657"/>
                <a:gd name="T24" fmla="*/ 36 w 179"/>
                <a:gd name="T25" fmla="*/ 154 h 657"/>
                <a:gd name="T26" fmla="*/ 34 w 179"/>
                <a:gd name="T27" fmla="*/ 160 h 657"/>
                <a:gd name="T28" fmla="*/ 26 w 179"/>
                <a:gd name="T29" fmla="*/ 168 h 657"/>
                <a:gd name="T30" fmla="*/ 14 w 179"/>
                <a:gd name="T31" fmla="*/ 174 h 657"/>
                <a:gd name="T32" fmla="*/ 7 w 179"/>
                <a:gd name="T33" fmla="*/ 178 h 657"/>
                <a:gd name="T34" fmla="*/ 1 w 179"/>
                <a:gd name="T35" fmla="*/ 184 h 657"/>
                <a:gd name="T36" fmla="*/ 1 w 179"/>
                <a:gd name="T37" fmla="*/ 191 h 657"/>
                <a:gd name="T38" fmla="*/ 5 w 179"/>
                <a:gd name="T39" fmla="*/ 202 h 657"/>
                <a:gd name="T40" fmla="*/ 7 w 179"/>
                <a:gd name="T41" fmla="*/ 212 h 657"/>
                <a:gd name="T42" fmla="*/ 10 w 179"/>
                <a:gd name="T43" fmla="*/ 224 h 657"/>
                <a:gd name="T44" fmla="*/ 8 w 179"/>
                <a:gd name="T45" fmla="*/ 238 h 657"/>
                <a:gd name="T46" fmla="*/ 14 w 179"/>
                <a:gd name="T47" fmla="*/ 247 h 657"/>
                <a:gd name="T48" fmla="*/ 21 w 179"/>
                <a:gd name="T49" fmla="*/ 254 h 657"/>
                <a:gd name="T50" fmla="*/ 26 w 179"/>
                <a:gd name="T51" fmla="*/ 266 h 657"/>
                <a:gd name="T52" fmla="*/ 35 w 179"/>
                <a:gd name="T53" fmla="*/ 273 h 657"/>
                <a:gd name="T54" fmla="*/ 43 w 179"/>
                <a:gd name="T55" fmla="*/ 274 h 657"/>
                <a:gd name="T56" fmla="*/ 54 w 179"/>
                <a:gd name="T57" fmla="*/ 279 h 657"/>
                <a:gd name="T58" fmla="*/ 57 w 179"/>
                <a:gd name="T59" fmla="*/ 287 h 657"/>
                <a:gd name="T60" fmla="*/ 64 w 179"/>
                <a:gd name="T61" fmla="*/ 297 h 657"/>
                <a:gd name="T62" fmla="*/ 71 w 179"/>
                <a:gd name="T63" fmla="*/ 302 h 657"/>
                <a:gd name="T64" fmla="*/ 78 w 179"/>
                <a:gd name="T65" fmla="*/ 314 h 657"/>
                <a:gd name="T66" fmla="*/ 81 w 179"/>
                <a:gd name="T67" fmla="*/ 322 h 657"/>
                <a:gd name="T68" fmla="*/ 89 w 179"/>
                <a:gd name="T69" fmla="*/ 328 h 6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57">
                  <a:moveTo>
                    <a:pt x="86" y="0"/>
                  </a:moveTo>
                  <a:lnTo>
                    <a:pt x="86" y="4"/>
                  </a:lnTo>
                  <a:lnTo>
                    <a:pt x="83" y="14"/>
                  </a:lnTo>
                  <a:lnTo>
                    <a:pt x="81" y="29"/>
                  </a:lnTo>
                  <a:lnTo>
                    <a:pt x="77" y="43"/>
                  </a:lnTo>
                  <a:lnTo>
                    <a:pt x="75" y="56"/>
                  </a:lnTo>
                  <a:lnTo>
                    <a:pt x="73" y="69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69" y="98"/>
                  </a:lnTo>
                  <a:lnTo>
                    <a:pt x="67" y="112"/>
                  </a:lnTo>
                  <a:lnTo>
                    <a:pt x="65" y="127"/>
                  </a:lnTo>
                  <a:lnTo>
                    <a:pt x="65" y="140"/>
                  </a:lnTo>
                  <a:lnTo>
                    <a:pt x="63" y="154"/>
                  </a:lnTo>
                  <a:lnTo>
                    <a:pt x="63" y="169"/>
                  </a:lnTo>
                  <a:lnTo>
                    <a:pt x="63" y="183"/>
                  </a:lnTo>
                  <a:lnTo>
                    <a:pt x="63" y="196"/>
                  </a:lnTo>
                  <a:lnTo>
                    <a:pt x="63" y="210"/>
                  </a:lnTo>
                  <a:lnTo>
                    <a:pt x="63" y="223"/>
                  </a:lnTo>
                  <a:lnTo>
                    <a:pt x="63" y="238"/>
                  </a:lnTo>
                  <a:lnTo>
                    <a:pt x="63" y="252"/>
                  </a:lnTo>
                  <a:lnTo>
                    <a:pt x="63" y="265"/>
                  </a:lnTo>
                  <a:lnTo>
                    <a:pt x="65" y="281"/>
                  </a:lnTo>
                  <a:lnTo>
                    <a:pt x="69" y="294"/>
                  </a:lnTo>
                  <a:lnTo>
                    <a:pt x="71" y="304"/>
                  </a:lnTo>
                  <a:lnTo>
                    <a:pt x="73" y="308"/>
                  </a:lnTo>
                  <a:lnTo>
                    <a:pt x="71" y="311"/>
                  </a:lnTo>
                  <a:lnTo>
                    <a:pt x="69" y="321"/>
                  </a:lnTo>
                  <a:lnTo>
                    <a:pt x="58" y="331"/>
                  </a:lnTo>
                  <a:lnTo>
                    <a:pt x="52" y="336"/>
                  </a:lnTo>
                  <a:lnTo>
                    <a:pt x="42" y="340"/>
                  </a:lnTo>
                  <a:lnTo>
                    <a:pt x="29" y="348"/>
                  </a:lnTo>
                  <a:lnTo>
                    <a:pt x="25" y="350"/>
                  </a:lnTo>
                  <a:lnTo>
                    <a:pt x="15" y="356"/>
                  </a:lnTo>
                  <a:lnTo>
                    <a:pt x="2" y="365"/>
                  </a:lnTo>
                  <a:lnTo>
                    <a:pt x="2" y="369"/>
                  </a:lnTo>
                  <a:lnTo>
                    <a:pt x="0" y="379"/>
                  </a:lnTo>
                  <a:lnTo>
                    <a:pt x="2" y="382"/>
                  </a:lnTo>
                  <a:lnTo>
                    <a:pt x="6" y="392"/>
                  </a:lnTo>
                  <a:lnTo>
                    <a:pt x="11" y="405"/>
                  </a:lnTo>
                  <a:lnTo>
                    <a:pt x="15" y="419"/>
                  </a:lnTo>
                  <a:lnTo>
                    <a:pt x="15" y="425"/>
                  </a:lnTo>
                  <a:lnTo>
                    <a:pt x="17" y="434"/>
                  </a:lnTo>
                  <a:lnTo>
                    <a:pt x="21" y="448"/>
                  </a:lnTo>
                  <a:lnTo>
                    <a:pt x="19" y="461"/>
                  </a:lnTo>
                  <a:lnTo>
                    <a:pt x="17" y="476"/>
                  </a:lnTo>
                  <a:lnTo>
                    <a:pt x="25" y="490"/>
                  </a:lnTo>
                  <a:lnTo>
                    <a:pt x="29" y="494"/>
                  </a:lnTo>
                  <a:lnTo>
                    <a:pt x="40" y="503"/>
                  </a:lnTo>
                  <a:lnTo>
                    <a:pt x="42" y="509"/>
                  </a:lnTo>
                  <a:lnTo>
                    <a:pt x="48" y="517"/>
                  </a:lnTo>
                  <a:lnTo>
                    <a:pt x="52" y="532"/>
                  </a:lnTo>
                  <a:lnTo>
                    <a:pt x="58" y="538"/>
                  </a:lnTo>
                  <a:lnTo>
                    <a:pt x="71" y="546"/>
                  </a:lnTo>
                  <a:lnTo>
                    <a:pt x="86" y="548"/>
                  </a:lnTo>
                  <a:lnTo>
                    <a:pt x="100" y="553"/>
                  </a:lnTo>
                  <a:lnTo>
                    <a:pt x="108" y="559"/>
                  </a:lnTo>
                  <a:lnTo>
                    <a:pt x="113" y="569"/>
                  </a:lnTo>
                  <a:lnTo>
                    <a:pt x="115" y="574"/>
                  </a:lnTo>
                  <a:lnTo>
                    <a:pt x="123" y="588"/>
                  </a:lnTo>
                  <a:lnTo>
                    <a:pt x="129" y="594"/>
                  </a:lnTo>
                  <a:lnTo>
                    <a:pt x="136" y="601"/>
                  </a:lnTo>
                  <a:lnTo>
                    <a:pt x="142" y="605"/>
                  </a:lnTo>
                  <a:lnTo>
                    <a:pt x="150" y="615"/>
                  </a:lnTo>
                  <a:lnTo>
                    <a:pt x="156" y="628"/>
                  </a:lnTo>
                  <a:lnTo>
                    <a:pt x="156" y="630"/>
                  </a:lnTo>
                  <a:lnTo>
                    <a:pt x="163" y="644"/>
                  </a:lnTo>
                  <a:lnTo>
                    <a:pt x="169" y="649"/>
                  </a:lnTo>
                  <a:lnTo>
                    <a:pt x="179" y="6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8" name="Line 300"/>
            <p:cNvSpPr>
              <a:spLocks noChangeShapeType="1"/>
            </p:cNvSpPr>
            <p:nvPr/>
          </p:nvSpPr>
          <p:spPr bwMode="auto">
            <a:xfrm>
              <a:off x="2009" y="2361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9" name="Freeform 301"/>
            <p:cNvSpPr>
              <a:spLocks/>
            </p:cNvSpPr>
            <p:nvPr/>
          </p:nvSpPr>
          <p:spPr bwMode="auto">
            <a:xfrm>
              <a:off x="1998" y="2372"/>
              <a:ext cx="31" cy="23"/>
            </a:xfrm>
            <a:custGeom>
              <a:avLst/>
              <a:gdLst>
                <a:gd name="T0" fmla="*/ 8 w 63"/>
                <a:gd name="T1" fmla="*/ 7 h 46"/>
                <a:gd name="T2" fmla="*/ 5 w 63"/>
                <a:gd name="T3" fmla="*/ 8 h 46"/>
                <a:gd name="T4" fmla="*/ 4 w 63"/>
                <a:gd name="T5" fmla="*/ 10 h 46"/>
                <a:gd name="T6" fmla="*/ 3 w 63"/>
                <a:gd name="T7" fmla="*/ 12 h 46"/>
                <a:gd name="T8" fmla="*/ 3 w 63"/>
                <a:gd name="T9" fmla="*/ 14 h 46"/>
                <a:gd name="T10" fmla="*/ 4 w 63"/>
                <a:gd name="T11" fmla="*/ 17 h 46"/>
                <a:gd name="T12" fmla="*/ 6 w 63"/>
                <a:gd name="T13" fmla="*/ 19 h 46"/>
                <a:gd name="T14" fmla="*/ 8 w 63"/>
                <a:gd name="T15" fmla="*/ 19 h 46"/>
                <a:gd name="T16" fmla="*/ 11 w 63"/>
                <a:gd name="T17" fmla="*/ 19 h 46"/>
                <a:gd name="T18" fmla="*/ 13 w 63"/>
                <a:gd name="T19" fmla="*/ 19 h 46"/>
                <a:gd name="T20" fmla="*/ 15 w 63"/>
                <a:gd name="T21" fmla="*/ 17 h 46"/>
                <a:gd name="T22" fmla="*/ 16 w 63"/>
                <a:gd name="T23" fmla="*/ 15 h 46"/>
                <a:gd name="T24" fmla="*/ 16 w 63"/>
                <a:gd name="T25" fmla="*/ 12 h 46"/>
                <a:gd name="T26" fmla="*/ 15 w 63"/>
                <a:gd name="T27" fmla="*/ 11 h 46"/>
                <a:gd name="T28" fmla="*/ 15 w 63"/>
                <a:gd name="T29" fmla="*/ 9 h 46"/>
                <a:gd name="T30" fmla="*/ 18 w 63"/>
                <a:gd name="T31" fmla="*/ 9 h 46"/>
                <a:gd name="T32" fmla="*/ 18 w 63"/>
                <a:gd name="T33" fmla="*/ 11 h 46"/>
                <a:gd name="T34" fmla="*/ 20 w 63"/>
                <a:gd name="T35" fmla="*/ 13 h 46"/>
                <a:gd name="T36" fmla="*/ 21 w 63"/>
                <a:gd name="T37" fmla="*/ 15 h 46"/>
                <a:gd name="T38" fmla="*/ 23 w 63"/>
                <a:gd name="T39" fmla="*/ 16 h 46"/>
                <a:gd name="T40" fmla="*/ 25 w 63"/>
                <a:gd name="T41" fmla="*/ 15 h 46"/>
                <a:gd name="T42" fmla="*/ 26 w 63"/>
                <a:gd name="T43" fmla="*/ 14 h 46"/>
                <a:gd name="T44" fmla="*/ 28 w 63"/>
                <a:gd name="T45" fmla="*/ 12 h 46"/>
                <a:gd name="T46" fmla="*/ 28 w 63"/>
                <a:gd name="T47" fmla="*/ 10 h 46"/>
                <a:gd name="T48" fmla="*/ 27 w 63"/>
                <a:gd name="T49" fmla="*/ 8 h 46"/>
                <a:gd name="T50" fmla="*/ 26 w 63"/>
                <a:gd name="T51" fmla="*/ 6 h 46"/>
                <a:gd name="T52" fmla="*/ 25 w 63"/>
                <a:gd name="T53" fmla="*/ 5 h 46"/>
                <a:gd name="T54" fmla="*/ 23 w 63"/>
                <a:gd name="T55" fmla="*/ 4 h 46"/>
                <a:gd name="T56" fmla="*/ 22 w 63"/>
                <a:gd name="T57" fmla="*/ 0 h 46"/>
                <a:gd name="T58" fmla="*/ 24 w 63"/>
                <a:gd name="T59" fmla="*/ 0 h 46"/>
                <a:gd name="T60" fmla="*/ 28 w 63"/>
                <a:gd name="T61" fmla="*/ 2 h 46"/>
                <a:gd name="T62" fmla="*/ 30 w 63"/>
                <a:gd name="T63" fmla="*/ 5 h 46"/>
                <a:gd name="T64" fmla="*/ 31 w 63"/>
                <a:gd name="T65" fmla="*/ 8 h 46"/>
                <a:gd name="T66" fmla="*/ 31 w 63"/>
                <a:gd name="T67" fmla="*/ 11 h 46"/>
                <a:gd name="T68" fmla="*/ 31 w 63"/>
                <a:gd name="T69" fmla="*/ 14 h 46"/>
                <a:gd name="T70" fmla="*/ 30 w 63"/>
                <a:gd name="T71" fmla="*/ 16 h 46"/>
                <a:gd name="T72" fmla="*/ 28 w 63"/>
                <a:gd name="T73" fmla="*/ 18 h 46"/>
                <a:gd name="T74" fmla="*/ 26 w 63"/>
                <a:gd name="T75" fmla="*/ 19 h 46"/>
                <a:gd name="T76" fmla="*/ 25 w 63"/>
                <a:gd name="T77" fmla="*/ 19 h 46"/>
                <a:gd name="T78" fmla="*/ 23 w 63"/>
                <a:gd name="T79" fmla="*/ 19 h 46"/>
                <a:gd name="T80" fmla="*/ 22 w 63"/>
                <a:gd name="T81" fmla="*/ 19 h 46"/>
                <a:gd name="T82" fmla="*/ 20 w 63"/>
                <a:gd name="T83" fmla="*/ 18 h 46"/>
                <a:gd name="T84" fmla="*/ 18 w 63"/>
                <a:gd name="T85" fmla="*/ 16 h 46"/>
                <a:gd name="T86" fmla="*/ 18 w 63"/>
                <a:gd name="T87" fmla="*/ 19 h 46"/>
                <a:gd name="T88" fmla="*/ 17 w 63"/>
                <a:gd name="T89" fmla="*/ 20 h 46"/>
                <a:gd name="T90" fmla="*/ 15 w 63"/>
                <a:gd name="T91" fmla="*/ 22 h 46"/>
                <a:gd name="T92" fmla="*/ 12 w 63"/>
                <a:gd name="T93" fmla="*/ 23 h 46"/>
                <a:gd name="T94" fmla="*/ 8 w 63"/>
                <a:gd name="T95" fmla="*/ 23 h 46"/>
                <a:gd name="T96" fmla="*/ 4 w 63"/>
                <a:gd name="T97" fmla="*/ 22 h 46"/>
                <a:gd name="T98" fmla="*/ 1 w 63"/>
                <a:gd name="T99" fmla="*/ 19 h 46"/>
                <a:gd name="T100" fmla="*/ 0 w 63"/>
                <a:gd name="T101" fmla="*/ 15 h 46"/>
                <a:gd name="T102" fmla="*/ 0 w 63"/>
                <a:gd name="T103" fmla="*/ 11 h 46"/>
                <a:gd name="T104" fmla="*/ 1 w 63"/>
                <a:gd name="T105" fmla="*/ 7 h 46"/>
                <a:gd name="T106" fmla="*/ 3 w 63"/>
                <a:gd name="T107" fmla="*/ 4 h 46"/>
                <a:gd name="T108" fmla="*/ 7 w 63"/>
                <a:gd name="T109" fmla="*/ 3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" h="46">
                  <a:moveTo>
                    <a:pt x="15" y="6"/>
                  </a:moveTo>
                  <a:lnTo>
                    <a:pt x="17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5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0" name="Freeform 302"/>
            <p:cNvSpPr>
              <a:spLocks/>
            </p:cNvSpPr>
            <p:nvPr/>
          </p:nvSpPr>
          <p:spPr bwMode="auto">
            <a:xfrm>
              <a:off x="2002" y="2401"/>
              <a:ext cx="4" cy="5"/>
            </a:xfrm>
            <a:custGeom>
              <a:avLst/>
              <a:gdLst>
                <a:gd name="T0" fmla="*/ 0 w 10"/>
                <a:gd name="T1" fmla="*/ 1 h 9"/>
                <a:gd name="T2" fmla="*/ 4 w 10"/>
                <a:gd name="T3" fmla="*/ 0 h 9"/>
                <a:gd name="T4" fmla="*/ 4 w 10"/>
                <a:gd name="T5" fmla="*/ 5 h 9"/>
                <a:gd name="T6" fmla="*/ 1 w 10"/>
                <a:gd name="T7" fmla="*/ 5 h 9"/>
                <a:gd name="T8" fmla="*/ 0 w 10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1" name="Freeform 303"/>
            <p:cNvSpPr>
              <a:spLocks/>
            </p:cNvSpPr>
            <p:nvPr/>
          </p:nvSpPr>
          <p:spPr bwMode="auto">
            <a:xfrm>
              <a:off x="2005" y="2410"/>
              <a:ext cx="33" cy="21"/>
            </a:xfrm>
            <a:custGeom>
              <a:avLst/>
              <a:gdLst>
                <a:gd name="T0" fmla="*/ 8 w 65"/>
                <a:gd name="T1" fmla="*/ 5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10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7 h 42"/>
                <a:gd name="T14" fmla="*/ 9 w 65"/>
                <a:gd name="T15" fmla="*/ 17 h 42"/>
                <a:gd name="T16" fmla="*/ 12 w 65"/>
                <a:gd name="T17" fmla="*/ 17 h 42"/>
                <a:gd name="T18" fmla="*/ 15 w 65"/>
                <a:gd name="T19" fmla="*/ 17 h 42"/>
                <a:gd name="T20" fmla="*/ 17 w 65"/>
                <a:gd name="T21" fmla="*/ 15 h 42"/>
                <a:gd name="T22" fmla="*/ 17 w 65"/>
                <a:gd name="T23" fmla="*/ 12 h 42"/>
                <a:gd name="T24" fmla="*/ 17 w 65"/>
                <a:gd name="T25" fmla="*/ 10 h 42"/>
                <a:gd name="T26" fmla="*/ 17 w 65"/>
                <a:gd name="T27" fmla="*/ 8 h 42"/>
                <a:gd name="T28" fmla="*/ 16 w 65"/>
                <a:gd name="T29" fmla="*/ 6 h 42"/>
                <a:gd name="T30" fmla="*/ 15 w 65"/>
                <a:gd name="T31" fmla="*/ 5 h 42"/>
                <a:gd name="T32" fmla="*/ 14 w 65"/>
                <a:gd name="T33" fmla="*/ 4 h 42"/>
                <a:gd name="T34" fmla="*/ 29 w 65"/>
                <a:gd name="T35" fmla="*/ 0 h 42"/>
                <a:gd name="T36" fmla="*/ 29 w 65"/>
                <a:gd name="T37" fmla="*/ 17 h 42"/>
                <a:gd name="T38" fmla="*/ 17 w 65"/>
                <a:gd name="T39" fmla="*/ 4 h 42"/>
                <a:gd name="T40" fmla="*/ 20 w 65"/>
                <a:gd name="T41" fmla="*/ 7 h 42"/>
                <a:gd name="T42" fmla="*/ 21 w 65"/>
                <a:gd name="T43" fmla="*/ 10 h 42"/>
                <a:gd name="T44" fmla="*/ 21 w 65"/>
                <a:gd name="T45" fmla="*/ 14 h 42"/>
                <a:gd name="T46" fmla="*/ 19 w 65"/>
                <a:gd name="T47" fmla="*/ 17 h 42"/>
                <a:gd name="T48" fmla="*/ 17 w 65"/>
                <a:gd name="T49" fmla="*/ 19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3 h 42"/>
                <a:gd name="T60" fmla="*/ 0 w 65"/>
                <a:gd name="T61" fmla="*/ 9 h 42"/>
                <a:gd name="T62" fmla="*/ 1 w 65"/>
                <a:gd name="T63" fmla="*/ 5 h 42"/>
                <a:gd name="T64" fmla="*/ 3 w 65"/>
                <a:gd name="T65" fmla="*/ 3 h 42"/>
                <a:gd name="T66" fmla="*/ 7 w 65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2"/>
                  </a:moveTo>
                  <a:lnTo>
                    <a:pt x="15" y="9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2" name="Line 304"/>
            <p:cNvSpPr>
              <a:spLocks noChangeShapeType="1"/>
            </p:cNvSpPr>
            <p:nvPr/>
          </p:nvSpPr>
          <p:spPr bwMode="auto">
            <a:xfrm>
              <a:off x="2025" y="2442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3" name="Freeform 305"/>
            <p:cNvSpPr>
              <a:spLocks/>
            </p:cNvSpPr>
            <p:nvPr/>
          </p:nvSpPr>
          <p:spPr bwMode="auto">
            <a:xfrm>
              <a:off x="1817" y="2445"/>
              <a:ext cx="208" cy="294"/>
            </a:xfrm>
            <a:custGeom>
              <a:avLst/>
              <a:gdLst>
                <a:gd name="T0" fmla="*/ 206 w 415"/>
                <a:gd name="T1" fmla="*/ 7 h 590"/>
                <a:gd name="T2" fmla="*/ 202 w 415"/>
                <a:gd name="T3" fmla="*/ 15 h 590"/>
                <a:gd name="T4" fmla="*/ 195 w 415"/>
                <a:gd name="T5" fmla="*/ 23 h 590"/>
                <a:gd name="T6" fmla="*/ 188 w 415"/>
                <a:gd name="T7" fmla="*/ 29 h 590"/>
                <a:gd name="T8" fmla="*/ 175 w 415"/>
                <a:gd name="T9" fmla="*/ 35 h 590"/>
                <a:gd name="T10" fmla="*/ 168 w 415"/>
                <a:gd name="T11" fmla="*/ 39 h 590"/>
                <a:gd name="T12" fmla="*/ 157 w 415"/>
                <a:gd name="T13" fmla="*/ 42 h 590"/>
                <a:gd name="T14" fmla="*/ 145 w 415"/>
                <a:gd name="T15" fmla="*/ 46 h 590"/>
                <a:gd name="T16" fmla="*/ 137 w 415"/>
                <a:gd name="T17" fmla="*/ 50 h 590"/>
                <a:gd name="T18" fmla="*/ 124 w 415"/>
                <a:gd name="T19" fmla="*/ 54 h 590"/>
                <a:gd name="T20" fmla="*/ 118 w 415"/>
                <a:gd name="T21" fmla="*/ 56 h 590"/>
                <a:gd name="T22" fmla="*/ 104 w 415"/>
                <a:gd name="T23" fmla="*/ 63 h 590"/>
                <a:gd name="T24" fmla="*/ 97 w 415"/>
                <a:gd name="T25" fmla="*/ 66 h 590"/>
                <a:gd name="T26" fmla="*/ 89 w 415"/>
                <a:gd name="T27" fmla="*/ 70 h 590"/>
                <a:gd name="T28" fmla="*/ 78 w 415"/>
                <a:gd name="T29" fmla="*/ 78 h 590"/>
                <a:gd name="T30" fmla="*/ 69 w 415"/>
                <a:gd name="T31" fmla="*/ 83 h 590"/>
                <a:gd name="T32" fmla="*/ 62 w 415"/>
                <a:gd name="T33" fmla="*/ 89 h 590"/>
                <a:gd name="T34" fmla="*/ 54 w 415"/>
                <a:gd name="T35" fmla="*/ 95 h 590"/>
                <a:gd name="T36" fmla="*/ 48 w 415"/>
                <a:gd name="T37" fmla="*/ 102 h 590"/>
                <a:gd name="T38" fmla="*/ 41 w 415"/>
                <a:gd name="T39" fmla="*/ 108 h 590"/>
                <a:gd name="T40" fmla="*/ 34 w 415"/>
                <a:gd name="T41" fmla="*/ 117 h 590"/>
                <a:gd name="T42" fmla="*/ 27 w 415"/>
                <a:gd name="T43" fmla="*/ 126 h 590"/>
                <a:gd name="T44" fmla="*/ 23 w 415"/>
                <a:gd name="T45" fmla="*/ 133 h 590"/>
                <a:gd name="T46" fmla="*/ 19 w 415"/>
                <a:gd name="T47" fmla="*/ 140 h 590"/>
                <a:gd name="T48" fmla="*/ 12 w 415"/>
                <a:gd name="T49" fmla="*/ 153 h 590"/>
                <a:gd name="T50" fmla="*/ 10 w 415"/>
                <a:gd name="T51" fmla="*/ 161 h 590"/>
                <a:gd name="T52" fmla="*/ 5 w 415"/>
                <a:gd name="T53" fmla="*/ 174 h 590"/>
                <a:gd name="T54" fmla="*/ 4 w 415"/>
                <a:gd name="T55" fmla="*/ 182 h 590"/>
                <a:gd name="T56" fmla="*/ 1 w 415"/>
                <a:gd name="T57" fmla="*/ 195 h 590"/>
                <a:gd name="T58" fmla="*/ 0 w 415"/>
                <a:gd name="T59" fmla="*/ 210 h 590"/>
                <a:gd name="T60" fmla="*/ 0 w 415"/>
                <a:gd name="T61" fmla="*/ 223 h 590"/>
                <a:gd name="T62" fmla="*/ 2 w 415"/>
                <a:gd name="T63" fmla="*/ 237 h 590"/>
                <a:gd name="T64" fmla="*/ 5 w 415"/>
                <a:gd name="T65" fmla="*/ 252 h 590"/>
                <a:gd name="T66" fmla="*/ 7 w 415"/>
                <a:gd name="T67" fmla="*/ 258 h 590"/>
                <a:gd name="T68" fmla="*/ 12 w 415"/>
                <a:gd name="T69" fmla="*/ 272 h 590"/>
                <a:gd name="T70" fmla="*/ 15 w 415"/>
                <a:gd name="T71" fmla="*/ 280 h 590"/>
                <a:gd name="T72" fmla="*/ 20 w 415"/>
                <a:gd name="T73" fmla="*/ 288 h 5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5" h="590">
                  <a:moveTo>
                    <a:pt x="415" y="0"/>
                  </a:moveTo>
                  <a:lnTo>
                    <a:pt x="411" y="15"/>
                  </a:lnTo>
                  <a:lnTo>
                    <a:pt x="406" y="29"/>
                  </a:lnTo>
                  <a:lnTo>
                    <a:pt x="404" y="31"/>
                  </a:lnTo>
                  <a:lnTo>
                    <a:pt x="394" y="42"/>
                  </a:lnTo>
                  <a:lnTo>
                    <a:pt x="390" y="46"/>
                  </a:lnTo>
                  <a:lnTo>
                    <a:pt x="377" y="56"/>
                  </a:lnTo>
                  <a:lnTo>
                    <a:pt x="375" y="58"/>
                  </a:lnTo>
                  <a:lnTo>
                    <a:pt x="362" y="65"/>
                  </a:lnTo>
                  <a:lnTo>
                    <a:pt x="350" y="71"/>
                  </a:lnTo>
                  <a:lnTo>
                    <a:pt x="348" y="73"/>
                  </a:lnTo>
                  <a:lnTo>
                    <a:pt x="335" y="79"/>
                  </a:lnTo>
                  <a:lnTo>
                    <a:pt x="319" y="83"/>
                  </a:lnTo>
                  <a:lnTo>
                    <a:pt x="314" y="85"/>
                  </a:lnTo>
                  <a:lnTo>
                    <a:pt x="306" y="88"/>
                  </a:lnTo>
                  <a:lnTo>
                    <a:pt x="290" y="92"/>
                  </a:lnTo>
                  <a:lnTo>
                    <a:pt x="277" y="98"/>
                  </a:lnTo>
                  <a:lnTo>
                    <a:pt x="273" y="100"/>
                  </a:lnTo>
                  <a:lnTo>
                    <a:pt x="264" y="102"/>
                  </a:lnTo>
                  <a:lnTo>
                    <a:pt x="248" y="108"/>
                  </a:lnTo>
                  <a:lnTo>
                    <a:pt x="237" y="113"/>
                  </a:lnTo>
                  <a:lnTo>
                    <a:pt x="235" y="113"/>
                  </a:lnTo>
                  <a:lnTo>
                    <a:pt x="221" y="119"/>
                  </a:lnTo>
                  <a:lnTo>
                    <a:pt x="208" y="127"/>
                  </a:lnTo>
                  <a:lnTo>
                    <a:pt x="206" y="127"/>
                  </a:lnTo>
                  <a:lnTo>
                    <a:pt x="193" y="133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66" y="148"/>
                  </a:lnTo>
                  <a:lnTo>
                    <a:pt x="156" y="156"/>
                  </a:lnTo>
                  <a:lnTo>
                    <a:pt x="150" y="157"/>
                  </a:lnTo>
                  <a:lnTo>
                    <a:pt x="137" y="167"/>
                  </a:lnTo>
                  <a:lnTo>
                    <a:pt x="135" y="169"/>
                  </a:lnTo>
                  <a:lnTo>
                    <a:pt x="123" y="179"/>
                  </a:lnTo>
                  <a:lnTo>
                    <a:pt x="118" y="182"/>
                  </a:lnTo>
                  <a:lnTo>
                    <a:pt x="108" y="190"/>
                  </a:lnTo>
                  <a:lnTo>
                    <a:pt x="102" y="198"/>
                  </a:lnTo>
                  <a:lnTo>
                    <a:pt x="95" y="204"/>
                  </a:lnTo>
                  <a:lnTo>
                    <a:pt x="87" y="211"/>
                  </a:lnTo>
                  <a:lnTo>
                    <a:pt x="81" y="217"/>
                  </a:lnTo>
                  <a:lnTo>
                    <a:pt x="75" y="225"/>
                  </a:lnTo>
                  <a:lnTo>
                    <a:pt x="68" y="234"/>
                  </a:lnTo>
                  <a:lnTo>
                    <a:pt x="64" y="238"/>
                  </a:lnTo>
                  <a:lnTo>
                    <a:pt x="54" y="253"/>
                  </a:lnTo>
                  <a:lnTo>
                    <a:pt x="52" y="255"/>
                  </a:lnTo>
                  <a:lnTo>
                    <a:pt x="45" y="267"/>
                  </a:lnTo>
                  <a:lnTo>
                    <a:pt x="39" y="278"/>
                  </a:lnTo>
                  <a:lnTo>
                    <a:pt x="37" y="280"/>
                  </a:lnTo>
                  <a:lnTo>
                    <a:pt x="31" y="296"/>
                  </a:lnTo>
                  <a:lnTo>
                    <a:pt x="24" y="307"/>
                  </a:lnTo>
                  <a:lnTo>
                    <a:pt x="24" y="309"/>
                  </a:lnTo>
                  <a:lnTo>
                    <a:pt x="20" y="323"/>
                  </a:lnTo>
                  <a:lnTo>
                    <a:pt x="14" y="336"/>
                  </a:lnTo>
                  <a:lnTo>
                    <a:pt x="10" y="349"/>
                  </a:lnTo>
                  <a:lnTo>
                    <a:pt x="8" y="365"/>
                  </a:lnTo>
                  <a:lnTo>
                    <a:pt x="4" y="378"/>
                  </a:lnTo>
                  <a:lnTo>
                    <a:pt x="2" y="392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0" y="434"/>
                  </a:lnTo>
                  <a:lnTo>
                    <a:pt x="0" y="447"/>
                  </a:lnTo>
                  <a:lnTo>
                    <a:pt x="2" y="463"/>
                  </a:lnTo>
                  <a:lnTo>
                    <a:pt x="4" y="476"/>
                  </a:lnTo>
                  <a:lnTo>
                    <a:pt x="6" y="492"/>
                  </a:lnTo>
                  <a:lnTo>
                    <a:pt x="10" y="505"/>
                  </a:lnTo>
                  <a:lnTo>
                    <a:pt x="10" y="509"/>
                  </a:lnTo>
                  <a:lnTo>
                    <a:pt x="14" y="518"/>
                  </a:lnTo>
                  <a:lnTo>
                    <a:pt x="18" y="532"/>
                  </a:lnTo>
                  <a:lnTo>
                    <a:pt x="24" y="545"/>
                  </a:lnTo>
                  <a:lnTo>
                    <a:pt x="24" y="549"/>
                  </a:lnTo>
                  <a:lnTo>
                    <a:pt x="29" y="561"/>
                  </a:lnTo>
                  <a:lnTo>
                    <a:pt x="37" y="574"/>
                  </a:lnTo>
                  <a:lnTo>
                    <a:pt x="39" y="578"/>
                  </a:lnTo>
                  <a:lnTo>
                    <a:pt x="45" y="5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4" name="Line 306"/>
            <p:cNvSpPr>
              <a:spLocks noChangeShapeType="1"/>
            </p:cNvSpPr>
            <p:nvPr/>
          </p:nvSpPr>
          <p:spPr bwMode="auto">
            <a:xfrm>
              <a:off x="1840" y="273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5" name="Freeform 307"/>
            <p:cNvSpPr>
              <a:spLocks/>
            </p:cNvSpPr>
            <p:nvPr/>
          </p:nvSpPr>
          <p:spPr bwMode="auto">
            <a:xfrm>
              <a:off x="1843" y="2738"/>
              <a:ext cx="27" cy="30"/>
            </a:xfrm>
            <a:custGeom>
              <a:avLst/>
              <a:gdLst>
                <a:gd name="T0" fmla="*/ 5 w 54"/>
                <a:gd name="T1" fmla="*/ 15 h 59"/>
                <a:gd name="T2" fmla="*/ 4 w 54"/>
                <a:gd name="T3" fmla="*/ 18 h 59"/>
                <a:gd name="T4" fmla="*/ 3 w 54"/>
                <a:gd name="T5" fmla="*/ 20 h 59"/>
                <a:gd name="T6" fmla="*/ 4 w 54"/>
                <a:gd name="T7" fmla="*/ 22 h 59"/>
                <a:gd name="T8" fmla="*/ 5 w 54"/>
                <a:gd name="T9" fmla="*/ 24 h 59"/>
                <a:gd name="T10" fmla="*/ 8 w 54"/>
                <a:gd name="T11" fmla="*/ 26 h 59"/>
                <a:gd name="T12" fmla="*/ 10 w 54"/>
                <a:gd name="T13" fmla="*/ 26 h 59"/>
                <a:gd name="T14" fmla="*/ 13 w 54"/>
                <a:gd name="T15" fmla="*/ 25 h 59"/>
                <a:gd name="T16" fmla="*/ 15 w 54"/>
                <a:gd name="T17" fmla="*/ 23 h 59"/>
                <a:gd name="T18" fmla="*/ 16 w 54"/>
                <a:gd name="T19" fmla="*/ 21 h 59"/>
                <a:gd name="T20" fmla="*/ 17 w 54"/>
                <a:gd name="T21" fmla="*/ 19 h 59"/>
                <a:gd name="T22" fmla="*/ 16 w 54"/>
                <a:gd name="T23" fmla="*/ 17 h 59"/>
                <a:gd name="T24" fmla="*/ 15 w 54"/>
                <a:gd name="T25" fmla="*/ 15 h 59"/>
                <a:gd name="T26" fmla="*/ 13 w 54"/>
                <a:gd name="T27" fmla="*/ 14 h 59"/>
                <a:gd name="T28" fmla="*/ 12 w 54"/>
                <a:gd name="T29" fmla="*/ 13 h 59"/>
                <a:gd name="T30" fmla="*/ 15 w 54"/>
                <a:gd name="T31" fmla="*/ 12 h 59"/>
                <a:gd name="T32" fmla="*/ 17 w 54"/>
                <a:gd name="T33" fmla="*/ 13 h 59"/>
                <a:gd name="T34" fmla="*/ 19 w 54"/>
                <a:gd name="T35" fmla="*/ 14 h 59"/>
                <a:gd name="T36" fmla="*/ 22 w 54"/>
                <a:gd name="T37" fmla="*/ 13 h 59"/>
                <a:gd name="T38" fmla="*/ 23 w 54"/>
                <a:gd name="T39" fmla="*/ 13 h 59"/>
                <a:gd name="T40" fmla="*/ 23 w 54"/>
                <a:gd name="T41" fmla="*/ 11 h 59"/>
                <a:gd name="T42" fmla="*/ 23 w 54"/>
                <a:gd name="T43" fmla="*/ 9 h 59"/>
                <a:gd name="T44" fmla="*/ 23 w 54"/>
                <a:gd name="T45" fmla="*/ 7 h 59"/>
                <a:gd name="T46" fmla="*/ 23 w 54"/>
                <a:gd name="T47" fmla="*/ 6 h 59"/>
                <a:gd name="T48" fmla="*/ 21 w 54"/>
                <a:gd name="T49" fmla="*/ 4 h 59"/>
                <a:gd name="T50" fmla="*/ 19 w 54"/>
                <a:gd name="T51" fmla="*/ 4 h 59"/>
                <a:gd name="T52" fmla="*/ 17 w 54"/>
                <a:gd name="T53" fmla="*/ 4 h 59"/>
                <a:gd name="T54" fmla="*/ 15 w 54"/>
                <a:gd name="T55" fmla="*/ 6 h 59"/>
                <a:gd name="T56" fmla="*/ 13 w 54"/>
                <a:gd name="T57" fmla="*/ 2 h 59"/>
                <a:gd name="T58" fmla="*/ 17 w 54"/>
                <a:gd name="T59" fmla="*/ 1 h 59"/>
                <a:gd name="T60" fmla="*/ 20 w 54"/>
                <a:gd name="T61" fmla="*/ 1 h 59"/>
                <a:gd name="T62" fmla="*/ 23 w 54"/>
                <a:gd name="T63" fmla="*/ 2 h 59"/>
                <a:gd name="T64" fmla="*/ 25 w 54"/>
                <a:gd name="T65" fmla="*/ 4 h 59"/>
                <a:gd name="T66" fmla="*/ 26 w 54"/>
                <a:gd name="T67" fmla="*/ 6 h 59"/>
                <a:gd name="T68" fmla="*/ 27 w 54"/>
                <a:gd name="T69" fmla="*/ 8 h 59"/>
                <a:gd name="T70" fmla="*/ 27 w 54"/>
                <a:gd name="T71" fmla="*/ 11 h 59"/>
                <a:gd name="T72" fmla="*/ 27 w 54"/>
                <a:gd name="T73" fmla="*/ 13 h 59"/>
                <a:gd name="T74" fmla="*/ 26 w 54"/>
                <a:gd name="T75" fmla="*/ 14 h 59"/>
                <a:gd name="T76" fmla="*/ 25 w 54"/>
                <a:gd name="T77" fmla="*/ 15 h 59"/>
                <a:gd name="T78" fmla="*/ 23 w 54"/>
                <a:gd name="T79" fmla="*/ 16 h 59"/>
                <a:gd name="T80" fmla="*/ 22 w 54"/>
                <a:gd name="T81" fmla="*/ 17 h 59"/>
                <a:gd name="T82" fmla="*/ 20 w 54"/>
                <a:gd name="T83" fmla="*/ 17 h 59"/>
                <a:gd name="T84" fmla="*/ 20 w 54"/>
                <a:gd name="T85" fmla="*/ 18 h 59"/>
                <a:gd name="T86" fmla="*/ 21 w 54"/>
                <a:gd name="T87" fmla="*/ 20 h 59"/>
                <a:gd name="T88" fmla="*/ 21 w 54"/>
                <a:gd name="T89" fmla="*/ 23 h 59"/>
                <a:gd name="T90" fmla="*/ 20 w 54"/>
                <a:gd name="T91" fmla="*/ 25 h 59"/>
                <a:gd name="T92" fmla="*/ 17 w 54"/>
                <a:gd name="T93" fmla="*/ 28 h 59"/>
                <a:gd name="T94" fmla="*/ 13 w 54"/>
                <a:gd name="T95" fmla="*/ 29 h 59"/>
                <a:gd name="T96" fmla="*/ 9 w 54"/>
                <a:gd name="T97" fmla="*/ 30 h 59"/>
                <a:gd name="T98" fmla="*/ 5 w 54"/>
                <a:gd name="T99" fmla="*/ 28 h 59"/>
                <a:gd name="T100" fmla="*/ 2 w 54"/>
                <a:gd name="T101" fmla="*/ 25 h 59"/>
                <a:gd name="T102" fmla="*/ 0 w 54"/>
                <a:gd name="T103" fmla="*/ 22 h 59"/>
                <a:gd name="T104" fmla="*/ 0 w 54"/>
                <a:gd name="T105" fmla="*/ 18 h 59"/>
                <a:gd name="T106" fmla="*/ 0 w 54"/>
                <a:gd name="T107" fmla="*/ 15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" h="59">
                  <a:moveTo>
                    <a:pt x="4" y="26"/>
                  </a:moveTo>
                  <a:lnTo>
                    <a:pt x="10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3" y="55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6" name="Freeform 308"/>
            <p:cNvSpPr>
              <a:spLocks/>
            </p:cNvSpPr>
            <p:nvPr/>
          </p:nvSpPr>
          <p:spPr bwMode="auto">
            <a:xfrm>
              <a:off x="1859" y="2773"/>
              <a:ext cx="6" cy="6"/>
            </a:xfrm>
            <a:custGeom>
              <a:avLst/>
              <a:gdLst>
                <a:gd name="T0" fmla="*/ 0 w 12"/>
                <a:gd name="T1" fmla="*/ 3 h 11"/>
                <a:gd name="T2" fmla="*/ 3 w 12"/>
                <a:gd name="T3" fmla="*/ 0 h 11"/>
                <a:gd name="T4" fmla="*/ 6 w 12"/>
                <a:gd name="T5" fmla="*/ 2 h 11"/>
                <a:gd name="T6" fmla="*/ 3 w 12"/>
                <a:gd name="T7" fmla="*/ 6 h 11"/>
                <a:gd name="T8" fmla="*/ 0 w 12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7" name="Freeform 309"/>
            <p:cNvSpPr>
              <a:spLocks/>
            </p:cNvSpPr>
            <p:nvPr/>
          </p:nvSpPr>
          <p:spPr bwMode="auto">
            <a:xfrm>
              <a:off x="1871" y="2761"/>
              <a:ext cx="31" cy="31"/>
            </a:xfrm>
            <a:custGeom>
              <a:avLst/>
              <a:gdLst>
                <a:gd name="T0" fmla="*/ 5 w 61"/>
                <a:gd name="T1" fmla="*/ 17 h 61"/>
                <a:gd name="T2" fmla="*/ 4 w 61"/>
                <a:gd name="T3" fmla="*/ 20 h 61"/>
                <a:gd name="T4" fmla="*/ 4 w 61"/>
                <a:gd name="T5" fmla="*/ 22 h 61"/>
                <a:gd name="T6" fmla="*/ 5 w 61"/>
                <a:gd name="T7" fmla="*/ 24 h 61"/>
                <a:gd name="T8" fmla="*/ 6 w 61"/>
                <a:gd name="T9" fmla="*/ 26 h 61"/>
                <a:gd name="T10" fmla="*/ 8 w 61"/>
                <a:gd name="T11" fmla="*/ 27 h 61"/>
                <a:gd name="T12" fmla="*/ 11 w 61"/>
                <a:gd name="T13" fmla="*/ 27 h 61"/>
                <a:gd name="T14" fmla="*/ 14 w 61"/>
                <a:gd name="T15" fmla="*/ 26 h 61"/>
                <a:gd name="T16" fmla="*/ 16 w 61"/>
                <a:gd name="T17" fmla="*/ 24 h 61"/>
                <a:gd name="T18" fmla="*/ 18 w 61"/>
                <a:gd name="T19" fmla="*/ 22 h 61"/>
                <a:gd name="T20" fmla="*/ 18 w 61"/>
                <a:gd name="T21" fmla="*/ 19 h 61"/>
                <a:gd name="T22" fmla="*/ 18 w 61"/>
                <a:gd name="T23" fmla="*/ 17 h 61"/>
                <a:gd name="T24" fmla="*/ 16 w 61"/>
                <a:gd name="T25" fmla="*/ 14 h 61"/>
                <a:gd name="T26" fmla="*/ 14 w 61"/>
                <a:gd name="T27" fmla="*/ 14 h 61"/>
                <a:gd name="T28" fmla="*/ 13 w 61"/>
                <a:gd name="T29" fmla="*/ 14 h 61"/>
                <a:gd name="T30" fmla="*/ 11 w 61"/>
                <a:gd name="T31" fmla="*/ 13 h 61"/>
                <a:gd name="T32" fmla="*/ 9 w 61"/>
                <a:gd name="T33" fmla="*/ 14 h 61"/>
                <a:gd name="T34" fmla="*/ 19 w 61"/>
                <a:gd name="T35" fmla="*/ 0 h 61"/>
                <a:gd name="T36" fmla="*/ 29 w 61"/>
                <a:gd name="T37" fmla="*/ 14 h 61"/>
                <a:gd name="T38" fmla="*/ 13 w 61"/>
                <a:gd name="T39" fmla="*/ 11 h 61"/>
                <a:gd name="T40" fmla="*/ 16 w 61"/>
                <a:gd name="T41" fmla="*/ 12 h 61"/>
                <a:gd name="T42" fmla="*/ 19 w 61"/>
                <a:gd name="T43" fmla="*/ 13 h 61"/>
                <a:gd name="T44" fmla="*/ 20 w 61"/>
                <a:gd name="T45" fmla="*/ 16 h 61"/>
                <a:gd name="T46" fmla="*/ 22 w 61"/>
                <a:gd name="T47" fmla="*/ 19 h 61"/>
                <a:gd name="T48" fmla="*/ 21 w 61"/>
                <a:gd name="T49" fmla="*/ 23 h 61"/>
                <a:gd name="T50" fmla="*/ 19 w 61"/>
                <a:gd name="T51" fmla="*/ 27 h 61"/>
                <a:gd name="T52" fmla="*/ 17 w 61"/>
                <a:gd name="T53" fmla="*/ 30 h 61"/>
                <a:gd name="T54" fmla="*/ 13 w 61"/>
                <a:gd name="T55" fmla="*/ 31 h 61"/>
                <a:gd name="T56" fmla="*/ 8 w 61"/>
                <a:gd name="T57" fmla="*/ 31 h 61"/>
                <a:gd name="T58" fmla="*/ 4 w 61"/>
                <a:gd name="T59" fmla="*/ 28 h 61"/>
                <a:gd name="T60" fmla="*/ 1 w 61"/>
                <a:gd name="T61" fmla="*/ 25 h 61"/>
                <a:gd name="T62" fmla="*/ 0 w 61"/>
                <a:gd name="T63" fmla="*/ 21 h 61"/>
                <a:gd name="T64" fmla="*/ 0 w 61"/>
                <a:gd name="T65" fmla="*/ 18 h 61"/>
                <a:gd name="T66" fmla="*/ 2 w 61"/>
                <a:gd name="T67" fmla="*/ 14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1">
                  <a:moveTo>
                    <a:pt x="4" y="28"/>
                  </a:moveTo>
                  <a:lnTo>
                    <a:pt x="10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1"/>
                  </a:lnTo>
                  <a:lnTo>
                    <a:pt x="38" y="0"/>
                  </a:lnTo>
                  <a:lnTo>
                    <a:pt x="61" y="21"/>
                  </a:lnTo>
                  <a:lnTo>
                    <a:pt x="58" y="27"/>
                  </a:lnTo>
                  <a:lnTo>
                    <a:pt x="38" y="1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8" name="Line 310"/>
            <p:cNvSpPr>
              <a:spLocks noChangeShapeType="1"/>
            </p:cNvSpPr>
            <p:nvPr/>
          </p:nvSpPr>
          <p:spPr bwMode="auto">
            <a:xfrm>
              <a:off x="1902" y="279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9" name="Freeform 311"/>
            <p:cNvSpPr>
              <a:spLocks/>
            </p:cNvSpPr>
            <p:nvPr/>
          </p:nvSpPr>
          <p:spPr bwMode="auto">
            <a:xfrm>
              <a:off x="1907" y="2602"/>
              <a:ext cx="486" cy="375"/>
            </a:xfrm>
            <a:custGeom>
              <a:avLst/>
              <a:gdLst>
                <a:gd name="T0" fmla="*/ 7 w 974"/>
                <a:gd name="T1" fmla="*/ 195 h 751"/>
                <a:gd name="T2" fmla="*/ 23 w 974"/>
                <a:gd name="T3" fmla="*/ 199 h 751"/>
                <a:gd name="T4" fmla="*/ 42 w 974"/>
                <a:gd name="T5" fmla="*/ 203 h 751"/>
                <a:gd name="T6" fmla="*/ 63 w 974"/>
                <a:gd name="T7" fmla="*/ 205 h 751"/>
                <a:gd name="T8" fmla="*/ 84 w 974"/>
                <a:gd name="T9" fmla="*/ 204 h 751"/>
                <a:gd name="T10" fmla="*/ 105 w 974"/>
                <a:gd name="T11" fmla="*/ 201 h 751"/>
                <a:gd name="T12" fmla="*/ 119 w 974"/>
                <a:gd name="T13" fmla="*/ 198 h 751"/>
                <a:gd name="T14" fmla="*/ 138 w 974"/>
                <a:gd name="T15" fmla="*/ 193 h 751"/>
                <a:gd name="T16" fmla="*/ 153 w 974"/>
                <a:gd name="T17" fmla="*/ 185 h 751"/>
                <a:gd name="T18" fmla="*/ 166 w 974"/>
                <a:gd name="T19" fmla="*/ 178 h 751"/>
                <a:gd name="T20" fmla="*/ 176 w 974"/>
                <a:gd name="T21" fmla="*/ 172 h 751"/>
                <a:gd name="T22" fmla="*/ 189 w 974"/>
                <a:gd name="T23" fmla="*/ 160 h 751"/>
                <a:gd name="T24" fmla="*/ 200 w 974"/>
                <a:gd name="T25" fmla="*/ 150 h 751"/>
                <a:gd name="T26" fmla="*/ 210 w 974"/>
                <a:gd name="T27" fmla="*/ 138 h 751"/>
                <a:gd name="T28" fmla="*/ 218 w 974"/>
                <a:gd name="T29" fmla="*/ 128 h 751"/>
                <a:gd name="T30" fmla="*/ 226 w 974"/>
                <a:gd name="T31" fmla="*/ 115 h 751"/>
                <a:gd name="T32" fmla="*/ 234 w 974"/>
                <a:gd name="T33" fmla="*/ 101 h 751"/>
                <a:gd name="T34" fmla="*/ 242 w 974"/>
                <a:gd name="T35" fmla="*/ 88 h 751"/>
                <a:gd name="T36" fmla="*/ 248 w 974"/>
                <a:gd name="T37" fmla="*/ 74 h 751"/>
                <a:gd name="T38" fmla="*/ 254 w 974"/>
                <a:gd name="T39" fmla="*/ 59 h 751"/>
                <a:gd name="T40" fmla="*/ 260 w 974"/>
                <a:gd name="T41" fmla="*/ 46 h 751"/>
                <a:gd name="T42" fmla="*/ 269 w 974"/>
                <a:gd name="T43" fmla="*/ 31 h 751"/>
                <a:gd name="T44" fmla="*/ 281 w 974"/>
                <a:gd name="T45" fmla="*/ 20 h 751"/>
                <a:gd name="T46" fmla="*/ 294 w 974"/>
                <a:gd name="T47" fmla="*/ 11 h 751"/>
                <a:gd name="T48" fmla="*/ 307 w 974"/>
                <a:gd name="T49" fmla="*/ 4 h 751"/>
                <a:gd name="T50" fmla="*/ 315 w 974"/>
                <a:gd name="T51" fmla="*/ 5 h 751"/>
                <a:gd name="T52" fmla="*/ 336 w 974"/>
                <a:gd name="T53" fmla="*/ 9 h 751"/>
                <a:gd name="T54" fmla="*/ 343 w 974"/>
                <a:gd name="T55" fmla="*/ 21 h 751"/>
                <a:gd name="T56" fmla="*/ 357 w 974"/>
                <a:gd name="T57" fmla="*/ 29 h 751"/>
                <a:gd name="T58" fmla="*/ 362 w 974"/>
                <a:gd name="T59" fmla="*/ 46 h 751"/>
                <a:gd name="T60" fmla="*/ 366 w 974"/>
                <a:gd name="T61" fmla="*/ 59 h 751"/>
                <a:gd name="T62" fmla="*/ 379 w 974"/>
                <a:gd name="T63" fmla="*/ 66 h 751"/>
                <a:gd name="T64" fmla="*/ 386 w 974"/>
                <a:gd name="T65" fmla="*/ 80 h 751"/>
                <a:gd name="T66" fmla="*/ 390 w 974"/>
                <a:gd name="T67" fmla="*/ 101 h 751"/>
                <a:gd name="T68" fmla="*/ 403 w 974"/>
                <a:gd name="T69" fmla="*/ 108 h 751"/>
                <a:gd name="T70" fmla="*/ 409 w 974"/>
                <a:gd name="T71" fmla="*/ 123 h 751"/>
                <a:gd name="T72" fmla="*/ 413 w 974"/>
                <a:gd name="T73" fmla="*/ 144 h 751"/>
                <a:gd name="T74" fmla="*/ 426 w 974"/>
                <a:gd name="T75" fmla="*/ 150 h 751"/>
                <a:gd name="T76" fmla="*/ 430 w 974"/>
                <a:gd name="T77" fmla="*/ 165 h 751"/>
                <a:gd name="T78" fmla="*/ 434 w 974"/>
                <a:gd name="T79" fmla="*/ 185 h 751"/>
                <a:gd name="T80" fmla="*/ 446 w 974"/>
                <a:gd name="T81" fmla="*/ 193 h 751"/>
                <a:gd name="T82" fmla="*/ 452 w 974"/>
                <a:gd name="T83" fmla="*/ 206 h 751"/>
                <a:gd name="T84" fmla="*/ 450 w 974"/>
                <a:gd name="T85" fmla="*/ 227 h 751"/>
                <a:gd name="T86" fmla="*/ 453 w 974"/>
                <a:gd name="T87" fmla="*/ 248 h 751"/>
                <a:gd name="T88" fmla="*/ 464 w 974"/>
                <a:gd name="T89" fmla="*/ 256 h 751"/>
                <a:gd name="T90" fmla="*/ 471 w 974"/>
                <a:gd name="T91" fmla="*/ 269 h 751"/>
                <a:gd name="T92" fmla="*/ 469 w 974"/>
                <a:gd name="T93" fmla="*/ 283 h 751"/>
                <a:gd name="T94" fmla="*/ 467 w 974"/>
                <a:gd name="T95" fmla="*/ 304 h 751"/>
                <a:gd name="T96" fmla="*/ 465 w 974"/>
                <a:gd name="T97" fmla="*/ 325 h 751"/>
                <a:gd name="T98" fmla="*/ 471 w 974"/>
                <a:gd name="T99" fmla="*/ 340 h 751"/>
                <a:gd name="T100" fmla="*/ 485 w 974"/>
                <a:gd name="T101" fmla="*/ 346 h 751"/>
                <a:gd name="T102" fmla="*/ 483 w 974"/>
                <a:gd name="T103" fmla="*/ 365 h 751"/>
                <a:gd name="T104" fmla="*/ 477 w 974"/>
                <a:gd name="T105" fmla="*/ 375 h 751"/>
                <a:gd name="T106" fmla="*/ 469 w 974"/>
                <a:gd name="T107" fmla="*/ 366 h 751"/>
                <a:gd name="T108" fmla="*/ 461 w 974"/>
                <a:gd name="T109" fmla="*/ 353 h 751"/>
                <a:gd name="T110" fmla="*/ 441 w 974"/>
                <a:gd name="T111" fmla="*/ 347 h 7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751">
                  <a:moveTo>
                    <a:pt x="0" y="384"/>
                  </a:moveTo>
                  <a:lnTo>
                    <a:pt x="4" y="386"/>
                  </a:lnTo>
                  <a:lnTo>
                    <a:pt x="14" y="390"/>
                  </a:lnTo>
                  <a:lnTo>
                    <a:pt x="29" y="394"/>
                  </a:lnTo>
                  <a:lnTo>
                    <a:pt x="42" y="399"/>
                  </a:lnTo>
                  <a:lnTo>
                    <a:pt x="46" y="399"/>
                  </a:lnTo>
                  <a:lnTo>
                    <a:pt x="56" y="401"/>
                  </a:lnTo>
                  <a:lnTo>
                    <a:pt x="69" y="405"/>
                  </a:lnTo>
                  <a:lnTo>
                    <a:pt x="85" y="407"/>
                  </a:lnTo>
                  <a:lnTo>
                    <a:pt x="98" y="409"/>
                  </a:lnTo>
                  <a:lnTo>
                    <a:pt x="111" y="411"/>
                  </a:lnTo>
                  <a:lnTo>
                    <a:pt x="127" y="411"/>
                  </a:lnTo>
                  <a:lnTo>
                    <a:pt x="140" y="411"/>
                  </a:lnTo>
                  <a:lnTo>
                    <a:pt x="156" y="411"/>
                  </a:lnTo>
                  <a:lnTo>
                    <a:pt x="169" y="409"/>
                  </a:lnTo>
                  <a:lnTo>
                    <a:pt x="183" y="409"/>
                  </a:lnTo>
                  <a:lnTo>
                    <a:pt x="196" y="407"/>
                  </a:lnTo>
                  <a:lnTo>
                    <a:pt x="211" y="403"/>
                  </a:lnTo>
                  <a:lnTo>
                    <a:pt x="225" y="401"/>
                  </a:lnTo>
                  <a:lnTo>
                    <a:pt x="232" y="399"/>
                  </a:lnTo>
                  <a:lnTo>
                    <a:pt x="238" y="397"/>
                  </a:lnTo>
                  <a:lnTo>
                    <a:pt x="252" y="394"/>
                  </a:lnTo>
                  <a:lnTo>
                    <a:pt x="267" y="390"/>
                  </a:lnTo>
                  <a:lnTo>
                    <a:pt x="277" y="386"/>
                  </a:lnTo>
                  <a:lnTo>
                    <a:pt x="280" y="384"/>
                  </a:lnTo>
                  <a:lnTo>
                    <a:pt x="296" y="376"/>
                  </a:lnTo>
                  <a:lnTo>
                    <a:pt x="307" y="371"/>
                  </a:lnTo>
                  <a:lnTo>
                    <a:pt x="309" y="371"/>
                  </a:lnTo>
                  <a:lnTo>
                    <a:pt x="323" y="363"/>
                  </a:lnTo>
                  <a:lnTo>
                    <a:pt x="332" y="357"/>
                  </a:lnTo>
                  <a:lnTo>
                    <a:pt x="336" y="353"/>
                  </a:lnTo>
                  <a:lnTo>
                    <a:pt x="350" y="344"/>
                  </a:lnTo>
                  <a:lnTo>
                    <a:pt x="352" y="344"/>
                  </a:lnTo>
                  <a:lnTo>
                    <a:pt x="365" y="334"/>
                  </a:lnTo>
                  <a:lnTo>
                    <a:pt x="371" y="330"/>
                  </a:lnTo>
                  <a:lnTo>
                    <a:pt x="378" y="321"/>
                  </a:lnTo>
                  <a:lnTo>
                    <a:pt x="386" y="315"/>
                  </a:lnTo>
                  <a:lnTo>
                    <a:pt x="394" y="307"/>
                  </a:lnTo>
                  <a:lnTo>
                    <a:pt x="400" y="301"/>
                  </a:lnTo>
                  <a:lnTo>
                    <a:pt x="407" y="294"/>
                  </a:lnTo>
                  <a:lnTo>
                    <a:pt x="413" y="288"/>
                  </a:lnTo>
                  <a:lnTo>
                    <a:pt x="421" y="276"/>
                  </a:lnTo>
                  <a:lnTo>
                    <a:pt x="425" y="275"/>
                  </a:lnTo>
                  <a:lnTo>
                    <a:pt x="434" y="259"/>
                  </a:lnTo>
                  <a:lnTo>
                    <a:pt x="436" y="257"/>
                  </a:lnTo>
                  <a:lnTo>
                    <a:pt x="444" y="246"/>
                  </a:lnTo>
                  <a:lnTo>
                    <a:pt x="449" y="238"/>
                  </a:lnTo>
                  <a:lnTo>
                    <a:pt x="453" y="230"/>
                  </a:lnTo>
                  <a:lnTo>
                    <a:pt x="461" y="217"/>
                  </a:lnTo>
                  <a:lnTo>
                    <a:pt x="463" y="213"/>
                  </a:lnTo>
                  <a:lnTo>
                    <a:pt x="469" y="203"/>
                  </a:lnTo>
                  <a:lnTo>
                    <a:pt x="476" y="190"/>
                  </a:lnTo>
                  <a:lnTo>
                    <a:pt x="476" y="186"/>
                  </a:lnTo>
                  <a:lnTo>
                    <a:pt x="484" y="177"/>
                  </a:lnTo>
                  <a:lnTo>
                    <a:pt x="490" y="161"/>
                  </a:lnTo>
                  <a:lnTo>
                    <a:pt x="492" y="157"/>
                  </a:lnTo>
                  <a:lnTo>
                    <a:pt x="497" y="148"/>
                  </a:lnTo>
                  <a:lnTo>
                    <a:pt x="503" y="132"/>
                  </a:lnTo>
                  <a:lnTo>
                    <a:pt x="505" y="127"/>
                  </a:lnTo>
                  <a:lnTo>
                    <a:pt x="509" y="119"/>
                  </a:lnTo>
                  <a:lnTo>
                    <a:pt x="517" y="106"/>
                  </a:lnTo>
                  <a:lnTo>
                    <a:pt x="519" y="98"/>
                  </a:lnTo>
                  <a:lnTo>
                    <a:pt x="522" y="92"/>
                  </a:lnTo>
                  <a:lnTo>
                    <a:pt x="530" y="77"/>
                  </a:lnTo>
                  <a:lnTo>
                    <a:pt x="534" y="73"/>
                  </a:lnTo>
                  <a:lnTo>
                    <a:pt x="540" y="63"/>
                  </a:lnTo>
                  <a:lnTo>
                    <a:pt x="547" y="54"/>
                  </a:lnTo>
                  <a:lnTo>
                    <a:pt x="551" y="50"/>
                  </a:lnTo>
                  <a:lnTo>
                    <a:pt x="563" y="40"/>
                  </a:lnTo>
                  <a:lnTo>
                    <a:pt x="567" y="34"/>
                  </a:lnTo>
                  <a:lnTo>
                    <a:pt x="576" y="31"/>
                  </a:lnTo>
                  <a:lnTo>
                    <a:pt x="590" y="23"/>
                  </a:lnTo>
                  <a:lnTo>
                    <a:pt x="594" y="21"/>
                  </a:lnTo>
                  <a:lnTo>
                    <a:pt x="603" y="17"/>
                  </a:lnTo>
                  <a:lnTo>
                    <a:pt x="615" y="8"/>
                  </a:lnTo>
                  <a:lnTo>
                    <a:pt x="617" y="0"/>
                  </a:lnTo>
                  <a:lnTo>
                    <a:pt x="620" y="8"/>
                  </a:lnTo>
                  <a:lnTo>
                    <a:pt x="632" y="11"/>
                  </a:lnTo>
                  <a:lnTo>
                    <a:pt x="645" y="15"/>
                  </a:lnTo>
                  <a:lnTo>
                    <a:pt x="659" y="15"/>
                  </a:lnTo>
                  <a:lnTo>
                    <a:pt x="674" y="19"/>
                  </a:lnTo>
                  <a:lnTo>
                    <a:pt x="676" y="21"/>
                  </a:lnTo>
                  <a:lnTo>
                    <a:pt x="684" y="34"/>
                  </a:lnTo>
                  <a:lnTo>
                    <a:pt x="688" y="42"/>
                  </a:lnTo>
                  <a:lnTo>
                    <a:pt x="699" y="50"/>
                  </a:lnTo>
                  <a:lnTo>
                    <a:pt x="701" y="52"/>
                  </a:lnTo>
                  <a:lnTo>
                    <a:pt x="716" y="58"/>
                  </a:lnTo>
                  <a:lnTo>
                    <a:pt x="722" y="63"/>
                  </a:lnTo>
                  <a:lnTo>
                    <a:pt x="728" y="77"/>
                  </a:lnTo>
                  <a:lnTo>
                    <a:pt x="726" y="92"/>
                  </a:lnTo>
                  <a:lnTo>
                    <a:pt x="728" y="106"/>
                  </a:lnTo>
                  <a:lnTo>
                    <a:pt x="730" y="111"/>
                  </a:lnTo>
                  <a:lnTo>
                    <a:pt x="734" y="119"/>
                  </a:lnTo>
                  <a:lnTo>
                    <a:pt x="743" y="127"/>
                  </a:lnTo>
                  <a:lnTo>
                    <a:pt x="757" y="132"/>
                  </a:lnTo>
                  <a:lnTo>
                    <a:pt x="759" y="132"/>
                  </a:lnTo>
                  <a:lnTo>
                    <a:pt x="772" y="146"/>
                  </a:lnTo>
                  <a:lnTo>
                    <a:pt x="772" y="148"/>
                  </a:lnTo>
                  <a:lnTo>
                    <a:pt x="774" y="161"/>
                  </a:lnTo>
                  <a:lnTo>
                    <a:pt x="774" y="177"/>
                  </a:lnTo>
                  <a:lnTo>
                    <a:pt x="774" y="190"/>
                  </a:lnTo>
                  <a:lnTo>
                    <a:pt x="782" y="203"/>
                  </a:lnTo>
                  <a:lnTo>
                    <a:pt x="786" y="205"/>
                  </a:lnTo>
                  <a:lnTo>
                    <a:pt x="801" y="213"/>
                  </a:lnTo>
                  <a:lnTo>
                    <a:pt x="807" y="217"/>
                  </a:lnTo>
                  <a:lnTo>
                    <a:pt x="814" y="225"/>
                  </a:lnTo>
                  <a:lnTo>
                    <a:pt x="818" y="230"/>
                  </a:lnTo>
                  <a:lnTo>
                    <a:pt x="820" y="246"/>
                  </a:lnTo>
                  <a:lnTo>
                    <a:pt x="818" y="259"/>
                  </a:lnTo>
                  <a:lnTo>
                    <a:pt x="820" y="275"/>
                  </a:lnTo>
                  <a:lnTo>
                    <a:pt x="828" y="288"/>
                  </a:lnTo>
                  <a:lnTo>
                    <a:pt x="843" y="296"/>
                  </a:lnTo>
                  <a:lnTo>
                    <a:pt x="853" y="301"/>
                  </a:lnTo>
                  <a:lnTo>
                    <a:pt x="857" y="305"/>
                  </a:lnTo>
                  <a:lnTo>
                    <a:pt x="862" y="315"/>
                  </a:lnTo>
                  <a:lnTo>
                    <a:pt x="862" y="330"/>
                  </a:lnTo>
                  <a:lnTo>
                    <a:pt x="860" y="344"/>
                  </a:lnTo>
                  <a:lnTo>
                    <a:pt x="862" y="357"/>
                  </a:lnTo>
                  <a:lnTo>
                    <a:pt x="870" y="371"/>
                  </a:lnTo>
                  <a:lnTo>
                    <a:pt x="870" y="372"/>
                  </a:lnTo>
                  <a:lnTo>
                    <a:pt x="884" y="380"/>
                  </a:lnTo>
                  <a:lnTo>
                    <a:pt x="893" y="386"/>
                  </a:lnTo>
                  <a:lnTo>
                    <a:pt x="899" y="390"/>
                  </a:lnTo>
                  <a:lnTo>
                    <a:pt x="903" y="399"/>
                  </a:lnTo>
                  <a:lnTo>
                    <a:pt x="905" y="413"/>
                  </a:lnTo>
                  <a:lnTo>
                    <a:pt x="903" y="426"/>
                  </a:lnTo>
                  <a:lnTo>
                    <a:pt x="903" y="442"/>
                  </a:lnTo>
                  <a:lnTo>
                    <a:pt x="901" y="455"/>
                  </a:lnTo>
                  <a:lnTo>
                    <a:pt x="901" y="468"/>
                  </a:lnTo>
                  <a:lnTo>
                    <a:pt x="901" y="484"/>
                  </a:lnTo>
                  <a:lnTo>
                    <a:pt x="907" y="497"/>
                  </a:lnTo>
                  <a:lnTo>
                    <a:pt x="912" y="503"/>
                  </a:lnTo>
                  <a:lnTo>
                    <a:pt x="926" y="509"/>
                  </a:lnTo>
                  <a:lnTo>
                    <a:pt x="930" y="513"/>
                  </a:lnTo>
                  <a:lnTo>
                    <a:pt x="939" y="522"/>
                  </a:lnTo>
                  <a:lnTo>
                    <a:pt x="941" y="526"/>
                  </a:lnTo>
                  <a:lnTo>
                    <a:pt x="943" y="539"/>
                  </a:lnTo>
                  <a:lnTo>
                    <a:pt x="941" y="553"/>
                  </a:lnTo>
                  <a:lnTo>
                    <a:pt x="939" y="561"/>
                  </a:lnTo>
                  <a:lnTo>
                    <a:pt x="939" y="566"/>
                  </a:lnTo>
                  <a:lnTo>
                    <a:pt x="937" y="582"/>
                  </a:lnTo>
                  <a:lnTo>
                    <a:pt x="937" y="595"/>
                  </a:lnTo>
                  <a:lnTo>
                    <a:pt x="935" y="609"/>
                  </a:lnTo>
                  <a:lnTo>
                    <a:pt x="935" y="624"/>
                  </a:lnTo>
                  <a:lnTo>
                    <a:pt x="933" y="637"/>
                  </a:lnTo>
                  <a:lnTo>
                    <a:pt x="932" y="651"/>
                  </a:lnTo>
                  <a:lnTo>
                    <a:pt x="933" y="664"/>
                  </a:lnTo>
                  <a:lnTo>
                    <a:pt x="939" y="678"/>
                  </a:lnTo>
                  <a:lnTo>
                    <a:pt x="943" y="680"/>
                  </a:lnTo>
                  <a:lnTo>
                    <a:pt x="955" y="683"/>
                  </a:lnTo>
                  <a:lnTo>
                    <a:pt x="968" y="689"/>
                  </a:lnTo>
                  <a:lnTo>
                    <a:pt x="972" y="693"/>
                  </a:lnTo>
                  <a:lnTo>
                    <a:pt x="974" y="707"/>
                  </a:lnTo>
                  <a:lnTo>
                    <a:pt x="970" y="722"/>
                  </a:lnTo>
                  <a:lnTo>
                    <a:pt x="968" y="730"/>
                  </a:lnTo>
                  <a:lnTo>
                    <a:pt x="962" y="735"/>
                  </a:lnTo>
                  <a:lnTo>
                    <a:pt x="955" y="749"/>
                  </a:lnTo>
                  <a:lnTo>
                    <a:pt x="955" y="751"/>
                  </a:lnTo>
                  <a:lnTo>
                    <a:pt x="953" y="749"/>
                  </a:lnTo>
                  <a:lnTo>
                    <a:pt x="945" y="735"/>
                  </a:lnTo>
                  <a:lnTo>
                    <a:pt x="939" y="732"/>
                  </a:lnTo>
                  <a:lnTo>
                    <a:pt x="933" y="722"/>
                  </a:lnTo>
                  <a:lnTo>
                    <a:pt x="926" y="708"/>
                  </a:lnTo>
                  <a:lnTo>
                    <a:pt x="924" y="707"/>
                  </a:lnTo>
                  <a:lnTo>
                    <a:pt x="912" y="701"/>
                  </a:lnTo>
                  <a:lnTo>
                    <a:pt x="899" y="699"/>
                  </a:lnTo>
                  <a:lnTo>
                    <a:pt x="884" y="695"/>
                  </a:lnTo>
                  <a:lnTo>
                    <a:pt x="876" y="693"/>
                  </a:lnTo>
                  <a:lnTo>
                    <a:pt x="870" y="6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0" name="Line 312"/>
            <p:cNvSpPr>
              <a:spLocks noChangeShapeType="1"/>
            </p:cNvSpPr>
            <p:nvPr/>
          </p:nvSpPr>
          <p:spPr bwMode="auto">
            <a:xfrm>
              <a:off x="2342" y="294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1" name="Freeform 313"/>
            <p:cNvSpPr>
              <a:spLocks/>
            </p:cNvSpPr>
            <p:nvPr/>
          </p:nvSpPr>
          <p:spPr bwMode="auto">
            <a:xfrm>
              <a:off x="2271" y="2924"/>
              <a:ext cx="22" cy="31"/>
            </a:xfrm>
            <a:custGeom>
              <a:avLst/>
              <a:gdLst>
                <a:gd name="T0" fmla="*/ 4 w 42"/>
                <a:gd name="T1" fmla="*/ 21 h 64"/>
                <a:gd name="T2" fmla="*/ 5 w 42"/>
                <a:gd name="T3" fmla="*/ 24 h 64"/>
                <a:gd name="T4" fmla="*/ 6 w 42"/>
                <a:gd name="T5" fmla="*/ 26 h 64"/>
                <a:gd name="T6" fmla="*/ 7 w 42"/>
                <a:gd name="T7" fmla="*/ 27 h 64"/>
                <a:gd name="T8" fmla="*/ 10 w 42"/>
                <a:gd name="T9" fmla="*/ 28 h 64"/>
                <a:gd name="T10" fmla="*/ 12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7 w 42"/>
                <a:gd name="T19" fmla="*/ 20 h 64"/>
                <a:gd name="T20" fmla="*/ 16 w 42"/>
                <a:gd name="T21" fmla="*/ 19 h 64"/>
                <a:gd name="T22" fmla="*/ 14 w 42"/>
                <a:gd name="T23" fmla="*/ 17 h 64"/>
                <a:gd name="T24" fmla="*/ 11 w 42"/>
                <a:gd name="T25" fmla="*/ 16 h 64"/>
                <a:gd name="T26" fmla="*/ 10 w 42"/>
                <a:gd name="T27" fmla="*/ 16 h 64"/>
                <a:gd name="T28" fmla="*/ 9 w 42"/>
                <a:gd name="T29" fmla="*/ 16 h 64"/>
                <a:gd name="T30" fmla="*/ 10 w 42"/>
                <a:gd name="T31" fmla="*/ 13 h 64"/>
                <a:gd name="T32" fmla="*/ 11 w 42"/>
                <a:gd name="T33" fmla="*/ 13 h 64"/>
                <a:gd name="T34" fmla="*/ 14 w 42"/>
                <a:gd name="T35" fmla="*/ 13 h 64"/>
                <a:gd name="T36" fmla="*/ 16 w 42"/>
                <a:gd name="T37" fmla="*/ 12 h 64"/>
                <a:gd name="T38" fmla="*/ 17 w 42"/>
                <a:gd name="T39" fmla="*/ 10 h 64"/>
                <a:gd name="T40" fmla="*/ 18 w 42"/>
                <a:gd name="T41" fmla="*/ 8 h 64"/>
                <a:gd name="T42" fmla="*/ 17 w 42"/>
                <a:gd name="T43" fmla="*/ 7 h 64"/>
                <a:gd name="T44" fmla="*/ 16 w 42"/>
                <a:gd name="T45" fmla="*/ 5 h 64"/>
                <a:gd name="T46" fmla="*/ 14 w 42"/>
                <a:gd name="T47" fmla="*/ 4 h 64"/>
                <a:gd name="T48" fmla="*/ 12 w 42"/>
                <a:gd name="T49" fmla="*/ 4 h 64"/>
                <a:gd name="T50" fmla="*/ 10 w 42"/>
                <a:gd name="T51" fmla="*/ 4 h 64"/>
                <a:gd name="T52" fmla="*/ 8 w 42"/>
                <a:gd name="T53" fmla="*/ 6 h 64"/>
                <a:gd name="T54" fmla="*/ 7 w 42"/>
                <a:gd name="T55" fmla="*/ 7 h 64"/>
                <a:gd name="T56" fmla="*/ 2 w 42"/>
                <a:gd name="T57" fmla="*/ 8 h 64"/>
                <a:gd name="T58" fmla="*/ 4 w 42"/>
                <a:gd name="T59" fmla="*/ 4 h 64"/>
                <a:gd name="T60" fmla="*/ 6 w 42"/>
                <a:gd name="T61" fmla="*/ 2 h 64"/>
                <a:gd name="T62" fmla="*/ 10 w 42"/>
                <a:gd name="T63" fmla="*/ 1 h 64"/>
                <a:gd name="T64" fmla="*/ 13 w 42"/>
                <a:gd name="T65" fmla="*/ 0 h 64"/>
                <a:gd name="T66" fmla="*/ 16 w 42"/>
                <a:gd name="T67" fmla="*/ 1 h 64"/>
                <a:gd name="T68" fmla="*/ 18 w 42"/>
                <a:gd name="T69" fmla="*/ 2 h 64"/>
                <a:gd name="T70" fmla="*/ 20 w 42"/>
                <a:gd name="T71" fmla="*/ 4 h 64"/>
                <a:gd name="T72" fmla="*/ 21 w 42"/>
                <a:gd name="T73" fmla="*/ 6 h 64"/>
                <a:gd name="T74" fmla="*/ 22 w 42"/>
                <a:gd name="T75" fmla="*/ 8 h 64"/>
                <a:gd name="T76" fmla="*/ 22 w 42"/>
                <a:gd name="T77" fmla="*/ 9 h 64"/>
                <a:gd name="T78" fmla="*/ 21 w 42"/>
                <a:gd name="T79" fmla="*/ 11 h 64"/>
                <a:gd name="T80" fmla="*/ 20 w 42"/>
                <a:gd name="T81" fmla="*/ 13 h 64"/>
                <a:gd name="T82" fmla="*/ 18 w 42"/>
                <a:gd name="T83" fmla="*/ 14 h 64"/>
                <a:gd name="T84" fmla="*/ 17 w 42"/>
                <a:gd name="T85" fmla="*/ 15 h 64"/>
                <a:gd name="T86" fmla="*/ 19 w 42"/>
                <a:gd name="T87" fmla="*/ 16 h 64"/>
                <a:gd name="T88" fmla="*/ 21 w 42"/>
                <a:gd name="T89" fmla="*/ 18 h 64"/>
                <a:gd name="T90" fmla="*/ 22 w 42"/>
                <a:gd name="T91" fmla="*/ 20 h 64"/>
                <a:gd name="T92" fmla="*/ 22 w 42"/>
                <a:gd name="T93" fmla="*/ 23 h 64"/>
                <a:gd name="T94" fmla="*/ 20 w 42"/>
                <a:gd name="T95" fmla="*/ 26 h 64"/>
                <a:gd name="T96" fmla="*/ 17 w 42"/>
                <a:gd name="T97" fmla="*/ 29 h 64"/>
                <a:gd name="T98" fmla="*/ 14 w 42"/>
                <a:gd name="T99" fmla="*/ 31 h 64"/>
                <a:gd name="T100" fmla="*/ 9 w 42"/>
                <a:gd name="T101" fmla="*/ 31 h 64"/>
                <a:gd name="T102" fmla="*/ 5 w 42"/>
                <a:gd name="T103" fmla="*/ 30 h 64"/>
                <a:gd name="T104" fmla="*/ 2 w 42"/>
                <a:gd name="T105" fmla="*/ 28 h 64"/>
                <a:gd name="T106" fmla="*/ 0 w 42"/>
                <a:gd name="T107" fmla="*/ 25 h 64"/>
                <a:gd name="T108" fmla="*/ 0 w 42"/>
                <a:gd name="T109" fmla="*/ 21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8" y="44"/>
                  </a:lnTo>
                  <a:lnTo>
                    <a:pt x="8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7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4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2" name="Freeform 314"/>
            <p:cNvSpPr>
              <a:spLocks/>
            </p:cNvSpPr>
            <p:nvPr/>
          </p:nvSpPr>
          <p:spPr bwMode="auto">
            <a:xfrm>
              <a:off x="2297" y="2952"/>
              <a:ext cx="5" cy="5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0 h 9"/>
                <a:gd name="T4" fmla="*/ 5 w 9"/>
                <a:gd name="T5" fmla="*/ 1 h 9"/>
                <a:gd name="T6" fmla="*/ 4 w 9"/>
                <a:gd name="T7" fmla="*/ 5 h 9"/>
                <a:gd name="T8" fmla="*/ 0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3" name="Freeform 315"/>
            <p:cNvSpPr>
              <a:spLocks/>
            </p:cNvSpPr>
            <p:nvPr/>
          </p:nvSpPr>
          <p:spPr bwMode="auto">
            <a:xfrm>
              <a:off x="2308" y="2928"/>
              <a:ext cx="23" cy="32"/>
            </a:xfrm>
            <a:custGeom>
              <a:avLst/>
              <a:gdLst>
                <a:gd name="T0" fmla="*/ 4 w 46"/>
                <a:gd name="T1" fmla="*/ 22 h 63"/>
                <a:gd name="T2" fmla="*/ 5 w 46"/>
                <a:gd name="T3" fmla="*/ 25 h 63"/>
                <a:gd name="T4" fmla="*/ 6 w 46"/>
                <a:gd name="T5" fmla="*/ 27 h 63"/>
                <a:gd name="T6" fmla="*/ 8 w 46"/>
                <a:gd name="T7" fmla="*/ 28 h 63"/>
                <a:gd name="T8" fmla="*/ 10 w 46"/>
                <a:gd name="T9" fmla="*/ 29 h 63"/>
                <a:gd name="T10" fmla="*/ 13 w 46"/>
                <a:gd name="T11" fmla="*/ 29 h 63"/>
                <a:gd name="T12" fmla="*/ 16 w 46"/>
                <a:gd name="T13" fmla="*/ 28 h 63"/>
                <a:gd name="T14" fmla="*/ 17 w 46"/>
                <a:gd name="T15" fmla="*/ 26 h 63"/>
                <a:gd name="T16" fmla="*/ 17 w 46"/>
                <a:gd name="T17" fmla="*/ 22 h 63"/>
                <a:gd name="T18" fmla="*/ 17 w 46"/>
                <a:gd name="T19" fmla="*/ 19 h 63"/>
                <a:gd name="T20" fmla="*/ 17 w 46"/>
                <a:gd name="T21" fmla="*/ 17 h 63"/>
                <a:gd name="T22" fmla="*/ 15 w 46"/>
                <a:gd name="T23" fmla="*/ 15 h 63"/>
                <a:gd name="T24" fmla="*/ 12 w 46"/>
                <a:gd name="T25" fmla="*/ 15 h 63"/>
                <a:gd name="T26" fmla="*/ 10 w 46"/>
                <a:gd name="T27" fmla="*/ 15 h 63"/>
                <a:gd name="T28" fmla="*/ 8 w 46"/>
                <a:gd name="T29" fmla="*/ 15 h 63"/>
                <a:gd name="T30" fmla="*/ 7 w 46"/>
                <a:gd name="T31" fmla="*/ 15 h 63"/>
                <a:gd name="T32" fmla="*/ 6 w 46"/>
                <a:gd name="T33" fmla="*/ 16 h 63"/>
                <a:gd name="T34" fmla="*/ 7 w 46"/>
                <a:gd name="T35" fmla="*/ 0 h 63"/>
                <a:gd name="T36" fmla="*/ 22 w 46"/>
                <a:gd name="T37" fmla="*/ 6 h 63"/>
                <a:gd name="T38" fmla="*/ 7 w 46"/>
                <a:gd name="T39" fmla="*/ 13 h 63"/>
                <a:gd name="T40" fmla="*/ 10 w 46"/>
                <a:gd name="T41" fmla="*/ 12 h 63"/>
                <a:gd name="T42" fmla="*/ 14 w 46"/>
                <a:gd name="T43" fmla="*/ 12 h 63"/>
                <a:gd name="T44" fmla="*/ 17 w 46"/>
                <a:gd name="T45" fmla="*/ 13 h 63"/>
                <a:gd name="T46" fmla="*/ 20 w 46"/>
                <a:gd name="T47" fmla="*/ 15 h 63"/>
                <a:gd name="T48" fmla="*/ 22 w 46"/>
                <a:gd name="T49" fmla="*/ 18 h 63"/>
                <a:gd name="T50" fmla="*/ 22 w 46"/>
                <a:gd name="T51" fmla="*/ 23 h 63"/>
                <a:gd name="T52" fmla="*/ 20 w 46"/>
                <a:gd name="T53" fmla="*/ 27 h 63"/>
                <a:gd name="T54" fmla="*/ 18 w 46"/>
                <a:gd name="T55" fmla="*/ 29 h 63"/>
                <a:gd name="T56" fmla="*/ 15 w 46"/>
                <a:gd name="T57" fmla="*/ 32 h 63"/>
                <a:gd name="T58" fmla="*/ 10 w 46"/>
                <a:gd name="T59" fmla="*/ 32 h 63"/>
                <a:gd name="T60" fmla="*/ 6 w 46"/>
                <a:gd name="T61" fmla="*/ 31 h 63"/>
                <a:gd name="T62" fmla="*/ 2 w 46"/>
                <a:gd name="T63" fmla="*/ 29 h 63"/>
                <a:gd name="T64" fmla="*/ 0 w 46"/>
                <a:gd name="T65" fmla="*/ 26 h 63"/>
                <a:gd name="T66" fmla="*/ 0 w 46"/>
                <a:gd name="T67" fmla="*/ 22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" h="63">
                  <a:moveTo>
                    <a:pt x="0" y="44"/>
                  </a:moveTo>
                  <a:lnTo>
                    <a:pt x="8" y="44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31" y="55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13" y="0"/>
                  </a:lnTo>
                  <a:lnTo>
                    <a:pt x="46" y="6"/>
                  </a:lnTo>
                  <a:lnTo>
                    <a:pt x="44" y="11"/>
                  </a:lnTo>
                  <a:lnTo>
                    <a:pt x="19" y="9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4" name="Line 316"/>
            <p:cNvSpPr>
              <a:spLocks noChangeShapeType="1"/>
            </p:cNvSpPr>
            <p:nvPr/>
          </p:nvSpPr>
          <p:spPr bwMode="auto">
            <a:xfrm flipH="1">
              <a:off x="2257" y="2937"/>
              <a:ext cx="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5" name="Freeform 317"/>
            <p:cNvSpPr>
              <a:spLocks/>
            </p:cNvSpPr>
            <p:nvPr/>
          </p:nvSpPr>
          <p:spPr bwMode="auto">
            <a:xfrm>
              <a:off x="1942" y="2937"/>
              <a:ext cx="315" cy="148"/>
            </a:xfrm>
            <a:custGeom>
              <a:avLst/>
              <a:gdLst>
                <a:gd name="T0" fmla="*/ 309 w 630"/>
                <a:gd name="T1" fmla="*/ 0 h 296"/>
                <a:gd name="T2" fmla="*/ 295 w 630"/>
                <a:gd name="T3" fmla="*/ 0 h 296"/>
                <a:gd name="T4" fmla="*/ 281 w 630"/>
                <a:gd name="T5" fmla="*/ 1 h 296"/>
                <a:gd name="T6" fmla="*/ 266 w 630"/>
                <a:gd name="T7" fmla="*/ 3 h 296"/>
                <a:gd name="T8" fmla="*/ 253 w 630"/>
                <a:gd name="T9" fmla="*/ 5 h 296"/>
                <a:gd name="T10" fmla="*/ 238 w 630"/>
                <a:gd name="T11" fmla="*/ 7 h 296"/>
                <a:gd name="T12" fmla="*/ 225 w 630"/>
                <a:gd name="T13" fmla="*/ 11 h 296"/>
                <a:gd name="T14" fmla="*/ 217 w 630"/>
                <a:gd name="T15" fmla="*/ 13 h 296"/>
                <a:gd name="T16" fmla="*/ 204 w 630"/>
                <a:gd name="T17" fmla="*/ 16 h 296"/>
                <a:gd name="T18" fmla="*/ 194 w 630"/>
                <a:gd name="T19" fmla="*/ 19 h 296"/>
                <a:gd name="T20" fmla="*/ 183 w 630"/>
                <a:gd name="T21" fmla="*/ 23 h 296"/>
                <a:gd name="T22" fmla="*/ 174 w 630"/>
                <a:gd name="T23" fmla="*/ 26 h 296"/>
                <a:gd name="T24" fmla="*/ 162 w 630"/>
                <a:gd name="T25" fmla="*/ 31 h 296"/>
                <a:gd name="T26" fmla="*/ 155 w 630"/>
                <a:gd name="T27" fmla="*/ 34 h 296"/>
                <a:gd name="T28" fmla="*/ 141 w 630"/>
                <a:gd name="T29" fmla="*/ 40 h 296"/>
                <a:gd name="T30" fmla="*/ 133 w 630"/>
                <a:gd name="T31" fmla="*/ 43 h 296"/>
                <a:gd name="T32" fmla="*/ 125 w 630"/>
                <a:gd name="T33" fmla="*/ 47 h 296"/>
                <a:gd name="T34" fmla="*/ 113 w 630"/>
                <a:gd name="T35" fmla="*/ 53 h 296"/>
                <a:gd name="T36" fmla="*/ 105 w 630"/>
                <a:gd name="T37" fmla="*/ 57 h 296"/>
                <a:gd name="T38" fmla="*/ 95 w 630"/>
                <a:gd name="T39" fmla="*/ 61 h 296"/>
                <a:gd name="T40" fmla="*/ 89 w 630"/>
                <a:gd name="T41" fmla="*/ 67 h 296"/>
                <a:gd name="T42" fmla="*/ 89 w 630"/>
                <a:gd name="T43" fmla="*/ 82 h 296"/>
                <a:gd name="T44" fmla="*/ 93 w 630"/>
                <a:gd name="T45" fmla="*/ 89 h 296"/>
                <a:gd name="T46" fmla="*/ 92 w 630"/>
                <a:gd name="T47" fmla="*/ 103 h 296"/>
                <a:gd name="T48" fmla="*/ 77 w 630"/>
                <a:gd name="T49" fmla="*/ 107 h 296"/>
                <a:gd name="T50" fmla="*/ 68 w 630"/>
                <a:gd name="T51" fmla="*/ 110 h 296"/>
                <a:gd name="T52" fmla="*/ 56 w 630"/>
                <a:gd name="T53" fmla="*/ 115 h 296"/>
                <a:gd name="T54" fmla="*/ 49 w 630"/>
                <a:gd name="T55" fmla="*/ 118 h 296"/>
                <a:gd name="T56" fmla="*/ 39 w 630"/>
                <a:gd name="T57" fmla="*/ 124 h 296"/>
                <a:gd name="T58" fmla="*/ 28 w 630"/>
                <a:gd name="T59" fmla="*/ 130 h 296"/>
                <a:gd name="T60" fmla="*/ 21 w 630"/>
                <a:gd name="T61" fmla="*/ 134 h 296"/>
                <a:gd name="T62" fmla="*/ 14 w 630"/>
                <a:gd name="T63" fmla="*/ 139 h 296"/>
                <a:gd name="T64" fmla="*/ 5 w 630"/>
                <a:gd name="T65" fmla="*/ 144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0" h="296">
                  <a:moveTo>
                    <a:pt x="630" y="0"/>
                  </a:moveTo>
                  <a:lnTo>
                    <a:pt x="617" y="0"/>
                  </a:lnTo>
                  <a:lnTo>
                    <a:pt x="603" y="0"/>
                  </a:lnTo>
                  <a:lnTo>
                    <a:pt x="590" y="0"/>
                  </a:lnTo>
                  <a:lnTo>
                    <a:pt x="576" y="2"/>
                  </a:lnTo>
                  <a:lnTo>
                    <a:pt x="561" y="2"/>
                  </a:lnTo>
                  <a:lnTo>
                    <a:pt x="547" y="4"/>
                  </a:lnTo>
                  <a:lnTo>
                    <a:pt x="532" y="6"/>
                  </a:lnTo>
                  <a:lnTo>
                    <a:pt x="519" y="8"/>
                  </a:lnTo>
                  <a:lnTo>
                    <a:pt x="505" y="10"/>
                  </a:lnTo>
                  <a:lnTo>
                    <a:pt x="492" y="12"/>
                  </a:lnTo>
                  <a:lnTo>
                    <a:pt x="476" y="13"/>
                  </a:lnTo>
                  <a:lnTo>
                    <a:pt x="463" y="17"/>
                  </a:lnTo>
                  <a:lnTo>
                    <a:pt x="450" y="21"/>
                  </a:lnTo>
                  <a:lnTo>
                    <a:pt x="436" y="23"/>
                  </a:lnTo>
                  <a:lnTo>
                    <a:pt x="434" y="25"/>
                  </a:lnTo>
                  <a:lnTo>
                    <a:pt x="421" y="27"/>
                  </a:lnTo>
                  <a:lnTo>
                    <a:pt x="407" y="31"/>
                  </a:lnTo>
                  <a:lnTo>
                    <a:pt x="392" y="37"/>
                  </a:lnTo>
                  <a:lnTo>
                    <a:pt x="388" y="38"/>
                  </a:lnTo>
                  <a:lnTo>
                    <a:pt x="378" y="40"/>
                  </a:lnTo>
                  <a:lnTo>
                    <a:pt x="365" y="46"/>
                  </a:lnTo>
                  <a:lnTo>
                    <a:pt x="350" y="50"/>
                  </a:lnTo>
                  <a:lnTo>
                    <a:pt x="348" y="52"/>
                  </a:lnTo>
                  <a:lnTo>
                    <a:pt x="336" y="56"/>
                  </a:lnTo>
                  <a:lnTo>
                    <a:pt x="323" y="62"/>
                  </a:lnTo>
                  <a:lnTo>
                    <a:pt x="313" y="65"/>
                  </a:lnTo>
                  <a:lnTo>
                    <a:pt x="309" y="67"/>
                  </a:lnTo>
                  <a:lnTo>
                    <a:pt x="294" y="73"/>
                  </a:lnTo>
                  <a:lnTo>
                    <a:pt x="281" y="79"/>
                  </a:lnTo>
                  <a:lnTo>
                    <a:pt x="265" y="86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38" y="100"/>
                  </a:lnTo>
                  <a:lnTo>
                    <a:pt x="225" y="106"/>
                  </a:lnTo>
                  <a:lnTo>
                    <a:pt x="223" y="108"/>
                  </a:lnTo>
                  <a:lnTo>
                    <a:pt x="209" y="113"/>
                  </a:lnTo>
                  <a:lnTo>
                    <a:pt x="196" y="117"/>
                  </a:lnTo>
                  <a:lnTo>
                    <a:pt x="190" y="121"/>
                  </a:lnTo>
                  <a:lnTo>
                    <a:pt x="183" y="125"/>
                  </a:lnTo>
                  <a:lnTo>
                    <a:pt x="177" y="134"/>
                  </a:lnTo>
                  <a:lnTo>
                    <a:pt x="173" y="150"/>
                  </a:lnTo>
                  <a:lnTo>
                    <a:pt x="177" y="163"/>
                  </a:lnTo>
                  <a:lnTo>
                    <a:pt x="183" y="173"/>
                  </a:lnTo>
                  <a:lnTo>
                    <a:pt x="185" y="177"/>
                  </a:lnTo>
                  <a:lnTo>
                    <a:pt x="188" y="190"/>
                  </a:lnTo>
                  <a:lnTo>
                    <a:pt x="183" y="206"/>
                  </a:lnTo>
                  <a:lnTo>
                    <a:pt x="169" y="209"/>
                  </a:lnTo>
                  <a:lnTo>
                    <a:pt x="154" y="213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5" y="223"/>
                  </a:lnTo>
                  <a:lnTo>
                    <a:pt x="112" y="229"/>
                  </a:lnTo>
                  <a:lnTo>
                    <a:pt x="104" y="234"/>
                  </a:lnTo>
                  <a:lnTo>
                    <a:pt x="98" y="236"/>
                  </a:lnTo>
                  <a:lnTo>
                    <a:pt x="85" y="244"/>
                  </a:lnTo>
                  <a:lnTo>
                    <a:pt x="77" y="248"/>
                  </a:lnTo>
                  <a:lnTo>
                    <a:pt x="69" y="250"/>
                  </a:lnTo>
                  <a:lnTo>
                    <a:pt x="56" y="259"/>
                  </a:lnTo>
                  <a:lnTo>
                    <a:pt x="54" y="261"/>
                  </a:lnTo>
                  <a:lnTo>
                    <a:pt x="42" y="267"/>
                  </a:lnTo>
                  <a:lnTo>
                    <a:pt x="29" y="275"/>
                  </a:lnTo>
                  <a:lnTo>
                    <a:pt x="27" y="277"/>
                  </a:lnTo>
                  <a:lnTo>
                    <a:pt x="14" y="286"/>
                  </a:lnTo>
                  <a:lnTo>
                    <a:pt x="10" y="288"/>
                  </a:lnTo>
                  <a:lnTo>
                    <a:pt x="0" y="29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6" name="Line 318"/>
            <p:cNvSpPr>
              <a:spLocks noChangeShapeType="1"/>
            </p:cNvSpPr>
            <p:nvPr/>
          </p:nvSpPr>
          <p:spPr bwMode="auto">
            <a:xfrm>
              <a:off x="1942" y="308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7" name="Freeform 319"/>
            <p:cNvSpPr>
              <a:spLocks/>
            </p:cNvSpPr>
            <p:nvPr/>
          </p:nvSpPr>
          <p:spPr bwMode="auto">
            <a:xfrm>
              <a:off x="1883" y="3111"/>
              <a:ext cx="28" cy="29"/>
            </a:xfrm>
            <a:custGeom>
              <a:avLst/>
              <a:gdLst>
                <a:gd name="T0" fmla="*/ 14 w 56"/>
                <a:gd name="T1" fmla="*/ 24 h 57"/>
                <a:gd name="T2" fmla="*/ 17 w 56"/>
                <a:gd name="T3" fmla="*/ 25 h 57"/>
                <a:gd name="T4" fmla="*/ 18 w 56"/>
                <a:gd name="T5" fmla="*/ 26 h 57"/>
                <a:gd name="T6" fmla="*/ 20 w 56"/>
                <a:gd name="T7" fmla="*/ 25 h 57"/>
                <a:gd name="T8" fmla="*/ 22 w 56"/>
                <a:gd name="T9" fmla="*/ 24 h 57"/>
                <a:gd name="T10" fmla="*/ 24 w 56"/>
                <a:gd name="T11" fmla="*/ 22 h 57"/>
                <a:gd name="T12" fmla="*/ 25 w 56"/>
                <a:gd name="T13" fmla="*/ 19 h 57"/>
                <a:gd name="T14" fmla="*/ 24 w 56"/>
                <a:gd name="T15" fmla="*/ 16 h 57"/>
                <a:gd name="T16" fmla="*/ 23 w 56"/>
                <a:gd name="T17" fmla="*/ 14 h 57"/>
                <a:gd name="T18" fmla="*/ 21 w 56"/>
                <a:gd name="T19" fmla="*/ 13 h 57"/>
                <a:gd name="T20" fmla="*/ 19 w 56"/>
                <a:gd name="T21" fmla="*/ 13 h 57"/>
                <a:gd name="T22" fmla="*/ 17 w 56"/>
                <a:gd name="T23" fmla="*/ 13 h 57"/>
                <a:gd name="T24" fmla="*/ 15 w 56"/>
                <a:gd name="T25" fmla="*/ 14 h 57"/>
                <a:gd name="T26" fmla="*/ 14 w 56"/>
                <a:gd name="T27" fmla="*/ 15 h 57"/>
                <a:gd name="T28" fmla="*/ 13 w 56"/>
                <a:gd name="T29" fmla="*/ 16 h 57"/>
                <a:gd name="T30" fmla="*/ 11 w 56"/>
                <a:gd name="T31" fmla="*/ 13 h 57"/>
                <a:gd name="T32" fmla="*/ 12 w 56"/>
                <a:gd name="T33" fmla="*/ 13 h 57"/>
                <a:gd name="T34" fmla="*/ 14 w 56"/>
                <a:gd name="T35" fmla="*/ 11 h 57"/>
                <a:gd name="T36" fmla="*/ 14 w 56"/>
                <a:gd name="T37" fmla="*/ 9 h 57"/>
                <a:gd name="T38" fmla="*/ 14 w 56"/>
                <a:gd name="T39" fmla="*/ 7 h 57"/>
                <a:gd name="T40" fmla="*/ 12 w 56"/>
                <a:gd name="T41" fmla="*/ 5 h 57"/>
                <a:gd name="T42" fmla="*/ 10 w 56"/>
                <a:gd name="T43" fmla="*/ 4 h 57"/>
                <a:gd name="T44" fmla="*/ 8 w 56"/>
                <a:gd name="T45" fmla="*/ 4 h 57"/>
                <a:gd name="T46" fmla="*/ 7 w 56"/>
                <a:gd name="T47" fmla="*/ 5 h 57"/>
                <a:gd name="T48" fmla="*/ 5 w 56"/>
                <a:gd name="T49" fmla="*/ 6 h 57"/>
                <a:gd name="T50" fmla="*/ 4 w 56"/>
                <a:gd name="T51" fmla="*/ 8 h 57"/>
                <a:gd name="T52" fmla="*/ 4 w 56"/>
                <a:gd name="T53" fmla="*/ 10 h 57"/>
                <a:gd name="T54" fmla="*/ 5 w 56"/>
                <a:gd name="T55" fmla="*/ 12 h 57"/>
                <a:gd name="T56" fmla="*/ 2 w 56"/>
                <a:gd name="T57" fmla="*/ 15 h 57"/>
                <a:gd name="T58" fmla="*/ 0 w 56"/>
                <a:gd name="T59" fmla="*/ 12 h 57"/>
                <a:gd name="T60" fmla="*/ 0 w 56"/>
                <a:gd name="T61" fmla="*/ 9 h 57"/>
                <a:gd name="T62" fmla="*/ 1 w 56"/>
                <a:gd name="T63" fmla="*/ 6 h 57"/>
                <a:gd name="T64" fmla="*/ 3 w 56"/>
                <a:gd name="T65" fmla="*/ 3 h 57"/>
                <a:gd name="T66" fmla="*/ 6 w 56"/>
                <a:gd name="T67" fmla="*/ 2 h 57"/>
                <a:gd name="T68" fmla="*/ 8 w 56"/>
                <a:gd name="T69" fmla="*/ 0 h 57"/>
                <a:gd name="T70" fmla="*/ 10 w 56"/>
                <a:gd name="T71" fmla="*/ 0 h 57"/>
                <a:gd name="T72" fmla="*/ 12 w 56"/>
                <a:gd name="T73" fmla="*/ 0 h 57"/>
                <a:gd name="T74" fmla="*/ 15 w 56"/>
                <a:gd name="T75" fmla="*/ 1 h 57"/>
                <a:gd name="T76" fmla="*/ 16 w 56"/>
                <a:gd name="T77" fmla="*/ 3 h 57"/>
                <a:gd name="T78" fmla="*/ 17 w 56"/>
                <a:gd name="T79" fmla="*/ 4 h 57"/>
                <a:gd name="T80" fmla="*/ 18 w 56"/>
                <a:gd name="T81" fmla="*/ 6 h 57"/>
                <a:gd name="T82" fmla="*/ 18 w 56"/>
                <a:gd name="T83" fmla="*/ 8 h 57"/>
                <a:gd name="T84" fmla="*/ 17 w 56"/>
                <a:gd name="T85" fmla="*/ 10 h 57"/>
                <a:gd name="T86" fmla="*/ 19 w 56"/>
                <a:gd name="T87" fmla="*/ 9 h 57"/>
                <a:gd name="T88" fmla="*/ 21 w 56"/>
                <a:gd name="T89" fmla="*/ 9 h 57"/>
                <a:gd name="T90" fmla="*/ 24 w 56"/>
                <a:gd name="T91" fmla="*/ 10 h 57"/>
                <a:gd name="T92" fmla="*/ 26 w 56"/>
                <a:gd name="T93" fmla="*/ 12 h 57"/>
                <a:gd name="T94" fmla="*/ 28 w 56"/>
                <a:gd name="T95" fmla="*/ 15 h 57"/>
                <a:gd name="T96" fmla="*/ 28 w 56"/>
                <a:gd name="T97" fmla="*/ 19 h 57"/>
                <a:gd name="T98" fmla="*/ 27 w 56"/>
                <a:gd name="T99" fmla="*/ 23 h 57"/>
                <a:gd name="T100" fmla="*/ 24 w 56"/>
                <a:gd name="T101" fmla="*/ 26 h 57"/>
                <a:gd name="T102" fmla="*/ 21 w 56"/>
                <a:gd name="T103" fmla="*/ 28 h 57"/>
                <a:gd name="T104" fmla="*/ 18 w 56"/>
                <a:gd name="T105" fmla="*/ 29 h 57"/>
                <a:gd name="T106" fmla="*/ 15 w 56"/>
                <a:gd name="T107" fmla="*/ 29 h 57"/>
                <a:gd name="T108" fmla="*/ 12 w 56"/>
                <a:gd name="T109" fmla="*/ 27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7">
                  <a:moveTo>
                    <a:pt x="23" y="53"/>
                  </a:moveTo>
                  <a:lnTo>
                    <a:pt x="27" y="48"/>
                  </a:lnTo>
                  <a:lnTo>
                    <a:pt x="31" y="48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48" y="51"/>
                  </a:lnTo>
                  <a:lnTo>
                    <a:pt x="46" y="55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5" y="55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8" name="Freeform 320"/>
            <p:cNvSpPr>
              <a:spLocks/>
            </p:cNvSpPr>
            <p:nvPr/>
          </p:nvSpPr>
          <p:spPr bwMode="auto">
            <a:xfrm>
              <a:off x="1917" y="3118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4 h 13"/>
                <a:gd name="T4" fmla="*/ 3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9" name="Freeform 321"/>
            <p:cNvSpPr>
              <a:spLocks/>
            </p:cNvSpPr>
            <p:nvPr/>
          </p:nvSpPr>
          <p:spPr bwMode="auto">
            <a:xfrm>
              <a:off x="1910" y="3082"/>
              <a:ext cx="29" cy="33"/>
            </a:xfrm>
            <a:custGeom>
              <a:avLst/>
              <a:gdLst>
                <a:gd name="T0" fmla="*/ 15 w 57"/>
                <a:gd name="T1" fmla="*/ 27 h 65"/>
                <a:gd name="T2" fmla="*/ 17 w 57"/>
                <a:gd name="T3" fmla="*/ 28 h 65"/>
                <a:gd name="T4" fmla="*/ 19 w 57"/>
                <a:gd name="T5" fmla="*/ 29 h 65"/>
                <a:gd name="T6" fmla="*/ 21 w 57"/>
                <a:gd name="T7" fmla="*/ 28 h 65"/>
                <a:gd name="T8" fmla="*/ 23 w 57"/>
                <a:gd name="T9" fmla="*/ 27 h 65"/>
                <a:gd name="T10" fmla="*/ 25 w 57"/>
                <a:gd name="T11" fmla="*/ 25 h 65"/>
                <a:gd name="T12" fmla="*/ 25 w 57"/>
                <a:gd name="T13" fmla="*/ 22 h 65"/>
                <a:gd name="T14" fmla="*/ 25 w 57"/>
                <a:gd name="T15" fmla="*/ 19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5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2 w 57"/>
                <a:gd name="T31" fmla="*/ 21 h 65"/>
                <a:gd name="T32" fmla="*/ 12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2 w 57"/>
                <a:gd name="T43" fmla="*/ 14 h 65"/>
                <a:gd name="T44" fmla="*/ 15 w 57"/>
                <a:gd name="T45" fmla="*/ 12 h 65"/>
                <a:gd name="T46" fmla="*/ 18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1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2 h 65"/>
                <a:gd name="T62" fmla="*/ 18 w 57"/>
                <a:gd name="T63" fmla="*/ 33 h 65"/>
                <a:gd name="T64" fmla="*/ 15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60"/>
                  </a:moveTo>
                  <a:lnTo>
                    <a:pt x="29" y="54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7" y="23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5" y="52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0" name="Line 322"/>
            <p:cNvSpPr>
              <a:spLocks noChangeShapeType="1"/>
            </p:cNvSpPr>
            <p:nvPr/>
          </p:nvSpPr>
          <p:spPr bwMode="auto">
            <a:xfrm flipH="1">
              <a:off x="1879" y="3140"/>
              <a:ext cx="3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1" name="Freeform 323"/>
            <p:cNvSpPr>
              <a:spLocks/>
            </p:cNvSpPr>
            <p:nvPr/>
          </p:nvSpPr>
          <p:spPr bwMode="auto">
            <a:xfrm>
              <a:off x="1811" y="3143"/>
              <a:ext cx="152" cy="387"/>
            </a:xfrm>
            <a:custGeom>
              <a:avLst/>
              <a:gdLst>
                <a:gd name="T0" fmla="*/ 66 w 303"/>
                <a:gd name="T1" fmla="*/ 1 h 774"/>
                <a:gd name="T2" fmla="*/ 60 w 303"/>
                <a:gd name="T3" fmla="*/ 9 h 774"/>
                <a:gd name="T4" fmla="*/ 53 w 303"/>
                <a:gd name="T5" fmla="*/ 18 h 774"/>
                <a:gd name="T6" fmla="*/ 46 w 303"/>
                <a:gd name="T7" fmla="*/ 28 h 774"/>
                <a:gd name="T8" fmla="*/ 42 w 303"/>
                <a:gd name="T9" fmla="*/ 37 h 774"/>
                <a:gd name="T10" fmla="*/ 37 w 303"/>
                <a:gd name="T11" fmla="*/ 43 h 774"/>
                <a:gd name="T12" fmla="*/ 33 w 303"/>
                <a:gd name="T13" fmla="*/ 51 h 774"/>
                <a:gd name="T14" fmla="*/ 26 w 303"/>
                <a:gd name="T15" fmla="*/ 65 h 774"/>
                <a:gd name="T16" fmla="*/ 22 w 303"/>
                <a:gd name="T17" fmla="*/ 71 h 774"/>
                <a:gd name="T18" fmla="*/ 18 w 303"/>
                <a:gd name="T19" fmla="*/ 81 h 774"/>
                <a:gd name="T20" fmla="*/ 15 w 303"/>
                <a:gd name="T21" fmla="*/ 92 h 774"/>
                <a:gd name="T22" fmla="*/ 11 w 303"/>
                <a:gd name="T23" fmla="*/ 102 h 774"/>
                <a:gd name="T24" fmla="*/ 8 w 303"/>
                <a:gd name="T25" fmla="*/ 113 h 774"/>
                <a:gd name="T26" fmla="*/ 5 w 303"/>
                <a:gd name="T27" fmla="*/ 127 h 774"/>
                <a:gd name="T28" fmla="*/ 4 w 303"/>
                <a:gd name="T29" fmla="*/ 134 h 774"/>
                <a:gd name="T30" fmla="*/ 2 w 303"/>
                <a:gd name="T31" fmla="*/ 148 h 774"/>
                <a:gd name="T32" fmla="*/ 1 w 303"/>
                <a:gd name="T33" fmla="*/ 162 h 774"/>
                <a:gd name="T34" fmla="*/ 0 w 303"/>
                <a:gd name="T35" fmla="*/ 176 h 774"/>
                <a:gd name="T36" fmla="*/ 1 w 303"/>
                <a:gd name="T37" fmla="*/ 190 h 774"/>
                <a:gd name="T38" fmla="*/ 3 w 303"/>
                <a:gd name="T39" fmla="*/ 205 h 774"/>
                <a:gd name="T40" fmla="*/ 3 w 303"/>
                <a:gd name="T41" fmla="*/ 218 h 774"/>
                <a:gd name="T42" fmla="*/ 6 w 303"/>
                <a:gd name="T43" fmla="*/ 225 h 774"/>
                <a:gd name="T44" fmla="*/ 10 w 303"/>
                <a:gd name="T45" fmla="*/ 239 h 774"/>
                <a:gd name="T46" fmla="*/ 12 w 303"/>
                <a:gd name="T47" fmla="*/ 246 h 774"/>
                <a:gd name="T48" fmla="*/ 23 w 303"/>
                <a:gd name="T49" fmla="*/ 260 h 774"/>
                <a:gd name="T50" fmla="*/ 26 w 303"/>
                <a:gd name="T51" fmla="*/ 267 h 774"/>
                <a:gd name="T52" fmla="*/ 33 w 303"/>
                <a:gd name="T53" fmla="*/ 275 h 774"/>
                <a:gd name="T54" fmla="*/ 43 w 303"/>
                <a:gd name="T55" fmla="*/ 288 h 774"/>
                <a:gd name="T56" fmla="*/ 48 w 303"/>
                <a:gd name="T57" fmla="*/ 295 h 774"/>
                <a:gd name="T58" fmla="*/ 56 w 303"/>
                <a:gd name="T59" fmla="*/ 303 h 774"/>
                <a:gd name="T60" fmla="*/ 62 w 303"/>
                <a:gd name="T61" fmla="*/ 309 h 774"/>
                <a:gd name="T62" fmla="*/ 67 w 303"/>
                <a:gd name="T63" fmla="*/ 317 h 774"/>
                <a:gd name="T64" fmla="*/ 75 w 303"/>
                <a:gd name="T65" fmla="*/ 323 h 774"/>
                <a:gd name="T66" fmla="*/ 82 w 303"/>
                <a:gd name="T67" fmla="*/ 330 h 774"/>
                <a:gd name="T68" fmla="*/ 89 w 303"/>
                <a:gd name="T69" fmla="*/ 339 h 774"/>
                <a:gd name="T70" fmla="*/ 96 w 303"/>
                <a:gd name="T71" fmla="*/ 344 h 774"/>
                <a:gd name="T72" fmla="*/ 103 w 303"/>
                <a:gd name="T73" fmla="*/ 352 h 774"/>
                <a:gd name="T74" fmla="*/ 110 w 303"/>
                <a:gd name="T75" fmla="*/ 360 h 774"/>
                <a:gd name="T76" fmla="*/ 116 w 303"/>
                <a:gd name="T77" fmla="*/ 366 h 774"/>
                <a:gd name="T78" fmla="*/ 123 w 303"/>
                <a:gd name="T79" fmla="*/ 374 h 774"/>
                <a:gd name="T80" fmla="*/ 131 w 303"/>
                <a:gd name="T81" fmla="*/ 381 h 774"/>
                <a:gd name="T82" fmla="*/ 144 w 303"/>
                <a:gd name="T83" fmla="*/ 386 h 774"/>
                <a:gd name="T84" fmla="*/ 152 w 303"/>
                <a:gd name="T85" fmla="*/ 387 h 7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3" h="774">
                  <a:moveTo>
                    <a:pt x="134" y="0"/>
                  </a:moveTo>
                  <a:lnTo>
                    <a:pt x="132" y="2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09" y="31"/>
                  </a:lnTo>
                  <a:lnTo>
                    <a:pt x="106" y="36"/>
                  </a:lnTo>
                  <a:lnTo>
                    <a:pt x="100" y="44"/>
                  </a:lnTo>
                  <a:lnTo>
                    <a:pt x="92" y="56"/>
                  </a:lnTo>
                  <a:lnTo>
                    <a:pt x="90" y="57"/>
                  </a:lnTo>
                  <a:lnTo>
                    <a:pt x="83" y="73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5" y="100"/>
                  </a:lnTo>
                  <a:lnTo>
                    <a:pt x="65" y="102"/>
                  </a:lnTo>
                  <a:lnTo>
                    <a:pt x="58" y="115"/>
                  </a:lnTo>
                  <a:lnTo>
                    <a:pt x="52" y="129"/>
                  </a:lnTo>
                  <a:lnTo>
                    <a:pt x="50" y="130"/>
                  </a:lnTo>
                  <a:lnTo>
                    <a:pt x="44" y="142"/>
                  </a:lnTo>
                  <a:lnTo>
                    <a:pt x="38" y="155"/>
                  </a:lnTo>
                  <a:lnTo>
                    <a:pt x="36" y="161"/>
                  </a:lnTo>
                  <a:lnTo>
                    <a:pt x="33" y="169"/>
                  </a:lnTo>
                  <a:lnTo>
                    <a:pt x="29" y="184"/>
                  </a:lnTo>
                  <a:lnTo>
                    <a:pt x="23" y="198"/>
                  </a:lnTo>
                  <a:lnTo>
                    <a:pt x="21" y="203"/>
                  </a:lnTo>
                  <a:lnTo>
                    <a:pt x="19" y="213"/>
                  </a:lnTo>
                  <a:lnTo>
                    <a:pt x="15" y="226"/>
                  </a:lnTo>
                  <a:lnTo>
                    <a:pt x="11" y="240"/>
                  </a:lnTo>
                  <a:lnTo>
                    <a:pt x="10" y="253"/>
                  </a:lnTo>
                  <a:lnTo>
                    <a:pt x="8" y="261"/>
                  </a:lnTo>
                  <a:lnTo>
                    <a:pt x="8" y="267"/>
                  </a:lnTo>
                  <a:lnTo>
                    <a:pt x="4" y="282"/>
                  </a:lnTo>
                  <a:lnTo>
                    <a:pt x="4" y="296"/>
                  </a:lnTo>
                  <a:lnTo>
                    <a:pt x="2" y="311"/>
                  </a:lnTo>
                  <a:lnTo>
                    <a:pt x="2" y="324"/>
                  </a:lnTo>
                  <a:lnTo>
                    <a:pt x="0" y="338"/>
                  </a:lnTo>
                  <a:lnTo>
                    <a:pt x="0" y="351"/>
                  </a:lnTo>
                  <a:lnTo>
                    <a:pt x="2" y="367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9"/>
                  </a:lnTo>
                  <a:lnTo>
                    <a:pt x="6" y="422"/>
                  </a:lnTo>
                  <a:lnTo>
                    <a:pt x="6" y="436"/>
                  </a:lnTo>
                  <a:lnTo>
                    <a:pt x="8" y="442"/>
                  </a:lnTo>
                  <a:lnTo>
                    <a:pt x="11" y="449"/>
                  </a:lnTo>
                  <a:lnTo>
                    <a:pt x="15" y="463"/>
                  </a:lnTo>
                  <a:lnTo>
                    <a:pt x="19" y="478"/>
                  </a:lnTo>
                  <a:lnTo>
                    <a:pt x="21" y="490"/>
                  </a:lnTo>
                  <a:lnTo>
                    <a:pt x="23" y="491"/>
                  </a:lnTo>
                  <a:lnTo>
                    <a:pt x="36" y="507"/>
                  </a:lnTo>
                  <a:lnTo>
                    <a:pt x="46" y="520"/>
                  </a:lnTo>
                  <a:lnTo>
                    <a:pt x="50" y="528"/>
                  </a:lnTo>
                  <a:lnTo>
                    <a:pt x="52" y="534"/>
                  </a:lnTo>
                  <a:lnTo>
                    <a:pt x="63" y="549"/>
                  </a:lnTo>
                  <a:lnTo>
                    <a:pt x="65" y="549"/>
                  </a:lnTo>
                  <a:lnTo>
                    <a:pt x="79" y="562"/>
                  </a:lnTo>
                  <a:lnTo>
                    <a:pt x="86" y="576"/>
                  </a:lnTo>
                  <a:lnTo>
                    <a:pt x="92" y="586"/>
                  </a:lnTo>
                  <a:lnTo>
                    <a:pt x="96" y="589"/>
                  </a:lnTo>
                  <a:lnTo>
                    <a:pt x="106" y="599"/>
                  </a:lnTo>
                  <a:lnTo>
                    <a:pt x="111" y="605"/>
                  </a:lnTo>
                  <a:lnTo>
                    <a:pt x="119" y="614"/>
                  </a:lnTo>
                  <a:lnTo>
                    <a:pt x="123" y="618"/>
                  </a:lnTo>
                  <a:lnTo>
                    <a:pt x="132" y="632"/>
                  </a:lnTo>
                  <a:lnTo>
                    <a:pt x="134" y="634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73" y="674"/>
                  </a:lnTo>
                  <a:lnTo>
                    <a:pt x="177" y="678"/>
                  </a:lnTo>
                  <a:lnTo>
                    <a:pt x="190" y="687"/>
                  </a:lnTo>
                  <a:lnTo>
                    <a:pt x="192" y="687"/>
                  </a:lnTo>
                  <a:lnTo>
                    <a:pt x="205" y="699"/>
                  </a:lnTo>
                  <a:lnTo>
                    <a:pt x="205" y="703"/>
                  </a:lnTo>
                  <a:lnTo>
                    <a:pt x="215" y="716"/>
                  </a:lnTo>
                  <a:lnTo>
                    <a:pt x="219" y="720"/>
                  </a:lnTo>
                  <a:lnTo>
                    <a:pt x="230" y="730"/>
                  </a:lnTo>
                  <a:lnTo>
                    <a:pt x="232" y="731"/>
                  </a:lnTo>
                  <a:lnTo>
                    <a:pt x="246" y="745"/>
                  </a:lnTo>
                  <a:lnTo>
                    <a:pt x="246" y="747"/>
                  </a:lnTo>
                  <a:lnTo>
                    <a:pt x="255" y="758"/>
                  </a:lnTo>
                  <a:lnTo>
                    <a:pt x="261" y="762"/>
                  </a:lnTo>
                  <a:lnTo>
                    <a:pt x="275" y="770"/>
                  </a:lnTo>
                  <a:lnTo>
                    <a:pt x="288" y="772"/>
                  </a:lnTo>
                  <a:lnTo>
                    <a:pt x="303" y="7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2" name="Line 324"/>
            <p:cNvSpPr>
              <a:spLocks noChangeShapeType="1"/>
            </p:cNvSpPr>
            <p:nvPr/>
          </p:nvSpPr>
          <p:spPr bwMode="auto">
            <a:xfrm>
              <a:off x="1963" y="353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3" name="Freeform 325"/>
            <p:cNvSpPr>
              <a:spLocks/>
            </p:cNvSpPr>
            <p:nvPr/>
          </p:nvSpPr>
          <p:spPr bwMode="auto">
            <a:xfrm>
              <a:off x="1966" y="3528"/>
              <a:ext cx="28" cy="30"/>
            </a:xfrm>
            <a:custGeom>
              <a:avLst/>
              <a:gdLst>
                <a:gd name="T0" fmla="*/ 5 w 56"/>
                <a:gd name="T1" fmla="*/ 17 h 59"/>
                <a:gd name="T2" fmla="*/ 5 w 56"/>
                <a:gd name="T3" fmla="*/ 19 h 59"/>
                <a:gd name="T4" fmla="*/ 5 w 56"/>
                <a:gd name="T5" fmla="*/ 22 h 59"/>
                <a:gd name="T6" fmla="*/ 5 w 56"/>
                <a:gd name="T7" fmla="*/ 23 h 59"/>
                <a:gd name="T8" fmla="*/ 7 w 56"/>
                <a:gd name="T9" fmla="*/ 25 h 59"/>
                <a:gd name="T10" fmla="*/ 9 w 56"/>
                <a:gd name="T11" fmla="*/ 26 h 59"/>
                <a:gd name="T12" fmla="*/ 12 w 56"/>
                <a:gd name="T13" fmla="*/ 26 h 59"/>
                <a:gd name="T14" fmla="*/ 15 w 56"/>
                <a:gd name="T15" fmla="*/ 26 h 59"/>
                <a:gd name="T16" fmla="*/ 17 w 56"/>
                <a:gd name="T17" fmla="*/ 24 h 59"/>
                <a:gd name="T18" fmla="*/ 18 w 56"/>
                <a:gd name="T19" fmla="*/ 22 h 59"/>
                <a:gd name="T20" fmla="*/ 18 w 56"/>
                <a:gd name="T21" fmla="*/ 19 h 59"/>
                <a:gd name="T22" fmla="*/ 17 w 56"/>
                <a:gd name="T23" fmla="*/ 17 h 59"/>
                <a:gd name="T24" fmla="*/ 15 w 56"/>
                <a:gd name="T25" fmla="*/ 16 h 59"/>
                <a:gd name="T26" fmla="*/ 14 w 56"/>
                <a:gd name="T27" fmla="*/ 15 h 59"/>
                <a:gd name="T28" fmla="*/ 12 w 56"/>
                <a:gd name="T29" fmla="*/ 15 h 59"/>
                <a:gd name="T30" fmla="*/ 15 w 56"/>
                <a:gd name="T31" fmla="*/ 12 h 59"/>
                <a:gd name="T32" fmla="*/ 16 w 56"/>
                <a:gd name="T33" fmla="*/ 13 h 59"/>
                <a:gd name="T34" fmla="*/ 19 w 56"/>
                <a:gd name="T35" fmla="*/ 14 h 59"/>
                <a:gd name="T36" fmla="*/ 20 w 56"/>
                <a:gd name="T37" fmla="*/ 14 h 59"/>
                <a:gd name="T38" fmla="*/ 22 w 56"/>
                <a:gd name="T39" fmla="*/ 13 h 59"/>
                <a:gd name="T40" fmla="*/ 24 w 56"/>
                <a:gd name="T41" fmla="*/ 11 h 59"/>
                <a:gd name="T42" fmla="*/ 24 w 56"/>
                <a:gd name="T43" fmla="*/ 9 h 59"/>
                <a:gd name="T44" fmla="*/ 24 w 56"/>
                <a:gd name="T45" fmla="*/ 7 h 59"/>
                <a:gd name="T46" fmla="*/ 23 w 56"/>
                <a:gd name="T47" fmla="*/ 5 h 59"/>
                <a:gd name="T48" fmla="*/ 21 w 56"/>
                <a:gd name="T49" fmla="*/ 4 h 59"/>
                <a:gd name="T50" fmla="*/ 20 w 56"/>
                <a:gd name="T51" fmla="*/ 4 h 59"/>
                <a:gd name="T52" fmla="*/ 17 w 56"/>
                <a:gd name="T53" fmla="*/ 4 h 59"/>
                <a:gd name="T54" fmla="*/ 15 w 56"/>
                <a:gd name="T55" fmla="*/ 5 h 59"/>
                <a:gd name="T56" fmla="*/ 12 w 56"/>
                <a:gd name="T57" fmla="*/ 3 h 59"/>
                <a:gd name="T58" fmla="*/ 15 w 56"/>
                <a:gd name="T59" fmla="*/ 1 h 59"/>
                <a:gd name="T60" fmla="*/ 18 w 56"/>
                <a:gd name="T61" fmla="*/ 0 h 59"/>
                <a:gd name="T62" fmla="*/ 21 w 56"/>
                <a:gd name="T63" fmla="*/ 0 h 59"/>
                <a:gd name="T64" fmla="*/ 24 w 56"/>
                <a:gd name="T65" fmla="*/ 2 h 59"/>
                <a:gd name="T66" fmla="*/ 26 w 56"/>
                <a:gd name="T67" fmla="*/ 4 h 59"/>
                <a:gd name="T68" fmla="*/ 27 w 56"/>
                <a:gd name="T69" fmla="*/ 6 h 59"/>
                <a:gd name="T70" fmla="*/ 28 w 56"/>
                <a:gd name="T71" fmla="*/ 8 h 59"/>
                <a:gd name="T72" fmla="*/ 28 w 56"/>
                <a:gd name="T73" fmla="*/ 11 h 59"/>
                <a:gd name="T74" fmla="*/ 28 w 56"/>
                <a:gd name="T75" fmla="*/ 13 h 59"/>
                <a:gd name="T76" fmla="*/ 26 w 56"/>
                <a:gd name="T77" fmla="*/ 15 h 59"/>
                <a:gd name="T78" fmla="*/ 25 w 56"/>
                <a:gd name="T79" fmla="*/ 16 h 59"/>
                <a:gd name="T80" fmla="*/ 23 w 56"/>
                <a:gd name="T81" fmla="*/ 17 h 59"/>
                <a:gd name="T82" fmla="*/ 21 w 56"/>
                <a:gd name="T83" fmla="*/ 17 h 59"/>
                <a:gd name="T84" fmla="*/ 20 w 56"/>
                <a:gd name="T85" fmla="*/ 17 h 59"/>
                <a:gd name="T86" fmla="*/ 21 w 56"/>
                <a:gd name="T87" fmla="*/ 19 h 59"/>
                <a:gd name="T88" fmla="*/ 21 w 56"/>
                <a:gd name="T89" fmla="*/ 21 h 59"/>
                <a:gd name="T90" fmla="*/ 21 w 56"/>
                <a:gd name="T91" fmla="*/ 24 h 59"/>
                <a:gd name="T92" fmla="*/ 20 w 56"/>
                <a:gd name="T93" fmla="*/ 26 h 59"/>
                <a:gd name="T94" fmla="*/ 17 w 56"/>
                <a:gd name="T95" fmla="*/ 29 h 59"/>
                <a:gd name="T96" fmla="*/ 13 w 56"/>
                <a:gd name="T97" fmla="*/ 30 h 59"/>
                <a:gd name="T98" fmla="*/ 9 w 56"/>
                <a:gd name="T99" fmla="*/ 30 h 59"/>
                <a:gd name="T100" fmla="*/ 5 w 56"/>
                <a:gd name="T101" fmla="*/ 28 h 59"/>
                <a:gd name="T102" fmla="*/ 2 w 56"/>
                <a:gd name="T103" fmla="*/ 25 h 59"/>
                <a:gd name="T104" fmla="*/ 1 w 56"/>
                <a:gd name="T105" fmla="*/ 21 h 59"/>
                <a:gd name="T106" fmla="*/ 1 w 56"/>
                <a:gd name="T107" fmla="*/ 18 h 59"/>
                <a:gd name="T108" fmla="*/ 2 w 56"/>
                <a:gd name="T109" fmla="*/ 15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9">
                  <a:moveTo>
                    <a:pt x="4" y="29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1" y="59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4" name="Freeform 326"/>
            <p:cNvSpPr>
              <a:spLocks/>
            </p:cNvSpPr>
            <p:nvPr/>
          </p:nvSpPr>
          <p:spPr bwMode="auto">
            <a:xfrm>
              <a:off x="1985" y="3562"/>
              <a:ext cx="6" cy="6"/>
            </a:xfrm>
            <a:custGeom>
              <a:avLst/>
              <a:gdLst>
                <a:gd name="T0" fmla="*/ 0 w 11"/>
                <a:gd name="T1" fmla="*/ 4 h 12"/>
                <a:gd name="T2" fmla="*/ 2 w 11"/>
                <a:gd name="T3" fmla="*/ 0 h 12"/>
                <a:gd name="T4" fmla="*/ 6 w 11"/>
                <a:gd name="T5" fmla="*/ 3 h 12"/>
                <a:gd name="T6" fmla="*/ 3 w 11"/>
                <a:gd name="T7" fmla="*/ 6 h 12"/>
                <a:gd name="T8" fmla="*/ 0 w 1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5" name="Freeform 327"/>
            <p:cNvSpPr>
              <a:spLocks/>
            </p:cNvSpPr>
            <p:nvPr/>
          </p:nvSpPr>
          <p:spPr bwMode="auto">
            <a:xfrm>
              <a:off x="1997" y="3550"/>
              <a:ext cx="30" cy="30"/>
            </a:xfrm>
            <a:custGeom>
              <a:avLst/>
              <a:gdLst>
                <a:gd name="T0" fmla="*/ 5 w 59"/>
                <a:gd name="T1" fmla="*/ 17 h 62"/>
                <a:gd name="T2" fmla="*/ 4 w 59"/>
                <a:gd name="T3" fmla="*/ 19 h 62"/>
                <a:gd name="T4" fmla="*/ 4 w 59"/>
                <a:gd name="T5" fmla="*/ 21 h 62"/>
                <a:gd name="T6" fmla="*/ 5 w 59"/>
                <a:gd name="T7" fmla="*/ 23 h 62"/>
                <a:gd name="T8" fmla="*/ 6 w 59"/>
                <a:gd name="T9" fmla="*/ 25 h 62"/>
                <a:gd name="T10" fmla="*/ 9 w 59"/>
                <a:gd name="T11" fmla="*/ 26 h 62"/>
                <a:gd name="T12" fmla="*/ 12 w 59"/>
                <a:gd name="T13" fmla="*/ 26 h 62"/>
                <a:gd name="T14" fmla="*/ 13 w 59"/>
                <a:gd name="T15" fmla="*/ 25 h 62"/>
                <a:gd name="T16" fmla="*/ 16 w 59"/>
                <a:gd name="T17" fmla="*/ 23 h 62"/>
                <a:gd name="T18" fmla="*/ 17 w 59"/>
                <a:gd name="T19" fmla="*/ 20 h 62"/>
                <a:gd name="T20" fmla="*/ 17 w 59"/>
                <a:gd name="T21" fmla="*/ 19 h 62"/>
                <a:gd name="T22" fmla="*/ 16 w 59"/>
                <a:gd name="T23" fmla="*/ 16 h 62"/>
                <a:gd name="T24" fmla="*/ 15 w 59"/>
                <a:gd name="T25" fmla="*/ 14 h 62"/>
                <a:gd name="T26" fmla="*/ 13 w 59"/>
                <a:gd name="T27" fmla="*/ 13 h 62"/>
                <a:gd name="T28" fmla="*/ 12 w 59"/>
                <a:gd name="T29" fmla="*/ 12 h 62"/>
                <a:gd name="T30" fmla="*/ 10 w 59"/>
                <a:gd name="T31" fmla="*/ 12 h 62"/>
                <a:gd name="T32" fmla="*/ 9 w 59"/>
                <a:gd name="T33" fmla="*/ 13 h 62"/>
                <a:gd name="T34" fmla="*/ 17 w 59"/>
                <a:gd name="T35" fmla="*/ 0 h 62"/>
                <a:gd name="T36" fmla="*/ 28 w 59"/>
                <a:gd name="T37" fmla="*/ 11 h 62"/>
                <a:gd name="T38" fmla="*/ 12 w 59"/>
                <a:gd name="T39" fmla="*/ 10 h 62"/>
                <a:gd name="T40" fmla="*/ 15 w 59"/>
                <a:gd name="T41" fmla="*/ 10 h 62"/>
                <a:gd name="T42" fmla="*/ 17 w 59"/>
                <a:gd name="T43" fmla="*/ 12 h 62"/>
                <a:gd name="T44" fmla="*/ 20 w 59"/>
                <a:gd name="T45" fmla="*/ 15 h 62"/>
                <a:gd name="T46" fmla="*/ 21 w 59"/>
                <a:gd name="T47" fmla="*/ 18 h 62"/>
                <a:gd name="T48" fmla="*/ 21 w 59"/>
                <a:gd name="T49" fmla="*/ 21 h 62"/>
                <a:gd name="T50" fmla="*/ 20 w 59"/>
                <a:gd name="T51" fmla="*/ 25 h 62"/>
                <a:gd name="T52" fmla="*/ 17 w 59"/>
                <a:gd name="T53" fmla="*/ 28 h 62"/>
                <a:gd name="T54" fmla="*/ 13 w 59"/>
                <a:gd name="T55" fmla="*/ 29 h 62"/>
                <a:gd name="T56" fmla="*/ 9 w 59"/>
                <a:gd name="T57" fmla="*/ 30 h 62"/>
                <a:gd name="T58" fmla="*/ 5 w 59"/>
                <a:gd name="T59" fmla="*/ 28 h 62"/>
                <a:gd name="T60" fmla="*/ 2 w 59"/>
                <a:gd name="T61" fmla="*/ 25 h 62"/>
                <a:gd name="T62" fmla="*/ 0 w 59"/>
                <a:gd name="T63" fmla="*/ 21 h 62"/>
                <a:gd name="T64" fmla="*/ 0 w 59"/>
                <a:gd name="T65" fmla="*/ 19 h 62"/>
                <a:gd name="T66" fmla="*/ 1 w 59"/>
                <a:gd name="T67" fmla="*/ 15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2">
                  <a:moveTo>
                    <a:pt x="2" y="31"/>
                  </a:moveTo>
                  <a:lnTo>
                    <a:pt x="9" y="35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2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6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1" y="21"/>
                  </a:lnTo>
                  <a:lnTo>
                    <a:pt x="34" y="0"/>
                  </a:lnTo>
                  <a:lnTo>
                    <a:pt x="59" y="17"/>
                  </a:lnTo>
                  <a:lnTo>
                    <a:pt x="55" y="23"/>
                  </a:lnTo>
                  <a:lnTo>
                    <a:pt x="36" y="10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4" y="58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3" y="60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6" name="Line 328"/>
            <p:cNvSpPr>
              <a:spLocks noChangeShapeType="1"/>
            </p:cNvSpPr>
            <p:nvPr/>
          </p:nvSpPr>
          <p:spPr bwMode="auto">
            <a:xfrm>
              <a:off x="2028" y="3579"/>
              <a:ext cx="5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7" name="Freeform 329"/>
            <p:cNvSpPr>
              <a:spLocks/>
            </p:cNvSpPr>
            <p:nvPr/>
          </p:nvSpPr>
          <p:spPr bwMode="auto">
            <a:xfrm>
              <a:off x="2033" y="3440"/>
              <a:ext cx="403" cy="520"/>
            </a:xfrm>
            <a:custGeom>
              <a:avLst/>
              <a:gdLst>
                <a:gd name="T0" fmla="*/ 25 w 804"/>
                <a:gd name="T1" fmla="*/ 145 h 1039"/>
                <a:gd name="T2" fmla="*/ 41 w 804"/>
                <a:gd name="T3" fmla="*/ 160 h 1039"/>
                <a:gd name="T4" fmla="*/ 70 w 804"/>
                <a:gd name="T5" fmla="*/ 169 h 1039"/>
                <a:gd name="T6" fmla="*/ 98 w 804"/>
                <a:gd name="T7" fmla="*/ 165 h 1039"/>
                <a:gd name="T8" fmla="*/ 134 w 804"/>
                <a:gd name="T9" fmla="*/ 163 h 1039"/>
                <a:gd name="T10" fmla="*/ 161 w 804"/>
                <a:gd name="T11" fmla="*/ 157 h 1039"/>
                <a:gd name="T12" fmla="*/ 189 w 804"/>
                <a:gd name="T13" fmla="*/ 148 h 1039"/>
                <a:gd name="T14" fmla="*/ 216 w 804"/>
                <a:gd name="T15" fmla="*/ 139 h 1039"/>
                <a:gd name="T16" fmla="*/ 239 w 804"/>
                <a:gd name="T17" fmla="*/ 127 h 1039"/>
                <a:gd name="T18" fmla="*/ 260 w 804"/>
                <a:gd name="T19" fmla="*/ 115 h 1039"/>
                <a:gd name="T20" fmla="*/ 281 w 804"/>
                <a:gd name="T21" fmla="*/ 98 h 1039"/>
                <a:gd name="T22" fmla="*/ 299 w 804"/>
                <a:gd name="T23" fmla="*/ 83 h 1039"/>
                <a:gd name="T24" fmla="*/ 316 w 804"/>
                <a:gd name="T25" fmla="*/ 65 h 1039"/>
                <a:gd name="T26" fmla="*/ 330 w 804"/>
                <a:gd name="T27" fmla="*/ 43 h 1039"/>
                <a:gd name="T28" fmla="*/ 343 w 804"/>
                <a:gd name="T29" fmla="*/ 20 h 1039"/>
                <a:gd name="T30" fmla="*/ 358 w 804"/>
                <a:gd name="T31" fmla="*/ 2 h 1039"/>
                <a:gd name="T32" fmla="*/ 363 w 804"/>
                <a:gd name="T33" fmla="*/ 34 h 1039"/>
                <a:gd name="T34" fmla="*/ 340 w 804"/>
                <a:gd name="T35" fmla="*/ 47 h 1039"/>
                <a:gd name="T36" fmla="*/ 345 w 804"/>
                <a:gd name="T37" fmla="*/ 75 h 1039"/>
                <a:gd name="T38" fmla="*/ 338 w 804"/>
                <a:gd name="T39" fmla="*/ 103 h 1039"/>
                <a:gd name="T40" fmla="*/ 322 w 804"/>
                <a:gd name="T41" fmla="*/ 117 h 1039"/>
                <a:gd name="T42" fmla="*/ 323 w 804"/>
                <a:gd name="T43" fmla="*/ 152 h 1039"/>
                <a:gd name="T44" fmla="*/ 305 w 804"/>
                <a:gd name="T45" fmla="*/ 173 h 1039"/>
                <a:gd name="T46" fmla="*/ 303 w 804"/>
                <a:gd name="T47" fmla="*/ 208 h 1039"/>
                <a:gd name="T48" fmla="*/ 287 w 804"/>
                <a:gd name="T49" fmla="*/ 222 h 1039"/>
                <a:gd name="T50" fmla="*/ 291 w 804"/>
                <a:gd name="T51" fmla="*/ 250 h 1039"/>
                <a:gd name="T52" fmla="*/ 315 w 804"/>
                <a:gd name="T53" fmla="*/ 243 h 1039"/>
                <a:gd name="T54" fmla="*/ 343 w 804"/>
                <a:gd name="T55" fmla="*/ 237 h 1039"/>
                <a:gd name="T56" fmla="*/ 360 w 804"/>
                <a:gd name="T57" fmla="*/ 222 h 1039"/>
                <a:gd name="T58" fmla="*/ 386 w 804"/>
                <a:gd name="T59" fmla="*/ 209 h 1039"/>
                <a:gd name="T60" fmla="*/ 400 w 804"/>
                <a:gd name="T61" fmla="*/ 201 h 1039"/>
                <a:gd name="T62" fmla="*/ 393 w 804"/>
                <a:gd name="T63" fmla="*/ 227 h 1039"/>
                <a:gd name="T64" fmla="*/ 379 w 804"/>
                <a:gd name="T65" fmla="*/ 246 h 1039"/>
                <a:gd name="T66" fmla="*/ 358 w 804"/>
                <a:gd name="T67" fmla="*/ 268 h 1039"/>
                <a:gd name="T68" fmla="*/ 342 w 804"/>
                <a:gd name="T69" fmla="*/ 285 h 1039"/>
                <a:gd name="T70" fmla="*/ 323 w 804"/>
                <a:gd name="T71" fmla="*/ 307 h 1039"/>
                <a:gd name="T72" fmla="*/ 303 w 804"/>
                <a:gd name="T73" fmla="*/ 328 h 1039"/>
                <a:gd name="T74" fmla="*/ 288 w 804"/>
                <a:gd name="T75" fmla="*/ 341 h 1039"/>
                <a:gd name="T76" fmla="*/ 269 w 804"/>
                <a:gd name="T77" fmla="*/ 362 h 1039"/>
                <a:gd name="T78" fmla="*/ 253 w 804"/>
                <a:gd name="T79" fmla="*/ 382 h 1039"/>
                <a:gd name="T80" fmla="*/ 239 w 804"/>
                <a:gd name="T81" fmla="*/ 401 h 1039"/>
                <a:gd name="T82" fmla="*/ 224 w 804"/>
                <a:gd name="T83" fmla="*/ 418 h 1039"/>
                <a:gd name="T84" fmla="*/ 206 w 804"/>
                <a:gd name="T85" fmla="*/ 439 h 1039"/>
                <a:gd name="T86" fmla="*/ 189 w 804"/>
                <a:gd name="T87" fmla="*/ 459 h 1039"/>
                <a:gd name="T88" fmla="*/ 206 w 804"/>
                <a:gd name="T89" fmla="*/ 460 h 1039"/>
                <a:gd name="T90" fmla="*/ 232 w 804"/>
                <a:gd name="T91" fmla="*/ 464 h 1039"/>
                <a:gd name="T92" fmla="*/ 255 w 804"/>
                <a:gd name="T93" fmla="*/ 475 h 1039"/>
                <a:gd name="T94" fmla="*/ 281 w 804"/>
                <a:gd name="T95" fmla="*/ 484 h 1039"/>
                <a:gd name="T96" fmla="*/ 309 w 804"/>
                <a:gd name="T97" fmla="*/ 495 h 1039"/>
                <a:gd name="T98" fmla="*/ 331 w 804"/>
                <a:gd name="T99" fmla="*/ 502 h 1039"/>
                <a:gd name="T100" fmla="*/ 358 w 804"/>
                <a:gd name="T101" fmla="*/ 510 h 1039"/>
                <a:gd name="T102" fmla="*/ 386 w 804"/>
                <a:gd name="T103" fmla="*/ 518 h 10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4" h="1039">
                  <a:moveTo>
                    <a:pt x="0" y="284"/>
                  </a:moveTo>
                  <a:lnTo>
                    <a:pt x="13" y="286"/>
                  </a:lnTo>
                  <a:lnTo>
                    <a:pt x="26" y="286"/>
                  </a:lnTo>
                  <a:lnTo>
                    <a:pt x="42" y="288"/>
                  </a:lnTo>
                  <a:lnTo>
                    <a:pt x="50" y="290"/>
                  </a:lnTo>
                  <a:lnTo>
                    <a:pt x="55" y="292"/>
                  </a:lnTo>
                  <a:lnTo>
                    <a:pt x="69" y="304"/>
                  </a:lnTo>
                  <a:lnTo>
                    <a:pt x="82" y="319"/>
                  </a:lnTo>
                  <a:lnTo>
                    <a:pt x="98" y="323"/>
                  </a:lnTo>
                  <a:lnTo>
                    <a:pt x="111" y="325"/>
                  </a:lnTo>
                  <a:lnTo>
                    <a:pt x="124" y="330"/>
                  </a:lnTo>
                  <a:lnTo>
                    <a:pt x="128" y="332"/>
                  </a:lnTo>
                  <a:lnTo>
                    <a:pt x="140" y="338"/>
                  </a:lnTo>
                  <a:lnTo>
                    <a:pt x="151" y="332"/>
                  </a:lnTo>
                  <a:lnTo>
                    <a:pt x="153" y="330"/>
                  </a:lnTo>
                  <a:lnTo>
                    <a:pt x="167" y="329"/>
                  </a:lnTo>
                  <a:lnTo>
                    <a:pt x="182" y="329"/>
                  </a:lnTo>
                  <a:lnTo>
                    <a:pt x="195" y="329"/>
                  </a:lnTo>
                  <a:lnTo>
                    <a:pt x="209" y="329"/>
                  </a:lnTo>
                  <a:lnTo>
                    <a:pt x="224" y="329"/>
                  </a:lnTo>
                  <a:lnTo>
                    <a:pt x="238" y="327"/>
                  </a:lnTo>
                  <a:lnTo>
                    <a:pt x="251" y="325"/>
                  </a:lnTo>
                  <a:lnTo>
                    <a:pt x="267" y="325"/>
                  </a:lnTo>
                  <a:lnTo>
                    <a:pt x="280" y="321"/>
                  </a:lnTo>
                  <a:lnTo>
                    <a:pt x="293" y="319"/>
                  </a:lnTo>
                  <a:lnTo>
                    <a:pt x="297" y="319"/>
                  </a:lnTo>
                  <a:lnTo>
                    <a:pt x="309" y="315"/>
                  </a:lnTo>
                  <a:lnTo>
                    <a:pt x="322" y="313"/>
                  </a:lnTo>
                  <a:lnTo>
                    <a:pt x="336" y="309"/>
                  </a:lnTo>
                  <a:lnTo>
                    <a:pt x="349" y="306"/>
                  </a:lnTo>
                  <a:lnTo>
                    <a:pt x="355" y="304"/>
                  </a:lnTo>
                  <a:lnTo>
                    <a:pt x="363" y="302"/>
                  </a:lnTo>
                  <a:lnTo>
                    <a:pt x="378" y="296"/>
                  </a:lnTo>
                  <a:lnTo>
                    <a:pt x="391" y="292"/>
                  </a:lnTo>
                  <a:lnTo>
                    <a:pt x="397" y="290"/>
                  </a:lnTo>
                  <a:lnTo>
                    <a:pt x="407" y="286"/>
                  </a:lnTo>
                  <a:lnTo>
                    <a:pt x="420" y="281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47" y="269"/>
                  </a:lnTo>
                  <a:lnTo>
                    <a:pt x="459" y="263"/>
                  </a:lnTo>
                  <a:lnTo>
                    <a:pt x="462" y="261"/>
                  </a:lnTo>
                  <a:lnTo>
                    <a:pt x="476" y="254"/>
                  </a:lnTo>
                  <a:lnTo>
                    <a:pt x="485" y="248"/>
                  </a:lnTo>
                  <a:lnTo>
                    <a:pt x="489" y="244"/>
                  </a:lnTo>
                  <a:lnTo>
                    <a:pt x="505" y="236"/>
                  </a:lnTo>
                  <a:lnTo>
                    <a:pt x="509" y="234"/>
                  </a:lnTo>
                  <a:lnTo>
                    <a:pt x="518" y="229"/>
                  </a:lnTo>
                  <a:lnTo>
                    <a:pt x="530" y="221"/>
                  </a:lnTo>
                  <a:lnTo>
                    <a:pt x="532" y="219"/>
                  </a:lnTo>
                  <a:lnTo>
                    <a:pt x="547" y="208"/>
                  </a:lnTo>
                  <a:lnTo>
                    <a:pt x="547" y="206"/>
                  </a:lnTo>
                  <a:lnTo>
                    <a:pt x="560" y="196"/>
                  </a:lnTo>
                  <a:lnTo>
                    <a:pt x="566" y="192"/>
                  </a:lnTo>
                  <a:lnTo>
                    <a:pt x="574" y="185"/>
                  </a:lnTo>
                  <a:lnTo>
                    <a:pt x="582" y="179"/>
                  </a:lnTo>
                  <a:lnTo>
                    <a:pt x="589" y="171"/>
                  </a:lnTo>
                  <a:lnTo>
                    <a:pt x="597" y="165"/>
                  </a:lnTo>
                  <a:lnTo>
                    <a:pt x="603" y="158"/>
                  </a:lnTo>
                  <a:lnTo>
                    <a:pt x="610" y="150"/>
                  </a:lnTo>
                  <a:lnTo>
                    <a:pt x="616" y="144"/>
                  </a:lnTo>
                  <a:lnTo>
                    <a:pt x="624" y="137"/>
                  </a:lnTo>
                  <a:lnTo>
                    <a:pt x="630" y="129"/>
                  </a:lnTo>
                  <a:lnTo>
                    <a:pt x="633" y="123"/>
                  </a:lnTo>
                  <a:lnTo>
                    <a:pt x="641" y="108"/>
                  </a:lnTo>
                  <a:lnTo>
                    <a:pt x="645" y="104"/>
                  </a:lnTo>
                  <a:lnTo>
                    <a:pt x="651" y="94"/>
                  </a:lnTo>
                  <a:lnTo>
                    <a:pt x="658" y="85"/>
                  </a:lnTo>
                  <a:lnTo>
                    <a:pt x="666" y="81"/>
                  </a:lnTo>
                  <a:lnTo>
                    <a:pt x="674" y="75"/>
                  </a:lnTo>
                  <a:lnTo>
                    <a:pt x="676" y="67"/>
                  </a:lnTo>
                  <a:lnTo>
                    <a:pt x="681" y="52"/>
                  </a:lnTo>
                  <a:lnTo>
                    <a:pt x="685" y="39"/>
                  </a:lnTo>
                  <a:lnTo>
                    <a:pt x="687" y="37"/>
                  </a:lnTo>
                  <a:lnTo>
                    <a:pt x="693" y="25"/>
                  </a:lnTo>
                  <a:lnTo>
                    <a:pt x="697" y="10"/>
                  </a:lnTo>
                  <a:lnTo>
                    <a:pt x="701" y="0"/>
                  </a:lnTo>
                  <a:lnTo>
                    <a:pt x="714" y="4"/>
                  </a:lnTo>
                  <a:lnTo>
                    <a:pt x="716" y="10"/>
                  </a:lnTo>
                  <a:lnTo>
                    <a:pt x="718" y="25"/>
                  </a:lnTo>
                  <a:lnTo>
                    <a:pt x="722" y="39"/>
                  </a:lnTo>
                  <a:lnTo>
                    <a:pt x="726" y="52"/>
                  </a:lnTo>
                  <a:lnTo>
                    <a:pt x="724" y="67"/>
                  </a:lnTo>
                  <a:lnTo>
                    <a:pt x="714" y="75"/>
                  </a:lnTo>
                  <a:lnTo>
                    <a:pt x="701" y="79"/>
                  </a:lnTo>
                  <a:lnTo>
                    <a:pt x="693" y="81"/>
                  </a:lnTo>
                  <a:lnTo>
                    <a:pt x="687" y="83"/>
                  </a:lnTo>
                  <a:lnTo>
                    <a:pt x="679" y="94"/>
                  </a:lnTo>
                  <a:lnTo>
                    <a:pt x="679" y="108"/>
                  </a:lnTo>
                  <a:lnTo>
                    <a:pt x="681" y="123"/>
                  </a:lnTo>
                  <a:lnTo>
                    <a:pt x="685" y="137"/>
                  </a:lnTo>
                  <a:lnTo>
                    <a:pt x="687" y="144"/>
                  </a:lnTo>
                  <a:lnTo>
                    <a:pt x="689" y="150"/>
                  </a:lnTo>
                  <a:lnTo>
                    <a:pt x="689" y="165"/>
                  </a:lnTo>
                  <a:lnTo>
                    <a:pt x="689" y="179"/>
                  </a:lnTo>
                  <a:lnTo>
                    <a:pt x="687" y="186"/>
                  </a:lnTo>
                  <a:lnTo>
                    <a:pt x="685" y="192"/>
                  </a:lnTo>
                  <a:lnTo>
                    <a:pt x="674" y="206"/>
                  </a:lnTo>
                  <a:lnTo>
                    <a:pt x="670" y="206"/>
                  </a:lnTo>
                  <a:lnTo>
                    <a:pt x="658" y="211"/>
                  </a:lnTo>
                  <a:lnTo>
                    <a:pt x="649" y="221"/>
                  </a:lnTo>
                  <a:lnTo>
                    <a:pt x="645" y="231"/>
                  </a:lnTo>
                  <a:lnTo>
                    <a:pt x="643" y="234"/>
                  </a:lnTo>
                  <a:lnTo>
                    <a:pt x="641" y="248"/>
                  </a:lnTo>
                  <a:lnTo>
                    <a:pt x="637" y="263"/>
                  </a:lnTo>
                  <a:lnTo>
                    <a:pt x="635" y="277"/>
                  </a:lnTo>
                  <a:lnTo>
                    <a:pt x="639" y="290"/>
                  </a:lnTo>
                  <a:lnTo>
                    <a:pt x="645" y="304"/>
                  </a:lnTo>
                  <a:lnTo>
                    <a:pt x="645" y="319"/>
                  </a:lnTo>
                  <a:lnTo>
                    <a:pt x="631" y="332"/>
                  </a:lnTo>
                  <a:lnTo>
                    <a:pt x="630" y="332"/>
                  </a:lnTo>
                  <a:lnTo>
                    <a:pt x="616" y="338"/>
                  </a:lnTo>
                  <a:lnTo>
                    <a:pt x="608" y="346"/>
                  </a:lnTo>
                  <a:lnTo>
                    <a:pt x="605" y="361"/>
                  </a:lnTo>
                  <a:lnTo>
                    <a:pt x="606" y="375"/>
                  </a:lnTo>
                  <a:lnTo>
                    <a:pt x="610" y="388"/>
                  </a:lnTo>
                  <a:lnTo>
                    <a:pt x="610" y="402"/>
                  </a:lnTo>
                  <a:lnTo>
                    <a:pt x="605" y="415"/>
                  </a:lnTo>
                  <a:lnTo>
                    <a:pt x="603" y="419"/>
                  </a:lnTo>
                  <a:lnTo>
                    <a:pt x="589" y="426"/>
                  </a:lnTo>
                  <a:lnTo>
                    <a:pt x="582" y="430"/>
                  </a:lnTo>
                  <a:lnTo>
                    <a:pt x="574" y="440"/>
                  </a:lnTo>
                  <a:lnTo>
                    <a:pt x="572" y="444"/>
                  </a:lnTo>
                  <a:lnTo>
                    <a:pt x="572" y="459"/>
                  </a:lnTo>
                  <a:lnTo>
                    <a:pt x="574" y="471"/>
                  </a:lnTo>
                  <a:lnTo>
                    <a:pt x="576" y="473"/>
                  </a:lnTo>
                  <a:lnTo>
                    <a:pt x="578" y="486"/>
                  </a:lnTo>
                  <a:lnTo>
                    <a:pt x="580" y="499"/>
                  </a:lnTo>
                  <a:lnTo>
                    <a:pt x="589" y="511"/>
                  </a:lnTo>
                  <a:lnTo>
                    <a:pt x="603" y="511"/>
                  </a:lnTo>
                  <a:lnTo>
                    <a:pt x="616" y="499"/>
                  </a:lnTo>
                  <a:lnTo>
                    <a:pt x="628" y="486"/>
                  </a:lnTo>
                  <a:lnTo>
                    <a:pt x="630" y="482"/>
                  </a:lnTo>
                  <a:lnTo>
                    <a:pt x="645" y="478"/>
                  </a:lnTo>
                  <a:lnTo>
                    <a:pt x="658" y="478"/>
                  </a:lnTo>
                  <a:lnTo>
                    <a:pt x="674" y="476"/>
                  </a:lnTo>
                  <a:lnTo>
                    <a:pt x="685" y="473"/>
                  </a:lnTo>
                  <a:lnTo>
                    <a:pt x="687" y="471"/>
                  </a:lnTo>
                  <a:lnTo>
                    <a:pt x="701" y="461"/>
                  </a:lnTo>
                  <a:lnTo>
                    <a:pt x="704" y="459"/>
                  </a:lnTo>
                  <a:lnTo>
                    <a:pt x="714" y="446"/>
                  </a:lnTo>
                  <a:lnTo>
                    <a:pt x="718" y="444"/>
                  </a:lnTo>
                  <a:lnTo>
                    <a:pt x="729" y="440"/>
                  </a:lnTo>
                  <a:lnTo>
                    <a:pt x="743" y="440"/>
                  </a:lnTo>
                  <a:lnTo>
                    <a:pt x="756" y="436"/>
                  </a:lnTo>
                  <a:lnTo>
                    <a:pt x="760" y="430"/>
                  </a:lnTo>
                  <a:lnTo>
                    <a:pt x="770" y="417"/>
                  </a:lnTo>
                  <a:lnTo>
                    <a:pt x="772" y="415"/>
                  </a:lnTo>
                  <a:lnTo>
                    <a:pt x="781" y="402"/>
                  </a:lnTo>
                  <a:lnTo>
                    <a:pt x="785" y="396"/>
                  </a:lnTo>
                  <a:lnTo>
                    <a:pt x="799" y="402"/>
                  </a:lnTo>
                  <a:lnTo>
                    <a:pt x="802" y="415"/>
                  </a:lnTo>
                  <a:lnTo>
                    <a:pt x="804" y="430"/>
                  </a:lnTo>
                  <a:lnTo>
                    <a:pt x="802" y="444"/>
                  </a:lnTo>
                  <a:lnTo>
                    <a:pt x="799" y="448"/>
                  </a:lnTo>
                  <a:lnTo>
                    <a:pt x="785" y="453"/>
                  </a:lnTo>
                  <a:lnTo>
                    <a:pt x="777" y="459"/>
                  </a:lnTo>
                  <a:lnTo>
                    <a:pt x="770" y="465"/>
                  </a:lnTo>
                  <a:lnTo>
                    <a:pt x="768" y="473"/>
                  </a:lnTo>
                  <a:lnTo>
                    <a:pt x="762" y="486"/>
                  </a:lnTo>
                  <a:lnTo>
                    <a:pt x="756" y="492"/>
                  </a:lnTo>
                  <a:lnTo>
                    <a:pt x="743" y="499"/>
                  </a:lnTo>
                  <a:lnTo>
                    <a:pt x="741" y="499"/>
                  </a:lnTo>
                  <a:lnTo>
                    <a:pt x="729" y="515"/>
                  </a:lnTo>
                  <a:lnTo>
                    <a:pt x="722" y="528"/>
                  </a:lnTo>
                  <a:lnTo>
                    <a:pt x="714" y="536"/>
                  </a:lnTo>
                  <a:lnTo>
                    <a:pt x="704" y="542"/>
                  </a:lnTo>
                  <a:lnTo>
                    <a:pt x="701" y="544"/>
                  </a:lnTo>
                  <a:lnTo>
                    <a:pt x="689" y="557"/>
                  </a:lnTo>
                  <a:lnTo>
                    <a:pt x="687" y="563"/>
                  </a:lnTo>
                  <a:lnTo>
                    <a:pt x="683" y="570"/>
                  </a:lnTo>
                  <a:lnTo>
                    <a:pt x="674" y="582"/>
                  </a:lnTo>
                  <a:lnTo>
                    <a:pt x="668" y="584"/>
                  </a:lnTo>
                  <a:lnTo>
                    <a:pt x="658" y="588"/>
                  </a:lnTo>
                  <a:lnTo>
                    <a:pt x="651" y="597"/>
                  </a:lnTo>
                  <a:lnTo>
                    <a:pt x="645" y="613"/>
                  </a:lnTo>
                  <a:lnTo>
                    <a:pt x="631" y="626"/>
                  </a:lnTo>
                  <a:lnTo>
                    <a:pt x="630" y="626"/>
                  </a:lnTo>
                  <a:lnTo>
                    <a:pt x="616" y="634"/>
                  </a:lnTo>
                  <a:lnTo>
                    <a:pt x="612" y="640"/>
                  </a:lnTo>
                  <a:lnTo>
                    <a:pt x="605" y="655"/>
                  </a:lnTo>
                  <a:lnTo>
                    <a:pt x="603" y="659"/>
                  </a:lnTo>
                  <a:lnTo>
                    <a:pt x="595" y="668"/>
                  </a:lnTo>
                  <a:lnTo>
                    <a:pt x="589" y="672"/>
                  </a:lnTo>
                  <a:lnTo>
                    <a:pt x="574" y="682"/>
                  </a:lnTo>
                  <a:lnTo>
                    <a:pt x="566" y="695"/>
                  </a:lnTo>
                  <a:lnTo>
                    <a:pt x="560" y="707"/>
                  </a:lnTo>
                  <a:lnTo>
                    <a:pt x="558" y="711"/>
                  </a:lnTo>
                  <a:lnTo>
                    <a:pt x="547" y="716"/>
                  </a:lnTo>
                  <a:lnTo>
                    <a:pt x="537" y="724"/>
                  </a:lnTo>
                  <a:lnTo>
                    <a:pt x="532" y="730"/>
                  </a:lnTo>
                  <a:lnTo>
                    <a:pt x="528" y="738"/>
                  </a:lnTo>
                  <a:lnTo>
                    <a:pt x="520" y="751"/>
                  </a:lnTo>
                  <a:lnTo>
                    <a:pt x="518" y="753"/>
                  </a:lnTo>
                  <a:lnTo>
                    <a:pt x="505" y="763"/>
                  </a:lnTo>
                  <a:lnTo>
                    <a:pt x="501" y="766"/>
                  </a:lnTo>
                  <a:lnTo>
                    <a:pt x="489" y="778"/>
                  </a:lnTo>
                  <a:lnTo>
                    <a:pt x="489" y="780"/>
                  </a:lnTo>
                  <a:lnTo>
                    <a:pt x="484" y="793"/>
                  </a:lnTo>
                  <a:lnTo>
                    <a:pt x="476" y="801"/>
                  </a:lnTo>
                  <a:lnTo>
                    <a:pt x="466" y="807"/>
                  </a:lnTo>
                  <a:lnTo>
                    <a:pt x="462" y="811"/>
                  </a:lnTo>
                  <a:lnTo>
                    <a:pt x="453" y="822"/>
                  </a:lnTo>
                  <a:lnTo>
                    <a:pt x="447" y="832"/>
                  </a:lnTo>
                  <a:lnTo>
                    <a:pt x="447" y="835"/>
                  </a:lnTo>
                  <a:lnTo>
                    <a:pt x="434" y="849"/>
                  </a:lnTo>
                  <a:lnTo>
                    <a:pt x="420" y="859"/>
                  </a:lnTo>
                  <a:lnTo>
                    <a:pt x="416" y="864"/>
                  </a:lnTo>
                  <a:lnTo>
                    <a:pt x="411" y="878"/>
                  </a:lnTo>
                  <a:lnTo>
                    <a:pt x="407" y="893"/>
                  </a:lnTo>
                  <a:lnTo>
                    <a:pt x="407" y="895"/>
                  </a:lnTo>
                  <a:lnTo>
                    <a:pt x="391" y="903"/>
                  </a:lnTo>
                  <a:lnTo>
                    <a:pt x="384" y="907"/>
                  </a:lnTo>
                  <a:lnTo>
                    <a:pt x="378" y="918"/>
                  </a:lnTo>
                  <a:lnTo>
                    <a:pt x="378" y="920"/>
                  </a:lnTo>
                  <a:lnTo>
                    <a:pt x="391" y="930"/>
                  </a:lnTo>
                  <a:lnTo>
                    <a:pt x="407" y="922"/>
                  </a:lnTo>
                  <a:lnTo>
                    <a:pt x="411" y="920"/>
                  </a:lnTo>
                  <a:lnTo>
                    <a:pt x="420" y="908"/>
                  </a:lnTo>
                  <a:lnTo>
                    <a:pt x="434" y="914"/>
                  </a:lnTo>
                  <a:lnTo>
                    <a:pt x="447" y="920"/>
                  </a:lnTo>
                  <a:lnTo>
                    <a:pt x="462" y="928"/>
                  </a:lnTo>
                  <a:lnTo>
                    <a:pt x="476" y="933"/>
                  </a:lnTo>
                  <a:lnTo>
                    <a:pt x="489" y="941"/>
                  </a:lnTo>
                  <a:lnTo>
                    <a:pt x="505" y="947"/>
                  </a:lnTo>
                  <a:lnTo>
                    <a:pt x="509" y="949"/>
                  </a:lnTo>
                  <a:lnTo>
                    <a:pt x="518" y="953"/>
                  </a:lnTo>
                  <a:lnTo>
                    <a:pt x="532" y="958"/>
                  </a:lnTo>
                  <a:lnTo>
                    <a:pt x="543" y="962"/>
                  </a:lnTo>
                  <a:lnTo>
                    <a:pt x="547" y="962"/>
                  </a:lnTo>
                  <a:lnTo>
                    <a:pt x="560" y="968"/>
                  </a:lnTo>
                  <a:lnTo>
                    <a:pt x="574" y="974"/>
                  </a:lnTo>
                  <a:lnTo>
                    <a:pt x="580" y="976"/>
                  </a:lnTo>
                  <a:lnTo>
                    <a:pt x="589" y="979"/>
                  </a:lnTo>
                  <a:lnTo>
                    <a:pt x="603" y="983"/>
                  </a:lnTo>
                  <a:lnTo>
                    <a:pt x="616" y="989"/>
                  </a:lnTo>
                  <a:lnTo>
                    <a:pt x="620" y="989"/>
                  </a:lnTo>
                  <a:lnTo>
                    <a:pt x="630" y="993"/>
                  </a:lnTo>
                  <a:lnTo>
                    <a:pt x="645" y="999"/>
                  </a:lnTo>
                  <a:lnTo>
                    <a:pt x="658" y="1003"/>
                  </a:lnTo>
                  <a:lnTo>
                    <a:pt x="660" y="1004"/>
                  </a:lnTo>
                  <a:lnTo>
                    <a:pt x="674" y="1008"/>
                  </a:lnTo>
                  <a:lnTo>
                    <a:pt x="687" y="1012"/>
                  </a:lnTo>
                  <a:lnTo>
                    <a:pt x="701" y="1016"/>
                  </a:lnTo>
                  <a:lnTo>
                    <a:pt x="704" y="1018"/>
                  </a:lnTo>
                  <a:lnTo>
                    <a:pt x="714" y="1020"/>
                  </a:lnTo>
                  <a:lnTo>
                    <a:pt x="729" y="1026"/>
                  </a:lnTo>
                  <a:lnTo>
                    <a:pt x="743" y="1027"/>
                  </a:lnTo>
                  <a:lnTo>
                    <a:pt x="754" y="1031"/>
                  </a:lnTo>
                  <a:lnTo>
                    <a:pt x="756" y="1031"/>
                  </a:lnTo>
                  <a:lnTo>
                    <a:pt x="770" y="1035"/>
                  </a:lnTo>
                  <a:lnTo>
                    <a:pt x="785" y="10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8" name="Line 330"/>
            <p:cNvSpPr>
              <a:spLocks noChangeShapeType="1"/>
            </p:cNvSpPr>
            <p:nvPr/>
          </p:nvSpPr>
          <p:spPr bwMode="auto">
            <a:xfrm flipV="1">
              <a:off x="796" y="3465"/>
              <a:ext cx="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9" name="Freeform 331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5 w 163"/>
                <a:gd name="T1" fmla="*/ 74 h 163"/>
                <a:gd name="T2" fmla="*/ 71 w 163"/>
                <a:gd name="T3" fmla="*/ 69 h 163"/>
                <a:gd name="T4" fmla="*/ 72 w 163"/>
                <a:gd name="T5" fmla="*/ 68 h 163"/>
                <a:gd name="T6" fmla="*/ 76 w 163"/>
                <a:gd name="T7" fmla="*/ 62 h 163"/>
                <a:gd name="T8" fmla="*/ 79 w 163"/>
                <a:gd name="T9" fmla="*/ 56 h 163"/>
                <a:gd name="T10" fmla="*/ 80 w 163"/>
                <a:gd name="T11" fmla="*/ 55 h 163"/>
                <a:gd name="T12" fmla="*/ 81 w 163"/>
                <a:gd name="T13" fmla="*/ 47 h 163"/>
                <a:gd name="T14" fmla="*/ 82 w 163"/>
                <a:gd name="T15" fmla="*/ 41 h 163"/>
                <a:gd name="T16" fmla="*/ 81 w 163"/>
                <a:gd name="T17" fmla="*/ 34 h 163"/>
                <a:gd name="T18" fmla="*/ 80 w 163"/>
                <a:gd name="T19" fmla="*/ 27 h 163"/>
                <a:gd name="T20" fmla="*/ 79 w 163"/>
                <a:gd name="T21" fmla="*/ 25 h 163"/>
                <a:gd name="T22" fmla="*/ 76 w 163"/>
                <a:gd name="T23" fmla="*/ 20 h 163"/>
                <a:gd name="T24" fmla="*/ 72 w 163"/>
                <a:gd name="T25" fmla="*/ 14 h 163"/>
                <a:gd name="T26" fmla="*/ 70 w 163"/>
                <a:gd name="T27" fmla="*/ 13 h 163"/>
                <a:gd name="T28" fmla="*/ 65 w 163"/>
                <a:gd name="T29" fmla="*/ 8 h 163"/>
                <a:gd name="T30" fmla="*/ 62 w 163"/>
                <a:gd name="T31" fmla="*/ 6 h 163"/>
                <a:gd name="T32" fmla="*/ 58 w 163"/>
                <a:gd name="T33" fmla="*/ 3 h 163"/>
                <a:gd name="T34" fmla="*/ 51 w 163"/>
                <a:gd name="T35" fmla="*/ 1 h 163"/>
                <a:gd name="T36" fmla="*/ 44 w 163"/>
                <a:gd name="T37" fmla="*/ 0 h 163"/>
                <a:gd name="T38" fmla="*/ 37 w 163"/>
                <a:gd name="T39" fmla="*/ 0 h 163"/>
                <a:gd name="T40" fmla="*/ 29 w 163"/>
                <a:gd name="T41" fmla="*/ 2 h 163"/>
                <a:gd name="T42" fmla="*/ 22 w 163"/>
                <a:gd name="T43" fmla="*/ 5 h 163"/>
                <a:gd name="T44" fmla="*/ 21 w 163"/>
                <a:gd name="T45" fmla="*/ 6 h 163"/>
                <a:gd name="T46" fmla="*/ 16 w 163"/>
                <a:gd name="T47" fmla="*/ 10 h 163"/>
                <a:gd name="T48" fmla="*/ 12 w 163"/>
                <a:gd name="T49" fmla="*/ 13 h 163"/>
                <a:gd name="T50" fmla="*/ 9 w 163"/>
                <a:gd name="T51" fmla="*/ 17 h 163"/>
                <a:gd name="T52" fmla="*/ 7 w 163"/>
                <a:gd name="T53" fmla="*/ 20 h 163"/>
                <a:gd name="T54" fmla="*/ 3 w 163"/>
                <a:gd name="T55" fmla="*/ 27 h 163"/>
                <a:gd name="T56" fmla="*/ 2 w 163"/>
                <a:gd name="T57" fmla="*/ 32 h 163"/>
                <a:gd name="T58" fmla="*/ 1 w 163"/>
                <a:gd name="T59" fmla="*/ 34 h 163"/>
                <a:gd name="T60" fmla="*/ 0 w 163"/>
                <a:gd name="T61" fmla="*/ 41 h 163"/>
                <a:gd name="T62" fmla="*/ 1 w 163"/>
                <a:gd name="T63" fmla="*/ 47 h 163"/>
                <a:gd name="T64" fmla="*/ 2 w 163"/>
                <a:gd name="T65" fmla="*/ 50 h 163"/>
                <a:gd name="T66" fmla="*/ 3 w 163"/>
                <a:gd name="T67" fmla="*/ 55 h 163"/>
                <a:gd name="T68" fmla="*/ 6 w 163"/>
                <a:gd name="T69" fmla="*/ 62 h 163"/>
                <a:gd name="T70" fmla="*/ 9 w 163"/>
                <a:gd name="T71" fmla="*/ 66 h 163"/>
                <a:gd name="T72" fmla="*/ 11 w 163"/>
                <a:gd name="T73" fmla="*/ 69 h 163"/>
                <a:gd name="T74" fmla="*/ 16 w 163"/>
                <a:gd name="T75" fmla="*/ 72 h 163"/>
                <a:gd name="T76" fmla="*/ 20 w 163"/>
                <a:gd name="T77" fmla="*/ 75 h 163"/>
                <a:gd name="T78" fmla="*/ 22 w 163"/>
                <a:gd name="T79" fmla="*/ 77 h 163"/>
                <a:gd name="T80" fmla="*/ 29 w 163"/>
                <a:gd name="T81" fmla="*/ 80 h 163"/>
                <a:gd name="T82" fmla="*/ 37 w 163"/>
                <a:gd name="T83" fmla="*/ 82 h 163"/>
                <a:gd name="T84" fmla="*/ 44 w 163"/>
                <a:gd name="T85" fmla="*/ 82 h 163"/>
                <a:gd name="T86" fmla="*/ 51 w 163"/>
                <a:gd name="T87" fmla="*/ 81 h 163"/>
                <a:gd name="T88" fmla="*/ 58 w 163"/>
                <a:gd name="T89" fmla="*/ 78 h 163"/>
                <a:gd name="T90" fmla="*/ 62 w 163"/>
                <a:gd name="T91" fmla="*/ 7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163">
                  <a:moveTo>
                    <a:pt x="129" y="148"/>
                  </a:move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0" name="Line 332"/>
            <p:cNvSpPr>
              <a:spLocks noChangeShapeType="1"/>
            </p:cNvSpPr>
            <p:nvPr/>
          </p:nvSpPr>
          <p:spPr bwMode="auto">
            <a:xfrm flipV="1">
              <a:off x="2405" y="336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1" name="Freeform 333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7 w 15"/>
                <a:gd name="T3" fmla="*/ 0 h 10"/>
                <a:gd name="T4" fmla="*/ 8 w 15"/>
                <a:gd name="T5" fmla="*/ 2 h 10"/>
                <a:gd name="T6" fmla="*/ 7 w 15"/>
                <a:gd name="T7" fmla="*/ 4 h 10"/>
                <a:gd name="T8" fmla="*/ 0 w 15"/>
                <a:gd name="T9" fmla="*/ 3 h 10"/>
                <a:gd name="T10" fmla="*/ 0 w 1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0" y="4"/>
                  </a:move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2" name="Line 334"/>
            <p:cNvSpPr>
              <a:spLocks noChangeShapeType="1"/>
            </p:cNvSpPr>
            <p:nvPr/>
          </p:nvSpPr>
          <p:spPr bwMode="auto">
            <a:xfrm flipV="1">
              <a:off x="934" y="291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3" name="Freeform 335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26 w 330"/>
                <a:gd name="T1" fmla="*/ 157 h 332"/>
                <a:gd name="T2" fmla="*/ 132 w 330"/>
                <a:gd name="T3" fmla="*/ 154 h 332"/>
                <a:gd name="T4" fmla="*/ 139 w 330"/>
                <a:gd name="T5" fmla="*/ 148 h 332"/>
                <a:gd name="T6" fmla="*/ 146 w 330"/>
                <a:gd name="T7" fmla="*/ 141 h 332"/>
                <a:gd name="T8" fmla="*/ 153 w 330"/>
                <a:gd name="T9" fmla="*/ 132 h 332"/>
                <a:gd name="T10" fmla="*/ 159 w 330"/>
                <a:gd name="T11" fmla="*/ 121 h 332"/>
                <a:gd name="T12" fmla="*/ 162 w 330"/>
                <a:gd name="T13" fmla="*/ 114 h 332"/>
                <a:gd name="T14" fmla="*/ 165 w 330"/>
                <a:gd name="T15" fmla="*/ 100 h 332"/>
                <a:gd name="T16" fmla="*/ 166 w 330"/>
                <a:gd name="T17" fmla="*/ 86 h 332"/>
                <a:gd name="T18" fmla="*/ 164 w 330"/>
                <a:gd name="T19" fmla="*/ 72 h 332"/>
                <a:gd name="T20" fmla="*/ 160 w 330"/>
                <a:gd name="T21" fmla="*/ 58 h 332"/>
                <a:gd name="T22" fmla="*/ 157 w 330"/>
                <a:gd name="T23" fmla="*/ 51 h 332"/>
                <a:gd name="T24" fmla="*/ 153 w 330"/>
                <a:gd name="T25" fmla="*/ 43 h 332"/>
                <a:gd name="T26" fmla="*/ 146 w 330"/>
                <a:gd name="T27" fmla="*/ 33 h 332"/>
                <a:gd name="T28" fmla="*/ 139 w 330"/>
                <a:gd name="T29" fmla="*/ 25 h 332"/>
                <a:gd name="T30" fmla="*/ 132 w 330"/>
                <a:gd name="T31" fmla="*/ 19 h 332"/>
                <a:gd name="T32" fmla="*/ 126 w 330"/>
                <a:gd name="T33" fmla="*/ 13 h 332"/>
                <a:gd name="T34" fmla="*/ 117 w 330"/>
                <a:gd name="T35" fmla="*/ 10 h 332"/>
                <a:gd name="T36" fmla="*/ 104 w 330"/>
                <a:gd name="T37" fmla="*/ 4 h 332"/>
                <a:gd name="T38" fmla="*/ 97 w 330"/>
                <a:gd name="T39" fmla="*/ 2 h 332"/>
                <a:gd name="T40" fmla="*/ 83 w 330"/>
                <a:gd name="T41" fmla="*/ 0 h 332"/>
                <a:gd name="T42" fmla="*/ 68 w 330"/>
                <a:gd name="T43" fmla="*/ 1 h 332"/>
                <a:gd name="T44" fmla="*/ 61 w 330"/>
                <a:gd name="T45" fmla="*/ 2 h 332"/>
                <a:gd name="T46" fmla="*/ 47 w 330"/>
                <a:gd name="T47" fmla="*/ 7 h 332"/>
                <a:gd name="T48" fmla="*/ 41 w 330"/>
                <a:gd name="T49" fmla="*/ 11 h 332"/>
                <a:gd name="T50" fmla="*/ 31 w 330"/>
                <a:gd name="T51" fmla="*/ 16 h 332"/>
                <a:gd name="T52" fmla="*/ 22 w 330"/>
                <a:gd name="T53" fmla="*/ 23 h 332"/>
                <a:gd name="T54" fmla="*/ 17 w 330"/>
                <a:gd name="T55" fmla="*/ 31 h 332"/>
                <a:gd name="T56" fmla="*/ 12 w 330"/>
                <a:gd name="T57" fmla="*/ 37 h 332"/>
                <a:gd name="T58" fmla="*/ 5 w 330"/>
                <a:gd name="T59" fmla="*/ 49 h 332"/>
                <a:gd name="T60" fmla="*/ 2 w 330"/>
                <a:gd name="T61" fmla="*/ 58 h 332"/>
                <a:gd name="T62" fmla="*/ 0 w 330"/>
                <a:gd name="T63" fmla="*/ 72 h 332"/>
                <a:gd name="T64" fmla="*/ 0 w 330"/>
                <a:gd name="T65" fmla="*/ 86 h 332"/>
                <a:gd name="T66" fmla="*/ 3 w 330"/>
                <a:gd name="T67" fmla="*/ 100 h 332"/>
                <a:gd name="T68" fmla="*/ 8 w 330"/>
                <a:gd name="T69" fmla="*/ 114 h 332"/>
                <a:gd name="T70" fmla="*/ 13 w 330"/>
                <a:gd name="T71" fmla="*/ 121 h 332"/>
                <a:gd name="T72" fmla="*/ 19 w 330"/>
                <a:gd name="T73" fmla="*/ 132 h 332"/>
                <a:gd name="T74" fmla="*/ 26 w 330"/>
                <a:gd name="T75" fmla="*/ 139 h 332"/>
                <a:gd name="T76" fmla="*/ 33 w 330"/>
                <a:gd name="T77" fmla="*/ 145 h 332"/>
                <a:gd name="T78" fmla="*/ 41 w 330"/>
                <a:gd name="T79" fmla="*/ 151 h 332"/>
                <a:gd name="T80" fmla="*/ 49 w 330"/>
                <a:gd name="T81" fmla="*/ 156 h 332"/>
                <a:gd name="T82" fmla="*/ 62 w 330"/>
                <a:gd name="T83" fmla="*/ 161 h 332"/>
                <a:gd name="T84" fmla="*/ 68 w 330"/>
                <a:gd name="T85" fmla="*/ 163 h 332"/>
                <a:gd name="T86" fmla="*/ 83 w 330"/>
                <a:gd name="T87" fmla="*/ 166 h 332"/>
                <a:gd name="T88" fmla="*/ 97 w 330"/>
                <a:gd name="T89" fmla="*/ 166 h 332"/>
                <a:gd name="T90" fmla="*/ 111 w 330"/>
                <a:gd name="T91" fmla="*/ 163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332">
                  <a:moveTo>
                    <a:pt x="234" y="322"/>
                  </a:move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4" name="Freeform 336"/>
            <p:cNvSpPr>
              <a:spLocks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49 w 3372"/>
                <a:gd name="T1" fmla="*/ 303 h 3651"/>
                <a:gd name="T2" fmla="*/ 96 w 3372"/>
                <a:gd name="T3" fmla="*/ 280 h 3651"/>
                <a:gd name="T4" fmla="*/ 147 w 3372"/>
                <a:gd name="T5" fmla="*/ 247 h 3651"/>
                <a:gd name="T6" fmla="*/ 196 w 3372"/>
                <a:gd name="T7" fmla="*/ 213 h 3651"/>
                <a:gd name="T8" fmla="*/ 259 w 3372"/>
                <a:gd name="T9" fmla="*/ 194 h 3651"/>
                <a:gd name="T10" fmla="*/ 308 w 3372"/>
                <a:gd name="T11" fmla="*/ 159 h 3651"/>
                <a:gd name="T12" fmla="*/ 385 w 3372"/>
                <a:gd name="T13" fmla="*/ 149 h 3651"/>
                <a:gd name="T14" fmla="*/ 432 w 3372"/>
                <a:gd name="T15" fmla="*/ 147 h 3651"/>
                <a:gd name="T16" fmla="*/ 473 w 3372"/>
                <a:gd name="T17" fmla="*/ 189 h 3651"/>
                <a:gd name="T18" fmla="*/ 512 w 3372"/>
                <a:gd name="T19" fmla="*/ 231 h 3651"/>
                <a:gd name="T20" fmla="*/ 536 w 3372"/>
                <a:gd name="T21" fmla="*/ 189 h 3651"/>
                <a:gd name="T22" fmla="*/ 540 w 3372"/>
                <a:gd name="T23" fmla="*/ 110 h 3651"/>
                <a:gd name="T24" fmla="*/ 582 w 3372"/>
                <a:gd name="T25" fmla="*/ 147 h 3651"/>
                <a:gd name="T26" fmla="*/ 601 w 3372"/>
                <a:gd name="T27" fmla="*/ 203 h 3651"/>
                <a:gd name="T28" fmla="*/ 626 w 3372"/>
                <a:gd name="T29" fmla="*/ 259 h 3651"/>
                <a:gd name="T30" fmla="*/ 660 w 3372"/>
                <a:gd name="T31" fmla="*/ 308 h 3651"/>
                <a:gd name="T32" fmla="*/ 684 w 3372"/>
                <a:gd name="T33" fmla="*/ 371 h 3651"/>
                <a:gd name="T34" fmla="*/ 715 w 3372"/>
                <a:gd name="T35" fmla="*/ 426 h 3651"/>
                <a:gd name="T36" fmla="*/ 753 w 3372"/>
                <a:gd name="T37" fmla="*/ 462 h 3651"/>
                <a:gd name="T38" fmla="*/ 754 w 3372"/>
                <a:gd name="T39" fmla="*/ 378 h 3651"/>
                <a:gd name="T40" fmla="*/ 752 w 3372"/>
                <a:gd name="T41" fmla="*/ 294 h 3651"/>
                <a:gd name="T42" fmla="*/ 750 w 3372"/>
                <a:gd name="T43" fmla="*/ 217 h 3651"/>
                <a:gd name="T44" fmla="*/ 748 w 3372"/>
                <a:gd name="T45" fmla="*/ 133 h 3651"/>
                <a:gd name="T46" fmla="*/ 751 w 3372"/>
                <a:gd name="T47" fmla="*/ 49 h 3651"/>
                <a:gd name="T48" fmla="*/ 758 w 3372"/>
                <a:gd name="T49" fmla="*/ 0 h 3651"/>
                <a:gd name="T50" fmla="*/ 814 w 3372"/>
                <a:gd name="T51" fmla="*/ 31 h 3651"/>
                <a:gd name="T52" fmla="*/ 876 w 3372"/>
                <a:gd name="T53" fmla="*/ 50 h 3651"/>
                <a:gd name="T54" fmla="*/ 919 w 3372"/>
                <a:gd name="T55" fmla="*/ 97 h 3651"/>
                <a:gd name="T56" fmla="*/ 956 w 3372"/>
                <a:gd name="T57" fmla="*/ 140 h 3651"/>
                <a:gd name="T58" fmla="*/ 987 w 3372"/>
                <a:gd name="T59" fmla="*/ 196 h 3651"/>
                <a:gd name="T60" fmla="*/ 1026 w 3372"/>
                <a:gd name="T61" fmla="*/ 238 h 3651"/>
                <a:gd name="T62" fmla="*/ 1094 w 3372"/>
                <a:gd name="T63" fmla="*/ 258 h 3651"/>
                <a:gd name="T64" fmla="*/ 1150 w 3372"/>
                <a:gd name="T65" fmla="*/ 284 h 3651"/>
                <a:gd name="T66" fmla="*/ 1207 w 3372"/>
                <a:gd name="T67" fmla="*/ 322 h 3651"/>
                <a:gd name="T68" fmla="*/ 1249 w 3372"/>
                <a:gd name="T69" fmla="*/ 371 h 3651"/>
                <a:gd name="T70" fmla="*/ 1284 w 3372"/>
                <a:gd name="T71" fmla="*/ 425 h 3651"/>
                <a:gd name="T72" fmla="*/ 1301 w 3372"/>
                <a:gd name="T73" fmla="*/ 490 h 3651"/>
                <a:gd name="T74" fmla="*/ 1303 w 3372"/>
                <a:gd name="T75" fmla="*/ 573 h 3651"/>
                <a:gd name="T76" fmla="*/ 1322 w 3372"/>
                <a:gd name="T77" fmla="*/ 636 h 3651"/>
                <a:gd name="T78" fmla="*/ 1313 w 3372"/>
                <a:gd name="T79" fmla="*/ 713 h 3651"/>
                <a:gd name="T80" fmla="*/ 1285 w 3372"/>
                <a:gd name="T81" fmla="*/ 769 h 3651"/>
                <a:gd name="T82" fmla="*/ 1256 w 3372"/>
                <a:gd name="T83" fmla="*/ 819 h 3651"/>
                <a:gd name="T84" fmla="*/ 1228 w 3372"/>
                <a:gd name="T85" fmla="*/ 878 h 3651"/>
                <a:gd name="T86" fmla="*/ 1212 w 3372"/>
                <a:gd name="T87" fmla="*/ 945 h 3651"/>
                <a:gd name="T88" fmla="*/ 1236 w 3372"/>
                <a:gd name="T89" fmla="*/ 1000 h 3651"/>
                <a:gd name="T90" fmla="*/ 1266 w 3372"/>
                <a:gd name="T91" fmla="*/ 1063 h 3651"/>
                <a:gd name="T92" fmla="*/ 1291 w 3372"/>
                <a:gd name="T93" fmla="*/ 1125 h 3651"/>
                <a:gd name="T94" fmla="*/ 1314 w 3372"/>
                <a:gd name="T95" fmla="*/ 1182 h 3651"/>
                <a:gd name="T96" fmla="*/ 1341 w 3372"/>
                <a:gd name="T97" fmla="*/ 1238 h 3651"/>
                <a:gd name="T98" fmla="*/ 1368 w 3372"/>
                <a:gd name="T99" fmla="*/ 1294 h 3651"/>
                <a:gd name="T100" fmla="*/ 1404 w 3372"/>
                <a:gd name="T101" fmla="*/ 1347 h 3651"/>
                <a:gd name="T102" fmla="*/ 1438 w 3372"/>
                <a:gd name="T103" fmla="*/ 1392 h 3651"/>
                <a:gd name="T104" fmla="*/ 1480 w 3372"/>
                <a:gd name="T105" fmla="*/ 1436 h 3651"/>
                <a:gd name="T106" fmla="*/ 1529 w 3372"/>
                <a:gd name="T107" fmla="*/ 1480 h 3651"/>
                <a:gd name="T108" fmla="*/ 1578 w 3372"/>
                <a:gd name="T109" fmla="*/ 1516 h 3651"/>
                <a:gd name="T110" fmla="*/ 1629 w 3372"/>
                <a:gd name="T111" fmla="*/ 1546 h 3651"/>
                <a:gd name="T112" fmla="*/ 1682 w 3372"/>
                <a:gd name="T113" fmla="*/ 1567 h 3651"/>
                <a:gd name="T114" fmla="*/ 1669 w 3372"/>
                <a:gd name="T115" fmla="*/ 1622 h 3651"/>
                <a:gd name="T116" fmla="*/ 1653 w 3372"/>
                <a:gd name="T117" fmla="*/ 1678 h 3651"/>
                <a:gd name="T118" fmla="*/ 1624 w 3372"/>
                <a:gd name="T119" fmla="*/ 1734 h 3651"/>
                <a:gd name="T120" fmla="*/ 1590 w 3372"/>
                <a:gd name="T121" fmla="*/ 1784 h 3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5" name="Freeform 337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6" name="Freeform 338"/>
            <p:cNvSpPr>
              <a:spLocks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0 w 668"/>
                <a:gd name="T1" fmla="*/ 320 h 658"/>
                <a:gd name="T2" fmla="*/ 234 w 668"/>
                <a:gd name="T3" fmla="*/ 314 h 658"/>
                <a:gd name="T4" fmla="*/ 248 w 668"/>
                <a:gd name="T5" fmla="*/ 306 h 658"/>
                <a:gd name="T6" fmla="*/ 265 w 668"/>
                <a:gd name="T7" fmla="*/ 296 h 658"/>
                <a:gd name="T8" fmla="*/ 276 w 668"/>
                <a:gd name="T9" fmla="*/ 286 h 658"/>
                <a:gd name="T10" fmla="*/ 287 w 668"/>
                <a:gd name="T11" fmla="*/ 275 h 658"/>
                <a:gd name="T12" fmla="*/ 297 w 668"/>
                <a:gd name="T13" fmla="*/ 263 h 658"/>
                <a:gd name="T14" fmla="*/ 305 w 668"/>
                <a:gd name="T15" fmla="*/ 254 h 658"/>
                <a:gd name="T16" fmla="*/ 313 w 668"/>
                <a:gd name="T17" fmla="*/ 239 h 658"/>
                <a:gd name="T18" fmla="*/ 320 w 668"/>
                <a:gd name="T19" fmla="*/ 226 h 658"/>
                <a:gd name="T20" fmla="*/ 326 w 668"/>
                <a:gd name="T21" fmla="*/ 211 h 658"/>
                <a:gd name="T22" fmla="*/ 331 w 668"/>
                <a:gd name="T23" fmla="*/ 190 h 658"/>
                <a:gd name="T24" fmla="*/ 333 w 668"/>
                <a:gd name="T25" fmla="*/ 177 h 658"/>
                <a:gd name="T26" fmla="*/ 334 w 668"/>
                <a:gd name="T27" fmla="*/ 156 h 658"/>
                <a:gd name="T28" fmla="*/ 333 w 668"/>
                <a:gd name="T29" fmla="*/ 135 h 658"/>
                <a:gd name="T30" fmla="*/ 331 w 668"/>
                <a:gd name="T31" fmla="*/ 121 h 658"/>
                <a:gd name="T32" fmla="*/ 326 w 668"/>
                <a:gd name="T33" fmla="*/ 99 h 658"/>
                <a:gd name="T34" fmla="*/ 320 w 668"/>
                <a:gd name="T35" fmla="*/ 86 h 658"/>
                <a:gd name="T36" fmla="*/ 312 w 668"/>
                <a:gd name="T37" fmla="*/ 72 h 658"/>
                <a:gd name="T38" fmla="*/ 304 w 668"/>
                <a:gd name="T39" fmla="*/ 59 h 658"/>
                <a:gd name="T40" fmla="*/ 297 w 668"/>
                <a:gd name="T41" fmla="*/ 50 h 658"/>
                <a:gd name="T42" fmla="*/ 284 w 668"/>
                <a:gd name="T43" fmla="*/ 37 h 658"/>
                <a:gd name="T44" fmla="*/ 276 w 668"/>
                <a:gd name="T45" fmla="*/ 30 h 658"/>
                <a:gd name="T46" fmla="*/ 262 w 668"/>
                <a:gd name="T47" fmla="*/ 20 h 658"/>
                <a:gd name="T48" fmla="*/ 248 w 668"/>
                <a:gd name="T49" fmla="*/ 14 h 658"/>
                <a:gd name="T50" fmla="*/ 234 w 668"/>
                <a:gd name="T51" fmla="*/ 8 h 658"/>
                <a:gd name="T52" fmla="*/ 212 w 668"/>
                <a:gd name="T53" fmla="*/ 3 h 658"/>
                <a:gd name="T54" fmla="*/ 199 w 668"/>
                <a:gd name="T55" fmla="*/ 1 h 658"/>
                <a:gd name="T56" fmla="*/ 178 w 668"/>
                <a:gd name="T57" fmla="*/ 0 h 658"/>
                <a:gd name="T58" fmla="*/ 157 w 668"/>
                <a:gd name="T59" fmla="*/ 1 h 658"/>
                <a:gd name="T60" fmla="*/ 142 w 668"/>
                <a:gd name="T61" fmla="*/ 3 h 658"/>
                <a:gd name="T62" fmla="*/ 122 w 668"/>
                <a:gd name="T63" fmla="*/ 9 h 658"/>
                <a:gd name="T64" fmla="*/ 108 w 668"/>
                <a:gd name="T65" fmla="*/ 13 h 658"/>
                <a:gd name="T66" fmla="*/ 93 w 668"/>
                <a:gd name="T67" fmla="*/ 19 h 658"/>
                <a:gd name="T68" fmla="*/ 80 w 668"/>
                <a:gd name="T69" fmla="*/ 27 h 658"/>
                <a:gd name="T70" fmla="*/ 65 w 668"/>
                <a:gd name="T71" fmla="*/ 37 h 658"/>
                <a:gd name="T72" fmla="*/ 57 w 668"/>
                <a:gd name="T73" fmla="*/ 43 h 658"/>
                <a:gd name="T74" fmla="*/ 44 w 668"/>
                <a:gd name="T75" fmla="*/ 55 h 658"/>
                <a:gd name="T76" fmla="*/ 36 w 668"/>
                <a:gd name="T77" fmla="*/ 65 h 658"/>
                <a:gd name="T78" fmla="*/ 23 w 668"/>
                <a:gd name="T79" fmla="*/ 83 h 658"/>
                <a:gd name="T80" fmla="*/ 17 w 668"/>
                <a:gd name="T81" fmla="*/ 95 h 658"/>
                <a:gd name="T82" fmla="*/ 10 w 668"/>
                <a:gd name="T83" fmla="*/ 113 h 658"/>
                <a:gd name="T84" fmla="*/ 5 w 668"/>
                <a:gd name="T85" fmla="*/ 128 h 658"/>
                <a:gd name="T86" fmla="*/ 2 w 668"/>
                <a:gd name="T87" fmla="*/ 142 h 658"/>
                <a:gd name="T88" fmla="*/ 0 w 668"/>
                <a:gd name="T89" fmla="*/ 162 h 658"/>
                <a:gd name="T90" fmla="*/ 1 w 668"/>
                <a:gd name="T91" fmla="*/ 184 h 658"/>
                <a:gd name="T92" fmla="*/ 3 w 668"/>
                <a:gd name="T93" fmla="*/ 198 h 658"/>
                <a:gd name="T94" fmla="*/ 10 w 668"/>
                <a:gd name="T95" fmla="*/ 219 h 658"/>
                <a:gd name="T96" fmla="*/ 15 w 668"/>
                <a:gd name="T97" fmla="*/ 233 h 658"/>
                <a:gd name="T98" fmla="*/ 22 w 668"/>
                <a:gd name="T99" fmla="*/ 247 h 658"/>
                <a:gd name="T100" fmla="*/ 31 w 668"/>
                <a:gd name="T101" fmla="*/ 260 h 658"/>
                <a:gd name="T102" fmla="*/ 38 w 668"/>
                <a:gd name="T103" fmla="*/ 269 h 658"/>
                <a:gd name="T104" fmla="*/ 48 w 668"/>
                <a:gd name="T105" fmla="*/ 281 h 658"/>
                <a:gd name="T106" fmla="*/ 59 w 668"/>
                <a:gd name="T107" fmla="*/ 291 h 658"/>
                <a:gd name="T108" fmla="*/ 72 w 668"/>
                <a:gd name="T109" fmla="*/ 302 h 658"/>
                <a:gd name="T110" fmla="*/ 86 w 668"/>
                <a:gd name="T111" fmla="*/ 309 h 658"/>
                <a:gd name="T112" fmla="*/ 100 w 668"/>
                <a:gd name="T113" fmla="*/ 316 h 658"/>
                <a:gd name="T114" fmla="*/ 114 w 668"/>
                <a:gd name="T115" fmla="*/ 322 h 658"/>
                <a:gd name="T116" fmla="*/ 129 w 668"/>
                <a:gd name="T117" fmla="*/ 326 h 658"/>
                <a:gd name="T118" fmla="*/ 150 w 668"/>
                <a:gd name="T119" fmla="*/ 329 h 658"/>
                <a:gd name="T120" fmla="*/ 171 w 668"/>
                <a:gd name="T121" fmla="*/ 329 h 658"/>
                <a:gd name="T122" fmla="*/ 192 w 668"/>
                <a:gd name="T123" fmla="*/ 328 h 658"/>
                <a:gd name="T124" fmla="*/ 209 w 668"/>
                <a:gd name="T125" fmla="*/ 324 h 6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7" name="Freeform 339"/>
            <p:cNvSpPr>
              <a:spLocks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1 w 973"/>
                <a:gd name="T1" fmla="*/ 472 h 969"/>
                <a:gd name="T2" fmla="*/ 402 w 973"/>
                <a:gd name="T3" fmla="*/ 459 h 969"/>
                <a:gd name="T4" fmla="*/ 423 w 973"/>
                <a:gd name="T5" fmla="*/ 440 h 969"/>
                <a:gd name="T6" fmla="*/ 437 w 973"/>
                <a:gd name="T7" fmla="*/ 424 h 969"/>
                <a:gd name="T8" fmla="*/ 451 w 973"/>
                <a:gd name="T9" fmla="*/ 403 h 969"/>
                <a:gd name="T10" fmla="*/ 466 w 973"/>
                <a:gd name="T11" fmla="*/ 377 h 969"/>
                <a:gd name="T12" fmla="*/ 474 w 973"/>
                <a:gd name="T13" fmla="*/ 354 h 969"/>
                <a:gd name="T14" fmla="*/ 482 w 973"/>
                <a:gd name="T15" fmla="*/ 326 h 969"/>
                <a:gd name="T16" fmla="*/ 486 w 973"/>
                <a:gd name="T17" fmla="*/ 293 h 969"/>
                <a:gd name="T18" fmla="*/ 487 w 973"/>
                <a:gd name="T19" fmla="*/ 263 h 969"/>
                <a:gd name="T20" fmla="*/ 485 w 973"/>
                <a:gd name="T21" fmla="*/ 235 h 969"/>
                <a:gd name="T22" fmla="*/ 478 w 973"/>
                <a:gd name="T23" fmla="*/ 207 h 969"/>
                <a:gd name="T24" fmla="*/ 471 w 973"/>
                <a:gd name="T25" fmla="*/ 180 h 969"/>
                <a:gd name="T26" fmla="*/ 461 w 973"/>
                <a:gd name="T27" fmla="*/ 151 h 969"/>
                <a:gd name="T28" fmla="*/ 451 w 973"/>
                <a:gd name="T29" fmla="*/ 131 h 969"/>
                <a:gd name="T30" fmla="*/ 430 w 973"/>
                <a:gd name="T31" fmla="*/ 103 h 969"/>
                <a:gd name="T32" fmla="*/ 416 w 973"/>
                <a:gd name="T33" fmla="*/ 84 h 969"/>
                <a:gd name="T34" fmla="*/ 400 w 973"/>
                <a:gd name="T35" fmla="*/ 67 h 969"/>
                <a:gd name="T36" fmla="*/ 378 w 973"/>
                <a:gd name="T37" fmla="*/ 54 h 969"/>
                <a:gd name="T38" fmla="*/ 358 w 973"/>
                <a:gd name="T39" fmla="*/ 39 h 969"/>
                <a:gd name="T40" fmla="*/ 333 w 973"/>
                <a:gd name="T41" fmla="*/ 25 h 969"/>
                <a:gd name="T42" fmla="*/ 311 w 973"/>
                <a:gd name="T43" fmla="*/ 16 h 969"/>
                <a:gd name="T44" fmla="*/ 276 w 973"/>
                <a:gd name="T45" fmla="*/ 6 h 969"/>
                <a:gd name="T46" fmla="*/ 248 w 973"/>
                <a:gd name="T47" fmla="*/ 2 h 969"/>
                <a:gd name="T48" fmla="*/ 213 w 973"/>
                <a:gd name="T49" fmla="*/ 1 h 969"/>
                <a:gd name="T50" fmla="*/ 183 w 973"/>
                <a:gd name="T51" fmla="*/ 4 h 969"/>
                <a:gd name="T52" fmla="*/ 155 w 973"/>
                <a:gd name="T53" fmla="*/ 12 h 969"/>
                <a:gd name="T54" fmla="*/ 129 w 973"/>
                <a:gd name="T55" fmla="*/ 21 h 969"/>
                <a:gd name="T56" fmla="*/ 107 w 973"/>
                <a:gd name="T57" fmla="*/ 33 h 969"/>
                <a:gd name="T58" fmla="*/ 85 w 973"/>
                <a:gd name="T59" fmla="*/ 46 h 969"/>
                <a:gd name="T60" fmla="*/ 65 w 973"/>
                <a:gd name="T61" fmla="*/ 63 h 969"/>
                <a:gd name="T62" fmla="*/ 48 w 973"/>
                <a:gd name="T63" fmla="*/ 82 h 969"/>
                <a:gd name="T64" fmla="*/ 30 w 973"/>
                <a:gd name="T65" fmla="*/ 107 h 969"/>
                <a:gd name="T66" fmla="*/ 17 w 973"/>
                <a:gd name="T67" fmla="*/ 131 h 969"/>
                <a:gd name="T68" fmla="*/ 10 w 973"/>
                <a:gd name="T69" fmla="*/ 151 h 969"/>
                <a:gd name="T70" fmla="*/ 2 w 973"/>
                <a:gd name="T71" fmla="*/ 180 h 969"/>
                <a:gd name="T72" fmla="*/ 0 w 973"/>
                <a:gd name="T73" fmla="*/ 214 h 969"/>
                <a:gd name="T74" fmla="*/ 4 w 973"/>
                <a:gd name="T75" fmla="*/ 250 h 969"/>
                <a:gd name="T76" fmla="*/ 12 w 973"/>
                <a:gd name="T77" fmla="*/ 277 h 969"/>
                <a:gd name="T78" fmla="*/ 23 w 973"/>
                <a:gd name="T79" fmla="*/ 301 h 969"/>
                <a:gd name="T80" fmla="*/ 37 w 973"/>
                <a:gd name="T81" fmla="*/ 321 h 969"/>
                <a:gd name="T82" fmla="*/ 55 w 973"/>
                <a:gd name="T83" fmla="*/ 340 h 969"/>
                <a:gd name="T84" fmla="*/ 73 w 973"/>
                <a:gd name="T85" fmla="*/ 356 h 969"/>
                <a:gd name="T86" fmla="*/ 93 w 973"/>
                <a:gd name="T87" fmla="*/ 371 h 969"/>
                <a:gd name="T88" fmla="*/ 114 w 973"/>
                <a:gd name="T89" fmla="*/ 383 h 969"/>
                <a:gd name="T90" fmla="*/ 139 w 973"/>
                <a:gd name="T91" fmla="*/ 397 h 969"/>
                <a:gd name="T92" fmla="*/ 163 w 973"/>
                <a:gd name="T93" fmla="*/ 408 h 969"/>
                <a:gd name="T94" fmla="*/ 185 w 973"/>
                <a:gd name="T95" fmla="*/ 419 h 969"/>
                <a:gd name="T96" fmla="*/ 208 w 973"/>
                <a:gd name="T97" fmla="*/ 431 h 969"/>
                <a:gd name="T98" fmla="*/ 232 w 973"/>
                <a:gd name="T99" fmla="*/ 445 h 969"/>
                <a:gd name="T100" fmla="*/ 254 w 973"/>
                <a:gd name="T101" fmla="*/ 459 h 969"/>
                <a:gd name="T102" fmla="*/ 276 w 973"/>
                <a:gd name="T103" fmla="*/ 469 h 969"/>
                <a:gd name="T104" fmla="*/ 304 w 973"/>
                <a:gd name="T105" fmla="*/ 482 h 969"/>
                <a:gd name="T106" fmla="*/ 339 w 973"/>
                <a:gd name="T107" fmla="*/ 484 h 9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8" name="Freeform 340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9" name="Freeform 341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0" name="Freeform 342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1" name="Freeform 343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2" name="Freeform 344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3" name="Freeform 345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4" name="Line 346"/>
            <p:cNvSpPr>
              <a:spLocks noChangeShapeType="1"/>
            </p:cNvSpPr>
            <p:nvPr/>
          </p:nvSpPr>
          <p:spPr bwMode="auto">
            <a:xfrm flipH="1" flipV="1">
              <a:off x="1610" y="4032"/>
              <a:ext cx="2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5" name="Freeform 347"/>
            <p:cNvSpPr>
              <a:spLocks/>
            </p:cNvSpPr>
            <p:nvPr/>
          </p:nvSpPr>
          <p:spPr bwMode="auto">
            <a:xfrm>
              <a:off x="1318" y="3845"/>
              <a:ext cx="292" cy="187"/>
            </a:xfrm>
            <a:custGeom>
              <a:avLst/>
              <a:gdLst>
                <a:gd name="T0" fmla="*/ 292 w 584"/>
                <a:gd name="T1" fmla="*/ 181 h 374"/>
                <a:gd name="T2" fmla="*/ 289 w 584"/>
                <a:gd name="T3" fmla="*/ 166 h 374"/>
                <a:gd name="T4" fmla="*/ 281 w 584"/>
                <a:gd name="T5" fmla="*/ 160 h 374"/>
                <a:gd name="T6" fmla="*/ 273 w 584"/>
                <a:gd name="T7" fmla="*/ 157 h 374"/>
                <a:gd name="T8" fmla="*/ 266 w 584"/>
                <a:gd name="T9" fmla="*/ 152 h 374"/>
                <a:gd name="T10" fmla="*/ 265 w 584"/>
                <a:gd name="T11" fmla="*/ 138 h 374"/>
                <a:gd name="T12" fmla="*/ 259 w 584"/>
                <a:gd name="T13" fmla="*/ 125 h 374"/>
                <a:gd name="T14" fmla="*/ 253 w 584"/>
                <a:gd name="T15" fmla="*/ 121 h 374"/>
                <a:gd name="T16" fmla="*/ 244 w 584"/>
                <a:gd name="T17" fmla="*/ 117 h 374"/>
                <a:gd name="T18" fmla="*/ 238 w 584"/>
                <a:gd name="T19" fmla="*/ 104 h 374"/>
                <a:gd name="T20" fmla="*/ 238 w 584"/>
                <a:gd name="T21" fmla="*/ 97 h 374"/>
                <a:gd name="T22" fmla="*/ 231 w 584"/>
                <a:gd name="T23" fmla="*/ 86 h 374"/>
                <a:gd name="T24" fmla="*/ 217 w 584"/>
                <a:gd name="T25" fmla="*/ 83 h 374"/>
                <a:gd name="T26" fmla="*/ 209 w 584"/>
                <a:gd name="T27" fmla="*/ 79 h 374"/>
                <a:gd name="T28" fmla="*/ 196 w 584"/>
                <a:gd name="T29" fmla="*/ 80 h 374"/>
                <a:gd name="T30" fmla="*/ 183 w 584"/>
                <a:gd name="T31" fmla="*/ 82 h 374"/>
                <a:gd name="T32" fmla="*/ 168 w 584"/>
                <a:gd name="T33" fmla="*/ 81 h 374"/>
                <a:gd name="T34" fmla="*/ 154 w 584"/>
                <a:gd name="T35" fmla="*/ 78 h 374"/>
                <a:gd name="T36" fmla="*/ 146 w 584"/>
                <a:gd name="T37" fmla="*/ 76 h 374"/>
                <a:gd name="T38" fmla="*/ 133 w 584"/>
                <a:gd name="T39" fmla="*/ 71 h 374"/>
                <a:gd name="T40" fmla="*/ 126 w 584"/>
                <a:gd name="T41" fmla="*/ 68 h 374"/>
                <a:gd name="T42" fmla="*/ 113 w 584"/>
                <a:gd name="T43" fmla="*/ 61 h 374"/>
                <a:gd name="T44" fmla="*/ 105 w 584"/>
                <a:gd name="T45" fmla="*/ 59 h 374"/>
                <a:gd name="T46" fmla="*/ 98 w 584"/>
                <a:gd name="T47" fmla="*/ 54 h 374"/>
                <a:gd name="T48" fmla="*/ 88 w 584"/>
                <a:gd name="T49" fmla="*/ 48 h 374"/>
                <a:gd name="T50" fmla="*/ 78 w 584"/>
                <a:gd name="T51" fmla="*/ 40 h 374"/>
                <a:gd name="T52" fmla="*/ 70 w 584"/>
                <a:gd name="T53" fmla="*/ 35 h 374"/>
                <a:gd name="T54" fmla="*/ 63 w 584"/>
                <a:gd name="T55" fmla="*/ 29 h 374"/>
                <a:gd name="T56" fmla="*/ 56 w 584"/>
                <a:gd name="T57" fmla="*/ 23 h 374"/>
                <a:gd name="T58" fmla="*/ 49 w 584"/>
                <a:gd name="T59" fmla="*/ 17 h 374"/>
                <a:gd name="T60" fmla="*/ 42 w 584"/>
                <a:gd name="T61" fmla="*/ 11 h 374"/>
                <a:gd name="T62" fmla="*/ 35 w 584"/>
                <a:gd name="T63" fmla="*/ 4 h 374"/>
                <a:gd name="T64" fmla="*/ 21 w 584"/>
                <a:gd name="T65" fmla="*/ 0 h 374"/>
                <a:gd name="T66" fmla="*/ 7 w 584"/>
                <a:gd name="T67" fmla="*/ 3 h 3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4" h="374">
                  <a:moveTo>
                    <a:pt x="582" y="374"/>
                  </a:moveTo>
                  <a:lnTo>
                    <a:pt x="584" y="361"/>
                  </a:lnTo>
                  <a:lnTo>
                    <a:pt x="584" y="347"/>
                  </a:lnTo>
                  <a:lnTo>
                    <a:pt x="578" y="332"/>
                  </a:lnTo>
                  <a:lnTo>
                    <a:pt x="574" y="328"/>
                  </a:lnTo>
                  <a:lnTo>
                    <a:pt x="561" y="320"/>
                  </a:lnTo>
                  <a:lnTo>
                    <a:pt x="555" y="318"/>
                  </a:lnTo>
                  <a:lnTo>
                    <a:pt x="545" y="314"/>
                  </a:lnTo>
                  <a:lnTo>
                    <a:pt x="532" y="305"/>
                  </a:lnTo>
                  <a:lnTo>
                    <a:pt x="532" y="303"/>
                  </a:lnTo>
                  <a:lnTo>
                    <a:pt x="530" y="291"/>
                  </a:lnTo>
                  <a:lnTo>
                    <a:pt x="530" y="276"/>
                  </a:lnTo>
                  <a:lnTo>
                    <a:pt x="528" y="263"/>
                  </a:lnTo>
                  <a:lnTo>
                    <a:pt x="518" y="249"/>
                  </a:lnTo>
                  <a:lnTo>
                    <a:pt x="505" y="241"/>
                  </a:lnTo>
                  <a:lnTo>
                    <a:pt x="490" y="236"/>
                  </a:lnTo>
                  <a:lnTo>
                    <a:pt x="488" y="234"/>
                  </a:lnTo>
                  <a:lnTo>
                    <a:pt x="478" y="220"/>
                  </a:lnTo>
                  <a:lnTo>
                    <a:pt x="476" y="207"/>
                  </a:lnTo>
                  <a:lnTo>
                    <a:pt x="476" y="197"/>
                  </a:lnTo>
                  <a:lnTo>
                    <a:pt x="476" y="193"/>
                  </a:lnTo>
                  <a:lnTo>
                    <a:pt x="470" y="178"/>
                  </a:lnTo>
                  <a:lnTo>
                    <a:pt x="461" y="172"/>
                  </a:lnTo>
                  <a:lnTo>
                    <a:pt x="447" y="168"/>
                  </a:lnTo>
                  <a:lnTo>
                    <a:pt x="434" y="165"/>
                  </a:lnTo>
                  <a:lnTo>
                    <a:pt x="432" y="165"/>
                  </a:lnTo>
                  <a:lnTo>
                    <a:pt x="418" y="157"/>
                  </a:lnTo>
                  <a:lnTo>
                    <a:pt x="405" y="151"/>
                  </a:lnTo>
                  <a:lnTo>
                    <a:pt x="392" y="159"/>
                  </a:lnTo>
                  <a:lnTo>
                    <a:pt x="378" y="163"/>
                  </a:lnTo>
                  <a:lnTo>
                    <a:pt x="365" y="163"/>
                  </a:lnTo>
                  <a:lnTo>
                    <a:pt x="349" y="161"/>
                  </a:lnTo>
                  <a:lnTo>
                    <a:pt x="336" y="161"/>
                  </a:lnTo>
                  <a:lnTo>
                    <a:pt x="322" y="157"/>
                  </a:lnTo>
                  <a:lnTo>
                    <a:pt x="307" y="155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80" y="147"/>
                  </a:lnTo>
                  <a:lnTo>
                    <a:pt x="265" y="142"/>
                  </a:lnTo>
                  <a:lnTo>
                    <a:pt x="251" y="136"/>
                  </a:lnTo>
                  <a:lnTo>
                    <a:pt x="238" y="130"/>
                  </a:lnTo>
                  <a:lnTo>
                    <a:pt x="225" y="122"/>
                  </a:lnTo>
                  <a:lnTo>
                    <a:pt x="223" y="122"/>
                  </a:lnTo>
                  <a:lnTo>
                    <a:pt x="209" y="117"/>
                  </a:lnTo>
                  <a:lnTo>
                    <a:pt x="198" y="109"/>
                  </a:lnTo>
                  <a:lnTo>
                    <a:pt x="196" y="107"/>
                  </a:lnTo>
                  <a:lnTo>
                    <a:pt x="182" y="97"/>
                  </a:lnTo>
                  <a:lnTo>
                    <a:pt x="176" y="96"/>
                  </a:lnTo>
                  <a:lnTo>
                    <a:pt x="167" y="88"/>
                  </a:lnTo>
                  <a:lnTo>
                    <a:pt x="155" y="80"/>
                  </a:lnTo>
                  <a:lnTo>
                    <a:pt x="153" y="78"/>
                  </a:lnTo>
                  <a:lnTo>
                    <a:pt x="140" y="69"/>
                  </a:lnTo>
                  <a:lnTo>
                    <a:pt x="138" y="67"/>
                  </a:lnTo>
                  <a:lnTo>
                    <a:pt x="125" y="57"/>
                  </a:lnTo>
                  <a:lnTo>
                    <a:pt x="121" y="53"/>
                  </a:lnTo>
                  <a:lnTo>
                    <a:pt x="111" y="46"/>
                  </a:lnTo>
                  <a:lnTo>
                    <a:pt x="104" y="38"/>
                  </a:lnTo>
                  <a:lnTo>
                    <a:pt x="98" y="34"/>
                  </a:lnTo>
                  <a:lnTo>
                    <a:pt x="88" y="24"/>
                  </a:lnTo>
                  <a:lnTo>
                    <a:pt x="84" y="21"/>
                  </a:lnTo>
                  <a:lnTo>
                    <a:pt x="75" y="11"/>
                  </a:lnTo>
                  <a:lnTo>
                    <a:pt x="69" y="7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5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6" name="Line 348"/>
            <p:cNvSpPr>
              <a:spLocks noChangeShapeType="1"/>
            </p:cNvSpPr>
            <p:nvPr/>
          </p:nvSpPr>
          <p:spPr bwMode="auto">
            <a:xfrm>
              <a:off x="1318" y="385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7" name="Freeform 349"/>
            <p:cNvSpPr>
              <a:spLocks/>
            </p:cNvSpPr>
            <p:nvPr/>
          </p:nvSpPr>
          <p:spPr bwMode="auto">
            <a:xfrm>
              <a:off x="1267" y="3788"/>
              <a:ext cx="33" cy="28"/>
            </a:xfrm>
            <a:custGeom>
              <a:avLst/>
              <a:gdLst>
                <a:gd name="T0" fmla="*/ 6 w 65"/>
                <a:gd name="T1" fmla="*/ 13 h 58"/>
                <a:gd name="T2" fmla="*/ 4 w 65"/>
                <a:gd name="T3" fmla="*/ 16 h 58"/>
                <a:gd name="T4" fmla="*/ 3 w 65"/>
                <a:gd name="T5" fmla="*/ 18 h 58"/>
                <a:gd name="T6" fmla="*/ 4 w 65"/>
                <a:gd name="T7" fmla="*/ 20 h 58"/>
                <a:gd name="T8" fmla="*/ 5 w 65"/>
                <a:gd name="T9" fmla="*/ 21 h 58"/>
                <a:gd name="T10" fmla="*/ 7 w 65"/>
                <a:gd name="T11" fmla="*/ 23 h 58"/>
                <a:gd name="T12" fmla="*/ 10 w 65"/>
                <a:gd name="T13" fmla="*/ 24 h 58"/>
                <a:gd name="T14" fmla="*/ 12 w 65"/>
                <a:gd name="T15" fmla="*/ 24 h 58"/>
                <a:gd name="T16" fmla="*/ 15 w 65"/>
                <a:gd name="T17" fmla="*/ 22 h 58"/>
                <a:gd name="T18" fmla="*/ 17 w 65"/>
                <a:gd name="T19" fmla="*/ 21 h 58"/>
                <a:gd name="T20" fmla="*/ 18 w 65"/>
                <a:gd name="T21" fmla="*/ 18 h 58"/>
                <a:gd name="T22" fmla="*/ 18 w 65"/>
                <a:gd name="T23" fmla="*/ 16 h 58"/>
                <a:gd name="T24" fmla="*/ 17 w 65"/>
                <a:gd name="T25" fmla="*/ 13 h 58"/>
                <a:gd name="T26" fmla="*/ 15 w 65"/>
                <a:gd name="T27" fmla="*/ 12 h 58"/>
                <a:gd name="T28" fmla="*/ 14 w 65"/>
                <a:gd name="T29" fmla="*/ 10 h 58"/>
                <a:gd name="T30" fmla="*/ 12 w 65"/>
                <a:gd name="T31" fmla="*/ 10 h 58"/>
                <a:gd name="T32" fmla="*/ 11 w 65"/>
                <a:gd name="T33" fmla="*/ 10 h 58"/>
                <a:gd name="T34" fmla="*/ 23 w 65"/>
                <a:gd name="T35" fmla="*/ 0 h 58"/>
                <a:gd name="T36" fmla="*/ 30 w 65"/>
                <a:gd name="T37" fmla="*/ 15 h 58"/>
                <a:gd name="T38" fmla="*/ 15 w 65"/>
                <a:gd name="T39" fmla="*/ 9 h 58"/>
                <a:gd name="T40" fmla="*/ 18 w 65"/>
                <a:gd name="T41" fmla="*/ 10 h 58"/>
                <a:gd name="T42" fmla="*/ 19 w 65"/>
                <a:gd name="T43" fmla="*/ 12 h 58"/>
                <a:gd name="T44" fmla="*/ 21 w 65"/>
                <a:gd name="T45" fmla="*/ 16 h 58"/>
                <a:gd name="T46" fmla="*/ 21 w 65"/>
                <a:gd name="T47" fmla="*/ 20 h 58"/>
                <a:gd name="T48" fmla="*/ 20 w 65"/>
                <a:gd name="T49" fmla="*/ 22 h 58"/>
                <a:gd name="T50" fmla="*/ 18 w 65"/>
                <a:gd name="T51" fmla="*/ 26 h 58"/>
                <a:gd name="T52" fmla="*/ 15 w 65"/>
                <a:gd name="T53" fmla="*/ 27 h 58"/>
                <a:gd name="T54" fmla="*/ 11 w 65"/>
                <a:gd name="T55" fmla="*/ 28 h 58"/>
                <a:gd name="T56" fmla="*/ 6 w 65"/>
                <a:gd name="T57" fmla="*/ 27 h 58"/>
                <a:gd name="T58" fmla="*/ 2 w 65"/>
                <a:gd name="T59" fmla="*/ 23 h 58"/>
                <a:gd name="T60" fmla="*/ 0 w 65"/>
                <a:gd name="T61" fmla="*/ 21 h 58"/>
                <a:gd name="T62" fmla="*/ 0 w 65"/>
                <a:gd name="T63" fmla="*/ 17 h 58"/>
                <a:gd name="T64" fmla="*/ 1 w 65"/>
                <a:gd name="T65" fmla="*/ 13 h 58"/>
                <a:gd name="T66" fmla="*/ 3 w 65"/>
                <a:gd name="T67" fmla="*/ 1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8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4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10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5" y="56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8" name="Freeform 350"/>
            <p:cNvSpPr>
              <a:spLocks/>
            </p:cNvSpPr>
            <p:nvPr/>
          </p:nvSpPr>
          <p:spPr bwMode="auto">
            <a:xfrm>
              <a:off x="1279" y="3822"/>
              <a:ext cx="6" cy="7"/>
            </a:xfrm>
            <a:custGeom>
              <a:avLst/>
              <a:gdLst>
                <a:gd name="T0" fmla="*/ 0 w 12"/>
                <a:gd name="T1" fmla="*/ 3 h 14"/>
                <a:gd name="T2" fmla="*/ 4 w 12"/>
                <a:gd name="T3" fmla="*/ 0 h 14"/>
                <a:gd name="T4" fmla="*/ 6 w 12"/>
                <a:gd name="T5" fmla="*/ 4 h 14"/>
                <a:gd name="T6" fmla="*/ 3 w 12"/>
                <a:gd name="T7" fmla="*/ 7 h 14"/>
                <a:gd name="T8" fmla="*/ 0 w 1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8" y="0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9" name="Freeform 351"/>
            <p:cNvSpPr>
              <a:spLocks/>
            </p:cNvSpPr>
            <p:nvPr/>
          </p:nvSpPr>
          <p:spPr bwMode="auto">
            <a:xfrm>
              <a:off x="1289" y="3817"/>
              <a:ext cx="33" cy="28"/>
            </a:xfrm>
            <a:custGeom>
              <a:avLst/>
              <a:gdLst>
                <a:gd name="T0" fmla="*/ 6 w 65"/>
                <a:gd name="T1" fmla="*/ 14 h 56"/>
                <a:gd name="T2" fmla="*/ 5 w 65"/>
                <a:gd name="T3" fmla="*/ 16 h 56"/>
                <a:gd name="T4" fmla="*/ 4 w 65"/>
                <a:gd name="T5" fmla="*/ 18 h 56"/>
                <a:gd name="T6" fmla="*/ 4 w 65"/>
                <a:gd name="T7" fmla="*/ 20 h 56"/>
                <a:gd name="T8" fmla="*/ 5 w 65"/>
                <a:gd name="T9" fmla="*/ 22 h 56"/>
                <a:gd name="T10" fmla="*/ 7 w 65"/>
                <a:gd name="T11" fmla="*/ 24 h 56"/>
                <a:gd name="T12" fmla="*/ 10 w 65"/>
                <a:gd name="T13" fmla="*/ 25 h 56"/>
                <a:gd name="T14" fmla="*/ 13 w 65"/>
                <a:gd name="T15" fmla="*/ 24 h 56"/>
                <a:gd name="T16" fmla="*/ 16 w 65"/>
                <a:gd name="T17" fmla="*/ 23 h 56"/>
                <a:gd name="T18" fmla="*/ 18 w 65"/>
                <a:gd name="T19" fmla="*/ 21 h 56"/>
                <a:gd name="T20" fmla="*/ 19 w 65"/>
                <a:gd name="T21" fmla="*/ 18 h 56"/>
                <a:gd name="T22" fmla="*/ 18 w 65"/>
                <a:gd name="T23" fmla="*/ 16 h 56"/>
                <a:gd name="T24" fmla="*/ 17 w 65"/>
                <a:gd name="T25" fmla="*/ 14 h 56"/>
                <a:gd name="T26" fmla="*/ 16 w 65"/>
                <a:gd name="T27" fmla="*/ 13 h 56"/>
                <a:gd name="T28" fmla="*/ 14 w 65"/>
                <a:gd name="T29" fmla="*/ 12 h 56"/>
                <a:gd name="T30" fmla="*/ 13 w 65"/>
                <a:gd name="T31" fmla="*/ 11 h 56"/>
                <a:gd name="T32" fmla="*/ 11 w 65"/>
                <a:gd name="T33" fmla="*/ 11 h 56"/>
                <a:gd name="T34" fmla="*/ 23 w 65"/>
                <a:gd name="T35" fmla="*/ 0 h 56"/>
                <a:gd name="T36" fmla="*/ 30 w 65"/>
                <a:gd name="T37" fmla="*/ 16 h 56"/>
                <a:gd name="T38" fmla="*/ 15 w 65"/>
                <a:gd name="T39" fmla="*/ 9 h 56"/>
                <a:gd name="T40" fmla="*/ 18 w 65"/>
                <a:gd name="T41" fmla="*/ 11 h 56"/>
                <a:gd name="T42" fmla="*/ 20 w 65"/>
                <a:gd name="T43" fmla="*/ 13 h 56"/>
                <a:gd name="T44" fmla="*/ 21 w 65"/>
                <a:gd name="T45" fmla="*/ 16 h 56"/>
                <a:gd name="T46" fmla="*/ 22 w 65"/>
                <a:gd name="T47" fmla="*/ 19 h 56"/>
                <a:gd name="T48" fmla="*/ 21 w 65"/>
                <a:gd name="T49" fmla="*/ 23 h 56"/>
                <a:gd name="T50" fmla="*/ 18 w 65"/>
                <a:gd name="T51" fmla="*/ 26 h 56"/>
                <a:gd name="T52" fmla="*/ 15 w 65"/>
                <a:gd name="T53" fmla="*/ 28 h 56"/>
                <a:gd name="T54" fmla="*/ 11 w 65"/>
                <a:gd name="T55" fmla="*/ 28 h 56"/>
                <a:gd name="T56" fmla="*/ 7 w 65"/>
                <a:gd name="T57" fmla="*/ 27 h 56"/>
                <a:gd name="T58" fmla="*/ 3 w 65"/>
                <a:gd name="T59" fmla="*/ 24 h 56"/>
                <a:gd name="T60" fmla="*/ 1 w 65"/>
                <a:gd name="T61" fmla="*/ 20 h 56"/>
                <a:gd name="T62" fmla="*/ 0 w 65"/>
                <a:gd name="T63" fmla="*/ 17 h 56"/>
                <a:gd name="T64" fmla="*/ 1 w 65"/>
                <a:gd name="T65" fmla="*/ 14 h 56"/>
                <a:gd name="T66" fmla="*/ 3 w 65"/>
                <a:gd name="T67" fmla="*/ 11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6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5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9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1" y="46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0" name="Line 352"/>
            <p:cNvSpPr>
              <a:spLocks noChangeShapeType="1"/>
            </p:cNvSpPr>
            <p:nvPr/>
          </p:nvSpPr>
          <p:spPr bwMode="auto">
            <a:xfrm flipH="1" flipV="1">
              <a:off x="1265" y="3781"/>
              <a:ext cx="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1" name="Freeform 353"/>
            <p:cNvSpPr>
              <a:spLocks/>
            </p:cNvSpPr>
            <p:nvPr/>
          </p:nvSpPr>
          <p:spPr bwMode="auto">
            <a:xfrm>
              <a:off x="915" y="3634"/>
              <a:ext cx="350" cy="147"/>
            </a:xfrm>
            <a:custGeom>
              <a:avLst/>
              <a:gdLst>
                <a:gd name="T0" fmla="*/ 346 w 701"/>
                <a:gd name="T1" fmla="*/ 143 h 294"/>
                <a:gd name="T2" fmla="*/ 340 w 701"/>
                <a:gd name="T3" fmla="*/ 137 h 294"/>
                <a:gd name="T4" fmla="*/ 333 w 701"/>
                <a:gd name="T5" fmla="*/ 129 h 294"/>
                <a:gd name="T6" fmla="*/ 325 w 701"/>
                <a:gd name="T7" fmla="*/ 122 h 294"/>
                <a:gd name="T8" fmla="*/ 319 w 701"/>
                <a:gd name="T9" fmla="*/ 117 h 294"/>
                <a:gd name="T10" fmla="*/ 304 w 701"/>
                <a:gd name="T11" fmla="*/ 109 h 294"/>
                <a:gd name="T12" fmla="*/ 298 w 701"/>
                <a:gd name="T13" fmla="*/ 105 h 294"/>
                <a:gd name="T14" fmla="*/ 289 w 701"/>
                <a:gd name="T15" fmla="*/ 98 h 294"/>
                <a:gd name="T16" fmla="*/ 277 w 701"/>
                <a:gd name="T17" fmla="*/ 91 h 294"/>
                <a:gd name="T18" fmla="*/ 270 w 701"/>
                <a:gd name="T19" fmla="*/ 87 h 294"/>
                <a:gd name="T20" fmla="*/ 262 w 701"/>
                <a:gd name="T21" fmla="*/ 83 h 294"/>
                <a:gd name="T22" fmla="*/ 250 w 701"/>
                <a:gd name="T23" fmla="*/ 77 h 294"/>
                <a:gd name="T24" fmla="*/ 242 w 701"/>
                <a:gd name="T25" fmla="*/ 73 h 294"/>
                <a:gd name="T26" fmla="*/ 232 w 701"/>
                <a:gd name="T27" fmla="*/ 70 h 294"/>
                <a:gd name="T28" fmla="*/ 221 w 701"/>
                <a:gd name="T29" fmla="*/ 67 h 294"/>
                <a:gd name="T30" fmla="*/ 209 w 701"/>
                <a:gd name="T31" fmla="*/ 64 h 294"/>
                <a:gd name="T32" fmla="*/ 200 w 701"/>
                <a:gd name="T33" fmla="*/ 61 h 294"/>
                <a:gd name="T34" fmla="*/ 185 w 701"/>
                <a:gd name="T35" fmla="*/ 58 h 294"/>
                <a:gd name="T36" fmla="*/ 177 w 701"/>
                <a:gd name="T37" fmla="*/ 56 h 294"/>
                <a:gd name="T38" fmla="*/ 164 w 701"/>
                <a:gd name="T39" fmla="*/ 55 h 294"/>
                <a:gd name="T40" fmla="*/ 151 w 701"/>
                <a:gd name="T41" fmla="*/ 53 h 294"/>
                <a:gd name="T42" fmla="*/ 138 w 701"/>
                <a:gd name="T43" fmla="*/ 49 h 294"/>
                <a:gd name="T44" fmla="*/ 129 w 701"/>
                <a:gd name="T45" fmla="*/ 46 h 294"/>
                <a:gd name="T46" fmla="*/ 115 w 701"/>
                <a:gd name="T47" fmla="*/ 45 h 294"/>
                <a:gd name="T48" fmla="*/ 101 w 701"/>
                <a:gd name="T49" fmla="*/ 44 h 294"/>
                <a:gd name="T50" fmla="*/ 87 w 701"/>
                <a:gd name="T51" fmla="*/ 43 h 294"/>
                <a:gd name="T52" fmla="*/ 81 w 701"/>
                <a:gd name="T53" fmla="*/ 42 h 294"/>
                <a:gd name="T54" fmla="*/ 66 w 701"/>
                <a:gd name="T55" fmla="*/ 39 h 294"/>
                <a:gd name="T56" fmla="*/ 52 w 701"/>
                <a:gd name="T57" fmla="*/ 37 h 294"/>
                <a:gd name="T58" fmla="*/ 45 w 701"/>
                <a:gd name="T59" fmla="*/ 34 h 294"/>
                <a:gd name="T60" fmla="*/ 32 w 701"/>
                <a:gd name="T61" fmla="*/ 29 h 294"/>
                <a:gd name="T62" fmla="*/ 24 w 701"/>
                <a:gd name="T63" fmla="*/ 25 h 294"/>
                <a:gd name="T64" fmla="*/ 17 w 701"/>
                <a:gd name="T65" fmla="*/ 20 h 294"/>
                <a:gd name="T66" fmla="*/ 9 w 701"/>
                <a:gd name="T67" fmla="*/ 14 h 294"/>
                <a:gd name="T68" fmla="*/ 3 w 701"/>
                <a:gd name="T69" fmla="*/ 5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1" h="294">
                  <a:moveTo>
                    <a:pt x="701" y="294"/>
                  </a:moveTo>
                  <a:lnTo>
                    <a:pt x="693" y="286"/>
                  </a:lnTo>
                  <a:lnTo>
                    <a:pt x="688" y="280"/>
                  </a:lnTo>
                  <a:lnTo>
                    <a:pt x="680" y="273"/>
                  </a:lnTo>
                  <a:lnTo>
                    <a:pt x="674" y="267"/>
                  </a:lnTo>
                  <a:lnTo>
                    <a:pt x="667" y="257"/>
                  </a:lnTo>
                  <a:lnTo>
                    <a:pt x="661" y="252"/>
                  </a:lnTo>
                  <a:lnTo>
                    <a:pt x="651" y="244"/>
                  </a:lnTo>
                  <a:lnTo>
                    <a:pt x="644" y="238"/>
                  </a:lnTo>
                  <a:lnTo>
                    <a:pt x="638" y="234"/>
                  </a:lnTo>
                  <a:lnTo>
                    <a:pt x="624" y="225"/>
                  </a:lnTo>
                  <a:lnTo>
                    <a:pt x="609" y="217"/>
                  </a:lnTo>
                  <a:lnTo>
                    <a:pt x="599" y="209"/>
                  </a:lnTo>
                  <a:lnTo>
                    <a:pt x="596" y="209"/>
                  </a:lnTo>
                  <a:lnTo>
                    <a:pt x="582" y="200"/>
                  </a:lnTo>
                  <a:lnTo>
                    <a:pt x="578" y="196"/>
                  </a:lnTo>
                  <a:lnTo>
                    <a:pt x="567" y="190"/>
                  </a:lnTo>
                  <a:lnTo>
                    <a:pt x="555" y="182"/>
                  </a:lnTo>
                  <a:lnTo>
                    <a:pt x="553" y="181"/>
                  </a:lnTo>
                  <a:lnTo>
                    <a:pt x="540" y="173"/>
                  </a:lnTo>
                  <a:lnTo>
                    <a:pt x="530" y="169"/>
                  </a:lnTo>
                  <a:lnTo>
                    <a:pt x="524" y="165"/>
                  </a:lnTo>
                  <a:lnTo>
                    <a:pt x="511" y="159"/>
                  </a:lnTo>
                  <a:lnTo>
                    <a:pt x="501" y="154"/>
                  </a:lnTo>
                  <a:lnTo>
                    <a:pt x="498" y="152"/>
                  </a:lnTo>
                  <a:lnTo>
                    <a:pt x="484" y="146"/>
                  </a:lnTo>
                  <a:lnTo>
                    <a:pt x="471" y="142"/>
                  </a:lnTo>
                  <a:lnTo>
                    <a:pt x="465" y="140"/>
                  </a:lnTo>
                  <a:lnTo>
                    <a:pt x="455" y="136"/>
                  </a:lnTo>
                  <a:lnTo>
                    <a:pt x="442" y="133"/>
                  </a:lnTo>
                  <a:lnTo>
                    <a:pt x="427" y="129"/>
                  </a:lnTo>
                  <a:lnTo>
                    <a:pt x="419" y="127"/>
                  </a:lnTo>
                  <a:lnTo>
                    <a:pt x="413" y="125"/>
                  </a:lnTo>
                  <a:lnTo>
                    <a:pt x="400" y="121"/>
                  </a:lnTo>
                  <a:lnTo>
                    <a:pt x="384" y="117"/>
                  </a:lnTo>
                  <a:lnTo>
                    <a:pt x="371" y="115"/>
                  </a:lnTo>
                  <a:lnTo>
                    <a:pt x="357" y="113"/>
                  </a:lnTo>
                  <a:lnTo>
                    <a:pt x="354" y="111"/>
                  </a:lnTo>
                  <a:lnTo>
                    <a:pt x="344" y="111"/>
                  </a:lnTo>
                  <a:lnTo>
                    <a:pt x="329" y="110"/>
                  </a:lnTo>
                  <a:lnTo>
                    <a:pt x="315" y="108"/>
                  </a:lnTo>
                  <a:lnTo>
                    <a:pt x="302" y="106"/>
                  </a:lnTo>
                  <a:lnTo>
                    <a:pt x="286" y="102"/>
                  </a:lnTo>
                  <a:lnTo>
                    <a:pt x="277" y="98"/>
                  </a:lnTo>
                  <a:lnTo>
                    <a:pt x="273" y="96"/>
                  </a:lnTo>
                  <a:lnTo>
                    <a:pt x="259" y="92"/>
                  </a:lnTo>
                  <a:lnTo>
                    <a:pt x="244" y="90"/>
                  </a:lnTo>
                  <a:lnTo>
                    <a:pt x="231" y="90"/>
                  </a:lnTo>
                  <a:lnTo>
                    <a:pt x="217" y="88"/>
                  </a:lnTo>
                  <a:lnTo>
                    <a:pt x="202" y="88"/>
                  </a:lnTo>
                  <a:lnTo>
                    <a:pt x="188" y="86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62" y="83"/>
                  </a:lnTo>
                  <a:lnTo>
                    <a:pt x="146" y="81"/>
                  </a:lnTo>
                  <a:lnTo>
                    <a:pt x="133" y="77"/>
                  </a:lnTo>
                  <a:lnTo>
                    <a:pt x="119" y="75"/>
                  </a:lnTo>
                  <a:lnTo>
                    <a:pt x="104" y="73"/>
                  </a:lnTo>
                  <a:lnTo>
                    <a:pt x="98" y="71"/>
                  </a:lnTo>
                  <a:lnTo>
                    <a:pt x="90" y="67"/>
                  </a:lnTo>
                  <a:lnTo>
                    <a:pt x="77" y="63"/>
                  </a:lnTo>
                  <a:lnTo>
                    <a:pt x="64" y="58"/>
                  </a:lnTo>
                  <a:lnTo>
                    <a:pt x="60" y="56"/>
                  </a:lnTo>
                  <a:lnTo>
                    <a:pt x="48" y="50"/>
                  </a:lnTo>
                  <a:lnTo>
                    <a:pt x="37" y="42"/>
                  </a:lnTo>
                  <a:lnTo>
                    <a:pt x="35" y="40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2" name="Line 354"/>
            <p:cNvSpPr>
              <a:spLocks noChangeShapeType="1"/>
            </p:cNvSpPr>
            <p:nvPr/>
          </p:nvSpPr>
          <p:spPr bwMode="auto">
            <a:xfrm>
              <a:off x="915" y="3634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3" name="Freeform 355"/>
            <p:cNvSpPr>
              <a:spLocks/>
            </p:cNvSpPr>
            <p:nvPr/>
          </p:nvSpPr>
          <p:spPr bwMode="auto">
            <a:xfrm>
              <a:off x="893" y="3565"/>
              <a:ext cx="31" cy="21"/>
            </a:xfrm>
            <a:custGeom>
              <a:avLst/>
              <a:gdLst>
                <a:gd name="T0" fmla="*/ 8 w 63"/>
                <a:gd name="T1" fmla="*/ 4 h 42"/>
                <a:gd name="T2" fmla="*/ 6 w 63"/>
                <a:gd name="T3" fmla="*/ 5 h 42"/>
                <a:gd name="T4" fmla="*/ 5 w 63"/>
                <a:gd name="T5" fmla="*/ 7 h 42"/>
                <a:gd name="T6" fmla="*/ 4 w 63"/>
                <a:gd name="T7" fmla="*/ 9 h 42"/>
                <a:gd name="T8" fmla="*/ 4 w 63"/>
                <a:gd name="T9" fmla="*/ 11 h 42"/>
                <a:gd name="T10" fmla="*/ 5 w 63"/>
                <a:gd name="T11" fmla="*/ 14 h 42"/>
                <a:gd name="T12" fmla="*/ 6 w 63"/>
                <a:gd name="T13" fmla="*/ 16 h 42"/>
                <a:gd name="T14" fmla="*/ 8 w 63"/>
                <a:gd name="T15" fmla="*/ 16 h 42"/>
                <a:gd name="T16" fmla="*/ 11 w 63"/>
                <a:gd name="T17" fmla="*/ 16 h 42"/>
                <a:gd name="T18" fmla="*/ 14 w 63"/>
                <a:gd name="T19" fmla="*/ 16 h 42"/>
                <a:gd name="T20" fmla="*/ 16 w 63"/>
                <a:gd name="T21" fmla="*/ 15 h 42"/>
                <a:gd name="T22" fmla="*/ 18 w 63"/>
                <a:gd name="T23" fmla="*/ 12 h 42"/>
                <a:gd name="T24" fmla="*/ 18 w 63"/>
                <a:gd name="T25" fmla="*/ 10 h 42"/>
                <a:gd name="T26" fmla="*/ 17 w 63"/>
                <a:gd name="T27" fmla="*/ 8 h 42"/>
                <a:gd name="T28" fmla="*/ 17 w 63"/>
                <a:gd name="T29" fmla="*/ 6 h 42"/>
                <a:gd name="T30" fmla="*/ 16 w 63"/>
                <a:gd name="T31" fmla="*/ 5 h 42"/>
                <a:gd name="T32" fmla="*/ 14 w 63"/>
                <a:gd name="T33" fmla="*/ 4 h 42"/>
                <a:gd name="T34" fmla="*/ 30 w 63"/>
                <a:gd name="T35" fmla="*/ 1 h 42"/>
                <a:gd name="T36" fmla="*/ 29 w 63"/>
                <a:gd name="T37" fmla="*/ 17 h 42"/>
                <a:gd name="T38" fmla="*/ 19 w 63"/>
                <a:gd name="T39" fmla="*/ 4 h 42"/>
                <a:gd name="T40" fmla="*/ 21 w 63"/>
                <a:gd name="T41" fmla="*/ 7 h 42"/>
                <a:gd name="T42" fmla="*/ 21 w 63"/>
                <a:gd name="T43" fmla="*/ 10 h 42"/>
                <a:gd name="T44" fmla="*/ 21 w 63"/>
                <a:gd name="T45" fmla="*/ 14 h 42"/>
                <a:gd name="T46" fmla="*/ 19 w 63"/>
                <a:gd name="T47" fmla="*/ 17 h 42"/>
                <a:gd name="T48" fmla="*/ 16 w 63"/>
                <a:gd name="T49" fmla="*/ 20 h 42"/>
                <a:gd name="T50" fmla="*/ 12 w 63"/>
                <a:gd name="T51" fmla="*/ 21 h 42"/>
                <a:gd name="T52" fmla="*/ 8 w 63"/>
                <a:gd name="T53" fmla="*/ 21 h 42"/>
                <a:gd name="T54" fmla="*/ 6 w 63"/>
                <a:gd name="T55" fmla="*/ 19 h 42"/>
                <a:gd name="T56" fmla="*/ 2 w 63"/>
                <a:gd name="T57" fmla="*/ 16 h 42"/>
                <a:gd name="T58" fmla="*/ 0 w 63"/>
                <a:gd name="T59" fmla="*/ 11 h 42"/>
                <a:gd name="T60" fmla="*/ 1 w 63"/>
                <a:gd name="T61" fmla="*/ 7 h 42"/>
                <a:gd name="T62" fmla="*/ 2 w 63"/>
                <a:gd name="T63" fmla="*/ 4 h 42"/>
                <a:gd name="T64" fmla="*/ 5 w 63"/>
                <a:gd name="T65" fmla="*/ 1 h 42"/>
                <a:gd name="T66" fmla="*/ 7 w 6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42">
                  <a:moveTo>
                    <a:pt x="15" y="0"/>
                  </a:move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3" y="34"/>
                  </a:lnTo>
                  <a:lnTo>
                    <a:pt x="58" y="34"/>
                  </a:lnTo>
                  <a:lnTo>
                    <a:pt x="54" y="9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4" name="Freeform 356"/>
            <p:cNvSpPr>
              <a:spLocks/>
            </p:cNvSpPr>
            <p:nvPr/>
          </p:nvSpPr>
          <p:spPr bwMode="auto">
            <a:xfrm>
              <a:off x="895" y="3593"/>
              <a:ext cx="5" cy="5"/>
            </a:xfrm>
            <a:custGeom>
              <a:avLst/>
              <a:gdLst>
                <a:gd name="T0" fmla="*/ 0 w 9"/>
                <a:gd name="T1" fmla="*/ 0 h 9"/>
                <a:gd name="T2" fmla="*/ 4 w 9"/>
                <a:gd name="T3" fmla="*/ 0 h 9"/>
                <a:gd name="T4" fmla="*/ 5 w 9"/>
                <a:gd name="T5" fmla="*/ 4 h 9"/>
                <a:gd name="T6" fmla="*/ 0 w 9"/>
                <a:gd name="T7" fmla="*/ 5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7" y="0"/>
                  </a:lnTo>
                  <a:lnTo>
                    <a:pt x="9" y="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5" name="Freeform 357"/>
            <p:cNvSpPr>
              <a:spLocks/>
            </p:cNvSpPr>
            <p:nvPr/>
          </p:nvSpPr>
          <p:spPr bwMode="auto">
            <a:xfrm>
              <a:off x="896" y="3602"/>
              <a:ext cx="33" cy="21"/>
            </a:xfrm>
            <a:custGeom>
              <a:avLst/>
              <a:gdLst>
                <a:gd name="T0" fmla="*/ 9 w 65"/>
                <a:gd name="T1" fmla="*/ 4 h 40"/>
                <a:gd name="T2" fmla="*/ 6 w 65"/>
                <a:gd name="T3" fmla="*/ 5 h 40"/>
                <a:gd name="T4" fmla="*/ 5 w 65"/>
                <a:gd name="T5" fmla="*/ 7 h 40"/>
                <a:gd name="T6" fmla="*/ 4 w 65"/>
                <a:gd name="T7" fmla="*/ 9 h 40"/>
                <a:gd name="T8" fmla="*/ 4 w 65"/>
                <a:gd name="T9" fmla="*/ 11 h 40"/>
                <a:gd name="T10" fmla="*/ 5 w 65"/>
                <a:gd name="T11" fmla="*/ 13 h 40"/>
                <a:gd name="T12" fmla="*/ 6 w 65"/>
                <a:gd name="T13" fmla="*/ 16 h 40"/>
                <a:gd name="T14" fmla="*/ 9 w 65"/>
                <a:gd name="T15" fmla="*/ 17 h 40"/>
                <a:gd name="T16" fmla="*/ 12 w 65"/>
                <a:gd name="T17" fmla="*/ 17 h 40"/>
                <a:gd name="T18" fmla="*/ 15 w 65"/>
                <a:gd name="T19" fmla="*/ 16 h 40"/>
                <a:gd name="T20" fmla="*/ 16 w 65"/>
                <a:gd name="T21" fmla="*/ 15 h 40"/>
                <a:gd name="T22" fmla="*/ 18 w 65"/>
                <a:gd name="T23" fmla="*/ 12 h 40"/>
                <a:gd name="T24" fmla="*/ 18 w 65"/>
                <a:gd name="T25" fmla="*/ 10 h 40"/>
                <a:gd name="T26" fmla="*/ 17 w 65"/>
                <a:gd name="T27" fmla="*/ 7 h 40"/>
                <a:gd name="T28" fmla="*/ 17 w 65"/>
                <a:gd name="T29" fmla="*/ 6 h 40"/>
                <a:gd name="T30" fmla="*/ 15 w 65"/>
                <a:gd name="T31" fmla="*/ 5 h 40"/>
                <a:gd name="T32" fmla="*/ 15 w 65"/>
                <a:gd name="T33" fmla="*/ 4 h 40"/>
                <a:gd name="T34" fmla="*/ 31 w 65"/>
                <a:gd name="T35" fmla="*/ 1 h 40"/>
                <a:gd name="T36" fmla="*/ 29 w 65"/>
                <a:gd name="T37" fmla="*/ 18 h 40"/>
                <a:gd name="T38" fmla="*/ 19 w 65"/>
                <a:gd name="T39" fmla="*/ 4 h 40"/>
                <a:gd name="T40" fmla="*/ 21 w 65"/>
                <a:gd name="T41" fmla="*/ 7 h 40"/>
                <a:gd name="T42" fmla="*/ 21 w 65"/>
                <a:gd name="T43" fmla="*/ 10 h 40"/>
                <a:gd name="T44" fmla="*/ 21 w 65"/>
                <a:gd name="T45" fmla="*/ 14 h 40"/>
                <a:gd name="T46" fmla="*/ 19 w 65"/>
                <a:gd name="T47" fmla="*/ 18 h 40"/>
                <a:gd name="T48" fmla="*/ 16 w 65"/>
                <a:gd name="T49" fmla="*/ 20 h 40"/>
                <a:gd name="T50" fmla="*/ 13 w 65"/>
                <a:gd name="T51" fmla="*/ 21 h 40"/>
                <a:gd name="T52" fmla="*/ 9 w 65"/>
                <a:gd name="T53" fmla="*/ 21 h 40"/>
                <a:gd name="T54" fmla="*/ 5 w 65"/>
                <a:gd name="T55" fmla="*/ 20 h 40"/>
                <a:gd name="T56" fmla="*/ 2 w 65"/>
                <a:gd name="T57" fmla="*/ 16 h 40"/>
                <a:gd name="T58" fmla="*/ 1 w 65"/>
                <a:gd name="T59" fmla="*/ 11 h 40"/>
                <a:gd name="T60" fmla="*/ 1 w 65"/>
                <a:gd name="T61" fmla="*/ 7 h 40"/>
                <a:gd name="T62" fmla="*/ 2 w 65"/>
                <a:gd name="T63" fmla="*/ 4 h 40"/>
                <a:gd name="T64" fmla="*/ 5 w 65"/>
                <a:gd name="T65" fmla="*/ 1 h 40"/>
                <a:gd name="T66" fmla="*/ 8 w 65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0">
                  <a:moveTo>
                    <a:pt x="15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5" y="34"/>
                  </a:lnTo>
                  <a:lnTo>
                    <a:pt x="57" y="34"/>
                  </a:lnTo>
                  <a:lnTo>
                    <a:pt x="55" y="9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6" name="Line 358"/>
            <p:cNvSpPr>
              <a:spLocks noChangeShapeType="1"/>
            </p:cNvSpPr>
            <p:nvPr/>
          </p:nvSpPr>
          <p:spPr bwMode="auto">
            <a:xfrm flipV="1">
              <a:off x="906" y="355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7" name="Freeform 359"/>
            <p:cNvSpPr>
              <a:spLocks/>
            </p:cNvSpPr>
            <p:nvPr/>
          </p:nvSpPr>
          <p:spPr bwMode="auto">
            <a:xfrm>
              <a:off x="906" y="3175"/>
              <a:ext cx="33" cy="376"/>
            </a:xfrm>
            <a:custGeom>
              <a:avLst/>
              <a:gdLst>
                <a:gd name="T0" fmla="*/ 0 w 65"/>
                <a:gd name="T1" fmla="*/ 376 h 751"/>
                <a:gd name="T2" fmla="*/ 1 w 65"/>
                <a:gd name="T3" fmla="*/ 368 h 751"/>
                <a:gd name="T4" fmla="*/ 2 w 65"/>
                <a:gd name="T5" fmla="*/ 361 h 751"/>
                <a:gd name="T6" fmla="*/ 3 w 65"/>
                <a:gd name="T7" fmla="*/ 355 h 751"/>
                <a:gd name="T8" fmla="*/ 4 w 65"/>
                <a:gd name="T9" fmla="*/ 348 h 751"/>
                <a:gd name="T10" fmla="*/ 4 w 65"/>
                <a:gd name="T11" fmla="*/ 340 h 751"/>
                <a:gd name="T12" fmla="*/ 5 w 65"/>
                <a:gd name="T13" fmla="*/ 335 h 751"/>
                <a:gd name="T14" fmla="*/ 5 w 65"/>
                <a:gd name="T15" fmla="*/ 334 h 751"/>
                <a:gd name="T16" fmla="*/ 6 w 65"/>
                <a:gd name="T17" fmla="*/ 327 h 751"/>
                <a:gd name="T18" fmla="*/ 7 w 65"/>
                <a:gd name="T19" fmla="*/ 319 h 751"/>
                <a:gd name="T20" fmla="*/ 7 w 65"/>
                <a:gd name="T21" fmla="*/ 312 h 751"/>
                <a:gd name="T22" fmla="*/ 8 w 65"/>
                <a:gd name="T23" fmla="*/ 306 h 751"/>
                <a:gd name="T24" fmla="*/ 9 w 65"/>
                <a:gd name="T25" fmla="*/ 299 h 751"/>
                <a:gd name="T26" fmla="*/ 9 w 65"/>
                <a:gd name="T27" fmla="*/ 291 h 751"/>
                <a:gd name="T28" fmla="*/ 10 w 65"/>
                <a:gd name="T29" fmla="*/ 285 h 751"/>
                <a:gd name="T30" fmla="*/ 10 w 65"/>
                <a:gd name="T31" fmla="*/ 278 h 751"/>
                <a:gd name="T32" fmla="*/ 11 w 65"/>
                <a:gd name="T33" fmla="*/ 270 h 751"/>
                <a:gd name="T34" fmla="*/ 11 w 65"/>
                <a:gd name="T35" fmla="*/ 263 h 751"/>
                <a:gd name="T36" fmla="*/ 11 w 65"/>
                <a:gd name="T37" fmla="*/ 257 h 751"/>
                <a:gd name="T38" fmla="*/ 11 w 65"/>
                <a:gd name="T39" fmla="*/ 250 h 751"/>
                <a:gd name="T40" fmla="*/ 11 w 65"/>
                <a:gd name="T41" fmla="*/ 242 h 751"/>
                <a:gd name="T42" fmla="*/ 11 w 65"/>
                <a:gd name="T43" fmla="*/ 236 h 751"/>
                <a:gd name="T44" fmla="*/ 11 w 65"/>
                <a:gd name="T45" fmla="*/ 229 h 751"/>
                <a:gd name="T46" fmla="*/ 11 w 65"/>
                <a:gd name="T47" fmla="*/ 221 h 751"/>
                <a:gd name="T48" fmla="*/ 11 w 65"/>
                <a:gd name="T49" fmla="*/ 214 h 751"/>
                <a:gd name="T50" fmla="*/ 10 w 65"/>
                <a:gd name="T51" fmla="*/ 208 h 751"/>
                <a:gd name="T52" fmla="*/ 10 w 65"/>
                <a:gd name="T53" fmla="*/ 200 h 751"/>
                <a:gd name="T54" fmla="*/ 9 w 65"/>
                <a:gd name="T55" fmla="*/ 193 h 751"/>
                <a:gd name="T56" fmla="*/ 9 w 65"/>
                <a:gd name="T57" fmla="*/ 187 h 751"/>
                <a:gd name="T58" fmla="*/ 9 w 65"/>
                <a:gd name="T59" fmla="*/ 180 h 751"/>
                <a:gd name="T60" fmla="*/ 8 w 65"/>
                <a:gd name="T61" fmla="*/ 173 h 751"/>
                <a:gd name="T62" fmla="*/ 8 w 65"/>
                <a:gd name="T63" fmla="*/ 166 h 751"/>
                <a:gd name="T64" fmla="*/ 7 w 65"/>
                <a:gd name="T65" fmla="*/ 159 h 751"/>
                <a:gd name="T66" fmla="*/ 6 w 65"/>
                <a:gd name="T67" fmla="*/ 152 h 751"/>
                <a:gd name="T68" fmla="*/ 6 w 65"/>
                <a:gd name="T69" fmla="*/ 144 h 751"/>
                <a:gd name="T70" fmla="*/ 6 w 65"/>
                <a:gd name="T71" fmla="*/ 138 h 751"/>
                <a:gd name="T72" fmla="*/ 5 w 65"/>
                <a:gd name="T73" fmla="*/ 131 h 751"/>
                <a:gd name="T74" fmla="*/ 5 w 65"/>
                <a:gd name="T75" fmla="*/ 123 h 751"/>
                <a:gd name="T76" fmla="*/ 5 w 65"/>
                <a:gd name="T77" fmla="*/ 121 h 751"/>
                <a:gd name="T78" fmla="*/ 5 w 65"/>
                <a:gd name="T79" fmla="*/ 117 h 751"/>
                <a:gd name="T80" fmla="*/ 5 w 65"/>
                <a:gd name="T81" fmla="*/ 110 h 751"/>
                <a:gd name="T82" fmla="*/ 5 w 65"/>
                <a:gd name="T83" fmla="*/ 105 h 751"/>
                <a:gd name="T84" fmla="*/ 5 w 65"/>
                <a:gd name="T85" fmla="*/ 102 h 751"/>
                <a:gd name="T86" fmla="*/ 5 w 65"/>
                <a:gd name="T87" fmla="*/ 95 h 751"/>
                <a:gd name="T88" fmla="*/ 6 w 65"/>
                <a:gd name="T89" fmla="*/ 89 h 751"/>
                <a:gd name="T90" fmla="*/ 7 w 65"/>
                <a:gd name="T91" fmla="*/ 82 h 751"/>
                <a:gd name="T92" fmla="*/ 8 w 65"/>
                <a:gd name="T93" fmla="*/ 74 h 751"/>
                <a:gd name="T94" fmla="*/ 10 w 65"/>
                <a:gd name="T95" fmla="*/ 68 h 751"/>
                <a:gd name="T96" fmla="*/ 12 w 65"/>
                <a:gd name="T97" fmla="*/ 61 h 751"/>
                <a:gd name="T98" fmla="*/ 16 w 65"/>
                <a:gd name="T99" fmla="*/ 53 h 751"/>
                <a:gd name="T100" fmla="*/ 17 w 65"/>
                <a:gd name="T101" fmla="*/ 46 h 751"/>
                <a:gd name="T102" fmla="*/ 17 w 65"/>
                <a:gd name="T103" fmla="*/ 40 h 751"/>
                <a:gd name="T104" fmla="*/ 15 w 65"/>
                <a:gd name="T105" fmla="*/ 33 h 751"/>
                <a:gd name="T106" fmla="*/ 14 w 65"/>
                <a:gd name="T107" fmla="*/ 26 h 751"/>
                <a:gd name="T108" fmla="*/ 17 w 65"/>
                <a:gd name="T109" fmla="*/ 19 h 751"/>
                <a:gd name="T110" fmla="*/ 19 w 65"/>
                <a:gd name="T111" fmla="*/ 16 h 751"/>
                <a:gd name="T112" fmla="*/ 22 w 65"/>
                <a:gd name="T113" fmla="*/ 12 h 751"/>
                <a:gd name="T114" fmla="*/ 26 w 65"/>
                <a:gd name="T115" fmla="*/ 8 h 751"/>
                <a:gd name="T116" fmla="*/ 29 w 65"/>
                <a:gd name="T117" fmla="*/ 5 h 751"/>
                <a:gd name="T118" fmla="*/ 33 w 65"/>
                <a:gd name="T119" fmla="*/ 0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" h="751">
                  <a:moveTo>
                    <a:pt x="0" y="751"/>
                  </a:moveTo>
                  <a:lnTo>
                    <a:pt x="2" y="736"/>
                  </a:lnTo>
                  <a:lnTo>
                    <a:pt x="4" y="722"/>
                  </a:lnTo>
                  <a:lnTo>
                    <a:pt x="6" y="709"/>
                  </a:lnTo>
                  <a:lnTo>
                    <a:pt x="8" y="695"/>
                  </a:lnTo>
                  <a:lnTo>
                    <a:pt x="8" y="680"/>
                  </a:lnTo>
                  <a:lnTo>
                    <a:pt x="10" y="670"/>
                  </a:lnTo>
                  <a:lnTo>
                    <a:pt x="10" y="667"/>
                  </a:lnTo>
                  <a:lnTo>
                    <a:pt x="11" y="653"/>
                  </a:lnTo>
                  <a:lnTo>
                    <a:pt x="13" y="638"/>
                  </a:lnTo>
                  <a:lnTo>
                    <a:pt x="13" y="624"/>
                  </a:lnTo>
                  <a:lnTo>
                    <a:pt x="15" y="611"/>
                  </a:lnTo>
                  <a:lnTo>
                    <a:pt x="17" y="597"/>
                  </a:lnTo>
                  <a:lnTo>
                    <a:pt x="17" y="582"/>
                  </a:lnTo>
                  <a:lnTo>
                    <a:pt x="19" y="569"/>
                  </a:lnTo>
                  <a:lnTo>
                    <a:pt x="19" y="555"/>
                  </a:lnTo>
                  <a:lnTo>
                    <a:pt x="21" y="540"/>
                  </a:lnTo>
                  <a:lnTo>
                    <a:pt x="21" y="526"/>
                  </a:lnTo>
                  <a:lnTo>
                    <a:pt x="21" y="513"/>
                  </a:lnTo>
                  <a:lnTo>
                    <a:pt x="21" y="499"/>
                  </a:lnTo>
                  <a:lnTo>
                    <a:pt x="21" y="484"/>
                  </a:lnTo>
                  <a:lnTo>
                    <a:pt x="21" y="471"/>
                  </a:lnTo>
                  <a:lnTo>
                    <a:pt x="21" y="457"/>
                  </a:lnTo>
                  <a:lnTo>
                    <a:pt x="21" y="442"/>
                  </a:lnTo>
                  <a:lnTo>
                    <a:pt x="21" y="428"/>
                  </a:lnTo>
                  <a:lnTo>
                    <a:pt x="19" y="415"/>
                  </a:lnTo>
                  <a:lnTo>
                    <a:pt x="19" y="400"/>
                  </a:lnTo>
                  <a:lnTo>
                    <a:pt x="17" y="386"/>
                  </a:lnTo>
                  <a:lnTo>
                    <a:pt x="17" y="373"/>
                  </a:lnTo>
                  <a:lnTo>
                    <a:pt x="17" y="359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13" y="317"/>
                  </a:lnTo>
                  <a:lnTo>
                    <a:pt x="11" y="304"/>
                  </a:lnTo>
                  <a:lnTo>
                    <a:pt x="11" y="288"/>
                  </a:lnTo>
                  <a:lnTo>
                    <a:pt x="11" y="275"/>
                  </a:lnTo>
                  <a:lnTo>
                    <a:pt x="10" y="261"/>
                  </a:lnTo>
                  <a:lnTo>
                    <a:pt x="10" y="246"/>
                  </a:lnTo>
                  <a:lnTo>
                    <a:pt x="10" y="242"/>
                  </a:lnTo>
                  <a:lnTo>
                    <a:pt x="10" y="233"/>
                  </a:lnTo>
                  <a:lnTo>
                    <a:pt x="10" y="219"/>
                  </a:lnTo>
                  <a:lnTo>
                    <a:pt x="10" y="210"/>
                  </a:lnTo>
                  <a:lnTo>
                    <a:pt x="10" y="204"/>
                  </a:lnTo>
                  <a:lnTo>
                    <a:pt x="10" y="190"/>
                  </a:lnTo>
                  <a:lnTo>
                    <a:pt x="11" y="177"/>
                  </a:lnTo>
                  <a:lnTo>
                    <a:pt x="13" y="163"/>
                  </a:lnTo>
                  <a:lnTo>
                    <a:pt x="15" y="148"/>
                  </a:lnTo>
                  <a:lnTo>
                    <a:pt x="19" y="135"/>
                  </a:lnTo>
                  <a:lnTo>
                    <a:pt x="23" y="121"/>
                  </a:lnTo>
                  <a:lnTo>
                    <a:pt x="31" y="106"/>
                  </a:lnTo>
                  <a:lnTo>
                    <a:pt x="34" y="92"/>
                  </a:lnTo>
                  <a:lnTo>
                    <a:pt x="33" y="79"/>
                  </a:lnTo>
                  <a:lnTo>
                    <a:pt x="29" y="66"/>
                  </a:lnTo>
                  <a:lnTo>
                    <a:pt x="27" y="52"/>
                  </a:lnTo>
                  <a:lnTo>
                    <a:pt x="33" y="37"/>
                  </a:lnTo>
                  <a:lnTo>
                    <a:pt x="38" y="31"/>
                  </a:lnTo>
                  <a:lnTo>
                    <a:pt x="44" y="23"/>
                  </a:lnTo>
                  <a:lnTo>
                    <a:pt x="52" y="16"/>
                  </a:lnTo>
                  <a:lnTo>
                    <a:pt x="58" y="10"/>
                  </a:lnTo>
                  <a:lnTo>
                    <a:pt x="6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8" name="Line 360"/>
            <p:cNvSpPr>
              <a:spLocks noChangeShapeType="1"/>
            </p:cNvSpPr>
            <p:nvPr/>
          </p:nvSpPr>
          <p:spPr bwMode="auto">
            <a:xfrm>
              <a:off x="939" y="317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9" name="Freeform 361"/>
            <p:cNvSpPr>
              <a:spLocks/>
            </p:cNvSpPr>
            <p:nvPr/>
          </p:nvSpPr>
          <p:spPr bwMode="auto">
            <a:xfrm>
              <a:off x="941" y="3142"/>
              <a:ext cx="28" cy="34"/>
            </a:xfrm>
            <a:custGeom>
              <a:avLst/>
              <a:gdLst>
                <a:gd name="T0" fmla="*/ 14 w 58"/>
                <a:gd name="T1" fmla="*/ 27 h 67"/>
                <a:gd name="T2" fmla="*/ 16 w 58"/>
                <a:gd name="T3" fmla="*/ 29 h 67"/>
                <a:gd name="T4" fmla="*/ 18 w 58"/>
                <a:gd name="T5" fmla="*/ 30 h 67"/>
                <a:gd name="T6" fmla="*/ 20 w 58"/>
                <a:gd name="T7" fmla="*/ 29 h 67"/>
                <a:gd name="T8" fmla="*/ 22 w 58"/>
                <a:gd name="T9" fmla="*/ 28 h 67"/>
                <a:gd name="T10" fmla="*/ 24 w 58"/>
                <a:gd name="T11" fmla="*/ 26 h 67"/>
                <a:gd name="T12" fmla="*/ 24 w 58"/>
                <a:gd name="T13" fmla="*/ 23 h 67"/>
                <a:gd name="T14" fmla="*/ 24 w 58"/>
                <a:gd name="T15" fmla="*/ 20 h 67"/>
                <a:gd name="T16" fmla="*/ 22 w 58"/>
                <a:gd name="T17" fmla="*/ 18 h 67"/>
                <a:gd name="T18" fmla="*/ 20 w 58"/>
                <a:gd name="T19" fmla="*/ 16 h 67"/>
                <a:gd name="T20" fmla="*/ 18 w 58"/>
                <a:gd name="T21" fmla="*/ 16 h 67"/>
                <a:gd name="T22" fmla="*/ 16 w 58"/>
                <a:gd name="T23" fmla="*/ 16 h 67"/>
                <a:gd name="T24" fmla="*/ 13 w 58"/>
                <a:gd name="T25" fmla="*/ 17 h 67"/>
                <a:gd name="T26" fmla="*/ 12 w 58"/>
                <a:gd name="T27" fmla="*/ 18 h 67"/>
                <a:gd name="T28" fmla="*/ 11 w 58"/>
                <a:gd name="T29" fmla="*/ 19 h 67"/>
                <a:gd name="T30" fmla="*/ 10 w 58"/>
                <a:gd name="T31" fmla="*/ 21 h 67"/>
                <a:gd name="T32" fmla="*/ 10 w 58"/>
                <a:gd name="T33" fmla="*/ 23 h 67"/>
                <a:gd name="T34" fmla="*/ 0 w 58"/>
                <a:gd name="T35" fmla="*/ 11 h 67"/>
                <a:gd name="T36" fmla="*/ 14 w 58"/>
                <a:gd name="T37" fmla="*/ 3 h 67"/>
                <a:gd name="T38" fmla="*/ 8 w 58"/>
                <a:gd name="T39" fmla="*/ 19 h 67"/>
                <a:gd name="T40" fmla="*/ 9 w 58"/>
                <a:gd name="T41" fmla="*/ 16 h 67"/>
                <a:gd name="T42" fmla="*/ 12 w 58"/>
                <a:gd name="T43" fmla="*/ 14 h 67"/>
                <a:gd name="T44" fmla="*/ 15 w 58"/>
                <a:gd name="T45" fmla="*/ 12 h 67"/>
                <a:gd name="T46" fmla="*/ 18 w 58"/>
                <a:gd name="T47" fmla="*/ 11 h 67"/>
                <a:gd name="T48" fmla="*/ 22 w 58"/>
                <a:gd name="T49" fmla="*/ 12 h 67"/>
                <a:gd name="T50" fmla="*/ 25 w 58"/>
                <a:gd name="T51" fmla="*/ 15 h 67"/>
                <a:gd name="T52" fmla="*/ 27 w 58"/>
                <a:gd name="T53" fmla="*/ 18 h 67"/>
                <a:gd name="T54" fmla="*/ 28 w 58"/>
                <a:gd name="T55" fmla="*/ 22 h 67"/>
                <a:gd name="T56" fmla="*/ 27 w 58"/>
                <a:gd name="T57" fmla="*/ 27 h 67"/>
                <a:gd name="T58" fmla="*/ 24 w 58"/>
                <a:gd name="T59" fmla="*/ 30 h 67"/>
                <a:gd name="T60" fmla="*/ 20 w 58"/>
                <a:gd name="T61" fmla="*/ 33 h 67"/>
                <a:gd name="T62" fmla="*/ 18 w 58"/>
                <a:gd name="T63" fmla="*/ 34 h 67"/>
                <a:gd name="T64" fmla="*/ 14 w 58"/>
                <a:gd name="T65" fmla="*/ 32 h 67"/>
                <a:gd name="T66" fmla="*/ 11 w 58"/>
                <a:gd name="T67" fmla="*/ 31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67">
                  <a:moveTo>
                    <a:pt x="23" y="61"/>
                  </a:moveTo>
                  <a:lnTo>
                    <a:pt x="29" y="54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10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52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37" y="67"/>
                  </a:lnTo>
                  <a:lnTo>
                    <a:pt x="33" y="65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0" name="Freeform 362"/>
            <p:cNvSpPr>
              <a:spLocks/>
            </p:cNvSpPr>
            <p:nvPr/>
          </p:nvSpPr>
          <p:spPr bwMode="auto">
            <a:xfrm>
              <a:off x="975" y="3155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3 h 13"/>
                <a:gd name="T4" fmla="*/ 4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1" name="Freeform 363"/>
            <p:cNvSpPr>
              <a:spLocks/>
            </p:cNvSpPr>
            <p:nvPr/>
          </p:nvSpPr>
          <p:spPr bwMode="auto">
            <a:xfrm>
              <a:off x="969" y="3118"/>
              <a:ext cx="29" cy="33"/>
            </a:xfrm>
            <a:custGeom>
              <a:avLst/>
              <a:gdLst>
                <a:gd name="T0" fmla="*/ 14 w 57"/>
                <a:gd name="T1" fmla="*/ 27 h 65"/>
                <a:gd name="T2" fmla="*/ 16 w 57"/>
                <a:gd name="T3" fmla="*/ 29 h 65"/>
                <a:gd name="T4" fmla="*/ 19 w 57"/>
                <a:gd name="T5" fmla="*/ 30 h 65"/>
                <a:gd name="T6" fmla="*/ 21 w 57"/>
                <a:gd name="T7" fmla="*/ 29 h 65"/>
                <a:gd name="T8" fmla="*/ 23 w 57"/>
                <a:gd name="T9" fmla="*/ 28 h 65"/>
                <a:gd name="T10" fmla="*/ 25 w 57"/>
                <a:gd name="T11" fmla="*/ 26 h 65"/>
                <a:gd name="T12" fmla="*/ 26 w 57"/>
                <a:gd name="T13" fmla="*/ 23 h 65"/>
                <a:gd name="T14" fmla="*/ 25 w 57"/>
                <a:gd name="T15" fmla="*/ 20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6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1 w 57"/>
                <a:gd name="T31" fmla="*/ 21 h 65"/>
                <a:gd name="T32" fmla="*/ 11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3 w 57"/>
                <a:gd name="T43" fmla="*/ 14 h 65"/>
                <a:gd name="T44" fmla="*/ 15 w 57"/>
                <a:gd name="T45" fmla="*/ 12 h 65"/>
                <a:gd name="T46" fmla="*/ 19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2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3 h 65"/>
                <a:gd name="T62" fmla="*/ 18 w 57"/>
                <a:gd name="T63" fmla="*/ 33 h 65"/>
                <a:gd name="T64" fmla="*/ 14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59"/>
                  </a:moveTo>
                  <a:lnTo>
                    <a:pt x="28" y="54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8" y="6"/>
                  </a:lnTo>
                  <a:lnTo>
                    <a:pt x="9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5"/>
                  </a:lnTo>
                  <a:lnTo>
                    <a:pt x="52" y="29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7" y="44"/>
                  </a:lnTo>
                  <a:lnTo>
                    <a:pt x="57" y="48"/>
                  </a:lnTo>
                  <a:lnTo>
                    <a:pt x="55" y="52"/>
                  </a:lnTo>
                  <a:lnTo>
                    <a:pt x="53" y="58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8" y="65"/>
                  </a:lnTo>
                  <a:lnTo>
                    <a:pt x="25" y="63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2" name="Line 364"/>
            <p:cNvSpPr>
              <a:spLocks noChangeShapeType="1"/>
            </p:cNvSpPr>
            <p:nvPr/>
          </p:nvSpPr>
          <p:spPr bwMode="auto">
            <a:xfrm flipV="1">
              <a:off x="1001" y="312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3" name="Freeform 365"/>
            <p:cNvSpPr>
              <a:spLocks/>
            </p:cNvSpPr>
            <p:nvPr/>
          </p:nvSpPr>
          <p:spPr bwMode="auto">
            <a:xfrm>
              <a:off x="1002" y="2863"/>
              <a:ext cx="498" cy="258"/>
            </a:xfrm>
            <a:custGeom>
              <a:avLst/>
              <a:gdLst>
                <a:gd name="T0" fmla="*/ 14 w 997"/>
                <a:gd name="T1" fmla="*/ 249 h 517"/>
                <a:gd name="T2" fmla="*/ 27 w 997"/>
                <a:gd name="T3" fmla="*/ 239 h 517"/>
                <a:gd name="T4" fmla="*/ 36 w 997"/>
                <a:gd name="T5" fmla="*/ 232 h 517"/>
                <a:gd name="T6" fmla="*/ 49 w 997"/>
                <a:gd name="T7" fmla="*/ 223 h 517"/>
                <a:gd name="T8" fmla="*/ 63 w 997"/>
                <a:gd name="T9" fmla="*/ 212 h 517"/>
                <a:gd name="T10" fmla="*/ 72 w 997"/>
                <a:gd name="T11" fmla="*/ 204 h 517"/>
                <a:gd name="T12" fmla="*/ 84 w 997"/>
                <a:gd name="T13" fmla="*/ 195 h 517"/>
                <a:gd name="T14" fmla="*/ 98 w 997"/>
                <a:gd name="T15" fmla="*/ 185 h 517"/>
                <a:gd name="T16" fmla="*/ 112 w 997"/>
                <a:gd name="T17" fmla="*/ 177 h 517"/>
                <a:gd name="T18" fmla="*/ 126 w 997"/>
                <a:gd name="T19" fmla="*/ 171 h 517"/>
                <a:gd name="T20" fmla="*/ 136 w 997"/>
                <a:gd name="T21" fmla="*/ 162 h 517"/>
                <a:gd name="T22" fmla="*/ 148 w 997"/>
                <a:gd name="T23" fmla="*/ 152 h 517"/>
                <a:gd name="T24" fmla="*/ 157 w 997"/>
                <a:gd name="T25" fmla="*/ 141 h 517"/>
                <a:gd name="T26" fmla="*/ 168 w 997"/>
                <a:gd name="T27" fmla="*/ 129 h 517"/>
                <a:gd name="T28" fmla="*/ 176 w 997"/>
                <a:gd name="T29" fmla="*/ 120 h 517"/>
                <a:gd name="T30" fmla="*/ 189 w 997"/>
                <a:gd name="T31" fmla="*/ 106 h 517"/>
                <a:gd name="T32" fmla="*/ 197 w 997"/>
                <a:gd name="T33" fmla="*/ 100 h 517"/>
                <a:gd name="T34" fmla="*/ 210 w 997"/>
                <a:gd name="T35" fmla="*/ 87 h 517"/>
                <a:gd name="T36" fmla="*/ 220 w 997"/>
                <a:gd name="T37" fmla="*/ 79 h 517"/>
                <a:gd name="T38" fmla="*/ 231 w 997"/>
                <a:gd name="T39" fmla="*/ 68 h 517"/>
                <a:gd name="T40" fmla="*/ 243 w 997"/>
                <a:gd name="T41" fmla="*/ 57 h 517"/>
                <a:gd name="T42" fmla="*/ 252 w 997"/>
                <a:gd name="T43" fmla="*/ 49 h 517"/>
                <a:gd name="T44" fmla="*/ 266 w 997"/>
                <a:gd name="T45" fmla="*/ 36 h 517"/>
                <a:gd name="T46" fmla="*/ 273 w 997"/>
                <a:gd name="T47" fmla="*/ 30 h 517"/>
                <a:gd name="T48" fmla="*/ 288 w 997"/>
                <a:gd name="T49" fmla="*/ 19 h 517"/>
                <a:gd name="T50" fmla="*/ 296 w 997"/>
                <a:gd name="T51" fmla="*/ 8 h 517"/>
                <a:gd name="T52" fmla="*/ 308 w 997"/>
                <a:gd name="T53" fmla="*/ 0 h 517"/>
                <a:gd name="T54" fmla="*/ 320 w 997"/>
                <a:gd name="T55" fmla="*/ 8 h 517"/>
                <a:gd name="T56" fmla="*/ 331 w 997"/>
                <a:gd name="T57" fmla="*/ 15 h 517"/>
                <a:gd name="T58" fmla="*/ 343 w 997"/>
                <a:gd name="T59" fmla="*/ 23 h 517"/>
                <a:gd name="T60" fmla="*/ 357 w 997"/>
                <a:gd name="T61" fmla="*/ 34 h 517"/>
                <a:gd name="T62" fmla="*/ 368 w 997"/>
                <a:gd name="T63" fmla="*/ 43 h 517"/>
                <a:gd name="T64" fmla="*/ 378 w 997"/>
                <a:gd name="T65" fmla="*/ 54 h 517"/>
                <a:gd name="T66" fmla="*/ 391 w 997"/>
                <a:gd name="T67" fmla="*/ 43 h 517"/>
                <a:gd name="T68" fmla="*/ 399 w 997"/>
                <a:gd name="T69" fmla="*/ 34 h 517"/>
                <a:gd name="T70" fmla="*/ 414 w 997"/>
                <a:gd name="T71" fmla="*/ 24 h 517"/>
                <a:gd name="T72" fmla="*/ 427 w 997"/>
                <a:gd name="T73" fmla="*/ 16 h 517"/>
                <a:gd name="T74" fmla="*/ 443 w 997"/>
                <a:gd name="T75" fmla="*/ 15 h 517"/>
                <a:gd name="T76" fmla="*/ 456 w 997"/>
                <a:gd name="T77" fmla="*/ 8 h 517"/>
                <a:gd name="T78" fmla="*/ 469 w 997"/>
                <a:gd name="T79" fmla="*/ 15 h 517"/>
                <a:gd name="T80" fmla="*/ 476 w 997"/>
                <a:gd name="T81" fmla="*/ 30 h 517"/>
                <a:gd name="T82" fmla="*/ 484 w 997"/>
                <a:gd name="T83" fmla="*/ 37 h 517"/>
                <a:gd name="T84" fmla="*/ 498 w 997"/>
                <a:gd name="T85" fmla="*/ 35 h 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7" h="517">
                  <a:moveTo>
                    <a:pt x="0" y="517"/>
                  </a:moveTo>
                  <a:lnTo>
                    <a:pt x="15" y="507"/>
                  </a:lnTo>
                  <a:lnTo>
                    <a:pt x="29" y="498"/>
                  </a:lnTo>
                  <a:lnTo>
                    <a:pt x="35" y="494"/>
                  </a:lnTo>
                  <a:lnTo>
                    <a:pt x="42" y="486"/>
                  </a:lnTo>
                  <a:lnTo>
                    <a:pt x="54" y="478"/>
                  </a:lnTo>
                  <a:lnTo>
                    <a:pt x="56" y="476"/>
                  </a:lnTo>
                  <a:lnTo>
                    <a:pt x="69" y="467"/>
                  </a:lnTo>
                  <a:lnTo>
                    <a:pt x="73" y="465"/>
                  </a:lnTo>
                  <a:lnTo>
                    <a:pt x="84" y="455"/>
                  </a:lnTo>
                  <a:lnTo>
                    <a:pt x="92" y="451"/>
                  </a:lnTo>
                  <a:lnTo>
                    <a:pt x="98" y="446"/>
                  </a:lnTo>
                  <a:lnTo>
                    <a:pt x="109" y="436"/>
                  </a:lnTo>
                  <a:lnTo>
                    <a:pt x="111" y="434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40" y="413"/>
                  </a:lnTo>
                  <a:lnTo>
                    <a:pt x="144" y="409"/>
                  </a:lnTo>
                  <a:lnTo>
                    <a:pt x="154" y="400"/>
                  </a:lnTo>
                  <a:lnTo>
                    <a:pt x="159" y="396"/>
                  </a:lnTo>
                  <a:lnTo>
                    <a:pt x="169" y="390"/>
                  </a:lnTo>
                  <a:lnTo>
                    <a:pt x="179" y="382"/>
                  </a:lnTo>
                  <a:lnTo>
                    <a:pt x="182" y="378"/>
                  </a:lnTo>
                  <a:lnTo>
                    <a:pt x="196" y="371"/>
                  </a:lnTo>
                  <a:lnTo>
                    <a:pt x="204" y="367"/>
                  </a:lnTo>
                  <a:lnTo>
                    <a:pt x="209" y="363"/>
                  </a:lnTo>
                  <a:lnTo>
                    <a:pt x="225" y="355"/>
                  </a:lnTo>
                  <a:lnTo>
                    <a:pt x="230" y="354"/>
                  </a:lnTo>
                  <a:lnTo>
                    <a:pt x="238" y="348"/>
                  </a:lnTo>
                  <a:lnTo>
                    <a:pt x="252" y="342"/>
                  </a:lnTo>
                  <a:lnTo>
                    <a:pt x="257" y="338"/>
                  </a:lnTo>
                  <a:lnTo>
                    <a:pt x="267" y="330"/>
                  </a:lnTo>
                  <a:lnTo>
                    <a:pt x="273" y="325"/>
                  </a:lnTo>
                  <a:lnTo>
                    <a:pt x="280" y="317"/>
                  </a:lnTo>
                  <a:lnTo>
                    <a:pt x="286" y="311"/>
                  </a:lnTo>
                  <a:lnTo>
                    <a:pt x="296" y="304"/>
                  </a:lnTo>
                  <a:lnTo>
                    <a:pt x="300" y="298"/>
                  </a:lnTo>
                  <a:lnTo>
                    <a:pt x="309" y="288"/>
                  </a:lnTo>
                  <a:lnTo>
                    <a:pt x="315" y="282"/>
                  </a:lnTo>
                  <a:lnTo>
                    <a:pt x="323" y="275"/>
                  </a:lnTo>
                  <a:lnTo>
                    <a:pt x="328" y="269"/>
                  </a:lnTo>
                  <a:lnTo>
                    <a:pt x="336" y="259"/>
                  </a:lnTo>
                  <a:lnTo>
                    <a:pt x="342" y="256"/>
                  </a:lnTo>
                  <a:lnTo>
                    <a:pt x="349" y="244"/>
                  </a:lnTo>
                  <a:lnTo>
                    <a:pt x="353" y="240"/>
                  </a:lnTo>
                  <a:lnTo>
                    <a:pt x="365" y="229"/>
                  </a:lnTo>
                  <a:lnTo>
                    <a:pt x="367" y="227"/>
                  </a:lnTo>
                  <a:lnTo>
                    <a:pt x="378" y="213"/>
                  </a:lnTo>
                  <a:lnTo>
                    <a:pt x="392" y="200"/>
                  </a:lnTo>
                  <a:lnTo>
                    <a:pt x="394" y="200"/>
                  </a:lnTo>
                  <a:lnTo>
                    <a:pt x="407" y="188"/>
                  </a:lnTo>
                  <a:lnTo>
                    <a:pt x="409" y="186"/>
                  </a:lnTo>
                  <a:lnTo>
                    <a:pt x="421" y="175"/>
                  </a:lnTo>
                  <a:lnTo>
                    <a:pt x="424" y="171"/>
                  </a:lnTo>
                  <a:lnTo>
                    <a:pt x="434" y="161"/>
                  </a:lnTo>
                  <a:lnTo>
                    <a:pt x="440" y="158"/>
                  </a:lnTo>
                  <a:lnTo>
                    <a:pt x="449" y="148"/>
                  </a:lnTo>
                  <a:lnTo>
                    <a:pt x="455" y="142"/>
                  </a:lnTo>
                  <a:lnTo>
                    <a:pt x="463" y="137"/>
                  </a:lnTo>
                  <a:lnTo>
                    <a:pt x="470" y="129"/>
                  </a:lnTo>
                  <a:lnTo>
                    <a:pt x="476" y="123"/>
                  </a:lnTo>
                  <a:lnTo>
                    <a:pt x="486" y="115"/>
                  </a:lnTo>
                  <a:lnTo>
                    <a:pt x="492" y="110"/>
                  </a:lnTo>
                  <a:lnTo>
                    <a:pt x="501" y="102"/>
                  </a:lnTo>
                  <a:lnTo>
                    <a:pt x="505" y="98"/>
                  </a:lnTo>
                  <a:lnTo>
                    <a:pt x="517" y="87"/>
                  </a:lnTo>
                  <a:lnTo>
                    <a:pt x="518" y="85"/>
                  </a:lnTo>
                  <a:lnTo>
                    <a:pt x="532" y="73"/>
                  </a:lnTo>
                  <a:lnTo>
                    <a:pt x="547" y="60"/>
                  </a:lnTo>
                  <a:lnTo>
                    <a:pt x="561" y="48"/>
                  </a:lnTo>
                  <a:lnTo>
                    <a:pt x="565" y="46"/>
                  </a:lnTo>
                  <a:lnTo>
                    <a:pt x="576" y="39"/>
                  </a:lnTo>
                  <a:lnTo>
                    <a:pt x="582" y="31"/>
                  </a:lnTo>
                  <a:lnTo>
                    <a:pt x="590" y="25"/>
                  </a:lnTo>
                  <a:lnTo>
                    <a:pt x="593" y="17"/>
                  </a:lnTo>
                  <a:lnTo>
                    <a:pt x="603" y="4"/>
                  </a:lnTo>
                  <a:lnTo>
                    <a:pt x="616" y="0"/>
                  </a:lnTo>
                  <a:lnTo>
                    <a:pt x="630" y="2"/>
                  </a:lnTo>
                  <a:lnTo>
                    <a:pt x="632" y="4"/>
                  </a:lnTo>
                  <a:lnTo>
                    <a:pt x="641" y="17"/>
                  </a:lnTo>
                  <a:lnTo>
                    <a:pt x="645" y="21"/>
                  </a:lnTo>
                  <a:lnTo>
                    <a:pt x="659" y="31"/>
                  </a:lnTo>
                  <a:lnTo>
                    <a:pt x="663" y="31"/>
                  </a:lnTo>
                  <a:lnTo>
                    <a:pt x="674" y="35"/>
                  </a:lnTo>
                  <a:lnTo>
                    <a:pt x="687" y="46"/>
                  </a:lnTo>
                  <a:lnTo>
                    <a:pt x="697" y="60"/>
                  </a:lnTo>
                  <a:lnTo>
                    <a:pt x="701" y="64"/>
                  </a:lnTo>
                  <a:lnTo>
                    <a:pt x="714" y="69"/>
                  </a:lnTo>
                  <a:lnTo>
                    <a:pt x="724" y="73"/>
                  </a:lnTo>
                  <a:lnTo>
                    <a:pt x="730" y="77"/>
                  </a:lnTo>
                  <a:lnTo>
                    <a:pt x="737" y="87"/>
                  </a:lnTo>
                  <a:lnTo>
                    <a:pt x="743" y="96"/>
                  </a:lnTo>
                  <a:lnTo>
                    <a:pt x="747" y="102"/>
                  </a:lnTo>
                  <a:lnTo>
                    <a:pt x="757" y="108"/>
                  </a:lnTo>
                  <a:lnTo>
                    <a:pt x="772" y="102"/>
                  </a:lnTo>
                  <a:lnTo>
                    <a:pt x="782" y="87"/>
                  </a:lnTo>
                  <a:lnTo>
                    <a:pt x="785" y="83"/>
                  </a:lnTo>
                  <a:lnTo>
                    <a:pt x="793" y="73"/>
                  </a:lnTo>
                  <a:lnTo>
                    <a:pt x="799" y="69"/>
                  </a:lnTo>
                  <a:lnTo>
                    <a:pt x="812" y="62"/>
                  </a:lnTo>
                  <a:lnTo>
                    <a:pt x="818" y="60"/>
                  </a:lnTo>
                  <a:lnTo>
                    <a:pt x="828" y="48"/>
                  </a:lnTo>
                  <a:lnTo>
                    <a:pt x="830" y="46"/>
                  </a:lnTo>
                  <a:lnTo>
                    <a:pt x="841" y="37"/>
                  </a:lnTo>
                  <a:lnTo>
                    <a:pt x="855" y="33"/>
                  </a:lnTo>
                  <a:lnTo>
                    <a:pt x="870" y="33"/>
                  </a:lnTo>
                  <a:lnTo>
                    <a:pt x="883" y="33"/>
                  </a:lnTo>
                  <a:lnTo>
                    <a:pt x="887" y="31"/>
                  </a:lnTo>
                  <a:lnTo>
                    <a:pt x="897" y="29"/>
                  </a:lnTo>
                  <a:lnTo>
                    <a:pt x="910" y="17"/>
                  </a:lnTo>
                  <a:lnTo>
                    <a:pt x="912" y="17"/>
                  </a:lnTo>
                  <a:lnTo>
                    <a:pt x="926" y="12"/>
                  </a:lnTo>
                  <a:lnTo>
                    <a:pt x="929" y="17"/>
                  </a:lnTo>
                  <a:lnTo>
                    <a:pt x="939" y="31"/>
                  </a:lnTo>
                  <a:lnTo>
                    <a:pt x="939" y="33"/>
                  </a:lnTo>
                  <a:lnTo>
                    <a:pt x="945" y="46"/>
                  </a:lnTo>
                  <a:lnTo>
                    <a:pt x="953" y="60"/>
                  </a:lnTo>
                  <a:lnTo>
                    <a:pt x="954" y="60"/>
                  </a:lnTo>
                  <a:lnTo>
                    <a:pt x="966" y="73"/>
                  </a:lnTo>
                  <a:lnTo>
                    <a:pt x="968" y="75"/>
                  </a:lnTo>
                  <a:lnTo>
                    <a:pt x="981" y="75"/>
                  </a:lnTo>
                  <a:lnTo>
                    <a:pt x="985" y="73"/>
                  </a:lnTo>
                  <a:lnTo>
                    <a:pt x="997" y="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4" name="Line 366"/>
            <p:cNvSpPr>
              <a:spLocks noChangeShapeType="1"/>
            </p:cNvSpPr>
            <p:nvPr/>
          </p:nvSpPr>
          <p:spPr bwMode="auto">
            <a:xfrm>
              <a:off x="1500" y="289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5" name="Freeform 367"/>
            <p:cNvSpPr>
              <a:spLocks/>
            </p:cNvSpPr>
            <p:nvPr/>
          </p:nvSpPr>
          <p:spPr bwMode="auto">
            <a:xfrm>
              <a:off x="1511" y="2883"/>
              <a:ext cx="21" cy="32"/>
            </a:xfrm>
            <a:custGeom>
              <a:avLst/>
              <a:gdLst>
                <a:gd name="T0" fmla="*/ 5 w 42"/>
                <a:gd name="T1" fmla="*/ 23 h 63"/>
                <a:gd name="T2" fmla="*/ 5 w 42"/>
                <a:gd name="T3" fmla="*/ 25 h 63"/>
                <a:gd name="T4" fmla="*/ 6 w 42"/>
                <a:gd name="T5" fmla="*/ 27 h 63"/>
                <a:gd name="T6" fmla="*/ 8 w 42"/>
                <a:gd name="T7" fmla="*/ 28 h 63"/>
                <a:gd name="T8" fmla="*/ 10 w 42"/>
                <a:gd name="T9" fmla="*/ 29 h 63"/>
                <a:gd name="T10" fmla="*/ 13 w 42"/>
                <a:gd name="T11" fmla="*/ 29 h 63"/>
                <a:gd name="T12" fmla="*/ 15 w 42"/>
                <a:gd name="T13" fmla="*/ 27 h 63"/>
                <a:gd name="T14" fmla="*/ 16 w 42"/>
                <a:gd name="T15" fmla="*/ 25 h 63"/>
                <a:gd name="T16" fmla="*/ 17 w 42"/>
                <a:gd name="T17" fmla="*/ 21 h 63"/>
                <a:gd name="T18" fmla="*/ 17 w 42"/>
                <a:gd name="T19" fmla="*/ 19 h 63"/>
                <a:gd name="T20" fmla="*/ 16 w 42"/>
                <a:gd name="T21" fmla="*/ 16 h 63"/>
                <a:gd name="T22" fmla="*/ 14 w 42"/>
                <a:gd name="T23" fmla="*/ 15 h 63"/>
                <a:gd name="T24" fmla="*/ 11 w 42"/>
                <a:gd name="T25" fmla="*/ 14 h 63"/>
                <a:gd name="T26" fmla="*/ 10 w 42"/>
                <a:gd name="T27" fmla="*/ 14 h 63"/>
                <a:gd name="T28" fmla="*/ 8 w 42"/>
                <a:gd name="T29" fmla="*/ 14 h 63"/>
                <a:gd name="T30" fmla="*/ 6 w 42"/>
                <a:gd name="T31" fmla="*/ 15 h 63"/>
                <a:gd name="T32" fmla="*/ 5 w 42"/>
                <a:gd name="T33" fmla="*/ 16 h 63"/>
                <a:gd name="T34" fmla="*/ 6 w 42"/>
                <a:gd name="T35" fmla="*/ 0 h 63"/>
                <a:gd name="T36" fmla="*/ 21 w 42"/>
                <a:gd name="T37" fmla="*/ 6 h 63"/>
                <a:gd name="T38" fmla="*/ 6 w 42"/>
                <a:gd name="T39" fmla="*/ 12 h 63"/>
                <a:gd name="T40" fmla="*/ 10 w 42"/>
                <a:gd name="T41" fmla="*/ 12 h 63"/>
                <a:gd name="T42" fmla="*/ 13 w 42"/>
                <a:gd name="T43" fmla="*/ 11 h 63"/>
                <a:gd name="T44" fmla="*/ 16 w 42"/>
                <a:gd name="T45" fmla="*/ 12 h 63"/>
                <a:gd name="T46" fmla="*/ 19 w 42"/>
                <a:gd name="T47" fmla="*/ 14 h 63"/>
                <a:gd name="T48" fmla="*/ 21 w 42"/>
                <a:gd name="T49" fmla="*/ 18 h 63"/>
                <a:gd name="T50" fmla="*/ 21 w 42"/>
                <a:gd name="T51" fmla="*/ 21 h 63"/>
                <a:gd name="T52" fmla="*/ 20 w 42"/>
                <a:gd name="T53" fmla="*/ 25 h 63"/>
                <a:gd name="T54" fmla="*/ 18 w 42"/>
                <a:gd name="T55" fmla="*/ 29 h 63"/>
                <a:gd name="T56" fmla="*/ 15 w 42"/>
                <a:gd name="T57" fmla="*/ 32 h 63"/>
                <a:gd name="T58" fmla="*/ 10 w 42"/>
                <a:gd name="T59" fmla="*/ 32 h 63"/>
                <a:gd name="T60" fmla="*/ 6 w 42"/>
                <a:gd name="T61" fmla="*/ 31 h 63"/>
                <a:gd name="T62" fmla="*/ 3 w 42"/>
                <a:gd name="T63" fmla="*/ 29 h 63"/>
                <a:gd name="T64" fmla="*/ 1 w 42"/>
                <a:gd name="T65" fmla="*/ 26 h 63"/>
                <a:gd name="T66" fmla="*/ 0 w 42"/>
                <a:gd name="T67" fmla="*/ 23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3">
                  <a:moveTo>
                    <a:pt x="0" y="46"/>
                  </a:moveTo>
                  <a:lnTo>
                    <a:pt x="9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11" y="0"/>
                  </a:lnTo>
                  <a:lnTo>
                    <a:pt x="42" y="1"/>
                  </a:lnTo>
                  <a:lnTo>
                    <a:pt x="42" y="11"/>
                  </a:lnTo>
                  <a:lnTo>
                    <a:pt x="17" y="7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0" y="49"/>
                  </a:lnTo>
                  <a:lnTo>
                    <a:pt x="38" y="53"/>
                  </a:lnTo>
                  <a:lnTo>
                    <a:pt x="36" y="57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6" name="Freeform 368"/>
            <p:cNvSpPr>
              <a:spLocks/>
            </p:cNvSpPr>
            <p:nvPr/>
          </p:nvSpPr>
          <p:spPr bwMode="auto">
            <a:xfrm>
              <a:off x="1538" y="2912"/>
              <a:ext cx="4" cy="5"/>
            </a:xfrm>
            <a:custGeom>
              <a:avLst/>
              <a:gdLst>
                <a:gd name="T0" fmla="*/ 0 w 7"/>
                <a:gd name="T1" fmla="*/ 4 h 10"/>
                <a:gd name="T2" fmla="*/ 0 w 7"/>
                <a:gd name="T3" fmla="*/ 0 h 10"/>
                <a:gd name="T4" fmla="*/ 4 w 7"/>
                <a:gd name="T5" fmla="*/ 0 h 10"/>
                <a:gd name="T6" fmla="*/ 4 w 7"/>
                <a:gd name="T7" fmla="*/ 5 h 10"/>
                <a:gd name="T8" fmla="*/ 0 w 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7" name="Freeform 369"/>
            <p:cNvSpPr>
              <a:spLocks/>
            </p:cNvSpPr>
            <p:nvPr/>
          </p:nvSpPr>
          <p:spPr bwMode="auto">
            <a:xfrm>
              <a:off x="1548" y="2886"/>
              <a:ext cx="21" cy="32"/>
            </a:xfrm>
            <a:custGeom>
              <a:avLst/>
              <a:gdLst>
                <a:gd name="T0" fmla="*/ 4 w 42"/>
                <a:gd name="T1" fmla="*/ 22 h 64"/>
                <a:gd name="T2" fmla="*/ 5 w 42"/>
                <a:gd name="T3" fmla="*/ 25 h 64"/>
                <a:gd name="T4" fmla="*/ 6 w 42"/>
                <a:gd name="T5" fmla="*/ 27 h 64"/>
                <a:gd name="T6" fmla="*/ 8 w 42"/>
                <a:gd name="T7" fmla="*/ 28 h 64"/>
                <a:gd name="T8" fmla="*/ 10 w 42"/>
                <a:gd name="T9" fmla="*/ 29 h 64"/>
                <a:gd name="T10" fmla="*/ 13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6 w 42"/>
                <a:gd name="T19" fmla="*/ 19 h 64"/>
                <a:gd name="T20" fmla="*/ 15 w 42"/>
                <a:gd name="T21" fmla="*/ 17 h 64"/>
                <a:gd name="T22" fmla="*/ 14 w 42"/>
                <a:gd name="T23" fmla="*/ 15 h 64"/>
                <a:gd name="T24" fmla="*/ 11 w 42"/>
                <a:gd name="T25" fmla="*/ 15 h 64"/>
                <a:gd name="T26" fmla="*/ 9 w 42"/>
                <a:gd name="T27" fmla="*/ 15 h 64"/>
                <a:gd name="T28" fmla="*/ 7 w 42"/>
                <a:gd name="T29" fmla="*/ 15 h 64"/>
                <a:gd name="T30" fmla="*/ 6 w 42"/>
                <a:gd name="T31" fmla="*/ 16 h 64"/>
                <a:gd name="T32" fmla="*/ 5 w 42"/>
                <a:gd name="T33" fmla="*/ 17 h 64"/>
                <a:gd name="T34" fmla="*/ 5 w 42"/>
                <a:gd name="T35" fmla="*/ 0 h 64"/>
                <a:gd name="T36" fmla="*/ 21 w 42"/>
                <a:gd name="T37" fmla="*/ 5 h 64"/>
                <a:gd name="T38" fmla="*/ 6 w 42"/>
                <a:gd name="T39" fmla="*/ 13 h 64"/>
                <a:gd name="T40" fmla="*/ 9 w 42"/>
                <a:gd name="T41" fmla="*/ 12 h 64"/>
                <a:gd name="T42" fmla="*/ 12 w 42"/>
                <a:gd name="T43" fmla="*/ 11 h 64"/>
                <a:gd name="T44" fmla="*/ 16 w 42"/>
                <a:gd name="T45" fmla="*/ 12 h 64"/>
                <a:gd name="T46" fmla="*/ 18 w 42"/>
                <a:gd name="T47" fmla="*/ 15 h 64"/>
                <a:gd name="T48" fmla="*/ 21 w 42"/>
                <a:gd name="T49" fmla="*/ 18 h 64"/>
                <a:gd name="T50" fmla="*/ 21 w 42"/>
                <a:gd name="T51" fmla="*/ 22 h 64"/>
                <a:gd name="T52" fmla="*/ 20 w 42"/>
                <a:gd name="T53" fmla="*/ 25 h 64"/>
                <a:gd name="T54" fmla="*/ 18 w 42"/>
                <a:gd name="T55" fmla="*/ 29 h 64"/>
                <a:gd name="T56" fmla="*/ 15 w 42"/>
                <a:gd name="T57" fmla="*/ 32 h 64"/>
                <a:gd name="T58" fmla="*/ 10 w 42"/>
                <a:gd name="T59" fmla="*/ 32 h 64"/>
                <a:gd name="T60" fmla="*/ 6 w 42"/>
                <a:gd name="T61" fmla="*/ 31 h 64"/>
                <a:gd name="T62" fmla="*/ 2 w 42"/>
                <a:gd name="T63" fmla="*/ 29 h 64"/>
                <a:gd name="T64" fmla="*/ 1 w 42"/>
                <a:gd name="T65" fmla="*/ 26 h 64"/>
                <a:gd name="T66" fmla="*/ 0 w 42"/>
                <a:gd name="T67" fmla="*/ 2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7" y="44"/>
                  </a:lnTo>
                  <a:lnTo>
                    <a:pt x="7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2" y="33"/>
                  </a:lnTo>
                  <a:lnTo>
                    <a:pt x="9" y="0"/>
                  </a:lnTo>
                  <a:lnTo>
                    <a:pt x="42" y="2"/>
                  </a:lnTo>
                  <a:lnTo>
                    <a:pt x="42" y="10"/>
                  </a:lnTo>
                  <a:lnTo>
                    <a:pt x="17" y="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6" y="29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9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3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8" name="Line 370"/>
            <p:cNvSpPr>
              <a:spLocks noChangeShapeType="1"/>
            </p:cNvSpPr>
            <p:nvPr/>
          </p:nvSpPr>
          <p:spPr bwMode="auto">
            <a:xfrm>
              <a:off x="1582" y="2904"/>
              <a:ext cx="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9" name="Freeform 371"/>
            <p:cNvSpPr>
              <a:spLocks/>
            </p:cNvSpPr>
            <p:nvPr/>
          </p:nvSpPr>
          <p:spPr bwMode="auto">
            <a:xfrm>
              <a:off x="1555" y="2904"/>
              <a:ext cx="89" cy="332"/>
            </a:xfrm>
            <a:custGeom>
              <a:avLst/>
              <a:gdLst>
                <a:gd name="T0" fmla="*/ 35 w 179"/>
                <a:gd name="T1" fmla="*/ 2 h 662"/>
                <a:gd name="T2" fmla="*/ 43 w 179"/>
                <a:gd name="T3" fmla="*/ 5 h 662"/>
                <a:gd name="T4" fmla="*/ 50 w 179"/>
                <a:gd name="T5" fmla="*/ 10 h 662"/>
                <a:gd name="T6" fmla="*/ 57 w 179"/>
                <a:gd name="T7" fmla="*/ 16 h 662"/>
                <a:gd name="T8" fmla="*/ 64 w 179"/>
                <a:gd name="T9" fmla="*/ 23 h 662"/>
                <a:gd name="T10" fmla="*/ 71 w 179"/>
                <a:gd name="T11" fmla="*/ 32 h 662"/>
                <a:gd name="T12" fmla="*/ 78 w 179"/>
                <a:gd name="T13" fmla="*/ 43 h 662"/>
                <a:gd name="T14" fmla="*/ 81 w 179"/>
                <a:gd name="T15" fmla="*/ 52 h 662"/>
                <a:gd name="T16" fmla="*/ 85 w 179"/>
                <a:gd name="T17" fmla="*/ 60 h 662"/>
                <a:gd name="T18" fmla="*/ 88 w 179"/>
                <a:gd name="T19" fmla="*/ 72 h 662"/>
                <a:gd name="T20" fmla="*/ 89 w 179"/>
                <a:gd name="T21" fmla="*/ 87 h 662"/>
                <a:gd name="T22" fmla="*/ 88 w 179"/>
                <a:gd name="T23" fmla="*/ 100 h 662"/>
                <a:gd name="T24" fmla="*/ 86 w 179"/>
                <a:gd name="T25" fmla="*/ 114 h 662"/>
                <a:gd name="T26" fmla="*/ 84 w 179"/>
                <a:gd name="T27" fmla="*/ 121 h 662"/>
                <a:gd name="T28" fmla="*/ 80 w 179"/>
                <a:gd name="T29" fmla="*/ 136 h 662"/>
                <a:gd name="T30" fmla="*/ 77 w 179"/>
                <a:gd name="T31" fmla="*/ 142 h 662"/>
                <a:gd name="T32" fmla="*/ 71 w 179"/>
                <a:gd name="T33" fmla="*/ 154 h 662"/>
                <a:gd name="T34" fmla="*/ 65 w 179"/>
                <a:gd name="T35" fmla="*/ 163 h 662"/>
                <a:gd name="T36" fmla="*/ 60 w 179"/>
                <a:gd name="T37" fmla="*/ 171 h 662"/>
                <a:gd name="T38" fmla="*/ 55 w 179"/>
                <a:gd name="T39" fmla="*/ 177 h 662"/>
                <a:gd name="T40" fmla="*/ 49 w 179"/>
                <a:gd name="T41" fmla="*/ 185 h 662"/>
                <a:gd name="T42" fmla="*/ 43 w 179"/>
                <a:gd name="T43" fmla="*/ 192 h 662"/>
                <a:gd name="T44" fmla="*/ 35 w 179"/>
                <a:gd name="T45" fmla="*/ 199 h 662"/>
                <a:gd name="T46" fmla="*/ 28 w 179"/>
                <a:gd name="T47" fmla="*/ 206 h 662"/>
                <a:gd name="T48" fmla="*/ 19 w 179"/>
                <a:gd name="T49" fmla="*/ 213 h 662"/>
                <a:gd name="T50" fmla="*/ 19 w 179"/>
                <a:gd name="T51" fmla="*/ 226 h 662"/>
                <a:gd name="T52" fmla="*/ 18 w 179"/>
                <a:gd name="T53" fmla="*/ 241 h 662"/>
                <a:gd name="T54" fmla="*/ 15 w 179"/>
                <a:gd name="T55" fmla="*/ 249 h 662"/>
                <a:gd name="T56" fmla="*/ 8 w 179"/>
                <a:gd name="T57" fmla="*/ 262 h 662"/>
                <a:gd name="T58" fmla="*/ 7 w 179"/>
                <a:gd name="T59" fmla="*/ 268 h 662"/>
                <a:gd name="T60" fmla="*/ 3 w 179"/>
                <a:gd name="T61" fmla="*/ 283 h 662"/>
                <a:gd name="T62" fmla="*/ 1 w 179"/>
                <a:gd name="T63" fmla="*/ 297 h 662"/>
                <a:gd name="T64" fmla="*/ 0 w 179"/>
                <a:gd name="T65" fmla="*/ 304 h 662"/>
                <a:gd name="T66" fmla="*/ 0 w 179"/>
                <a:gd name="T67" fmla="*/ 317 h 662"/>
                <a:gd name="T68" fmla="*/ 1 w 179"/>
                <a:gd name="T69" fmla="*/ 332 h 6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62">
                  <a:moveTo>
                    <a:pt x="58" y="0"/>
                  </a:moveTo>
                  <a:lnTo>
                    <a:pt x="71" y="4"/>
                  </a:lnTo>
                  <a:lnTo>
                    <a:pt x="77" y="4"/>
                  </a:lnTo>
                  <a:lnTo>
                    <a:pt x="87" y="9"/>
                  </a:lnTo>
                  <a:lnTo>
                    <a:pt x="100" y="19"/>
                  </a:lnTo>
                  <a:lnTo>
                    <a:pt x="113" y="30"/>
                  </a:lnTo>
                  <a:lnTo>
                    <a:pt x="115" y="32"/>
                  </a:lnTo>
                  <a:lnTo>
                    <a:pt x="129" y="46"/>
                  </a:lnTo>
                  <a:lnTo>
                    <a:pt x="140" y="61"/>
                  </a:lnTo>
                  <a:lnTo>
                    <a:pt x="142" y="63"/>
                  </a:lnTo>
                  <a:lnTo>
                    <a:pt x="150" y="75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3" y="103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3" y="130"/>
                  </a:lnTo>
                  <a:lnTo>
                    <a:pt x="177" y="144"/>
                  </a:lnTo>
                  <a:lnTo>
                    <a:pt x="177" y="159"/>
                  </a:lnTo>
                  <a:lnTo>
                    <a:pt x="179" y="173"/>
                  </a:lnTo>
                  <a:lnTo>
                    <a:pt x="179" y="186"/>
                  </a:lnTo>
                  <a:lnTo>
                    <a:pt x="177" y="199"/>
                  </a:lnTo>
                  <a:lnTo>
                    <a:pt x="175" y="215"/>
                  </a:lnTo>
                  <a:lnTo>
                    <a:pt x="173" y="228"/>
                  </a:lnTo>
                  <a:lnTo>
                    <a:pt x="171" y="236"/>
                  </a:lnTo>
                  <a:lnTo>
                    <a:pt x="169" y="242"/>
                  </a:lnTo>
                  <a:lnTo>
                    <a:pt x="165" y="257"/>
                  </a:lnTo>
                  <a:lnTo>
                    <a:pt x="160" y="271"/>
                  </a:lnTo>
                  <a:lnTo>
                    <a:pt x="156" y="278"/>
                  </a:lnTo>
                  <a:lnTo>
                    <a:pt x="154" y="284"/>
                  </a:lnTo>
                  <a:lnTo>
                    <a:pt x="146" y="299"/>
                  </a:lnTo>
                  <a:lnTo>
                    <a:pt x="142" y="307"/>
                  </a:lnTo>
                  <a:lnTo>
                    <a:pt x="138" y="313"/>
                  </a:lnTo>
                  <a:lnTo>
                    <a:pt x="131" y="326"/>
                  </a:lnTo>
                  <a:lnTo>
                    <a:pt x="129" y="330"/>
                  </a:lnTo>
                  <a:lnTo>
                    <a:pt x="121" y="340"/>
                  </a:lnTo>
                  <a:lnTo>
                    <a:pt x="113" y="349"/>
                  </a:lnTo>
                  <a:lnTo>
                    <a:pt x="110" y="353"/>
                  </a:lnTo>
                  <a:lnTo>
                    <a:pt x="100" y="367"/>
                  </a:lnTo>
                  <a:lnTo>
                    <a:pt x="98" y="368"/>
                  </a:lnTo>
                  <a:lnTo>
                    <a:pt x="87" y="382"/>
                  </a:lnTo>
                  <a:lnTo>
                    <a:pt x="73" y="397"/>
                  </a:lnTo>
                  <a:lnTo>
                    <a:pt x="71" y="397"/>
                  </a:lnTo>
                  <a:lnTo>
                    <a:pt x="58" y="409"/>
                  </a:lnTo>
                  <a:lnTo>
                    <a:pt x="56" y="411"/>
                  </a:lnTo>
                  <a:lnTo>
                    <a:pt x="44" y="418"/>
                  </a:lnTo>
                  <a:lnTo>
                    <a:pt x="39" y="424"/>
                  </a:lnTo>
                  <a:lnTo>
                    <a:pt x="37" y="438"/>
                  </a:lnTo>
                  <a:lnTo>
                    <a:pt x="39" y="451"/>
                  </a:lnTo>
                  <a:lnTo>
                    <a:pt x="39" y="466"/>
                  </a:lnTo>
                  <a:lnTo>
                    <a:pt x="37" y="480"/>
                  </a:lnTo>
                  <a:lnTo>
                    <a:pt x="33" y="495"/>
                  </a:lnTo>
                  <a:lnTo>
                    <a:pt x="31" y="497"/>
                  </a:lnTo>
                  <a:lnTo>
                    <a:pt x="23" y="509"/>
                  </a:lnTo>
                  <a:lnTo>
                    <a:pt x="17" y="522"/>
                  </a:lnTo>
                  <a:lnTo>
                    <a:pt x="16" y="528"/>
                  </a:lnTo>
                  <a:lnTo>
                    <a:pt x="14" y="535"/>
                  </a:lnTo>
                  <a:lnTo>
                    <a:pt x="10" y="551"/>
                  </a:lnTo>
                  <a:lnTo>
                    <a:pt x="6" y="564"/>
                  </a:lnTo>
                  <a:lnTo>
                    <a:pt x="4" y="578"/>
                  </a:lnTo>
                  <a:lnTo>
                    <a:pt x="2" y="593"/>
                  </a:lnTo>
                  <a:lnTo>
                    <a:pt x="0" y="607"/>
                  </a:lnTo>
                  <a:lnTo>
                    <a:pt x="0" y="620"/>
                  </a:lnTo>
                  <a:lnTo>
                    <a:pt x="0" y="633"/>
                  </a:lnTo>
                  <a:lnTo>
                    <a:pt x="0" y="647"/>
                  </a:lnTo>
                  <a:lnTo>
                    <a:pt x="2" y="6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0" name="Line 372"/>
            <p:cNvSpPr>
              <a:spLocks noChangeShapeType="1"/>
            </p:cNvSpPr>
            <p:nvPr/>
          </p:nvSpPr>
          <p:spPr bwMode="auto">
            <a:xfrm>
              <a:off x="1556" y="32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1" name="Freeform 373"/>
            <p:cNvSpPr>
              <a:spLocks/>
            </p:cNvSpPr>
            <p:nvPr/>
          </p:nvSpPr>
          <p:spPr bwMode="auto">
            <a:xfrm>
              <a:off x="1545" y="3248"/>
              <a:ext cx="32" cy="21"/>
            </a:xfrm>
            <a:custGeom>
              <a:avLst/>
              <a:gdLst>
                <a:gd name="T0" fmla="*/ 7 w 65"/>
                <a:gd name="T1" fmla="*/ 4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9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6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4 h 42"/>
                <a:gd name="T22" fmla="*/ 17 w 65"/>
                <a:gd name="T23" fmla="*/ 12 h 42"/>
                <a:gd name="T24" fmla="*/ 17 w 65"/>
                <a:gd name="T25" fmla="*/ 9 h 42"/>
                <a:gd name="T26" fmla="*/ 17 w 65"/>
                <a:gd name="T27" fmla="*/ 7 h 42"/>
                <a:gd name="T28" fmla="*/ 16 w 65"/>
                <a:gd name="T29" fmla="*/ 5 h 42"/>
                <a:gd name="T30" fmla="*/ 14 w 65"/>
                <a:gd name="T31" fmla="*/ 4 h 42"/>
                <a:gd name="T32" fmla="*/ 13 w 65"/>
                <a:gd name="T33" fmla="*/ 4 h 42"/>
                <a:gd name="T34" fmla="*/ 30 w 65"/>
                <a:gd name="T35" fmla="*/ 0 h 42"/>
                <a:gd name="T36" fmla="*/ 29 w 65"/>
                <a:gd name="T37" fmla="*/ 17 h 42"/>
                <a:gd name="T38" fmla="*/ 18 w 65"/>
                <a:gd name="T39" fmla="*/ 4 h 42"/>
                <a:gd name="T40" fmla="*/ 20 w 65"/>
                <a:gd name="T41" fmla="*/ 6 h 42"/>
                <a:gd name="T42" fmla="*/ 21 w 65"/>
                <a:gd name="T43" fmla="*/ 9 h 42"/>
                <a:gd name="T44" fmla="*/ 21 w 65"/>
                <a:gd name="T45" fmla="*/ 13 h 42"/>
                <a:gd name="T46" fmla="*/ 20 w 65"/>
                <a:gd name="T47" fmla="*/ 17 h 42"/>
                <a:gd name="T48" fmla="*/ 17 w 65"/>
                <a:gd name="T49" fmla="*/ 20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2 h 42"/>
                <a:gd name="T60" fmla="*/ 0 w 65"/>
                <a:gd name="T61" fmla="*/ 8 h 42"/>
                <a:gd name="T62" fmla="*/ 1 w 65"/>
                <a:gd name="T63" fmla="*/ 5 h 42"/>
                <a:gd name="T64" fmla="*/ 3 w 65"/>
                <a:gd name="T65" fmla="*/ 2 h 42"/>
                <a:gd name="T66" fmla="*/ 6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0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60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4" y="8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0" y="33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2" name="Freeform 374"/>
            <p:cNvSpPr>
              <a:spLocks/>
            </p:cNvSpPr>
            <p:nvPr/>
          </p:nvSpPr>
          <p:spPr bwMode="auto">
            <a:xfrm>
              <a:off x="1548" y="3276"/>
              <a:ext cx="6" cy="5"/>
            </a:xfrm>
            <a:custGeom>
              <a:avLst/>
              <a:gdLst>
                <a:gd name="T0" fmla="*/ 0 w 11"/>
                <a:gd name="T1" fmla="*/ 1 h 9"/>
                <a:gd name="T2" fmla="*/ 5 w 11"/>
                <a:gd name="T3" fmla="*/ 0 h 9"/>
                <a:gd name="T4" fmla="*/ 6 w 11"/>
                <a:gd name="T5" fmla="*/ 5 h 9"/>
                <a:gd name="T6" fmla="*/ 1 w 11"/>
                <a:gd name="T7" fmla="*/ 5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lnTo>
                    <a:pt x="9" y="0"/>
                  </a:lnTo>
                  <a:lnTo>
                    <a:pt x="11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3" name="Freeform 375"/>
            <p:cNvSpPr>
              <a:spLocks/>
            </p:cNvSpPr>
            <p:nvPr/>
          </p:nvSpPr>
          <p:spPr bwMode="auto">
            <a:xfrm>
              <a:off x="1552" y="3284"/>
              <a:ext cx="32" cy="22"/>
            </a:xfrm>
            <a:custGeom>
              <a:avLst/>
              <a:gdLst>
                <a:gd name="T0" fmla="*/ 8 w 64"/>
                <a:gd name="T1" fmla="*/ 5 h 44"/>
                <a:gd name="T2" fmla="*/ 6 w 64"/>
                <a:gd name="T3" fmla="*/ 7 h 44"/>
                <a:gd name="T4" fmla="*/ 4 w 64"/>
                <a:gd name="T5" fmla="*/ 8 h 44"/>
                <a:gd name="T6" fmla="*/ 3 w 64"/>
                <a:gd name="T7" fmla="*/ 10 h 44"/>
                <a:gd name="T8" fmla="*/ 3 w 64"/>
                <a:gd name="T9" fmla="*/ 13 h 44"/>
                <a:gd name="T10" fmla="*/ 5 w 64"/>
                <a:gd name="T11" fmla="*/ 15 h 44"/>
                <a:gd name="T12" fmla="*/ 6 w 64"/>
                <a:gd name="T13" fmla="*/ 17 h 44"/>
                <a:gd name="T14" fmla="*/ 9 w 64"/>
                <a:gd name="T15" fmla="*/ 18 h 44"/>
                <a:gd name="T16" fmla="*/ 12 w 64"/>
                <a:gd name="T17" fmla="*/ 18 h 44"/>
                <a:gd name="T18" fmla="*/ 15 w 64"/>
                <a:gd name="T19" fmla="*/ 17 h 44"/>
                <a:gd name="T20" fmla="*/ 17 w 64"/>
                <a:gd name="T21" fmla="*/ 15 h 44"/>
                <a:gd name="T22" fmla="*/ 18 w 64"/>
                <a:gd name="T23" fmla="*/ 13 h 44"/>
                <a:gd name="T24" fmla="*/ 18 w 64"/>
                <a:gd name="T25" fmla="*/ 10 h 44"/>
                <a:gd name="T26" fmla="*/ 17 w 64"/>
                <a:gd name="T27" fmla="*/ 8 h 44"/>
                <a:gd name="T28" fmla="*/ 17 w 64"/>
                <a:gd name="T29" fmla="*/ 6 h 44"/>
                <a:gd name="T30" fmla="*/ 15 w 64"/>
                <a:gd name="T31" fmla="*/ 5 h 44"/>
                <a:gd name="T32" fmla="*/ 14 w 64"/>
                <a:gd name="T33" fmla="*/ 4 h 44"/>
                <a:gd name="T34" fmla="*/ 29 w 64"/>
                <a:gd name="T35" fmla="*/ 0 h 44"/>
                <a:gd name="T36" fmla="*/ 29 w 64"/>
                <a:gd name="T37" fmla="*/ 17 h 44"/>
                <a:gd name="T38" fmla="*/ 18 w 64"/>
                <a:gd name="T39" fmla="*/ 4 h 44"/>
                <a:gd name="T40" fmla="*/ 21 w 64"/>
                <a:gd name="T41" fmla="*/ 7 h 44"/>
                <a:gd name="T42" fmla="*/ 22 w 64"/>
                <a:gd name="T43" fmla="*/ 10 h 44"/>
                <a:gd name="T44" fmla="*/ 22 w 64"/>
                <a:gd name="T45" fmla="*/ 14 h 44"/>
                <a:gd name="T46" fmla="*/ 20 w 64"/>
                <a:gd name="T47" fmla="*/ 18 h 44"/>
                <a:gd name="T48" fmla="*/ 17 w 64"/>
                <a:gd name="T49" fmla="*/ 21 h 44"/>
                <a:gd name="T50" fmla="*/ 13 w 64"/>
                <a:gd name="T51" fmla="*/ 21 h 44"/>
                <a:gd name="T52" fmla="*/ 9 w 64"/>
                <a:gd name="T53" fmla="*/ 22 h 44"/>
                <a:gd name="T54" fmla="*/ 6 w 64"/>
                <a:gd name="T55" fmla="*/ 21 h 44"/>
                <a:gd name="T56" fmla="*/ 2 w 64"/>
                <a:gd name="T57" fmla="*/ 18 h 44"/>
                <a:gd name="T58" fmla="*/ 0 w 64"/>
                <a:gd name="T59" fmla="*/ 13 h 44"/>
                <a:gd name="T60" fmla="*/ 0 w 64"/>
                <a:gd name="T61" fmla="*/ 9 h 44"/>
                <a:gd name="T62" fmla="*/ 1 w 64"/>
                <a:gd name="T63" fmla="*/ 5 h 44"/>
                <a:gd name="T64" fmla="*/ 3 w 64"/>
                <a:gd name="T65" fmla="*/ 3 h 44"/>
                <a:gd name="T66" fmla="*/ 7 w 64"/>
                <a:gd name="T67" fmla="*/ 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4">
                  <a:moveTo>
                    <a:pt x="14" y="2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4" y="33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5" y="8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7" y="39"/>
                  </a:lnTo>
                  <a:lnTo>
                    <a:pt x="33" y="41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4" name="Line 376"/>
            <p:cNvSpPr>
              <a:spLocks noChangeShapeType="1"/>
            </p:cNvSpPr>
            <p:nvPr/>
          </p:nvSpPr>
          <p:spPr bwMode="auto">
            <a:xfrm>
              <a:off x="1572" y="3315"/>
              <a:ext cx="0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5" name="Freeform 377"/>
            <p:cNvSpPr>
              <a:spLocks/>
            </p:cNvSpPr>
            <p:nvPr/>
          </p:nvSpPr>
          <p:spPr bwMode="auto">
            <a:xfrm>
              <a:off x="1572" y="3319"/>
              <a:ext cx="125" cy="357"/>
            </a:xfrm>
            <a:custGeom>
              <a:avLst/>
              <a:gdLst>
                <a:gd name="T0" fmla="*/ 3 w 249"/>
                <a:gd name="T1" fmla="*/ 8 h 715"/>
                <a:gd name="T2" fmla="*/ 5 w 249"/>
                <a:gd name="T3" fmla="*/ 14 h 715"/>
                <a:gd name="T4" fmla="*/ 11 w 249"/>
                <a:gd name="T5" fmla="*/ 29 h 715"/>
                <a:gd name="T6" fmla="*/ 14 w 249"/>
                <a:gd name="T7" fmla="*/ 35 h 715"/>
                <a:gd name="T8" fmla="*/ 18 w 249"/>
                <a:gd name="T9" fmla="*/ 46 h 715"/>
                <a:gd name="T10" fmla="*/ 23 w 249"/>
                <a:gd name="T11" fmla="*/ 56 h 715"/>
                <a:gd name="T12" fmla="*/ 27 w 249"/>
                <a:gd name="T13" fmla="*/ 63 h 715"/>
                <a:gd name="T14" fmla="*/ 33 w 249"/>
                <a:gd name="T15" fmla="*/ 77 h 715"/>
                <a:gd name="T16" fmla="*/ 37 w 249"/>
                <a:gd name="T17" fmla="*/ 84 h 715"/>
                <a:gd name="T18" fmla="*/ 40 w 249"/>
                <a:gd name="T19" fmla="*/ 91 h 715"/>
                <a:gd name="T20" fmla="*/ 43 w 249"/>
                <a:gd name="T21" fmla="*/ 105 h 715"/>
                <a:gd name="T22" fmla="*/ 47 w 249"/>
                <a:gd name="T23" fmla="*/ 118 h 715"/>
                <a:gd name="T24" fmla="*/ 51 w 249"/>
                <a:gd name="T25" fmla="*/ 126 h 715"/>
                <a:gd name="T26" fmla="*/ 55 w 249"/>
                <a:gd name="T27" fmla="*/ 133 h 715"/>
                <a:gd name="T28" fmla="*/ 61 w 249"/>
                <a:gd name="T29" fmla="*/ 146 h 715"/>
                <a:gd name="T30" fmla="*/ 64 w 249"/>
                <a:gd name="T31" fmla="*/ 154 h 715"/>
                <a:gd name="T32" fmla="*/ 68 w 249"/>
                <a:gd name="T33" fmla="*/ 162 h 715"/>
                <a:gd name="T34" fmla="*/ 73 w 249"/>
                <a:gd name="T35" fmla="*/ 175 h 715"/>
                <a:gd name="T36" fmla="*/ 76 w 249"/>
                <a:gd name="T37" fmla="*/ 182 h 715"/>
                <a:gd name="T38" fmla="*/ 82 w 249"/>
                <a:gd name="T39" fmla="*/ 196 h 715"/>
                <a:gd name="T40" fmla="*/ 85 w 249"/>
                <a:gd name="T41" fmla="*/ 203 h 715"/>
                <a:gd name="T42" fmla="*/ 88 w 249"/>
                <a:gd name="T43" fmla="*/ 214 h 715"/>
                <a:gd name="T44" fmla="*/ 92 w 249"/>
                <a:gd name="T45" fmla="*/ 224 h 715"/>
                <a:gd name="T46" fmla="*/ 95 w 249"/>
                <a:gd name="T47" fmla="*/ 234 h 715"/>
                <a:gd name="T48" fmla="*/ 99 w 249"/>
                <a:gd name="T49" fmla="*/ 245 h 715"/>
                <a:gd name="T50" fmla="*/ 103 w 249"/>
                <a:gd name="T51" fmla="*/ 257 h 715"/>
                <a:gd name="T52" fmla="*/ 106 w 249"/>
                <a:gd name="T53" fmla="*/ 266 h 715"/>
                <a:gd name="T54" fmla="*/ 110 w 249"/>
                <a:gd name="T55" fmla="*/ 280 h 715"/>
                <a:gd name="T56" fmla="*/ 111 w 249"/>
                <a:gd name="T57" fmla="*/ 287 h 715"/>
                <a:gd name="T58" fmla="*/ 114 w 249"/>
                <a:gd name="T59" fmla="*/ 301 h 715"/>
                <a:gd name="T60" fmla="*/ 116 w 249"/>
                <a:gd name="T61" fmla="*/ 313 h 715"/>
                <a:gd name="T62" fmla="*/ 118 w 249"/>
                <a:gd name="T63" fmla="*/ 322 h 715"/>
                <a:gd name="T64" fmla="*/ 121 w 249"/>
                <a:gd name="T65" fmla="*/ 336 h 715"/>
                <a:gd name="T66" fmla="*/ 123 w 249"/>
                <a:gd name="T67" fmla="*/ 350 h 715"/>
                <a:gd name="T68" fmla="*/ 125 w 249"/>
                <a:gd name="T69" fmla="*/ 357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715">
                  <a:moveTo>
                    <a:pt x="0" y="0"/>
                  </a:moveTo>
                  <a:lnTo>
                    <a:pt x="6" y="16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15" y="43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7" y="71"/>
                  </a:lnTo>
                  <a:lnTo>
                    <a:pt x="32" y="85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46" y="112"/>
                  </a:lnTo>
                  <a:lnTo>
                    <a:pt x="52" y="121"/>
                  </a:lnTo>
                  <a:lnTo>
                    <a:pt x="54" y="127"/>
                  </a:lnTo>
                  <a:lnTo>
                    <a:pt x="59" y="140"/>
                  </a:lnTo>
                  <a:lnTo>
                    <a:pt x="65" y="154"/>
                  </a:lnTo>
                  <a:lnTo>
                    <a:pt x="73" y="169"/>
                  </a:lnTo>
                  <a:lnTo>
                    <a:pt x="78" y="179"/>
                  </a:lnTo>
                  <a:lnTo>
                    <a:pt x="80" y="183"/>
                  </a:lnTo>
                  <a:lnTo>
                    <a:pt x="84" y="196"/>
                  </a:lnTo>
                  <a:lnTo>
                    <a:pt x="86" y="211"/>
                  </a:lnTo>
                  <a:lnTo>
                    <a:pt x="88" y="225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102" y="252"/>
                  </a:lnTo>
                  <a:lnTo>
                    <a:pt x="107" y="263"/>
                  </a:lnTo>
                  <a:lnTo>
                    <a:pt x="109" y="267"/>
                  </a:lnTo>
                  <a:lnTo>
                    <a:pt x="115" y="281"/>
                  </a:lnTo>
                  <a:lnTo>
                    <a:pt x="121" y="292"/>
                  </a:lnTo>
                  <a:lnTo>
                    <a:pt x="123" y="294"/>
                  </a:lnTo>
                  <a:lnTo>
                    <a:pt x="128" y="309"/>
                  </a:lnTo>
                  <a:lnTo>
                    <a:pt x="134" y="323"/>
                  </a:lnTo>
                  <a:lnTo>
                    <a:pt x="136" y="325"/>
                  </a:lnTo>
                  <a:lnTo>
                    <a:pt x="140" y="336"/>
                  </a:lnTo>
                  <a:lnTo>
                    <a:pt x="146" y="350"/>
                  </a:lnTo>
                  <a:lnTo>
                    <a:pt x="150" y="357"/>
                  </a:lnTo>
                  <a:lnTo>
                    <a:pt x="151" y="365"/>
                  </a:lnTo>
                  <a:lnTo>
                    <a:pt x="157" y="379"/>
                  </a:lnTo>
                  <a:lnTo>
                    <a:pt x="163" y="392"/>
                  </a:lnTo>
                  <a:lnTo>
                    <a:pt x="169" y="407"/>
                  </a:lnTo>
                  <a:lnTo>
                    <a:pt x="175" y="421"/>
                  </a:lnTo>
                  <a:lnTo>
                    <a:pt x="176" y="428"/>
                  </a:lnTo>
                  <a:lnTo>
                    <a:pt x="178" y="434"/>
                  </a:lnTo>
                  <a:lnTo>
                    <a:pt x="184" y="448"/>
                  </a:lnTo>
                  <a:lnTo>
                    <a:pt x="188" y="463"/>
                  </a:lnTo>
                  <a:lnTo>
                    <a:pt x="190" y="469"/>
                  </a:lnTo>
                  <a:lnTo>
                    <a:pt x="194" y="476"/>
                  </a:lnTo>
                  <a:lnTo>
                    <a:pt x="198" y="490"/>
                  </a:lnTo>
                  <a:lnTo>
                    <a:pt x="203" y="505"/>
                  </a:lnTo>
                  <a:lnTo>
                    <a:pt x="205" y="515"/>
                  </a:lnTo>
                  <a:lnTo>
                    <a:pt x="207" y="519"/>
                  </a:lnTo>
                  <a:lnTo>
                    <a:pt x="211" y="532"/>
                  </a:lnTo>
                  <a:lnTo>
                    <a:pt x="215" y="546"/>
                  </a:lnTo>
                  <a:lnTo>
                    <a:pt x="219" y="561"/>
                  </a:lnTo>
                  <a:lnTo>
                    <a:pt x="219" y="567"/>
                  </a:lnTo>
                  <a:lnTo>
                    <a:pt x="221" y="574"/>
                  </a:lnTo>
                  <a:lnTo>
                    <a:pt x="224" y="588"/>
                  </a:lnTo>
                  <a:lnTo>
                    <a:pt x="228" y="603"/>
                  </a:lnTo>
                  <a:lnTo>
                    <a:pt x="230" y="617"/>
                  </a:lnTo>
                  <a:lnTo>
                    <a:pt x="232" y="626"/>
                  </a:lnTo>
                  <a:lnTo>
                    <a:pt x="234" y="630"/>
                  </a:lnTo>
                  <a:lnTo>
                    <a:pt x="236" y="644"/>
                  </a:lnTo>
                  <a:lnTo>
                    <a:pt x="240" y="657"/>
                  </a:lnTo>
                  <a:lnTo>
                    <a:pt x="242" y="672"/>
                  </a:lnTo>
                  <a:lnTo>
                    <a:pt x="244" y="686"/>
                  </a:lnTo>
                  <a:lnTo>
                    <a:pt x="246" y="701"/>
                  </a:lnTo>
                  <a:lnTo>
                    <a:pt x="247" y="705"/>
                  </a:lnTo>
                  <a:lnTo>
                    <a:pt x="249" y="7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6" name="Line 378"/>
            <p:cNvSpPr>
              <a:spLocks noChangeShapeType="1"/>
            </p:cNvSpPr>
            <p:nvPr/>
          </p:nvSpPr>
          <p:spPr bwMode="auto">
            <a:xfrm>
              <a:off x="1697" y="367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7" name="Freeform 379"/>
            <p:cNvSpPr>
              <a:spLocks/>
            </p:cNvSpPr>
            <p:nvPr/>
          </p:nvSpPr>
          <p:spPr bwMode="auto">
            <a:xfrm>
              <a:off x="1683" y="3688"/>
              <a:ext cx="32" cy="21"/>
            </a:xfrm>
            <a:custGeom>
              <a:avLst/>
              <a:gdLst>
                <a:gd name="T0" fmla="*/ 8 w 65"/>
                <a:gd name="T1" fmla="*/ 4 h 42"/>
                <a:gd name="T2" fmla="*/ 5 w 65"/>
                <a:gd name="T3" fmla="*/ 5 h 42"/>
                <a:gd name="T4" fmla="*/ 4 w 65"/>
                <a:gd name="T5" fmla="*/ 7 h 42"/>
                <a:gd name="T6" fmla="*/ 3 w 65"/>
                <a:gd name="T7" fmla="*/ 9 h 42"/>
                <a:gd name="T8" fmla="*/ 3 w 65"/>
                <a:gd name="T9" fmla="*/ 11 h 42"/>
                <a:gd name="T10" fmla="*/ 3 w 65"/>
                <a:gd name="T11" fmla="*/ 13 h 42"/>
                <a:gd name="T12" fmla="*/ 5 w 65"/>
                <a:gd name="T13" fmla="*/ 15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5 h 42"/>
                <a:gd name="T22" fmla="*/ 18 w 65"/>
                <a:gd name="T23" fmla="*/ 13 h 42"/>
                <a:gd name="T24" fmla="*/ 18 w 65"/>
                <a:gd name="T25" fmla="*/ 10 h 42"/>
                <a:gd name="T26" fmla="*/ 18 w 65"/>
                <a:gd name="T27" fmla="*/ 8 h 42"/>
                <a:gd name="T28" fmla="*/ 17 w 65"/>
                <a:gd name="T29" fmla="*/ 6 h 42"/>
                <a:gd name="T30" fmla="*/ 16 w 65"/>
                <a:gd name="T31" fmla="*/ 5 h 42"/>
                <a:gd name="T32" fmla="*/ 14 w 65"/>
                <a:gd name="T33" fmla="*/ 4 h 42"/>
                <a:gd name="T34" fmla="*/ 30 w 65"/>
                <a:gd name="T35" fmla="*/ 2 h 42"/>
                <a:gd name="T36" fmla="*/ 28 w 65"/>
                <a:gd name="T37" fmla="*/ 18 h 42"/>
                <a:gd name="T38" fmla="*/ 19 w 65"/>
                <a:gd name="T39" fmla="*/ 4 h 42"/>
                <a:gd name="T40" fmla="*/ 21 w 65"/>
                <a:gd name="T41" fmla="*/ 8 h 42"/>
                <a:gd name="T42" fmla="*/ 22 w 65"/>
                <a:gd name="T43" fmla="*/ 11 h 42"/>
                <a:gd name="T44" fmla="*/ 21 w 65"/>
                <a:gd name="T45" fmla="*/ 14 h 42"/>
                <a:gd name="T46" fmla="*/ 19 w 65"/>
                <a:gd name="T47" fmla="*/ 17 h 42"/>
                <a:gd name="T48" fmla="*/ 16 w 65"/>
                <a:gd name="T49" fmla="*/ 20 h 42"/>
                <a:gd name="T50" fmla="*/ 12 w 65"/>
                <a:gd name="T51" fmla="*/ 21 h 42"/>
                <a:gd name="T52" fmla="*/ 8 w 65"/>
                <a:gd name="T53" fmla="*/ 21 h 42"/>
                <a:gd name="T54" fmla="*/ 4 w 65"/>
                <a:gd name="T55" fmla="*/ 19 h 42"/>
                <a:gd name="T56" fmla="*/ 1 w 65"/>
                <a:gd name="T57" fmla="*/ 16 h 42"/>
                <a:gd name="T58" fmla="*/ 0 w 65"/>
                <a:gd name="T59" fmla="*/ 11 h 42"/>
                <a:gd name="T60" fmla="*/ 1 w 65"/>
                <a:gd name="T61" fmla="*/ 7 h 42"/>
                <a:gd name="T62" fmla="*/ 1 w 65"/>
                <a:gd name="T63" fmla="*/ 4 h 42"/>
                <a:gd name="T64" fmla="*/ 4 w 65"/>
                <a:gd name="T65" fmla="*/ 2 h 42"/>
                <a:gd name="T66" fmla="*/ 8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7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26"/>
                  </a:lnTo>
                  <a:lnTo>
                    <a:pt x="36" y="25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5" y="36"/>
                  </a:lnTo>
                  <a:lnTo>
                    <a:pt x="57" y="36"/>
                  </a:lnTo>
                  <a:lnTo>
                    <a:pt x="55" y="11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8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8" name="Freeform 380"/>
            <p:cNvSpPr>
              <a:spLocks/>
            </p:cNvSpPr>
            <p:nvPr/>
          </p:nvSpPr>
          <p:spPr bwMode="auto">
            <a:xfrm>
              <a:off x="1686" y="3716"/>
              <a:ext cx="4" cy="4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0 h 10"/>
                <a:gd name="T4" fmla="*/ 4 w 8"/>
                <a:gd name="T5" fmla="*/ 3 h 10"/>
                <a:gd name="T6" fmla="*/ 0 w 8"/>
                <a:gd name="T7" fmla="*/ 4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9" name="Freeform 381"/>
            <p:cNvSpPr>
              <a:spLocks/>
            </p:cNvSpPr>
            <p:nvPr/>
          </p:nvSpPr>
          <p:spPr bwMode="auto">
            <a:xfrm>
              <a:off x="1687" y="3725"/>
              <a:ext cx="31" cy="21"/>
            </a:xfrm>
            <a:custGeom>
              <a:avLst/>
              <a:gdLst>
                <a:gd name="T0" fmla="*/ 8 w 64"/>
                <a:gd name="T1" fmla="*/ 4 h 43"/>
                <a:gd name="T2" fmla="*/ 6 w 64"/>
                <a:gd name="T3" fmla="*/ 5 h 43"/>
                <a:gd name="T4" fmla="*/ 4 w 64"/>
                <a:gd name="T5" fmla="*/ 7 h 43"/>
                <a:gd name="T6" fmla="*/ 3 w 64"/>
                <a:gd name="T7" fmla="*/ 9 h 43"/>
                <a:gd name="T8" fmla="*/ 3 w 64"/>
                <a:gd name="T9" fmla="*/ 11 h 43"/>
                <a:gd name="T10" fmla="*/ 4 w 64"/>
                <a:gd name="T11" fmla="*/ 13 h 43"/>
                <a:gd name="T12" fmla="*/ 6 w 64"/>
                <a:gd name="T13" fmla="*/ 15 h 43"/>
                <a:gd name="T14" fmla="*/ 8 w 64"/>
                <a:gd name="T15" fmla="*/ 17 h 43"/>
                <a:gd name="T16" fmla="*/ 10 w 64"/>
                <a:gd name="T17" fmla="*/ 17 h 43"/>
                <a:gd name="T18" fmla="*/ 14 w 64"/>
                <a:gd name="T19" fmla="*/ 16 h 43"/>
                <a:gd name="T20" fmla="*/ 16 w 64"/>
                <a:gd name="T21" fmla="*/ 14 h 43"/>
                <a:gd name="T22" fmla="*/ 17 w 64"/>
                <a:gd name="T23" fmla="*/ 12 h 43"/>
                <a:gd name="T24" fmla="*/ 17 w 64"/>
                <a:gd name="T25" fmla="*/ 10 h 43"/>
                <a:gd name="T26" fmla="*/ 17 w 64"/>
                <a:gd name="T27" fmla="*/ 8 h 43"/>
                <a:gd name="T28" fmla="*/ 16 w 64"/>
                <a:gd name="T29" fmla="*/ 6 h 43"/>
                <a:gd name="T30" fmla="*/ 15 w 64"/>
                <a:gd name="T31" fmla="*/ 5 h 43"/>
                <a:gd name="T32" fmla="*/ 14 w 64"/>
                <a:gd name="T33" fmla="*/ 4 h 43"/>
                <a:gd name="T34" fmla="*/ 30 w 64"/>
                <a:gd name="T35" fmla="*/ 2 h 43"/>
                <a:gd name="T36" fmla="*/ 27 w 64"/>
                <a:gd name="T37" fmla="*/ 18 h 43"/>
                <a:gd name="T38" fmla="*/ 18 w 64"/>
                <a:gd name="T39" fmla="*/ 4 h 43"/>
                <a:gd name="T40" fmla="*/ 20 w 64"/>
                <a:gd name="T41" fmla="*/ 7 h 43"/>
                <a:gd name="T42" fmla="*/ 21 w 64"/>
                <a:gd name="T43" fmla="*/ 11 h 43"/>
                <a:gd name="T44" fmla="*/ 21 w 64"/>
                <a:gd name="T45" fmla="*/ 14 h 43"/>
                <a:gd name="T46" fmla="*/ 18 w 64"/>
                <a:gd name="T47" fmla="*/ 17 h 43"/>
                <a:gd name="T48" fmla="*/ 15 w 64"/>
                <a:gd name="T49" fmla="*/ 20 h 43"/>
                <a:gd name="T50" fmla="*/ 11 w 64"/>
                <a:gd name="T51" fmla="*/ 21 h 43"/>
                <a:gd name="T52" fmla="*/ 8 w 64"/>
                <a:gd name="T53" fmla="*/ 21 h 43"/>
                <a:gd name="T54" fmla="*/ 5 w 64"/>
                <a:gd name="T55" fmla="*/ 19 h 43"/>
                <a:gd name="T56" fmla="*/ 1 w 64"/>
                <a:gd name="T57" fmla="*/ 15 h 43"/>
                <a:gd name="T58" fmla="*/ 0 w 64"/>
                <a:gd name="T59" fmla="*/ 11 h 43"/>
                <a:gd name="T60" fmla="*/ 0 w 64"/>
                <a:gd name="T61" fmla="*/ 7 h 43"/>
                <a:gd name="T62" fmla="*/ 2 w 64"/>
                <a:gd name="T63" fmla="*/ 4 h 43"/>
                <a:gd name="T64" fmla="*/ 5 w 64"/>
                <a:gd name="T65" fmla="*/ 2 h 43"/>
                <a:gd name="T66" fmla="*/ 8 w 6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3">
                  <a:moveTo>
                    <a:pt x="16" y="0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5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2" y="4"/>
                  </a:lnTo>
                  <a:lnTo>
                    <a:pt x="64" y="37"/>
                  </a:lnTo>
                  <a:lnTo>
                    <a:pt x="56" y="37"/>
                  </a:lnTo>
                  <a:lnTo>
                    <a:pt x="54" y="10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1" y="33"/>
                  </a:lnTo>
                  <a:lnTo>
                    <a:pt x="37" y="35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0" name="Line 382"/>
            <p:cNvSpPr>
              <a:spLocks noChangeShapeType="1"/>
            </p:cNvSpPr>
            <p:nvPr/>
          </p:nvSpPr>
          <p:spPr bwMode="auto">
            <a:xfrm>
              <a:off x="1704" y="3757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1" name="Freeform 383"/>
            <p:cNvSpPr>
              <a:spLocks/>
            </p:cNvSpPr>
            <p:nvPr/>
          </p:nvSpPr>
          <p:spPr bwMode="auto">
            <a:xfrm>
              <a:off x="1612" y="3760"/>
              <a:ext cx="92" cy="282"/>
            </a:xfrm>
            <a:custGeom>
              <a:avLst/>
              <a:gdLst>
                <a:gd name="T0" fmla="*/ 92 w 185"/>
                <a:gd name="T1" fmla="*/ 0 h 564"/>
                <a:gd name="T2" fmla="*/ 92 w 185"/>
                <a:gd name="T3" fmla="*/ 8 h 564"/>
                <a:gd name="T4" fmla="*/ 92 w 185"/>
                <a:gd name="T5" fmla="*/ 14 h 564"/>
                <a:gd name="T6" fmla="*/ 92 w 185"/>
                <a:gd name="T7" fmla="*/ 21 h 564"/>
                <a:gd name="T8" fmla="*/ 92 w 185"/>
                <a:gd name="T9" fmla="*/ 28 h 564"/>
                <a:gd name="T10" fmla="*/ 92 w 185"/>
                <a:gd name="T11" fmla="*/ 36 h 564"/>
                <a:gd name="T12" fmla="*/ 92 w 185"/>
                <a:gd name="T13" fmla="*/ 38 h 564"/>
                <a:gd name="T14" fmla="*/ 91 w 185"/>
                <a:gd name="T15" fmla="*/ 42 h 564"/>
                <a:gd name="T16" fmla="*/ 91 w 185"/>
                <a:gd name="T17" fmla="*/ 49 h 564"/>
                <a:gd name="T18" fmla="*/ 91 w 185"/>
                <a:gd name="T19" fmla="*/ 56 h 564"/>
                <a:gd name="T20" fmla="*/ 90 w 185"/>
                <a:gd name="T21" fmla="*/ 63 h 564"/>
                <a:gd name="T22" fmla="*/ 89 w 185"/>
                <a:gd name="T23" fmla="*/ 70 h 564"/>
                <a:gd name="T24" fmla="*/ 89 w 185"/>
                <a:gd name="T25" fmla="*/ 77 h 564"/>
                <a:gd name="T26" fmla="*/ 88 w 185"/>
                <a:gd name="T27" fmla="*/ 84 h 564"/>
                <a:gd name="T28" fmla="*/ 87 w 185"/>
                <a:gd name="T29" fmla="*/ 91 h 564"/>
                <a:gd name="T30" fmla="*/ 86 w 185"/>
                <a:gd name="T31" fmla="*/ 98 h 564"/>
                <a:gd name="T32" fmla="*/ 85 w 185"/>
                <a:gd name="T33" fmla="*/ 106 h 564"/>
                <a:gd name="T34" fmla="*/ 84 w 185"/>
                <a:gd name="T35" fmla="*/ 107 h 564"/>
                <a:gd name="T36" fmla="*/ 84 w 185"/>
                <a:gd name="T37" fmla="*/ 112 h 564"/>
                <a:gd name="T38" fmla="*/ 83 w 185"/>
                <a:gd name="T39" fmla="*/ 119 h 564"/>
                <a:gd name="T40" fmla="*/ 82 w 185"/>
                <a:gd name="T41" fmla="*/ 127 h 564"/>
                <a:gd name="T42" fmla="*/ 80 w 185"/>
                <a:gd name="T43" fmla="*/ 134 h 564"/>
                <a:gd name="T44" fmla="*/ 78 w 185"/>
                <a:gd name="T45" fmla="*/ 140 h 564"/>
                <a:gd name="T46" fmla="*/ 78 w 185"/>
                <a:gd name="T47" fmla="*/ 140 h 564"/>
                <a:gd name="T48" fmla="*/ 76 w 185"/>
                <a:gd name="T49" fmla="*/ 147 h 564"/>
                <a:gd name="T50" fmla="*/ 74 w 185"/>
                <a:gd name="T51" fmla="*/ 155 h 564"/>
                <a:gd name="T52" fmla="*/ 72 w 185"/>
                <a:gd name="T53" fmla="*/ 161 h 564"/>
                <a:gd name="T54" fmla="*/ 71 w 185"/>
                <a:gd name="T55" fmla="*/ 166 h 564"/>
                <a:gd name="T56" fmla="*/ 70 w 185"/>
                <a:gd name="T57" fmla="*/ 168 h 564"/>
                <a:gd name="T58" fmla="*/ 67 w 185"/>
                <a:gd name="T59" fmla="*/ 175 h 564"/>
                <a:gd name="T60" fmla="*/ 65 w 185"/>
                <a:gd name="T61" fmla="*/ 182 h 564"/>
                <a:gd name="T62" fmla="*/ 63 w 185"/>
                <a:gd name="T63" fmla="*/ 186 h 564"/>
                <a:gd name="T64" fmla="*/ 62 w 185"/>
                <a:gd name="T65" fmla="*/ 189 h 564"/>
                <a:gd name="T66" fmla="*/ 60 w 185"/>
                <a:gd name="T67" fmla="*/ 196 h 564"/>
                <a:gd name="T68" fmla="*/ 57 w 185"/>
                <a:gd name="T69" fmla="*/ 204 h 564"/>
                <a:gd name="T70" fmla="*/ 57 w 185"/>
                <a:gd name="T71" fmla="*/ 204 h 564"/>
                <a:gd name="T72" fmla="*/ 54 w 185"/>
                <a:gd name="T73" fmla="*/ 210 h 564"/>
                <a:gd name="T74" fmla="*/ 50 w 185"/>
                <a:gd name="T75" fmla="*/ 217 h 564"/>
                <a:gd name="T76" fmla="*/ 50 w 185"/>
                <a:gd name="T77" fmla="*/ 218 h 564"/>
                <a:gd name="T78" fmla="*/ 46 w 185"/>
                <a:gd name="T79" fmla="*/ 225 h 564"/>
                <a:gd name="T80" fmla="*/ 42 w 185"/>
                <a:gd name="T81" fmla="*/ 231 h 564"/>
                <a:gd name="T82" fmla="*/ 38 w 185"/>
                <a:gd name="T83" fmla="*/ 238 h 564"/>
                <a:gd name="T84" fmla="*/ 36 w 185"/>
                <a:gd name="T85" fmla="*/ 243 h 564"/>
                <a:gd name="T86" fmla="*/ 34 w 185"/>
                <a:gd name="T87" fmla="*/ 245 h 564"/>
                <a:gd name="T88" fmla="*/ 29 w 185"/>
                <a:gd name="T89" fmla="*/ 253 h 564"/>
                <a:gd name="T90" fmla="*/ 29 w 185"/>
                <a:gd name="T91" fmla="*/ 253 h 564"/>
                <a:gd name="T92" fmla="*/ 24 w 185"/>
                <a:gd name="T93" fmla="*/ 259 h 564"/>
                <a:gd name="T94" fmla="*/ 22 w 185"/>
                <a:gd name="T95" fmla="*/ 262 h 564"/>
                <a:gd name="T96" fmla="*/ 20 w 185"/>
                <a:gd name="T97" fmla="*/ 266 h 564"/>
                <a:gd name="T98" fmla="*/ 18 w 185"/>
                <a:gd name="T99" fmla="*/ 274 h 564"/>
                <a:gd name="T100" fmla="*/ 14 w 185"/>
                <a:gd name="T101" fmla="*/ 280 h 564"/>
                <a:gd name="T102" fmla="*/ 14 w 185"/>
                <a:gd name="T103" fmla="*/ 280 h 564"/>
                <a:gd name="T104" fmla="*/ 8 w 185"/>
                <a:gd name="T105" fmla="*/ 282 h 564"/>
                <a:gd name="T106" fmla="*/ 1 w 185"/>
                <a:gd name="T107" fmla="*/ 280 h 564"/>
                <a:gd name="T108" fmla="*/ 0 w 185"/>
                <a:gd name="T109" fmla="*/ 280 h 5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5" h="564">
                  <a:moveTo>
                    <a:pt x="185" y="0"/>
                  </a:moveTo>
                  <a:lnTo>
                    <a:pt x="185" y="15"/>
                  </a:lnTo>
                  <a:lnTo>
                    <a:pt x="185" y="28"/>
                  </a:lnTo>
                  <a:lnTo>
                    <a:pt x="185" y="42"/>
                  </a:lnTo>
                  <a:lnTo>
                    <a:pt x="185" y="55"/>
                  </a:lnTo>
                  <a:lnTo>
                    <a:pt x="185" y="71"/>
                  </a:lnTo>
                  <a:lnTo>
                    <a:pt x="185" y="76"/>
                  </a:lnTo>
                  <a:lnTo>
                    <a:pt x="183" y="84"/>
                  </a:lnTo>
                  <a:lnTo>
                    <a:pt x="183" y="98"/>
                  </a:lnTo>
                  <a:lnTo>
                    <a:pt x="183" y="111"/>
                  </a:lnTo>
                  <a:lnTo>
                    <a:pt x="181" y="126"/>
                  </a:lnTo>
                  <a:lnTo>
                    <a:pt x="179" y="140"/>
                  </a:lnTo>
                  <a:lnTo>
                    <a:pt x="179" y="153"/>
                  </a:lnTo>
                  <a:lnTo>
                    <a:pt x="177" y="167"/>
                  </a:lnTo>
                  <a:lnTo>
                    <a:pt x="175" y="182"/>
                  </a:lnTo>
                  <a:lnTo>
                    <a:pt x="173" y="195"/>
                  </a:lnTo>
                  <a:lnTo>
                    <a:pt x="171" y="211"/>
                  </a:lnTo>
                  <a:lnTo>
                    <a:pt x="169" y="213"/>
                  </a:lnTo>
                  <a:lnTo>
                    <a:pt x="169" y="224"/>
                  </a:lnTo>
                  <a:lnTo>
                    <a:pt x="166" y="238"/>
                  </a:lnTo>
                  <a:lnTo>
                    <a:pt x="164" y="253"/>
                  </a:lnTo>
                  <a:lnTo>
                    <a:pt x="160" y="267"/>
                  </a:lnTo>
                  <a:lnTo>
                    <a:pt x="156" y="280"/>
                  </a:lnTo>
                  <a:lnTo>
                    <a:pt x="152" y="293"/>
                  </a:lnTo>
                  <a:lnTo>
                    <a:pt x="148" y="309"/>
                  </a:lnTo>
                  <a:lnTo>
                    <a:pt x="145" y="322"/>
                  </a:lnTo>
                  <a:lnTo>
                    <a:pt x="143" y="332"/>
                  </a:lnTo>
                  <a:lnTo>
                    <a:pt x="141" y="336"/>
                  </a:lnTo>
                  <a:lnTo>
                    <a:pt x="135" y="349"/>
                  </a:lnTo>
                  <a:lnTo>
                    <a:pt x="131" y="364"/>
                  </a:lnTo>
                  <a:lnTo>
                    <a:pt x="127" y="372"/>
                  </a:lnTo>
                  <a:lnTo>
                    <a:pt x="125" y="378"/>
                  </a:lnTo>
                  <a:lnTo>
                    <a:pt x="120" y="391"/>
                  </a:lnTo>
                  <a:lnTo>
                    <a:pt x="114" y="407"/>
                  </a:lnTo>
                  <a:lnTo>
                    <a:pt x="108" y="420"/>
                  </a:lnTo>
                  <a:lnTo>
                    <a:pt x="100" y="434"/>
                  </a:lnTo>
                  <a:lnTo>
                    <a:pt x="100" y="435"/>
                  </a:lnTo>
                  <a:lnTo>
                    <a:pt x="93" y="449"/>
                  </a:lnTo>
                  <a:lnTo>
                    <a:pt x="85" y="462"/>
                  </a:lnTo>
                  <a:lnTo>
                    <a:pt x="77" y="476"/>
                  </a:lnTo>
                  <a:lnTo>
                    <a:pt x="72" y="485"/>
                  </a:lnTo>
                  <a:lnTo>
                    <a:pt x="68" y="489"/>
                  </a:lnTo>
                  <a:lnTo>
                    <a:pt x="58" y="505"/>
                  </a:lnTo>
                  <a:lnTo>
                    <a:pt x="48" y="518"/>
                  </a:lnTo>
                  <a:lnTo>
                    <a:pt x="45" y="524"/>
                  </a:lnTo>
                  <a:lnTo>
                    <a:pt x="41" y="532"/>
                  </a:lnTo>
                  <a:lnTo>
                    <a:pt x="37" y="547"/>
                  </a:lnTo>
                  <a:lnTo>
                    <a:pt x="29" y="560"/>
                  </a:lnTo>
                  <a:lnTo>
                    <a:pt x="16" y="564"/>
                  </a:lnTo>
                  <a:lnTo>
                    <a:pt x="2" y="560"/>
                  </a:lnTo>
                  <a:lnTo>
                    <a:pt x="0" y="5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2" name="Freeform 384"/>
            <p:cNvSpPr>
              <a:spLocks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30 w 905"/>
                <a:gd name="T1" fmla="*/ 433 h 882"/>
                <a:gd name="T2" fmla="*/ 108 w 905"/>
                <a:gd name="T3" fmla="*/ 428 h 882"/>
                <a:gd name="T4" fmla="*/ 87 w 905"/>
                <a:gd name="T5" fmla="*/ 418 h 882"/>
                <a:gd name="T6" fmla="*/ 67 w 905"/>
                <a:gd name="T7" fmla="*/ 409 h 882"/>
                <a:gd name="T8" fmla="*/ 53 w 905"/>
                <a:gd name="T9" fmla="*/ 401 h 882"/>
                <a:gd name="T10" fmla="*/ 37 w 905"/>
                <a:gd name="T11" fmla="*/ 386 h 882"/>
                <a:gd name="T12" fmla="*/ 25 w 905"/>
                <a:gd name="T13" fmla="*/ 371 h 882"/>
                <a:gd name="T14" fmla="*/ 15 w 905"/>
                <a:gd name="T15" fmla="*/ 352 h 882"/>
                <a:gd name="T16" fmla="*/ 9 w 905"/>
                <a:gd name="T17" fmla="*/ 331 h 882"/>
                <a:gd name="T18" fmla="*/ 4 w 905"/>
                <a:gd name="T19" fmla="*/ 308 h 882"/>
                <a:gd name="T20" fmla="*/ 1 w 905"/>
                <a:gd name="T21" fmla="*/ 282 h 882"/>
                <a:gd name="T22" fmla="*/ 0 w 905"/>
                <a:gd name="T23" fmla="*/ 254 h 882"/>
                <a:gd name="T24" fmla="*/ 1 w 905"/>
                <a:gd name="T25" fmla="*/ 226 h 882"/>
                <a:gd name="T26" fmla="*/ 4 w 905"/>
                <a:gd name="T27" fmla="*/ 197 h 882"/>
                <a:gd name="T28" fmla="*/ 6 w 905"/>
                <a:gd name="T29" fmla="*/ 176 h 882"/>
                <a:gd name="T30" fmla="*/ 10 w 905"/>
                <a:gd name="T31" fmla="*/ 155 h 882"/>
                <a:gd name="T32" fmla="*/ 17 w 905"/>
                <a:gd name="T33" fmla="*/ 131 h 882"/>
                <a:gd name="T34" fmla="*/ 25 w 905"/>
                <a:gd name="T35" fmla="*/ 114 h 882"/>
                <a:gd name="T36" fmla="*/ 37 w 905"/>
                <a:gd name="T37" fmla="*/ 93 h 882"/>
                <a:gd name="T38" fmla="*/ 48 w 905"/>
                <a:gd name="T39" fmla="*/ 78 h 882"/>
                <a:gd name="T40" fmla="*/ 62 w 905"/>
                <a:gd name="T41" fmla="*/ 65 h 882"/>
                <a:gd name="T42" fmla="*/ 74 w 905"/>
                <a:gd name="T43" fmla="*/ 45 h 882"/>
                <a:gd name="T44" fmla="*/ 87 w 905"/>
                <a:gd name="T45" fmla="*/ 34 h 882"/>
                <a:gd name="T46" fmla="*/ 108 w 905"/>
                <a:gd name="T47" fmla="*/ 22 h 882"/>
                <a:gd name="T48" fmla="*/ 130 w 905"/>
                <a:gd name="T49" fmla="*/ 14 h 882"/>
                <a:gd name="T50" fmla="*/ 151 w 905"/>
                <a:gd name="T51" fmla="*/ 7 h 882"/>
                <a:gd name="T52" fmla="*/ 178 w 905"/>
                <a:gd name="T53" fmla="*/ 2 h 882"/>
                <a:gd name="T54" fmla="*/ 201 w 905"/>
                <a:gd name="T55" fmla="*/ 0 h 882"/>
                <a:gd name="T56" fmla="*/ 221 w 905"/>
                <a:gd name="T57" fmla="*/ 2 h 882"/>
                <a:gd name="T58" fmla="*/ 243 w 905"/>
                <a:gd name="T59" fmla="*/ 9 h 882"/>
                <a:gd name="T60" fmla="*/ 263 w 905"/>
                <a:gd name="T61" fmla="*/ 21 h 882"/>
                <a:gd name="T62" fmla="*/ 277 w 905"/>
                <a:gd name="T63" fmla="*/ 32 h 882"/>
                <a:gd name="T64" fmla="*/ 291 w 905"/>
                <a:gd name="T65" fmla="*/ 46 h 882"/>
                <a:gd name="T66" fmla="*/ 305 w 905"/>
                <a:gd name="T67" fmla="*/ 58 h 882"/>
                <a:gd name="T68" fmla="*/ 321 w 905"/>
                <a:gd name="T69" fmla="*/ 71 h 882"/>
                <a:gd name="T70" fmla="*/ 337 w 905"/>
                <a:gd name="T71" fmla="*/ 86 h 882"/>
                <a:gd name="T72" fmla="*/ 354 w 905"/>
                <a:gd name="T73" fmla="*/ 97 h 882"/>
                <a:gd name="T74" fmla="*/ 369 w 905"/>
                <a:gd name="T75" fmla="*/ 107 h 882"/>
                <a:gd name="T76" fmla="*/ 382 w 905"/>
                <a:gd name="T77" fmla="*/ 125 h 882"/>
                <a:gd name="T78" fmla="*/ 396 w 905"/>
                <a:gd name="T79" fmla="*/ 139 h 882"/>
                <a:gd name="T80" fmla="*/ 411 w 905"/>
                <a:gd name="T81" fmla="*/ 154 h 882"/>
                <a:gd name="T82" fmla="*/ 424 w 905"/>
                <a:gd name="T83" fmla="*/ 172 h 882"/>
                <a:gd name="T84" fmla="*/ 432 w 905"/>
                <a:gd name="T85" fmla="*/ 190 h 882"/>
                <a:gd name="T86" fmla="*/ 438 w 905"/>
                <a:gd name="T87" fmla="*/ 219 h 882"/>
                <a:gd name="T88" fmla="*/ 441 w 905"/>
                <a:gd name="T89" fmla="*/ 239 h 882"/>
                <a:gd name="T90" fmla="*/ 445 w 905"/>
                <a:gd name="T91" fmla="*/ 265 h 882"/>
                <a:gd name="T92" fmla="*/ 451 w 905"/>
                <a:gd name="T93" fmla="*/ 288 h 882"/>
                <a:gd name="T94" fmla="*/ 446 w 905"/>
                <a:gd name="T95" fmla="*/ 316 h 882"/>
                <a:gd name="T96" fmla="*/ 439 w 905"/>
                <a:gd name="T97" fmla="*/ 336 h 882"/>
                <a:gd name="T98" fmla="*/ 431 w 905"/>
                <a:gd name="T99" fmla="*/ 352 h 882"/>
                <a:gd name="T100" fmla="*/ 418 w 905"/>
                <a:gd name="T101" fmla="*/ 371 h 882"/>
                <a:gd name="T102" fmla="*/ 403 w 905"/>
                <a:gd name="T103" fmla="*/ 386 h 882"/>
                <a:gd name="T104" fmla="*/ 390 w 905"/>
                <a:gd name="T105" fmla="*/ 397 h 882"/>
                <a:gd name="T106" fmla="*/ 373 w 905"/>
                <a:gd name="T107" fmla="*/ 407 h 882"/>
                <a:gd name="T108" fmla="*/ 354 w 905"/>
                <a:gd name="T109" fmla="*/ 416 h 882"/>
                <a:gd name="T110" fmla="*/ 333 w 905"/>
                <a:gd name="T111" fmla="*/ 424 h 882"/>
                <a:gd name="T112" fmla="*/ 312 w 905"/>
                <a:gd name="T113" fmla="*/ 430 h 882"/>
                <a:gd name="T114" fmla="*/ 284 w 905"/>
                <a:gd name="T115" fmla="*/ 434 h 882"/>
                <a:gd name="T116" fmla="*/ 263 w 905"/>
                <a:gd name="T117" fmla="*/ 441 h 882"/>
                <a:gd name="T118" fmla="*/ 235 w 905"/>
                <a:gd name="T119" fmla="*/ 441 h 882"/>
                <a:gd name="T120" fmla="*/ 207 w 905"/>
                <a:gd name="T121" fmla="*/ 440 h 882"/>
                <a:gd name="T122" fmla="*/ 179 w 905"/>
                <a:gd name="T123" fmla="*/ 439 h 882"/>
                <a:gd name="T124" fmla="*/ 151 w 905"/>
                <a:gd name="T125" fmla="*/ 435 h 8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3" name="Freeform 385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4" name="Line 386"/>
            <p:cNvSpPr>
              <a:spLocks noChangeShapeType="1"/>
            </p:cNvSpPr>
            <p:nvPr/>
          </p:nvSpPr>
          <p:spPr bwMode="auto">
            <a:xfrm>
              <a:off x="1085" y="357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5" name="Freeform 387"/>
            <p:cNvSpPr>
              <a:spLocks/>
            </p:cNvSpPr>
            <p:nvPr/>
          </p:nvSpPr>
          <p:spPr bwMode="auto">
            <a:xfrm>
              <a:off x="1020" y="3529"/>
              <a:ext cx="29" cy="31"/>
            </a:xfrm>
            <a:custGeom>
              <a:avLst/>
              <a:gdLst>
                <a:gd name="T0" fmla="*/ 10 w 58"/>
                <a:gd name="T1" fmla="*/ 3 h 61"/>
                <a:gd name="T2" fmla="*/ 12 w 58"/>
                <a:gd name="T3" fmla="*/ 0 h 61"/>
                <a:gd name="T4" fmla="*/ 29 w 58"/>
                <a:gd name="T5" fmla="*/ 11 h 61"/>
                <a:gd name="T6" fmla="*/ 28 w 58"/>
                <a:gd name="T7" fmla="*/ 14 h 61"/>
                <a:gd name="T8" fmla="*/ 26 w 58"/>
                <a:gd name="T9" fmla="*/ 14 h 61"/>
                <a:gd name="T10" fmla="*/ 24 w 58"/>
                <a:gd name="T11" fmla="*/ 16 h 61"/>
                <a:gd name="T12" fmla="*/ 22 w 58"/>
                <a:gd name="T13" fmla="*/ 16 h 61"/>
                <a:gd name="T14" fmla="*/ 19 w 58"/>
                <a:gd name="T15" fmla="*/ 17 h 61"/>
                <a:gd name="T16" fmla="*/ 17 w 58"/>
                <a:gd name="T17" fmla="*/ 18 h 61"/>
                <a:gd name="T18" fmla="*/ 14 w 58"/>
                <a:gd name="T19" fmla="*/ 20 h 61"/>
                <a:gd name="T20" fmla="*/ 12 w 58"/>
                <a:gd name="T21" fmla="*/ 22 h 61"/>
                <a:gd name="T22" fmla="*/ 9 w 58"/>
                <a:gd name="T23" fmla="*/ 24 h 61"/>
                <a:gd name="T24" fmla="*/ 8 w 58"/>
                <a:gd name="T25" fmla="*/ 26 h 61"/>
                <a:gd name="T26" fmla="*/ 6 w 58"/>
                <a:gd name="T27" fmla="*/ 27 h 61"/>
                <a:gd name="T28" fmla="*/ 5 w 58"/>
                <a:gd name="T29" fmla="*/ 29 h 61"/>
                <a:gd name="T30" fmla="*/ 4 w 58"/>
                <a:gd name="T31" fmla="*/ 31 h 61"/>
                <a:gd name="T32" fmla="*/ 0 w 58"/>
                <a:gd name="T33" fmla="*/ 29 h 61"/>
                <a:gd name="T34" fmla="*/ 1 w 58"/>
                <a:gd name="T35" fmla="*/ 27 h 61"/>
                <a:gd name="T36" fmla="*/ 2 w 58"/>
                <a:gd name="T37" fmla="*/ 26 h 61"/>
                <a:gd name="T38" fmla="*/ 4 w 58"/>
                <a:gd name="T39" fmla="*/ 23 h 61"/>
                <a:gd name="T40" fmla="*/ 6 w 58"/>
                <a:gd name="T41" fmla="*/ 22 h 61"/>
                <a:gd name="T42" fmla="*/ 8 w 58"/>
                <a:gd name="T43" fmla="*/ 20 h 61"/>
                <a:gd name="T44" fmla="*/ 10 w 58"/>
                <a:gd name="T45" fmla="*/ 18 h 61"/>
                <a:gd name="T46" fmla="*/ 12 w 58"/>
                <a:gd name="T47" fmla="*/ 17 h 61"/>
                <a:gd name="T48" fmla="*/ 15 w 58"/>
                <a:gd name="T49" fmla="*/ 16 h 61"/>
                <a:gd name="T50" fmla="*/ 17 w 58"/>
                <a:gd name="T51" fmla="*/ 15 h 61"/>
                <a:gd name="T52" fmla="*/ 20 w 58"/>
                <a:gd name="T53" fmla="*/ 13 h 61"/>
                <a:gd name="T54" fmla="*/ 22 w 58"/>
                <a:gd name="T55" fmla="*/ 13 h 61"/>
                <a:gd name="T56" fmla="*/ 24 w 58"/>
                <a:gd name="T57" fmla="*/ 12 h 61"/>
                <a:gd name="T58" fmla="*/ 10 w 58"/>
                <a:gd name="T59" fmla="*/ 3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61">
                  <a:moveTo>
                    <a:pt x="20" y="6"/>
                  </a:moveTo>
                  <a:lnTo>
                    <a:pt x="23" y="0"/>
                  </a:lnTo>
                  <a:lnTo>
                    <a:pt x="58" y="21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7" y="34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3" y="44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9" y="31"/>
                  </a:lnTo>
                  <a:lnTo>
                    <a:pt x="33" y="29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6" name="Freeform 388"/>
            <p:cNvSpPr>
              <a:spLocks/>
            </p:cNvSpPr>
            <p:nvPr/>
          </p:nvSpPr>
          <p:spPr bwMode="auto">
            <a:xfrm>
              <a:off x="1039" y="3566"/>
              <a:ext cx="6" cy="6"/>
            </a:xfrm>
            <a:custGeom>
              <a:avLst/>
              <a:gdLst>
                <a:gd name="T0" fmla="*/ 0 w 11"/>
                <a:gd name="T1" fmla="*/ 3 h 11"/>
                <a:gd name="T2" fmla="*/ 2 w 11"/>
                <a:gd name="T3" fmla="*/ 0 h 11"/>
                <a:gd name="T4" fmla="*/ 6 w 11"/>
                <a:gd name="T5" fmla="*/ 2 h 11"/>
                <a:gd name="T6" fmla="*/ 4 w 11"/>
                <a:gd name="T7" fmla="*/ 6 h 11"/>
                <a:gd name="T8" fmla="*/ 0 w 11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7" name="Freeform 389"/>
            <p:cNvSpPr>
              <a:spLocks/>
            </p:cNvSpPr>
            <p:nvPr/>
          </p:nvSpPr>
          <p:spPr bwMode="auto">
            <a:xfrm>
              <a:off x="1051" y="3551"/>
              <a:ext cx="30" cy="30"/>
            </a:xfrm>
            <a:custGeom>
              <a:avLst/>
              <a:gdLst>
                <a:gd name="T0" fmla="*/ 5 w 59"/>
                <a:gd name="T1" fmla="*/ 18 h 61"/>
                <a:gd name="T2" fmla="*/ 4 w 59"/>
                <a:gd name="T3" fmla="*/ 21 h 61"/>
                <a:gd name="T4" fmla="*/ 5 w 59"/>
                <a:gd name="T5" fmla="*/ 24 h 61"/>
                <a:gd name="T6" fmla="*/ 6 w 59"/>
                <a:gd name="T7" fmla="*/ 26 h 61"/>
                <a:gd name="T8" fmla="*/ 8 w 59"/>
                <a:gd name="T9" fmla="*/ 27 h 61"/>
                <a:gd name="T10" fmla="*/ 10 w 59"/>
                <a:gd name="T11" fmla="*/ 28 h 61"/>
                <a:gd name="T12" fmla="*/ 13 w 59"/>
                <a:gd name="T13" fmla="*/ 28 h 61"/>
                <a:gd name="T14" fmla="*/ 16 w 59"/>
                <a:gd name="T15" fmla="*/ 26 h 61"/>
                <a:gd name="T16" fmla="*/ 17 w 59"/>
                <a:gd name="T17" fmla="*/ 24 h 61"/>
                <a:gd name="T18" fmla="*/ 18 w 59"/>
                <a:gd name="T19" fmla="*/ 21 h 61"/>
                <a:gd name="T20" fmla="*/ 18 w 59"/>
                <a:gd name="T21" fmla="*/ 18 h 61"/>
                <a:gd name="T22" fmla="*/ 17 w 59"/>
                <a:gd name="T23" fmla="*/ 16 h 61"/>
                <a:gd name="T24" fmla="*/ 15 w 59"/>
                <a:gd name="T25" fmla="*/ 14 h 61"/>
                <a:gd name="T26" fmla="*/ 14 w 59"/>
                <a:gd name="T27" fmla="*/ 13 h 61"/>
                <a:gd name="T28" fmla="*/ 12 w 59"/>
                <a:gd name="T29" fmla="*/ 13 h 61"/>
                <a:gd name="T30" fmla="*/ 10 w 59"/>
                <a:gd name="T31" fmla="*/ 13 h 61"/>
                <a:gd name="T32" fmla="*/ 9 w 59"/>
                <a:gd name="T33" fmla="*/ 14 h 61"/>
                <a:gd name="T34" fmla="*/ 17 w 59"/>
                <a:gd name="T35" fmla="*/ 0 h 61"/>
                <a:gd name="T36" fmla="*/ 28 w 59"/>
                <a:gd name="T37" fmla="*/ 10 h 61"/>
                <a:gd name="T38" fmla="*/ 12 w 59"/>
                <a:gd name="T39" fmla="*/ 10 h 61"/>
                <a:gd name="T40" fmla="*/ 15 w 59"/>
                <a:gd name="T41" fmla="*/ 10 h 61"/>
                <a:gd name="T42" fmla="*/ 17 w 59"/>
                <a:gd name="T43" fmla="*/ 11 h 61"/>
                <a:gd name="T44" fmla="*/ 20 w 59"/>
                <a:gd name="T45" fmla="*/ 14 h 61"/>
                <a:gd name="T46" fmla="*/ 22 w 59"/>
                <a:gd name="T47" fmla="*/ 18 h 61"/>
                <a:gd name="T48" fmla="*/ 22 w 59"/>
                <a:gd name="T49" fmla="*/ 22 h 61"/>
                <a:gd name="T50" fmla="*/ 21 w 59"/>
                <a:gd name="T51" fmla="*/ 26 h 61"/>
                <a:gd name="T52" fmla="*/ 18 w 59"/>
                <a:gd name="T53" fmla="*/ 29 h 61"/>
                <a:gd name="T54" fmla="*/ 16 w 59"/>
                <a:gd name="T55" fmla="*/ 30 h 61"/>
                <a:gd name="T56" fmla="*/ 11 w 59"/>
                <a:gd name="T57" fmla="*/ 30 h 61"/>
                <a:gd name="T58" fmla="*/ 6 w 59"/>
                <a:gd name="T59" fmla="*/ 30 h 61"/>
                <a:gd name="T60" fmla="*/ 3 w 59"/>
                <a:gd name="T61" fmla="*/ 27 h 61"/>
                <a:gd name="T62" fmla="*/ 1 w 59"/>
                <a:gd name="T63" fmla="*/ 24 h 61"/>
                <a:gd name="T64" fmla="*/ 0 w 59"/>
                <a:gd name="T65" fmla="*/ 20 h 61"/>
                <a:gd name="T66" fmla="*/ 1 w 59"/>
                <a:gd name="T67" fmla="*/ 1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1">
                  <a:moveTo>
                    <a:pt x="2" y="35"/>
                  </a:moveTo>
                  <a:lnTo>
                    <a:pt x="10" y="37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33" y="0"/>
                  </a:lnTo>
                  <a:lnTo>
                    <a:pt x="59" y="15"/>
                  </a:lnTo>
                  <a:lnTo>
                    <a:pt x="56" y="21"/>
                  </a:lnTo>
                  <a:lnTo>
                    <a:pt x="34" y="10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33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1" y="60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8" name="Line 390"/>
            <p:cNvSpPr>
              <a:spLocks noChangeShapeType="1"/>
            </p:cNvSpPr>
            <p:nvPr/>
          </p:nvSpPr>
          <p:spPr bwMode="auto">
            <a:xfrm flipH="1">
              <a:off x="1013" y="35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9" name="Freeform 391"/>
            <p:cNvSpPr>
              <a:spLocks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25 w 533"/>
                <a:gd name="T1" fmla="*/ 236 h 575"/>
                <a:gd name="T2" fmla="*/ 16 w 533"/>
                <a:gd name="T3" fmla="*/ 222 h 575"/>
                <a:gd name="T4" fmla="*/ 10 w 533"/>
                <a:gd name="T5" fmla="*/ 207 h 575"/>
                <a:gd name="T6" fmla="*/ 6 w 533"/>
                <a:gd name="T7" fmla="*/ 193 h 575"/>
                <a:gd name="T8" fmla="*/ 2 w 533"/>
                <a:gd name="T9" fmla="*/ 173 h 575"/>
                <a:gd name="T10" fmla="*/ 0 w 533"/>
                <a:gd name="T11" fmla="*/ 152 h 575"/>
                <a:gd name="T12" fmla="*/ 1 w 533"/>
                <a:gd name="T13" fmla="*/ 131 h 575"/>
                <a:gd name="T14" fmla="*/ 5 w 533"/>
                <a:gd name="T15" fmla="*/ 110 h 575"/>
                <a:gd name="T16" fmla="*/ 9 w 533"/>
                <a:gd name="T17" fmla="*/ 96 h 575"/>
                <a:gd name="T18" fmla="*/ 13 w 533"/>
                <a:gd name="T19" fmla="*/ 82 h 575"/>
                <a:gd name="T20" fmla="*/ 20 w 533"/>
                <a:gd name="T21" fmla="*/ 68 h 575"/>
                <a:gd name="T22" fmla="*/ 29 w 533"/>
                <a:gd name="T23" fmla="*/ 55 h 575"/>
                <a:gd name="T24" fmla="*/ 40 w 533"/>
                <a:gd name="T25" fmla="*/ 40 h 575"/>
                <a:gd name="T26" fmla="*/ 48 w 533"/>
                <a:gd name="T27" fmla="*/ 34 h 575"/>
                <a:gd name="T28" fmla="*/ 61 w 533"/>
                <a:gd name="T29" fmla="*/ 23 h 575"/>
                <a:gd name="T30" fmla="*/ 76 w 533"/>
                <a:gd name="T31" fmla="*/ 15 h 575"/>
                <a:gd name="T32" fmla="*/ 90 w 533"/>
                <a:gd name="T33" fmla="*/ 10 h 575"/>
                <a:gd name="T34" fmla="*/ 110 w 533"/>
                <a:gd name="T35" fmla="*/ 3 h 575"/>
                <a:gd name="T36" fmla="*/ 132 w 533"/>
                <a:gd name="T37" fmla="*/ 0 h 575"/>
                <a:gd name="T38" fmla="*/ 153 w 533"/>
                <a:gd name="T39" fmla="*/ 3 h 575"/>
                <a:gd name="T40" fmla="*/ 167 w 533"/>
                <a:gd name="T41" fmla="*/ 8 h 575"/>
                <a:gd name="T42" fmla="*/ 181 w 533"/>
                <a:gd name="T43" fmla="*/ 14 h 575"/>
                <a:gd name="T44" fmla="*/ 195 w 533"/>
                <a:gd name="T45" fmla="*/ 22 h 575"/>
                <a:gd name="T46" fmla="*/ 209 w 533"/>
                <a:gd name="T47" fmla="*/ 31 h 575"/>
                <a:gd name="T48" fmla="*/ 220 w 533"/>
                <a:gd name="T49" fmla="*/ 40 h 575"/>
                <a:gd name="T50" fmla="*/ 230 w 533"/>
                <a:gd name="T51" fmla="*/ 51 h 575"/>
                <a:gd name="T52" fmla="*/ 239 w 533"/>
                <a:gd name="T53" fmla="*/ 61 h 575"/>
                <a:gd name="T54" fmla="*/ 249 w 533"/>
                <a:gd name="T55" fmla="*/ 75 h 575"/>
                <a:gd name="T56" fmla="*/ 255 w 533"/>
                <a:gd name="T57" fmla="*/ 89 h 575"/>
                <a:gd name="T58" fmla="*/ 261 w 533"/>
                <a:gd name="T59" fmla="*/ 103 h 575"/>
                <a:gd name="T60" fmla="*/ 265 w 533"/>
                <a:gd name="T61" fmla="*/ 120 h 575"/>
                <a:gd name="T62" fmla="*/ 267 w 533"/>
                <a:gd name="T63" fmla="*/ 138 h 575"/>
                <a:gd name="T64" fmla="*/ 267 w 533"/>
                <a:gd name="T65" fmla="*/ 159 h 575"/>
                <a:gd name="T66" fmla="*/ 265 w 533"/>
                <a:gd name="T67" fmla="*/ 173 h 575"/>
                <a:gd name="T68" fmla="*/ 260 w 533"/>
                <a:gd name="T69" fmla="*/ 194 h 575"/>
                <a:gd name="T70" fmla="*/ 255 w 533"/>
                <a:gd name="T71" fmla="*/ 207 h 575"/>
                <a:gd name="T72" fmla="*/ 248 w 533"/>
                <a:gd name="T73" fmla="*/ 222 h 575"/>
                <a:gd name="T74" fmla="*/ 239 w 533"/>
                <a:gd name="T75" fmla="*/ 236 h 575"/>
                <a:gd name="T76" fmla="*/ 230 w 533"/>
                <a:gd name="T77" fmla="*/ 246 h 575"/>
                <a:gd name="T78" fmla="*/ 218 w 533"/>
                <a:gd name="T79" fmla="*/ 256 h 575"/>
                <a:gd name="T80" fmla="*/ 209 w 533"/>
                <a:gd name="T81" fmla="*/ 264 h 575"/>
                <a:gd name="T82" fmla="*/ 195 w 533"/>
                <a:gd name="T83" fmla="*/ 273 h 575"/>
                <a:gd name="T84" fmla="*/ 181 w 533"/>
                <a:gd name="T85" fmla="*/ 278 h 575"/>
                <a:gd name="T86" fmla="*/ 159 w 533"/>
                <a:gd name="T87" fmla="*/ 284 h 575"/>
                <a:gd name="T88" fmla="*/ 146 w 533"/>
                <a:gd name="T89" fmla="*/ 286 h 575"/>
                <a:gd name="T90" fmla="*/ 125 w 533"/>
                <a:gd name="T91" fmla="*/ 287 h 575"/>
                <a:gd name="T92" fmla="*/ 104 w 533"/>
                <a:gd name="T93" fmla="*/ 285 h 5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33" h="575">
                  <a:moveTo>
                    <a:pt x="61" y="486"/>
                  </a:move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0" name="Freeform 392"/>
            <p:cNvSpPr>
              <a:spLocks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1" name="Line 393"/>
            <p:cNvSpPr>
              <a:spLocks noChangeShapeType="1"/>
            </p:cNvSpPr>
            <p:nvPr/>
          </p:nvSpPr>
          <p:spPr bwMode="auto">
            <a:xfrm>
              <a:off x="1086" y="345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2" name="Freeform 394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3 w 88"/>
                <a:gd name="T3" fmla="*/ 34 h 88"/>
                <a:gd name="T4" fmla="*/ 3 w 88"/>
                <a:gd name="T5" fmla="*/ 32 h 88"/>
                <a:gd name="T6" fmla="*/ 1 w 88"/>
                <a:gd name="T7" fmla="*/ 26 h 88"/>
                <a:gd name="T8" fmla="*/ 0 w 88"/>
                <a:gd name="T9" fmla="*/ 19 h 88"/>
                <a:gd name="T10" fmla="*/ 2 w 88"/>
                <a:gd name="T11" fmla="*/ 13 h 88"/>
                <a:gd name="T12" fmla="*/ 3 w 88"/>
                <a:gd name="T13" fmla="*/ 12 h 88"/>
                <a:gd name="T14" fmla="*/ 8 w 88"/>
                <a:gd name="T15" fmla="*/ 6 h 88"/>
                <a:gd name="T16" fmla="*/ 10 w 88"/>
                <a:gd name="T17" fmla="*/ 3 h 88"/>
                <a:gd name="T18" fmla="*/ 16 w 88"/>
                <a:gd name="T19" fmla="*/ 0 h 88"/>
                <a:gd name="T20" fmla="*/ 23 w 88"/>
                <a:gd name="T21" fmla="*/ 0 h 88"/>
                <a:gd name="T22" fmla="*/ 31 w 88"/>
                <a:gd name="T23" fmla="*/ 1 h 88"/>
                <a:gd name="T24" fmla="*/ 38 w 88"/>
                <a:gd name="T25" fmla="*/ 6 h 88"/>
                <a:gd name="T26" fmla="*/ 42 w 88"/>
                <a:gd name="T27" fmla="*/ 13 h 88"/>
                <a:gd name="T28" fmla="*/ 44 w 88"/>
                <a:gd name="T29" fmla="*/ 19 h 88"/>
                <a:gd name="T30" fmla="*/ 44 w 88"/>
                <a:gd name="T31" fmla="*/ 26 h 88"/>
                <a:gd name="T32" fmla="*/ 41 w 88"/>
                <a:gd name="T33" fmla="*/ 34 h 88"/>
                <a:gd name="T34" fmla="*/ 38 w 88"/>
                <a:gd name="T35" fmla="*/ 39 h 88"/>
                <a:gd name="T36" fmla="*/ 35 w 88"/>
                <a:gd name="T37" fmla="*/ 41 h 88"/>
                <a:gd name="T38" fmla="*/ 31 w 88"/>
                <a:gd name="T39" fmla="*/ 42 h 88"/>
                <a:gd name="T40" fmla="*/ 23 w 88"/>
                <a:gd name="T41" fmla="*/ 44 h 88"/>
                <a:gd name="T42" fmla="*/ 16 w 88"/>
                <a:gd name="T43" fmla="*/ 43 h 88"/>
                <a:gd name="T44" fmla="*/ 10 w 88"/>
                <a:gd name="T45" fmla="*/ 41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3" name="Oval 395"/>
            <p:cNvSpPr>
              <a:spLocks noChangeArrowheads="1"/>
            </p:cNvSpPr>
            <p:nvPr/>
          </p:nvSpPr>
          <p:spPr bwMode="auto">
            <a:xfrm>
              <a:off x="2249" y="2219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4" name="Oval 396"/>
            <p:cNvSpPr>
              <a:spLocks noChangeArrowheads="1"/>
            </p:cNvSpPr>
            <p:nvPr/>
          </p:nvSpPr>
          <p:spPr bwMode="auto">
            <a:xfrm>
              <a:off x="1087" y="3431"/>
              <a:ext cx="23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5" name="Oval 397"/>
            <p:cNvSpPr>
              <a:spLocks noChangeArrowheads="1"/>
            </p:cNvSpPr>
            <p:nvPr/>
          </p:nvSpPr>
          <p:spPr bwMode="auto">
            <a:xfrm>
              <a:off x="890" y="2841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6" name="Oval 398"/>
            <p:cNvSpPr>
              <a:spLocks noChangeArrowheads="1"/>
            </p:cNvSpPr>
            <p:nvPr/>
          </p:nvSpPr>
          <p:spPr bwMode="auto">
            <a:xfrm>
              <a:off x="769" y="3421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7" name="Oval 399"/>
            <p:cNvSpPr>
              <a:spLocks noChangeArrowheads="1"/>
            </p:cNvSpPr>
            <p:nvPr/>
          </p:nvSpPr>
          <p:spPr bwMode="auto">
            <a:xfrm>
              <a:off x="784" y="301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8" name="Oval 400"/>
            <p:cNvSpPr>
              <a:spLocks noChangeArrowheads="1"/>
            </p:cNvSpPr>
            <p:nvPr/>
          </p:nvSpPr>
          <p:spPr bwMode="auto">
            <a:xfrm>
              <a:off x="1411" y="3568"/>
              <a:ext cx="21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9" name="Oval 401"/>
            <p:cNvSpPr>
              <a:spLocks noChangeArrowheads="1"/>
            </p:cNvSpPr>
            <p:nvPr/>
          </p:nvSpPr>
          <p:spPr bwMode="auto">
            <a:xfrm>
              <a:off x="1990" y="3285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0" name="Oval 402"/>
            <p:cNvSpPr>
              <a:spLocks noChangeArrowheads="1"/>
            </p:cNvSpPr>
            <p:nvPr/>
          </p:nvSpPr>
          <p:spPr bwMode="auto">
            <a:xfrm>
              <a:off x="1762" y="311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1" name="Oval 403"/>
            <p:cNvSpPr>
              <a:spLocks noChangeArrowheads="1"/>
            </p:cNvSpPr>
            <p:nvPr/>
          </p:nvSpPr>
          <p:spPr bwMode="auto">
            <a:xfrm>
              <a:off x="1899" y="266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2" name="Oval 404"/>
            <p:cNvSpPr>
              <a:spLocks noChangeArrowheads="1"/>
            </p:cNvSpPr>
            <p:nvPr/>
          </p:nvSpPr>
          <p:spPr bwMode="auto">
            <a:xfrm>
              <a:off x="1628" y="2713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3" name="Oval 405"/>
            <p:cNvSpPr>
              <a:spLocks noChangeArrowheads="1"/>
            </p:cNvSpPr>
            <p:nvPr/>
          </p:nvSpPr>
          <p:spPr bwMode="auto">
            <a:xfrm>
              <a:off x="1544" y="2999"/>
              <a:ext cx="22" cy="23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4" name="Oval 406"/>
            <p:cNvSpPr>
              <a:spLocks noChangeArrowheads="1"/>
            </p:cNvSpPr>
            <p:nvPr/>
          </p:nvSpPr>
          <p:spPr bwMode="auto">
            <a:xfrm>
              <a:off x="1320" y="3192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5" name="Oval 407"/>
            <p:cNvSpPr>
              <a:spLocks noChangeArrowheads="1"/>
            </p:cNvSpPr>
            <p:nvPr/>
          </p:nvSpPr>
          <p:spPr bwMode="auto">
            <a:xfrm>
              <a:off x="1062" y="383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6" name="Freeform 408"/>
            <p:cNvSpPr>
              <a:spLocks/>
            </p:cNvSpPr>
            <p:nvPr/>
          </p:nvSpPr>
          <p:spPr bwMode="auto">
            <a:xfrm>
              <a:off x="1354" y="2780"/>
              <a:ext cx="42" cy="36"/>
            </a:xfrm>
            <a:custGeom>
              <a:avLst/>
              <a:gdLst>
                <a:gd name="T0" fmla="*/ 22 w 82"/>
                <a:gd name="T1" fmla="*/ 0 h 73"/>
                <a:gd name="T2" fmla="*/ 0 w 82"/>
                <a:gd name="T3" fmla="*/ 36 h 73"/>
                <a:gd name="T4" fmla="*/ 42 w 82"/>
                <a:gd name="T5" fmla="*/ 36 h 73"/>
                <a:gd name="T6" fmla="*/ 22 w 82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73">
                  <a:moveTo>
                    <a:pt x="42" y="0"/>
                  </a:moveTo>
                  <a:lnTo>
                    <a:pt x="0" y="73"/>
                  </a:lnTo>
                  <a:lnTo>
                    <a:pt x="82" y="7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7" name="Freeform 409"/>
            <p:cNvSpPr>
              <a:spLocks/>
            </p:cNvSpPr>
            <p:nvPr/>
          </p:nvSpPr>
          <p:spPr bwMode="auto">
            <a:xfrm>
              <a:off x="434" y="2024"/>
              <a:ext cx="2083" cy="2037"/>
            </a:xfrm>
            <a:custGeom>
              <a:avLst/>
              <a:gdLst>
                <a:gd name="T0" fmla="*/ 69 w 4166"/>
                <a:gd name="T1" fmla="*/ 1486 h 4075"/>
                <a:gd name="T2" fmla="*/ 41 w 4166"/>
                <a:gd name="T3" fmla="*/ 1424 h 4075"/>
                <a:gd name="T4" fmla="*/ 36 w 4166"/>
                <a:gd name="T5" fmla="*/ 1373 h 4075"/>
                <a:gd name="T6" fmla="*/ 57 w 4166"/>
                <a:gd name="T7" fmla="*/ 1126 h 4075"/>
                <a:gd name="T8" fmla="*/ 47 w 4166"/>
                <a:gd name="T9" fmla="*/ 1068 h 4075"/>
                <a:gd name="T10" fmla="*/ 10 w 4166"/>
                <a:gd name="T11" fmla="*/ 949 h 4075"/>
                <a:gd name="T12" fmla="*/ 0 w 4166"/>
                <a:gd name="T13" fmla="*/ 806 h 4075"/>
                <a:gd name="T14" fmla="*/ 0 w 4166"/>
                <a:gd name="T15" fmla="*/ 2 h 4075"/>
                <a:gd name="T16" fmla="*/ 2083 w 4166"/>
                <a:gd name="T17" fmla="*/ 2 h 4075"/>
                <a:gd name="T18" fmla="*/ 2083 w 4166"/>
                <a:gd name="T19" fmla="*/ 2036 h 4075"/>
                <a:gd name="T20" fmla="*/ 0 w 4166"/>
                <a:gd name="T21" fmla="*/ 2036 h 4075"/>
                <a:gd name="T22" fmla="*/ 0 w 4166"/>
                <a:gd name="T23" fmla="*/ 806 h 4075"/>
                <a:gd name="T24" fmla="*/ 2 w 4166"/>
                <a:gd name="T25" fmla="*/ 806 h 4075"/>
                <a:gd name="T26" fmla="*/ 24 w 4166"/>
                <a:gd name="T27" fmla="*/ 712 h 4075"/>
                <a:gd name="T28" fmla="*/ 73 w 4166"/>
                <a:gd name="T29" fmla="*/ 633 h 4075"/>
                <a:gd name="T30" fmla="*/ 139 w 4166"/>
                <a:gd name="T31" fmla="*/ 580 h 4075"/>
                <a:gd name="T32" fmla="*/ 297 w 4166"/>
                <a:gd name="T33" fmla="*/ 553 h 4075"/>
                <a:gd name="T34" fmla="*/ 408 w 4166"/>
                <a:gd name="T35" fmla="*/ 548 h 4075"/>
                <a:gd name="T36" fmla="*/ 632 w 4166"/>
                <a:gd name="T37" fmla="*/ 567 h 4075"/>
                <a:gd name="T38" fmla="*/ 719 w 4166"/>
                <a:gd name="T39" fmla="*/ 540 h 4075"/>
                <a:gd name="T40" fmla="*/ 806 w 4166"/>
                <a:gd name="T41" fmla="*/ 498 h 4075"/>
                <a:gd name="T42" fmla="*/ 925 w 4166"/>
                <a:gd name="T43" fmla="*/ 397 h 4075"/>
                <a:gd name="T44" fmla="*/ 1031 w 4166"/>
                <a:gd name="T45" fmla="*/ 275 h 4075"/>
                <a:gd name="T46" fmla="*/ 1115 w 4166"/>
                <a:gd name="T47" fmla="*/ 228 h 4075"/>
                <a:gd name="T48" fmla="*/ 1242 w 4166"/>
                <a:gd name="T49" fmla="*/ 233 h 4075"/>
                <a:gd name="T50" fmla="*/ 1291 w 4166"/>
                <a:gd name="T51" fmla="*/ 248 h 4075"/>
                <a:gd name="T52" fmla="*/ 1399 w 4166"/>
                <a:gd name="T53" fmla="*/ 258 h 4075"/>
                <a:gd name="T54" fmla="*/ 1526 w 4166"/>
                <a:gd name="T55" fmla="*/ 243 h 4075"/>
                <a:gd name="T56" fmla="*/ 1607 w 4166"/>
                <a:gd name="T57" fmla="*/ 197 h 4075"/>
                <a:gd name="T58" fmla="*/ 1716 w 4166"/>
                <a:gd name="T59" fmla="*/ 80 h 4075"/>
                <a:gd name="T60" fmla="*/ 1791 w 4166"/>
                <a:gd name="T61" fmla="*/ 31 h 4075"/>
                <a:gd name="T62" fmla="*/ 1846 w 4166"/>
                <a:gd name="T63" fmla="*/ 6 h 4075"/>
                <a:gd name="T64" fmla="*/ 1923 w 4166"/>
                <a:gd name="T65" fmla="*/ 0 h 4075"/>
                <a:gd name="T66" fmla="*/ 1978 w 4166"/>
                <a:gd name="T67" fmla="*/ 15 h 4075"/>
                <a:gd name="T68" fmla="*/ 2023 w 4166"/>
                <a:gd name="T69" fmla="*/ 42 h 4075"/>
                <a:gd name="T70" fmla="*/ 2069 w 4166"/>
                <a:gd name="T71" fmla="*/ 109 h 4075"/>
                <a:gd name="T72" fmla="*/ 2080 w 4166"/>
                <a:gd name="T73" fmla="*/ 176 h 4075"/>
                <a:gd name="T74" fmla="*/ 2072 w 4166"/>
                <a:gd name="T75" fmla="*/ 321 h 4075"/>
                <a:gd name="T76" fmla="*/ 2046 w 4166"/>
                <a:gd name="T77" fmla="*/ 496 h 4075"/>
                <a:gd name="T78" fmla="*/ 1957 w 4166"/>
                <a:gd name="T79" fmla="*/ 840 h 4075"/>
                <a:gd name="T80" fmla="*/ 1787 w 4166"/>
                <a:gd name="T81" fmla="*/ 1313 h 4075"/>
                <a:gd name="T82" fmla="*/ 1742 w 4166"/>
                <a:gd name="T83" fmla="*/ 1380 h 4075"/>
                <a:gd name="T84" fmla="*/ 1614 w 4166"/>
                <a:gd name="T85" fmla="*/ 1483 h 4075"/>
                <a:gd name="T86" fmla="*/ 1231 w 4166"/>
                <a:gd name="T87" fmla="*/ 1685 h 4075"/>
                <a:gd name="T88" fmla="*/ 1158 w 4166"/>
                <a:gd name="T89" fmla="*/ 1733 h 4075"/>
                <a:gd name="T90" fmla="*/ 996 w 4166"/>
                <a:gd name="T91" fmla="*/ 1886 h 4075"/>
                <a:gd name="T92" fmla="*/ 927 w 4166"/>
                <a:gd name="T93" fmla="*/ 1941 h 4075"/>
                <a:gd name="T94" fmla="*/ 826 w 4166"/>
                <a:gd name="T95" fmla="*/ 1996 h 4075"/>
                <a:gd name="T96" fmla="*/ 744 w 4166"/>
                <a:gd name="T97" fmla="*/ 2023 h 4075"/>
                <a:gd name="T98" fmla="*/ 578 w 4166"/>
                <a:gd name="T99" fmla="*/ 2037 h 4075"/>
                <a:gd name="T100" fmla="*/ 429 w 4166"/>
                <a:gd name="T101" fmla="*/ 1967 h 4075"/>
                <a:gd name="T102" fmla="*/ 298 w 4166"/>
                <a:gd name="T103" fmla="*/ 1839 h 4075"/>
                <a:gd name="T104" fmla="*/ 69 w 4166"/>
                <a:gd name="T105" fmla="*/ 1486 h 40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66" h="4075">
                  <a:moveTo>
                    <a:pt x="138" y="2972"/>
                  </a:moveTo>
                  <a:lnTo>
                    <a:pt x="81" y="2849"/>
                  </a:lnTo>
                  <a:lnTo>
                    <a:pt x="71" y="2746"/>
                  </a:lnTo>
                  <a:lnTo>
                    <a:pt x="113" y="2252"/>
                  </a:lnTo>
                  <a:lnTo>
                    <a:pt x="94" y="2137"/>
                  </a:lnTo>
                  <a:lnTo>
                    <a:pt x="19" y="1899"/>
                  </a:lnTo>
                  <a:lnTo>
                    <a:pt x="0" y="1613"/>
                  </a:lnTo>
                  <a:lnTo>
                    <a:pt x="0" y="4"/>
                  </a:lnTo>
                  <a:lnTo>
                    <a:pt x="4166" y="4"/>
                  </a:lnTo>
                  <a:lnTo>
                    <a:pt x="4166" y="4073"/>
                  </a:lnTo>
                  <a:lnTo>
                    <a:pt x="0" y="4073"/>
                  </a:lnTo>
                  <a:lnTo>
                    <a:pt x="0" y="1613"/>
                  </a:lnTo>
                  <a:lnTo>
                    <a:pt x="4" y="1613"/>
                  </a:lnTo>
                  <a:lnTo>
                    <a:pt x="48" y="1425"/>
                  </a:lnTo>
                  <a:lnTo>
                    <a:pt x="146" y="1267"/>
                  </a:lnTo>
                  <a:lnTo>
                    <a:pt x="278" y="1160"/>
                  </a:lnTo>
                  <a:lnTo>
                    <a:pt x="593" y="1106"/>
                  </a:lnTo>
                  <a:lnTo>
                    <a:pt x="816" y="1096"/>
                  </a:lnTo>
                  <a:lnTo>
                    <a:pt x="1264" y="1135"/>
                  </a:lnTo>
                  <a:lnTo>
                    <a:pt x="1438" y="1081"/>
                  </a:lnTo>
                  <a:lnTo>
                    <a:pt x="1611" y="997"/>
                  </a:lnTo>
                  <a:lnTo>
                    <a:pt x="1849" y="795"/>
                  </a:lnTo>
                  <a:lnTo>
                    <a:pt x="2061" y="551"/>
                  </a:lnTo>
                  <a:lnTo>
                    <a:pt x="2230" y="457"/>
                  </a:lnTo>
                  <a:lnTo>
                    <a:pt x="2483" y="467"/>
                  </a:lnTo>
                  <a:lnTo>
                    <a:pt x="2581" y="497"/>
                  </a:lnTo>
                  <a:lnTo>
                    <a:pt x="2798" y="517"/>
                  </a:lnTo>
                  <a:lnTo>
                    <a:pt x="3052" y="486"/>
                  </a:lnTo>
                  <a:lnTo>
                    <a:pt x="3213" y="394"/>
                  </a:lnTo>
                  <a:lnTo>
                    <a:pt x="3432" y="161"/>
                  </a:lnTo>
                  <a:lnTo>
                    <a:pt x="3582" y="63"/>
                  </a:lnTo>
                  <a:lnTo>
                    <a:pt x="3691" y="13"/>
                  </a:lnTo>
                  <a:lnTo>
                    <a:pt x="3845" y="0"/>
                  </a:lnTo>
                  <a:lnTo>
                    <a:pt x="3956" y="31"/>
                  </a:lnTo>
                  <a:lnTo>
                    <a:pt x="4046" y="84"/>
                  </a:lnTo>
                  <a:lnTo>
                    <a:pt x="4137" y="219"/>
                  </a:lnTo>
                  <a:lnTo>
                    <a:pt x="4160" y="353"/>
                  </a:lnTo>
                  <a:lnTo>
                    <a:pt x="4144" y="643"/>
                  </a:lnTo>
                  <a:lnTo>
                    <a:pt x="4091" y="993"/>
                  </a:lnTo>
                  <a:lnTo>
                    <a:pt x="3914" y="1680"/>
                  </a:lnTo>
                  <a:lnTo>
                    <a:pt x="3574" y="2627"/>
                  </a:lnTo>
                  <a:lnTo>
                    <a:pt x="3484" y="2761"/>
                  </a:lnTo>
                  <a:lnTo>
                    <a:pt x="3228" y="2967"/>
                  </a:lnTo>
                  <a:lnTo>
                    <a:pt x="2462" y="3370"/>
                  </a:lnTo>
                  <a:lnTo>
                    <a:pt x="2316" y="3466"/>
                  </a:lnTo>
                  <a:lnTo>
                    <a:pt x="1992" y="3773"/>
                  </a:lnTo>
                  <a:lnTo>
                    <a:pt x="1853" y="3883"/>
                  </a:lnTo>
                  <a:lnTo>
                    <a:pt x="1652" y="3992"/>
                  </a:lnTo>
                  <a:lnTo>
                    <a:pt x="1488" y="4046"/>
                  </a:lnTo>
                  <a:lnTo>
                    <a:pt x="1156" y="4075"/>
                  </a:lnTo>
                  <a:lnTo>
                    <a:pt x="858" y="3934"/>
                  </a:lnTo>
                  <a:lnTo>
                    <a:pt x="595" y="3679"/>
                  </a:lnTo>
                  <a:lnTo>
                    <a:pt x="138" y="29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8" name="Line 410"/>
            <p:cNvSpPr>
              <a:spLocks noChangeShapeType="1"/>
            </p:cNvSpPr>
            <p:nvPr/>
          </p:nvSpPr>
          <p:spPr bwMode="auto">
            <a:xfrm>
              <a:off x="434" y="4061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9" name="Line 411"/>
            <p:cNvSpPr>
              <a:spLocks noChangeShapeType="1"/>
            </p:cNvSpPr>
            <p:nvPr/>
          </p:nvSpPr>
          <p:spPr bwMode="auto">
            <a:xfrm flipV="1">
              <a:off x="502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0" name="Line 412"/>
            <p:cNvSpPr>
              <a:spLocks noChangeShapeType="1"/>
            </p:cNvSpPr>
            <p:nvPr/>
          </p:nvSpPr>
          <p:spPr bwMode="auto">
            <a:xfrm flipV="1">
              <a:off x="840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1" name="Line 413"/>
            <p:cNvSpPr>
              <a:spLocks noChangeShapeType="1"/>
            </p:cNvSpPr>
            <p:nvPr/>
          </p:nvSpPr>
          <p:spPr bwMode="auto">
            <a:xfrm flipV="1">
              <a:off x="1178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2" name="Line 414"/>
            <p:cNvSpPr>
              <a:spLocks noChangeShapeType="1"/>
            </p:cNvSpPr>
            <p:nvPr/>
          </p:nvSpPr>
          <p:spPr bwMode="auto">
            <a:xfrm flipV="1">
              <a:off x="1516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3" name="Line 415"/>
            <p:cNvSpPr>
              <a:spLocks noChangeShapeType="1"/>
            </p:cNvSpPr>
            <p:nvPr/>
          </p:nvSpPr>
          <p:spPr bwMode="auto">
            <a:xfrm flipV="1">
              <a:off x="1854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4" name="Line 416"/>
            <p:cNvSpPr>
              <a:spLocks noChangeShapeType="1"/>
            </p:cNvSpPr>
            <p:nvPr/>
          </p:nvSpPr>
          <p:spPr bwMode="auto">
            <a:xfrm flipV="1">
              <a:off x="2192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5" name="Rectangle 417"/>
            <p:cNvSpPr>
              <a:spLocks noChangeArrowheads="1"/>
            </p:cNvSpPr>
            <p:nvPr/>
          </p:nvSpPr>
          <p:spPr bwMode="auto">
            <a:xfrm>
              <a:off x="397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6" name="Rectangle 418"/>
            <p:cNvSpPr>
              <a:spLocks noChangeArrowheads="1"/>
            </p:cNvSpPr>
            <p:nvPr/>
          </p:nvSpPr>
          <p:spPr bwMode="auto">
            <a:xfrm>
              <a:off x="397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7" name="Rectangle 419"/>
            <p:cNvSpPr>
              <a:spLocks noChangeArrowheads="1"/>
            </p:cNvSpPr>
            <p:nvPr/>
          </p:nvSpPr>
          <p:spPr bwMode="auto">
            <a:xfrm>
              <a:off x="735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8" name="Rectangle 420"/>
            <p:cNvSpPr>
              <a:spLocks noChangeArrowheads="1"/>
            </p:cNvSpPr>
            <p:nvPr/>
          </p:nvSpPr>
          <p:spPr bwMode="auto">
            <a:xfrm>
              <a:off x="735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9" name="Rectangle 421"/>
            <p:cNvSpPr>
              <a:spLocks noChangeArrowheads="1"/>
            </p:cNvSpPr>
            <p:nvPr/>
          </p:nvSpPr>
          <p:spPr bwMode="auto">
            <a:xfrm>
              <a:off x="1073" y="4065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0" name="Rectangle 422"/>
            <p:cNvSpPr>
              <a:spLocks noChangeArrowheads="1"/>
            </p:cNvSpPr>
            <p:nvPr/>
          </p:nvSpPr>
          <p:spPr bwMode="auto">
            <a:xfrm>
              <a:off x="1073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1" name="Rectangle 423"/>
            <p:cNvSpPr>
              <a:spLocks noChangeArrowheads="1"/>
            </p:cNvSpPr>
            <p:nvPr/>
          </p:nvSpPr>
          <p:spPr bwMode="auto">
            <a:xfrm>
              <a:off x="1412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2" name="Rectangle 424"/>
            <p:cNvSpPr>
              <a:spLocks noChangeArrowheads="1"/>
            </p:cNvSpPr>
            <p:nvPr/>
          </p:nvSpPr>
          <p:spPr bwMode="auto">
            <a:xfrm>
              <a:off x="1411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3" name="Rectangle 425"/>
            <p:cNvSpPr>
              <a:spLocks noChangeArrowheads="1"/>
            </p:cNvSpPr>
            <p:nvPr/>
          </p:nvSpPr>
          <p:spPr bwMode="auto">
            <a:xfrm>
              <a:off x="1750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4" name="Rectangle 426"/>
            <p:cNvSpPr>
              <a:spLocks noChangeArrowheads="1"/>
            </p:cNvSpPr>
            <p:nvPr/>
          </p:nvSpPr>
          <p:spPr bwMode="auto">
            <a:xfrm>
              <a:off x="1749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5" name="Rectangle 427"/>
            <p:cNvSpPr>
              <a:spLocks noChangeArrowheads="1"/>
            </p:cNvSpPr>
            <p:nvPr/>
          </p:nvSpPr>
          <p:spPr bwMode="auto">
            <a:xfrm>
              <a:off x="2088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6" name="Rectangle 428"/>
            <p:cNvSpPr>
              <a:spLocks noChangeArrowheads="1"/>
            </p:cNvSpPr>
            <p:nvPr/>
          </p:nvSpPr>
          <p:spPr bwMode="auto">
            <a:xfrm>
              <a:off x="2088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7" name="Line 429"/>
            <p:cNvSpPr>
              <a:spLocks noChangeShapeType="1"/>
            </p:cNvSpPr>
            <p:nvPr/>
          </p:nvSpPr>
          <p:spPr bwMode="auto">
            <a:xfrm>
              <a:off x="434" y="2024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38" name="Line 430"/>
            <p:cNvSpPr>
              <a:spLocks noChangeShapeType="1"/>
            </p:cNvSpPr>
            <p:nvPr/>
          </p:nvSpPr>
          <p:spPr bwMode="auto">
            <a:xfrm flipV="1">
              <a:off x="502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39" name="Line 431"/>
            <p:cNvSpPr>
              <a:spLocks noChangeShapeType="1"/>
            </p:cNvSpPr>
            <p:nvPr/>
          </p:nvSpPr>
          <p:spPr bwMode="auto">
            <a:xfrm flipV="1">
              <a:off x="840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0" name="Line 432"/>
            <p:cNvSpPr>
              <a:spLocks noChangeShapeType="1"/>
            </p:cNvSpPr>
            <p:nvPr/>
          </p:nvSpPr>
          <p:spPr bwMode="auto">
            <a:xfrm flipV="1">
              <a:off x="1178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1" name="Line 433"/>
            <p:cNvSpPr>
              <a:spLocks noChangeShapeType="1"/>
            </p:cNvSpPr>
            <p:nvPr/>
          </p:nvSpPr>
          <p:spPr bwMode="auto">
            <a:xfrm flipV="1">
              <a:off x="1516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2" name="Line 434"/>
            <p:cNvSpPr>
              <a:spLocks noChangeShapeType="1"/>
            </p:cNvSpPr>
            <p:nvPr/>
          </p:nvSpPr>
          <p:spPr bwMode="auto">
            <a:xfrm flipV="1">
              <a:off x="1854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3" name="Line 435"/>
            <p:cNvSpPr>
              <a:spLocks noChangeShapeType="1"/>
            </p:cNvSpPr>
            <p:nvPr/>
          </p:nvSpPr>
          <p:spPr bwMode="auto">
            <a:xfrm flipV="1">
              <a:off x="2192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4" name="Line 436"/>
            <p:cNvSpPr>
              <a:spLocks noChangeShapeType="1"/>
            </p:cNvSpPr>
            <p:nvPr/>
          </p:nvSpPr>
          <p:spPr bwMode="auto">
            <a:xfrm flipV="1">
              <a:off x="434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5" name="Line 437"/>
            <p:cNvSpPr>
              <a:spLocks noChangeShapeType="1"/>
            </p:cNvSpPr>
            <p:nvPr/>
          </p:nvSpPr>
          <p:spPr bwMode="auto">
            <a:xfrm flipH="1">
              <a:off x="434" y="3864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6" name="Line 438"/>
            <p:cNvSpPr>
              <a:spLocks noChangeShapeType="1"/>
            </p:cNvSpPr>
            <p:nvPr/>
          </p:nvSpPr>
          <p:spPr bwMode="auto">
            <a:xfrm flipH="1">
              <a:off x="434" y="352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7" name="Line 439"/>
            <p:cNvSpPr>
              <a:spLocks noChangeShapeType="1"/>
            </p:cNvSpPr>
            <p:nvPr/>
          </p:nvSpPr>
          <p:spPr bwMode="auto">
            <a:xfrm flipH="1">
              <a:off x="434" y="3189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8" name="Line 440"/>
            <p:cNvSpPr>
              <a:spLocks noChangeShapeType="1"/>
            </p:cNvSpPr>
            <p:nvPr/>
          </p:nvSpPr>
          <p:spPr bwMode="auto">
            <a:xfrm flipH="1">
              <a:off x="434" y="285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9" name="Line 441"/>
            <p:cNvSpPr>
              <a:spLocks noChangeShapeType="1"/>
            </p:cNvSpPr>
            <p:nvPr/>
          </p:nvSpPr>
          <p:spPr bwMode="auto">
            <a:xfrm flipH="1">
              <a:off x="434" y="251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50" name="Line 442"/>
            <p:cNvSpPr>
              <a:spLocks noChangeShapeType="1"/>
            </p:cNvSpPr>
            <p:nvPr/>
          </p:nvSpPr>
          <p:spPr bwMode="auto">
            <a:xfrm flipH="1">
              <a:off x="434" y="2175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51" name="Rectangle 443"/>
            <p:cNvSpPr>
              <a:spLocks noChangeArrowheads="1"/>
            </p:cNvSpPr>
            <p:nvPr/>
          </p:nvSpPr>
          <p:spPr bwMode="auto">
            <a:xfrm>
              <a:off x="204" y="3836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2" name="Rectangle 444"/>
            <p:cNvSpPr>
              <a:spLocks noChangeArrowheads="1"/>
            </p:cNvSpPr>
            <p:nvPr/>
          </p:nvSpPr>
          <p:spPr bwMode="auto">
            <a:xfrm>
              <a:off x="204" y="383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3" name="Rectangle 445"/>
            <p:cNvSpPr>
              <a:spLocks noChangeArrowheads="1"/>
            </p:cNvSpPr>
            <p:nvPr/>
          </p:nvSpPr>
          <p:spPr bwMode="auto">
            <a:xfrm>
              <a:off x="204" y="3498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4" name="Rectangle 446"/>
            <p:cNvSpPr>
              <a:spLocks noChangeArrowheads="1"/>
            </p:cNvSpPr>
            <p:nvPr/>
          </p:nvSpPr>
          <p:spPr bwMode="auto">
            <a:xfrm>
              <a:off x="204" y="3499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5" name="Rectangle 447"/>
            <p:cNvSpPr>
              <a:spLocks noChangeArrowheads="1"/>
            </p:cNvSpPr>
            <p:nvPr/>
          </p:nvSpPr>
          <p:spPr bwMode="auto">
            <a:xfrm>
              <a:off x="204" y="3160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6" name="Rectangle 448"/>
            <p:cNvSpPr>
              <a:spLocks noChangeArrowheads="1"/>
            </p:cNvSpPr>
            <p:nvPr/>
          </p:nvSpPr>
          <p:spPr bwMode="auto">
            <a:xfrm>
              <a:off x="204" y="3161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7" name="Rectangle 449"/>
            <p:cNvSpPr>
              <a:spLocks noChangeArrowheads="1"/>
            </p:cNvSpPr>
            <p:nvPr/>
          </p:nvSpPr>
          <p:spPr bwMode="auto">
            <a:xfrm>
              <a:off x="204" y="2822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8" name="Rectangle 450"/>
            <p:cNvSpPr>
              <a:spLocks noChangeArrowheads="1"/>
            </p:cNvSpPr>
            <p:nvPr/>
          </p:nvSpPr>
          <p:spPr bwMode="auto">
            <a:xfrm>
              <a:off x="204" y="2823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9" name="Rectangle 451"/>
            <p:cNvSpPr>
              <a:spLocks noChangeArrowheads="1"/>
            </p:cNvSpPr>
            <p:nvPr/>
          </p:nvSpPr>
          <p:spPr bwMode="auto">
            <a:xfrm>
              <a:off x="204" y="2484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0" name="Rectangle 452"/>
            <p:cNvSpPr>
              <a:spLocks noChangeArrowheads="1"/>
            </p:cNvSpPr>
            <p:nvPr/>
          </p:nvSpPr>
          <p:spPr bwMode="auto">
            <a:xfrm>
              <a:off x="204" y="2485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1" name="Rectangle 453"/>
            <p:cNvSpPr>
              <a:spLocks noChangeArrowheads="1"/>
            </p:cNvSpPr>
            <p:nvPr/>
          </p:nvSpPr>
          <p:spPr bwMode="auto">
            <a:xfrm>
              <a:off x="204" y="2146"/>
              <a:ext cx="23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2" name="Rectangle 454"/>
            <p:cNvSpPr>
              <a:spLocks noChangeArrowheads="1"/>
            </p:cNvSpPr>
            <p:nvPr/>
          </p:nvSpPr>
          <p:spPr bwMode="auto">
            <a:xfrm>
              <a:off x="204" y="214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3" name="Line 455"/>
            <p:cNvSpPr>
              <a:spLocks noChangeShapeType="1"/>
            </p:cNvSpPr>
            <p:nvPr/>
          </p:nvSpPr>
          <p:spPr bwMode="auto">
            <a:xfrm flipV="1">
              <a:off x="2517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4" name="Line 456"/>
            <p:cNvSpPr>
              <a:spLocks noChangeShapeType="1"/>
            </p:cNvSpPr>
            <p:nvPr/>
          </p:nvSpPr>
          <p:spPr bwMode="auto">
            <a:xfrm flipH="1">
              <a:off x="2492" y="3864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5" name="Line 457"/>
            <p:cNvSpPr>
              <a:spLocks noChangeShapeType="1"/>
            </p:cNvSpPr>
            <p:nvPr/>
          </p:nvSpPr>
          <p:spPr bwMode="auto">
            <a:xfrm flipH="1">
              <a:off x="2492" y="3527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6" name="Line 458"/>
            <p:cNvSpPr>
              <a:spLocks noChangeShapeType="1"/>
            </p:cNvSpPr>
            <p:nvPr/>
          </p:nvSpPr>
          <p:spPr bwMode="auto">
            <a:xfrm flipH="1">
              <a:off x="2492" y="3189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7" name="Line 459"/>
            <p:cNvSpPr>
              <a:spLocks noChangeShapeType="1"/>
            </p:cNvSpPr>
            <p:nvPr/>
          </p:nvSpPr>
          <p:spPr bwMode="auto">
            <a:xfrm flipH="1">
              <a:off x="2492" y="2851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8" name="Line 460"/>
            <p:cNvSpPr>
              <a:spLocks noChangeShapeType="1"/>
            </p:cNvSpPr>
            <p:nvPr/>
          </p:nvSpPr>
          <p:spPr bwMode="auto">
            <a:xfrm flipH="1">
              <a:off x="2492" y="2513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9" name="Line 461"/>
            <p:cNvSpPr>
              <a:spLocks noChangeShapeType="1"/>
            </p:cNvSpPr>
            <p:nvPr/>
          </p:nvSpPr>
          <p:spPr bwMode="auto">
            <a:xfrm flipH="1">
              <a:off x="2492" y="2175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70" name="Rectangle 462"/>
            <p:cNvSpPr>
              <a:spLocks noChangeArrowheads="1"/>
            </p:cNvSpPr>
            <p:nvPr/>
          </p:nvSpPr>
          <p:spPr bwMode="auto">
            <a:xfrm>
              <a:off x="2642" y="3583"/>
              <a:ext cx="87" cy="155"/>
            </a:xfrm>
            <a:prstGeom prst="rect">
              <a:avLst/>
            </a:prstGeom>
            <a:solidFill>
              <a:srgbClr val="99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1" name="Rectangle 463"/>
            <p:cNvSpPr>
              <a:spLocks noChangeArrowheads="1"/>
            </p:cNvSpPr>
            <p:nvPr/>
          </p:nvSpPr>
          <p:spPr bwMode="auto">
            <a:xfrm>
              <a:off x="2642" y="3429"/>
              <a:ext cx="87" cy="155"/>
            </a:xfrm>
            <a:prstGeom prst="rect">
              <a:avLst/>
            </a:prstGeom>
            <a:solidFill>
              <a:srgbClr val="8DE6E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2" name="Rectangle 464"/>
            <p:cNvSpPr>
              <a:spLocks noChangeArrowheads="1"/>
            </p:cNvSpPr>
            <p:nvPr/>
          </p:nvSpPr>
          <p:spPr bwMode="auto">
            <a:xfrm>
              <a:off x="2642" y="3274"/>
              <a:ext cx="87" cy="156"/>
            </a:xfrm>
            <a:prstGeom prst="rect">
              <a:avLst/>
            </a:prstGeom>
            <a:solidFill>
              <a:srgbClr val="80CC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3" name="Rectangle 465"/>
            <p:cNvSpPr>
              <a:spLocks noChangeArrowheads="1"/>
            </p:cNvSpPr>
            <p:nvPr/>
          </p:nvSpPr>
          <p:spPr bwMode="auto">
            <a:xfrm>
              <a:off x="2642" y="3119"/>
              <a:ext cx="87" cy="156"/>
            </a:xfrm>
            <a:prstGeom prst="rect">
              <a:avLst/>
            </a:prstGeom>
            <a:solidFill>
              <a:srgbClr val="73B3A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4" name="Rectangle 466"/>
            <p:cNvSpPr>
              <a:spLocks noChangeArrowheads="1"/>
            </p:cNvSpPr>
            <p:nvPr/>
          </p:nvSpPr>
          <p:spPr bwMode="auto">
            <a:xfrm>
              <a:off x="2642" y="2966"/>
              <a:ext cx="87" cy="154"/>
            </a:xfrm>
            <a:prstGeom prst="rect">
              <a:avLst/>
            </a:prstGeom>
            <a:solidFill>
              <a:srgbClr val="6699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5" name="Rectangle 467"/>
            <p:cNvSpPr>
              <a:spLocks noChangeArrowheads="1"/>
            </p:cNvSpPr>
            <p:nvPr/>
          </p:nvSpPr>
          <p:spPr bwMode="auto">
            <a:xfrm>
              <a:off x="2642" y="2811"/>
              <a:ext cx="87" cy="156"/>
            </a:xfrm>
            <a:prstGeom prst="rect">
              <a:avLst/>
            </a:prstGeom>
            <a:solidFill>
              <a:srgbClr val="5A806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6" name="Rectangle 468"/>
            <p:cNvSpPr>
              <a:spLocks noChangeArrowheads="1"/>
            </p:cNvSpPr>
            <p:nvPr/>
          </p:nvSpPr>
          <p:spPr bwMode="auto">
            <a:xfrm>
              <a:off x="2642" y="2658"/>
              <a:ext cx="87" cy="154"/>
            </a:xfrm>
            <a:prstGeom prst="rect">
              <a:avLst/>
            </a:prstGeom>
            <a:solidFill>
              <a:srgbClr val="4D664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7" name="Rectangle 469"/>
            <p:cNvSpPr>
              <a:spLocks noChangeArrowheads="1"/>
            </p:cNvSpPr>
            <p:nvPr/>
          </p:nvSpPr>
          <p:spPr bwMode="auto">
            <a:xfrm>
              <a:off x="2642" y="2502"/>
              <a:ext cx="87" cy="157"/>
            </a:xfrm>
            <a:prstGeom prst="rect">
              <a:avLst/>
            </a:prstGeom>
            <a:solidFill>
              <a:srgbClr val="404D2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8" name="Rectangle 470"/>
            <p:cNvSpPr>
              <a:spLocks noChangeArrowheads="1"/>
            </p:cNvSpPr>
            <p:nvPr/>
          </p:nvSpPr>
          <p:spPr bwMode="auto">
            <a:xfrm>
              <a:off x="2642" y="2349"/>
              <a:ext cx="87" cy="154"/>
            </a:xfrm>
            <a:prstGeom prst="rect">
              <a:avLst/>
            </a:prstGeom>
            <a:solidFill>
              <a:srgbClr val="3333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9" name="Rectangle 471"/>
            <p:cNvSpPr>
              <a:spLocks noChangeArrowheads="1"/>
            </p:cNvSpPr>
            <p:nvPr/>
          </p:nvSpPr>
          <p:spPr bwMode="auto">
            <a:xfrm>
              <a:off x="2743" y="3658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0" name="Rectangle 472"/>
            <p:cNvSpPr>
              <a:spLocks noChangeArrowheads="1"/>
            </p:cNvSpPr>
            <p:nvPr/>
          </p:nvSpPr>
          <p:spPr bwMode="auto">
            <a:xfrm>
              <a:off x="2744" y="370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1" name="Rectangle 473"/>
            <p:cNvSpPr>
              <a:spLocks noChangeArrowheads="1"/>
            </p:cNvSpPr>
            <p:nvPr/>
          </p:nvSpPr>
          <p:spPr bwMode="auto">
            <a:xfrm>
              <a:off x="2743" y="350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2" name="Rectangle 474"/>
            <p:cNvSpPr>
              <a:spLocks noChangeArrowheads="1"/>
            </p:cNvSpPr>
            <p:nvPr/>
          </p:nvSpPr>
          <p:spPr bwMode="auto">
            <a:xfrm>
              <a:off x="2744" y="3567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3" name="Rectangle 475"/>
            <p:cNvSpPr>
              <a:spLocks noChangeArrowheads="1"/>
            </p:cNvSpPr>
            <p:nvPr/>
          </p:nvSpPr>
          <p:spPr bwMode="auto">
            <a:xfrm>
              <a:off x="2743" y="334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4" name="Rectangle 476"/>
            <p:cNvSpPr>
              <a:spLocks noChangeArrowheads="1"/>
            </p:cNvSpPr>
            <p:nvPr/>
          </p:nvSpPr>
          <p:spPr bwMode="auto">
            <a:xfrm>
              <a:off x="2744" y="340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5" name="Rectangle 477"/>
            <p:cNvSpPr>
              <a:spLocks noChangeArrowheads="1"/>
            </p:cNvSpPr>
            <p:nvPr/>
          </p:nvSpPr>
          <p:spPr bwMode="auto">
            <a:xfrm>
              <a:off x="2743" y="3195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6" name="Rectangle 478"/>
            <p:cNvSpPr>
              <a:spLocks noChangeArrowheads="1"/>
            </p:cNvSpPr>
            <p:nvPr/>
          </p:nvSpPr>
          <p:spPr bwMode="auto">
            <a:xfrm>
              <a:off x="2744" y="325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7" name="Rectangle 479"/>
            <p:cNvSpPr>
              <a:spLocks noChangeArrowheads="1"/>
            </p:cNvSpPr>
            <p:nvPr/>
          </p:nvSpPr>
          <p:spPr bwMode="auto">
            <a:xfrm>
              <a:off x="2743" y="304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8" name="Rectangle 480"/>
            <p:cNvSpPr>
              <a:spLocks noChangeArrowheads="1"/>
            </p:cNvSpPr>
            <p:nvPr/>
          </p:nvSpPr>
          <p:spPr bwMode="auto">
            <a:xfrm>
              <a:off x="2744" y="308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9" name="Rectangle 481"/>
            <p:cNvSpPr>
              <a:spLocks noChangeArrowheads="1"/>
            </p:cNvSpPr>
            <p:nvPr/>
          </p:nvSpPr>
          <p:spPr bwMode="auto">
            <a:xfrm>
              <a:off x="2743" y="2886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0" name="Rectangle 482"/>
            <p:cNvSpPr>
              <a:spLocks noChangeArrowheads="1"/>
            </p:cNvSpPr>
            <p:nvPr/>
          </p:nvSpPr>
          <p:spPr bwMode="auto">
            <a:xfrm>
              <a:off x="2744" y="292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6.5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1" name="Rectangle 483"/>
            <p:cNvSpPr>
              <a:spLocks noChangeArrowheads="1"/>
            </p:cNvSpPr>
            <p:nvPr/>
          </p:nvSpPr>
          <p:spPr bwMode="auto">
            <a:xfrm>
              <a:off x="2743" y="2733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2" name="Rectangle 484"/>
            <p:cNvSpPr>
              <a:spLocks noChangeArrowheads="1"/>
            </p:cNvSpPr>
            <p:nvPr/>
          </p:nvSpPr>
          <p:spPr bwMode="auto">
            <a:xfrm>
              <a:off x="2745" y="2790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7.5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3" name="Rectangle 485"/>
            <p:cNvSpPr>
              <a:spLocks noChangeArrowheads="1"/>
            </p:cNvSpPr>
            <p:nvPr/>
          </p:nvSpPr>
          <p:spPr bwMode="auto">
            <a:xfrm>
              <a:off x="2743" y="2579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4" name="Rectangle 486"/>
            <p:cNvSpPr>
              <a:spLocks noChangeArrowheads="1"/>
            </p:cNvSpPr>
            <p:nvPr/>
          </p:nvSpPr>
          <p:spPr bwMode="auto">
            <a:xfrm>
              <a:off x="2744" y="263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8.5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5" name="Rectangle 487"/>
            <p:cNvSpPr>
              <a:spLocks noChangeArrowheads="1"/>
            </p:cNvSpPr>
            <p:nvPr/>
          </p:nvSpPr>
          <p:spPr bwMode="auto">
            <a:xfrm>
              <a:off x="2743" y="242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6" name="Rectangle 488"/>
            <p:cNvSpPr>
              <a:spLocks noChangeArrowheads="1"/>
            </p:cNvSpPr>
            <p:nvPr/>
          </p:nvSpPr>
          <p:spPr bwMode="auto">
            <a:xfrm>
              <a:off x="2745" y="247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9.5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685800" y="3429000"/>
            <a:ext cx="685800" cy="685800"/>
            <a:chOff x="424" y="2152"/>
            <a:chExt cx="432" cy="432"/>
          </a:xfrm>
        </p:grpSpPr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>
              <a:off x="424" y="2224"/>
              <a:ext cx="432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rot="-4089532">
              <a:off x="432" y="2224"/>
              <a:ext cx="432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49300" y="35433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27792"/>
          <a:stretch>
            <a:fillRect/>
          </a:stretch>
        </p:blipFill>
        <p:spPr bwMode="auto">
          <a:xfrm>
            <a:off x="1835150" y="115888"/>
            <a:ext cx="55657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295400" y="1066800"/>
            <a:ext cx="5486400" cy="5486400"/>
            <a:chOff x="816" y="672"/>
            <a:chExt cx="3456" cy="3456"/>
          </a:xfrm>
        </p:grpSpPr>
        <p:pic>
          <p:nvPicPr>
            <p:cNvPr id="35844" name="Picture 4" descr="V vs P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72"/>
              <a:ext cx="316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41" y="3840"/>
              <a:ext cx="1632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Vanadium (ppm)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 rot="-5400000">
              <a:off x="96" y="2112"/>
              <a:ext cx="1728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Lead (ppm)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750" y="5157788"/>
            <a:ext cx="83534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000000"/>
                </a:solidFill>
              </a:rPr>
              <a:t>Biomonitoraggio</a:t>
            </a:r>
            <a:r>
              <a:rPr lang="it-IT" dirty="0">
                <a:solidFill>
                  <a:srgbClr val="000000"/>
                </a:solidFill>
              </a:rPr>
              <a:t> del territorio di Monfalcone (2014) - Classificazione degli elementi in base ai valori di concentrazione dopo standardizzazione in base al massimo relativo di ciascuna specie e calcolo del valore medio per ciascuna delle 40 UCP in cui è stato suddiviso il territorio di indagine. Gli acronimi degli elementi sono colorati per facilitare l’individuazione dei gruppi.</a:t>
            </a:r>
          </a:p>
        </p:txBody>
      </p: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1547813" y="476250"/>
            <a:ext cx="6099175" cy="4421188"/>
            <a:chOff x="975" y="300"/>
            <a:chExt cx="3842" cy="2785"/>
          </a:xfrm>
        </p:grpSpPr>
        <p:pic>
          <p:nvPicPr>
            <p:cNvPr id="36868" name="Picture 2" descr="dendrogramma elementi senza Ni standardizzati per max rel spec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0"/>
              <a:ext cx="3756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4363" y="2931"/>
              <a:ext cx="45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00FF00"/>
                  </a:solidFill>
                  <a:latin typeface="Arial" charset="0"/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7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20713"/>
            <a:ext cx="80470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7050" y="5595938"/>
            <a:ext cx="835342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000000"/>
                </a:solidFill>
              </a:rPr>
              <a:t>Biomonitoraggio</a:t>
            </a:r>
            <a:r>
              <a:rPr lang="it-IT" dirty="0">
                <a:solidFill>
                  <a:srgbClr val="000000"/>
                </a:solidFill>
              </a:rPr>
              <a:t> del territorio di Monfalcone (2014) - Classificazione delle 40 UCP in cui è stato suddiviso il territorio di indagine in base ai valori di concentrazione degli elementi standardizzati in base al massimo relativo di ciascuna specie e quindi mediati per ciascuna UCP. </a:t>
            </a:r>
          </a:p>
        </p:txBody>
      </p:sp>
    </p:spTree>
    <p:extLst>
      <p:ext uri="{BB962C8B-B14F-4D97-AF65-F5344CB8AC3E}">
        <p14:creationId xmlns:p14="http://schemas.microsoft.com/office/powerpoint/2010/main" val="1915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750" y="692150"/>
            <a:ext cx="80883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err="1">
                <a:solidFill>
                  <a:srgbClr val="000000"/>
                </a:solidFill>
              </a:rPr>
              <a:t>Biomonitoraggio</a:t>
            </a:r>
            <a:r>
              <a:rPr lang="it-IT" sz="1600" dirty="0">
                <a:solidFill>
                  <a:srgbClr val="000000"/>
                </a:solidFill>
              </a:rPr>
              <a:t> del territorio di Monfalcone (2014) - Valori medi di concentrazione degli elementi nei sei principali gruppi di UCP definite dalla classificazione precedente. Dati standardizzati in base al massimo relativo di ciascuna specie e quindi mediati per ciascuna UCP. In rosso è indicato il valore medio più elevato di ciascun elemento</a:t>
            </a:r>
          </a:p>
        </p:txBody>
      </p:sp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539750" y="1916113"/>
            <a:ext cx="8088313" cy="3806825"/>
            <a:chOff x="340" y="1207"/>
            <a:chExt cx="5095" cy="2398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07"/>
              <a:ext cx="5095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4"/>
            <p:cNvSpPr txBox="1">
              <a:spLocks noChangeArrowheads="1"/>
            </p:cNvSpPr>
            <p:nvPr/>
          </p:nvSpPr>
          <p:spPr bwMode="auto">
            <a:xfrm>
              <a:off x="4189" y="2484"/>
              <a:ext cx="45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300" b="1">
                  <a:solidFill>
                    <a:srgbClr val="008000"/>
                  </a:solidFill>
                  <a:latin typeface="Arial" charset="0"/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8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63613"/>
            <a:ext cx="4319587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176213" y="963613"/>
            <a:ext cx="4176712" cy="4849812"/>
            <a:chOff x="-191" y="2322"/>
            <a:chExt cx="8447" cy="9001"/>
          </a:xfrm>
        </p:grpSpPr>
        <p:pic>
          <p:nvPicPr>
            <p:cNvPr id="39940" name="Picture 4" descr="figura2b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" y="2322"/>
              <a:ext cx="8447" cy="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277" y="7938"/>
              <a:ext cx="363" cy="359"/>
            </a:xfrm>
            <a:prstGeom prst="star5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4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706</Words>
  <Application>Microsoft Office PowerPoint</Application>
  <PresentationFormat>Presentazione su schermo (4:3)</PresentationFormat>
  <Paragraphs>144</Paragraphs>
  <Slides>48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Struttura predefinita</vt:lpstr>
      <vt:lpstr>Grafico STATISTICA 6.0</vt:lpstr>
      <vt:lpstr>Data elaboration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elaboration</dc:title>
  <dc:creator>Prova</dc:creator>
  <cp:lastModifiedBy>Prova</cp:lastModifiedBy>
  <cp:revision>1</cp:revision>
  <dcterms:created xsi:type="dcterms:W3CDTF">2018-11-27T16:34:56Z</dcterms:created>
  <dcterms:modified xsi:type="dcterms:W3CDTF">2018-11-27T16:42:40Z</dcterms:modified>
</cp:coreProperties>
</file>