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60"/>
  </p:notesMasterIdLst>
  <p:sldIdLst>
    <p:sldId id="256" r:id="rId9"/>
    <p:sldId id="278" r:id="rId10"/>
    <p:sldId id="291" r:id="rId11"/>
    <p:sldId id="290" r:id="rId12"/>
    <p:sldId id="292" r:id="rId13"/>
    <p:sldId id="294" r:id="rId14"/>
    <p:sldId id="280" r:id="rId15"/>
    <p:sldId id="373" r:id="rId16"/>
    <p:sldId id="281" r:id="rId17"/>
    <p:sldId id="282" r:id="rId18"/>
    <p:sldId id="283" r:id="rId19"/>
    <p:sldId id="374" r:id="rId20"/>
    <p:sldId id="284" r:id="rId21"/>
    <p:sldId id="287" r:id="rId22"/>
    <p:sldId id="375" r:id="rId23"/>
    <p:sldId id="289" r:id="rId24"/>
    <p:sldId id="298" r:id="rId25"/>
    <p:sldId id="377" r:id="rId26"/>
    <p:sldId id="296" r:id="rId27"/>
    <p:sldId id="299" r:id="rId28"/>
    <p:sldId id="300" r:id="rId29"/>
    <p:sldId id="301" r:id="rId30"/>
    <p:sldId id="305" r:id="rId31"/>
    <p:sldId id="306" r:id="rId32"/>
    <p:sldId id="307" r:id="rId33"/>
    <p:sldId id="308" r:id="rId34"/>
    <p:sldId id="303" r:id="rId35"/>
    <p:sldId id="309" r:id="rId36"/>
    <p:sldId id="311" r:id="rId37"/>
    <p:sldId id="324" r:id="rId38"/>
    <p:sldId id="315" r:id="rId39"/>
    <p:sldId id="318" r:id="rId40"/>
    <p:sldId id="380" r:id="rId41"/>
    <p:sldId id="328" r:id="rId42"/>
    <p:sldId id="327" r:id="rId43"/>
    <p:sldId id="329" r:id="rId44"/>
    <p:sldId id="341" r:id="rId45"/>
    <p:sldId id="340" r:id="rId46"/>
    <p:sldId id="351" r:id="rId47"/>
    <p:sldId id="343" r:id="rId48"/>
    <p:sldId id="344" r:id="rId49"/>
    <p:sldId id="345" r:id="rId50"/>
    <p:sldId id="352" r:id="rId51"/>
    <p:sldId id="348" r:id="rId52"/>
    <p:sldId id="349" r:id="rId53"/>
    <p:sldId id="350" r:id="rId54"/>
    <p:sldId id="364" r:id="rId55"/>
    <p:sldId id="365" r:id="rId56"/>
    <p:sldId id="383" r:id="rId57"/>
    <p:sldId id="369" r:id="rId58"/>
    <p:sldId id="371" r:id="rId5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90" autoAdjust="0"/>
    <p:restoredTop sz="94660"/>
  </p:normalViewPr>
  <p:slideViewPr>
    <p:cSldViewPr>
      <p:cViewPr>
        <p:scale>
          <a:sx n="90" d="100"/>
          <a:sy n="90" d="100"/>
        </p:scale>
        <p:origin x="1218" y="-6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522FA-A573-4DCB-8640-7BC3A32E40C8}" type="datetimeFigureOut">
              <a:rPr lang="it-IT" smtClean="0"/>
              <a:t>29/11/2018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51ED1-4218-4D35-97B4-8EEC4386F8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1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29/11/2018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396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29/11/2018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1392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29/11/2018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5424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0C98C-0643-4FE0-A016-FE3A392EBD7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CDBBA1-F16C-4CE8-B04F-E880149B5C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6799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65B5-C47E-4BEE-A902-C49A0BACA41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280EC2-0CF3-48B4-9BE0-9897D7B1D2D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80520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9921A-CBFB-4972-AE15-BC5CB69751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C8FE7B-14EE-44F6-88F6-25B3183B12C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884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C7E15-979C-485C-902C-9C5C99C38A1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5DEB04-621A-40CB-BF25-5B0CB0B9E5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106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B7A41-8949-450F-9275-B191B903C2F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226C32-0497-4139-9741-31248C75C6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3395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AE343-22A4-46E6-8C2F-BB5A6D1BB58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9C544A-6056-4392-99E0-BC3FEB515E3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0678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434CD-F413-4CD9-9D55-626A0F223C9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33B54F-A7C5-43C2-9B1E-0681F79C6CC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1612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D67D9-2C10-431A-91AE-CCC239237F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D47229-AED9-492C-BB5C-B250DD7DFC4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8205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29/11/2018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8306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14D35-382E-496C-BBAA-C77B5097883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97DD96-D2D4-4990-94AC-B4F95DB1CEA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1663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5EF0B-B574-4248-9895-DE0176F076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5464D54-5A9C-49C2-89A8-D6DBE584DD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0304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4D92D-8D1D-4395-9C44-BC51194B0F6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F9599A-616E-48D4-958D-40B3B483AF0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128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553EF-CCA3-42C5-BA46-048699792F7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B2554-1861-4F4E-B83F-DEB8CA5C8C0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4790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FCF10-BE83-4FE8-8980-CC078ED4F1D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57C40-9275-449F-B919-4B609276A95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1158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E089C-F80F-4C2D-BFBC-95651D25F64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8CF0D-1EF3-401C-ABF2-4A14FFF169A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2054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33616-8963-4EF1-952E-FE2E3F4C2D5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A5165-183E-4785-B07E-11422E97860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60616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0220E-CB63-42A3-8B41-4ABDD077DB1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ED4C6-68E4-455B-9945-C4E8517CAFD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79083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0971D-ECE1-4B2B-B2D4-9A57E59A22F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EA997-9907-4DF0-A6A9-6DBF94C9756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4039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7D87E-6AB0-4D6A-B139-2F9B6BB2CB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AA5AD-FB92-4EE4-84A8-68D0A8F5B7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53617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29/11/2018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7498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E2742-0D75-40AE-92E0-666C8FCDBE8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02802-A1D2-4ED9-9E23-3A4DAA6B995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3711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3CDC6-65AF-4648-84E3-732B62B7AEF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6E3E7-E9AF-4164-BAF1-06C4B1C2AEC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1175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CB622-6500-47DA-931F-A364138916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31D41-4D22-4714-8AB4-B650690FB8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0258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9DF8F-31BC-46B3-8E41-6E8BAEC6116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48A76-46F8-42A5-837C-219AD48C19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98128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DBD78-A076-4099-BA1E-2648FDC1CA5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88E9E-EDD8-448E-A54C-7F659D96FD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5879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8FA98-43EA-47F1-9B78-C5B005B7D7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23DE9-1956-4247-84D4-B78C1BCB295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0196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5204A-725D-47C4-B98D-3E76C359791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F5CDF-B7AB-4211-86B6-722DE02A00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8614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79C40-1B90-4CCD-B4F7-F58A3C84C6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C58E4-8DBB-40DE-B7B8-8A7FB406E02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2057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EA0D8-ED57-4429-8EF8-DB8D752D3C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2DB73-2368-4C03-9302-D1E3B3332F2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23876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86052-A025-44EE-9789-231D4D04128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C6A37-290C-4621-8C2F-0498C5FE4A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71990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29/11/2018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8547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C3B7-AD6A-489C-9D3E-345353B7D4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9E7F3-4ECC-4311-878C-643B1F48DF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70391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2351-B1D4-4E29-8E95-0A168CCD3BF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A90DE-3645-4BEE-91E6-572CEE0174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448288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68BAE-EB81-4E45-97A7-1B63DA5472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F602E-AF65-4C9D-B139-00334FC76D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84180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699F4-4AB4-4949-8992-3AF9D64928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88FAC-F353-4EDF-804A-AC4B08BE64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0672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7C875-45F6-448A-927A-21FE9A674B9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97DA-5A18-4F14-9852-E1A520585EE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392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DBD78-A076-4099-BA1E-2648FDC1CA5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88E9E-EDD8-448E-A54C-7F659D96FD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29052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8FA98-43EA-47F1-9B78-C5B005B7D7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23DE9-1956-4247-84D4-B78C1BCB295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067818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5204A-725D-47C4-B98D-3E76C359791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F5CDF-B7AB-4211-86B6-722DE02A00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18237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79C40-1B90-4CCD-B4F7-F58A3C84C6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C58E4-8DBB-40DE-B7B8-8A7FB406E02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76356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EA0D8-ED57-4429-8EF8-DB8D752D3C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2DB73-2368-4C03-9302-D1E3B3332F2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9110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29/11/2018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60924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86052-A025-44EE-9789-231D4D04128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C6A37-290C-4621-8C2F-0498C5FE4A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56472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C3B7-AD6A-489C-9D3E-345353B7D4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9E7F3-4ECC-4311-878C-643B1F48DF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10499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2351-B1D4-4E29-8E95-0A168CCD3BF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A90DE-3645-4BEE-91E6-572CEE0174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08422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68BAE-EB81-4E45-97A7-1B63DA5472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F602E-AF65-4C9D-B139-00334FC76D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6117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699F4-4AB4-4949-8992-3AF9D64928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88FAC-F353-4EDF-804A-AC4B08BE64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36596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7C875-45F6-448A-927A-21FE9A674B9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97DA-5A18-4F14-9852-E1A520585EE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073904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DBD78-A076-4099-BA1E-2648FDC1CA5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88E9E-EDD8-448E-A54C-7F659D96FD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33138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8FA98-43EA-47F1-9B78-C5B005B7D7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23DE9-1956-4247-84D4-B78C1BCB295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19589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5204A-725D-47C4-B98D-3E76C359791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F5CDF-B7AB-4211-86B6-722DE02A00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49718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79C40-1B90-4CCD-B4F7-F58A3C84C6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C58E4-8DBB-40DE-B7B8-8A7FB406E02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554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29/11/2018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5268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EA0D8-ED57-4429-8EF8-DB8D752D3C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2DB73-2368-4C03-9302-D1E3B3332F2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07342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86052-A025-44EE-9789-231D4D04128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C6A37-290C-4621-8C2F-0498C5FE4A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02248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C3B7-AD6A-489C-9D3E-345353B7D4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9E7F3-4ECC-4311-878C-643B1F48DF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90215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2351-B1D4-4E29-8E95-0A168CCD3BF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A90DE-3645-4BEE-91E6-572CEE0174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18487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68BAE-EB81-4E45-97A7-1B63DA5472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F602E-AF65-4C9D-B139-00334FC76D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03120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699F4-4AB4-4949-8992-3AF9D64928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88FAC-F353-4EDF-804A-AC4B08BE64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33283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7C875-45F6-448A-927A-21FE9A674B9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97DA-5A18-4F14-9852-E1A520585EE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29819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F2825-98EF-48A3-90C3-835FEB5D8BDD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827A06-8BF9-463D-971F-7A5D9811883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186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A7967F-FF83-4D75-8DE1-6AA68D671368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96DABC-6115-4112-9402-990E5668898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755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BFD995-498D-440A-92DF-11C90135BCA8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521F1-581D-48DA-8F1A-7E3192B0DD3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182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29/11/2018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37436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FE570-AD56-4450-A95F-EBB5E216F4B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0A9844-CF1F-4E22-ABA8-1C57CE80F95E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7988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108752-AD97-4EBC-BDFE-FA252664ADF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203F6-AC8A-423E-B787-5F053A3561B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219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D92BF-31BF-4DB2-927C-3BD941277A8A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62BE1C-AC98-4B6D-A5E1-448231CB991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9979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26F6B8-7280-4563-88B3-5461D833A68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13B809-A27D-4A22-8B2F-D1FED5D6CCF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728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EFCECF-1DF5-4622-AECD-172EF02D3E5F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A024CB-1C42-43A4-8946-3A769FFADD39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3588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719AD8-4969-4E2C-990D-13942A40BBEF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D54FCB-3F4E-412E-BBF7-7C4385E96F6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242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F7B461-6022-4EC4-9975-5DF7954BE96E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A05B90-1E65-48C5-AA3D-2E446575C57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7370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B94594-9CA5-4FA0-93B2-D11C3AAFCFEF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B27442-F951-4215-9E46-381D2E2E3B8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049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F2825-98EF-48A3-90C3-835FEB5D8BDD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827A06-8BF9-463D-971F-7A5D9811883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84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A7967F-FF83-4D75-8DE1-6AA68D671368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96DABC-6115-4112-9402-990E5668898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54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29/11/2018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94092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BFD995-498D-440A-92DF-11C90135BCA8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521F1-581D-48DA-8F1A-7E3192B0DD3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990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FE570-AD56-4450-A95F-EBB5E216F4B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0A9844-CF1F-4E22-ABA8-1C57CE80F95E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0626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108752-AD97-4EBC-BDFE-FA252664ADF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203F6-AC8A-423E-B787-5F053A3561B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7390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D92BF-31BF-4DB2-927C-3BD941277A8A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62BE1C-AC98-4B6D-A5E1-448231CB991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571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26F6B8-7280-4563-88B3-5461D833A68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13B809-A27D-4A22-8B2F-D1FED5D6CCF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0592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EFCECF-1DF5-4622-AECD-172EF02D3E5F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A024CB-1C42-43A4-8946-3A769FFADD39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4925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719AD8-4969-4E2C-990D-13942A40BBEF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D54FCB-3F4E-412E-BBF7-7C4385E96F6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2017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F7B461-6022-4EC4-9975-5DF7954BE96E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A05B90-1E65-48C5-AA3D-2E446575C57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001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B94594-9CA5-4FA0-93B2-D11C3AAFCFEF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B27442-F951-4215-9E46-381D2E2E3B8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63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29/11/2018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8323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BB362-8604-4CCC-9AD4-8523B3C4AC8E}" type="datetimeFigureOut">
              <a:rPr lang="it-IT" smtClean="0"/>
              <a:t>29/11/2018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125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F6A0A5-04DF-4652-AF6C-F86F9A912865}" type="slidenum">
              <a:rPr lang="it-IT" altLang="it-IT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9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4BC9D2-4968-4370-B5B1-5D78B07006DD}" type="slidenum">
              <a:rPr lang="it-IT" altLang="it-IT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39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BBA956-AA37-4AA6-9992-7331526A3ED4}" type="slidenum">
              <a:rPr lang="it-IT" altLang="it-IT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13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BBA956-AA37-4AA6-9992-7331526A3ED4}" type="slidenum">
              <a:rPr lang="it-IT" altLang="it-IT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5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BBA956-AA37-4AA6-9992-7331526A3ED4}" type="slidenum">
              <a:rPr lang="it-IT" altLang="it-IT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3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A9CB03-D4F2-4246-8887-AD963136BAD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5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A9CB03-D4F2-4246-8887-AD963136BAD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4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3744415"/>
          </a:xfrm>
        </p:spPr>
        <p:txBody>
          <a:bodyPr>
            <a:normAutofit/>
          </a:bodyPr>
          <a:lstStyle/>
          <a:p>
            <a:r>
              <a:rPr lang="it-IT" dirty="0"/>
              <a:t>C</a:t>
            </a:r>
            <a:r>
              <a:rPr lang="it-IT" dirty="0" smtClean="0"/>
              <a:t>dl magistrale in Studi storici</a:t>
            </a:r>
            <a:br>
              <a:rPr lang="it-IT" dirty="0" smtClean="0"/>
            </a:br>
            <a:r>
              <a:rPr lang="it-IT" dirty="0" smtClean="0"/>
              <a:t>a.a. 2018-2019</a:t>
            </a:r>
            <a:br>
              <a:rPr lang="it-IT" dirty="0" smtClean="0"/>
            </a:br>
            <a:r>
              <a:rPr lang="it-IT" dirty="0" smtClean="0"/>
              <a:t>insegnamento di </a:t>
            </a:r>
            <a:br>
              <a:rPr lang="it-IT" dirty="0" smtClean="0"/>
            </a:br>
            <a:r>
              <a:rPr lang="it-IT" dirty="0" smtClean="0"/>
              <a:t>«Storia contemporanea»</a:t>
            </a:r>
            <a:br>
              <a:rPr lang="it-IT" dirty="0" smtClean="0"/>
            </a:br>
            <a:r>
              <a:rPr lang="it-IT" dirty="0" smtClean="0"/>
              <a:t>docente: G. Battelli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570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it-IT" sz="3200" dirty="0" smtClean="0"/>
              <a:t>Il Reich tedesco (1871) </a:t>
            </a:r>
            <a:endParaRPr lang="it-IT" sz="3200" dirty="0"/>
          </a:p>
        </p:txBody>
      </p:sp>
      <p:pic>
        <p:nvPicPr>
          <p:cNvPr id="3074" name="Picture 2" descr="C:\Users\Utente\Desktop\Deutsches_Reich_(1871-1918)-d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648072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69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it-IT" sz="3200" dirty="0" smtClean="0"/>
              <a:t>Unificazione italiana (1861)</a:t>
            </a:r>
            <a:endParaRPr lang="it-IT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799288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75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M</a:t>
            </a:r>
            <a:r>
              <a:rPr lang="it-IT" sz="3200" dirty="0" smtClean="0"/>
              <a:t>appa geo-politica e zone d’influenza </a:t>
            </a:r>
            <a:br>
              <a:rPr lang="it-IT" sz="3200" dirty="0" smtClean="0"/>
            </a:br>
            <a:r>
              <a:rPr lang="it-IT" sz="3200" dirty="0" smtClean="0"/>
              <a:t>nell’Asia di fine Ottocento</a:t>
            </a:r>
            <a:endParaRPr lang="it-IT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58" y="1600200"/>
            <a:ext cx="5943483" cy="4525963"/>
          </a:xfrm>
        </p:spPr>
      </p:pic>
    </p:spTree>
    <p:extLst>
      <p:ext uri="{BB962C8B-B14F-4D97-AF65-F5344CB8AC3E}">
        <p14:creationId xmlns:p14="http://schemas.microsoft.com/office/powerpoint/2010/main" val="2437344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Le potenze europee in Africa attorno al 1885</a:t>
            </a:r>
            <a:endParaRPr lang="it-IT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00200"/>
            <a:ext cx="43924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19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prstClr val="black"/>
                </a:solidFill>
              </a:rPr>
              <a:t>Le potenze europee in Africa attorno al 1914</a:t>
            </a:r>
            <a:endParaRPr lang="it-IT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540060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5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144" y="1628800"/>
            <a:ext cx="7441263" cy="4525963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779913" y="3356993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1823</a:t>
            </a:r>
            <a:endParaRPr lang="it-IT" sz="1200" dirty="0"/>
          </a:p>
        </p:txBody>
      </p:sp>
      <p:sp>
        <p:nvSpPr>
          <p:cNvPr id="6" name="Ovale 5"/>
          <p:cNvSpPr/>
          <p:nvPr/>
        </p:nvSpPr>
        <p:spPr>
          <a:xfrm>
            <a:off x="3635896" y="3212976"/>
            <a:ext cx="720080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7020272" y="3717033"/>
            <a:ext cx="1224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Filippine 1898</a:t>
            </a:r>
            <a:endParaRPr lang="it-IT" sz="1200" dirty="0"/>
          </a:p>
        </p:txBody>
      </p:sp>
      <p:sp>
        <p:nvSpPr>
          <p:cNvPr id="10" name="Ovale 9"/>
          <p:cNvSpPr/>
          <p:nvPr/>
        </p:nvSpPr>
        <p:spPr>
          <a:xfrm>
            <a:off x="2771800" y="2708920"/>
            <a:ext cx="2066528" cy="30243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7020272" y="321297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Cina1844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7020272" y="3429001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Giappone 1854</a:t>
            </a:r>
            <a:endParaRPr lang="it-IT" sz="1200" dirty="0"/>
          </a:p>
        </p:txBody>
      </p:sp>
      <p:sp>
        <p:nvSpPr>
          <p:cNvPr id="14" name="Ovale 13"/>
          <p:cNvSpPr/>
          <p:nvPr/>
        </p:nvSpPr>
        <p:spPr>
          <a:xfrm>
            <a:off x="6876257" y="3068960"/>
            <a:ext cx="1224136" cy="1069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581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olo 1"/>
          <p:cNvSpPr>
            <a:spLocks noGrp="1"/>
          </p:cNvSpPr>
          <p:nvPr>
            <p:ph type="ctrTitle"/>
          </p:nvPr>
        </p:nvSpPr>
        <p:spPr>
          <a:xfrm>
            <a:off x="457200" y="188913"/>
            <a:ext cx="8229600" cy="1008062"/>
          </a:xfrm>
        </p:spPr>
        <p:txBody>
          <a:bodyPr lIns="0" rIns="0" bIns="0" anchor="b"/>
          <a:lstStyle/>
          <a:p>
            <a:pPr eaLnBrk="1" hangingPunct="1"/>
            <a:r>
              <a:rPr lang="it-IT" altLang="it-IT" sz="2800" dirty="0" smtClean="0">
                <a:cs typeface="Arial" charset="0"/>
              </a:rPr>
              <a:t>L’Europa e le altre aree mondiali </a:t>
            </a:r>
            <a:br>
              <a:rPr lang="it-IT" altLang="it-IT" sz="2800" dirty="0" smtClean="0">
                <a:cs typeface="Arial" charset="0"/>
              </a:rPr>
            </a:br>
            <a:r>
              <a:rPr lang="it-IT" altLang="it-IT" sz="2800" dirty="0" smtClean="0">
                <a:cs typeface="Arial" charset="0"/>
              </a:rPr>
              <a:t>tra la fine del 19° secolo e la Grande guerra</a:t>
            </a:r>
          </a:p>
        </p:txBody>
      </p:sp>
      <p:pic>
        <p:nvPicPr>
          <p:cNvPr id="174083" name="Picture 2" descr="C:\Users\Utente\Desktop\world_cyclopedia_182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631950"/>
            <a:ext cx="8424863" cy="5114925"/>
          </a:xfrm>
          <a:ln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74084" name="Stella a 10 punte 5"/>
          <p:cNvSpPr>
            <a:spLocks/>
          </p:cNvSpPr>
          <p:nvPr/>
        </p:nvSpPr>
        <p:spPr bwMode="auto">
          <a:xfrm>
            <a:off x="4954588" y="3267075"/>
            <a:ext cx="857250" cy="536575"/>
          </a:xfrm>
          <a:custGeom>
            <a:avLst/>
            <a:gdLst>
              <a:gd name="T0" fmla="*/ 0 w 642938"/>
              <a:gd name="T1" fmla="*/ 2 h 714375"/>
              <a:gd name="T2" fmla="*/ 2147483647 w 642938"/>
              <a:gd name="T3" fmla="*/ 3 h 714375"/>
              <a:gd name="T4" fmla="*/ 2147483647 w 642938"/>
              <a:gd name="T5" fmla="*/ 2 h 714375"/>
              <a:gd name="T6" fmla="*/ 2147483647 w 642938"/>
              <a:gd name="T7" fmla="*/ 2 h 714375"/>
              <a:gd name="T8" fmla="*/ 2147483647 w 642938"/>
              <a:gd name="T9" fmla="*/ 0 h 714375"/>
              <a:gd name="T10" fmla="*/ 2147483647 w 642938"/>
              <a:gd name="T11" fmla="*/ 2 h 714375"/>
              <a:gd name="T12" fmla="*/ 2147483647 w 642938"/>
              <a:gd name="T13" fmla="*/ 2 h 714375"/>
              <a:gd name="T14" fmla="*/ 2147483647 w 642938"/>
              <a:gd name="T15" fmla="*/ 3 h 714375"/>
              <a:gd name="T16" fmla="*/ 2147483647 w 642938"/>
              <a:gd name="T17" fmla="*/ 2 h 714375"/>
              <a:gd name="T18" fmla="*/ 2147483647 w 642938"/>
              <a:gd name="T19" fmla="*/ 4 h 714375"/>
              <a:gd name="T20" fmla="*/ 2147483647 w 642938"/>
              <a:gd name="T21" fmla="*/ 5 h 714375"/>
              <a:gd name="T22" fmla="*/ 2147483647 w 642938"/>
              <a:gd name="T23" fmla="*/ 4 h 714375"/>
              <a:gd name="T24" fmla="*/ 2147483647 w 642938"/>
              <a:gd name="T25" fmla="*/ 6 h 714375"/>
              <a:gd name="T26" fmla="*/ 2147483647 w 642938"/>
              <a:gd name="T27" fmla="*/ 5 h 714375"/>
              <a:gd name="T28" fmla="*/ 2147483647 w 642938"/>
              <a:gd name="T29" fmla="*/ 6 h 714375"/>
              <a:gd name="T30" fmla="*/ 2147483647 w 642938"/>
              <a:gd name="T31" fmla="*/ 5 h 714375"/>
              <a:gd name="T32" fmla="*/ 2147483647 w 642938"/>
              <a:gd name="T33" fmla="*/ 6 h 714375"/>
              <a:gd name="T34" fmla="*/ 2147483647 w 642938"/>
              <a:gd name="T35" fmla="*/ 4 h 714375"/>
              <a:gd name="T36" fmla="*/ 0 w 642938"/>
              <a:gd name="T37" fmla="*/ 5 h 714375"/>
              <a:gd name="T38" fmla="*/ 2147483647 w 642938"/>
              <a:gd name="T39" fmla="*/ 4 h 714375"/>
              <a:gd name="T40" fmla="*/ 0 w 642938"/>
              <a:gd name="T41" fmla="*/ 2 h 71437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42938"/>
              <a:gd name="T64" fmla="*/ 0 h 714375"/>
              <a:gd name="T65" fmla="*/ 642938 w 642938"/>
              <a:gd name="T66" fmla="*/ 714375 h 71437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42938" h="714375">
                <a:moveTo>
                  <a:pt x="0" y="246809"/>
                </a:moveTo>
                <a:lnTo>
                  <a:pt x="227017" y="284670"/>
                </a:lnTo>
                <a:lnTo>
                  <a:pt x="122789" y="68216"/>
                </a:lnTo>
                <a:lnTo>
                  <a:pt x="285391" y="239853"/>
                </a:lnTo>
                <a:lnTo>
                  <a:pt x="321469" y="0"/>
                </a:lnTo>
                <a:lnTo>
                  <a:pt x="357547" y="239853"/>
                </a:lnTo>
                <a:lnTo>
                  <a:pt x="520149" y="68216"/>
                </a:lnTo>
                <a:lnTo>
                  <a:pt x="415921" y="284670"/>
                </a:lnTo>
                <a:lnTo>
                  <a:pt x="642938" y="246809"/>
                </a:lnTo>
                <a:lnTo>
                  <a:pt x="438218" y="357188"/>
                </a:lnTo>
                <a:lnTo>
                  <a:pt x="642938" y="467566"/>
                </a:lnTo>
                <a:lnTo>
                  <a:pt x="415921" y="429705"/>
                </a:lnTo>
                <a:lnTo>
                  <a:pt x="520149" y="646159"/>
                </a:lnTo>
                <a:lnTo>
                  <a:pt x="357547" y="474522"/>
                </a:lnTo>
                <a:lnTo>
                  <a:pt x="321469" y="714375"/>
                </a:lnTo>
                <a:lnTo>
                  <a:pt x="285391" y="474522"/>
                </a:lnTo>
                <a:lnTo>
                  <a:pt x="122789" y="646159"/>
                </a:lnTo>
                <a:lnTo>
                  <a:pt x="227017" y="429705"/>
                </a:lnTo>
                <a:lnTo>
                  <a:pt x="0" y="467566"/>
                </a:lnTo>
                <a:lnTo>
                  <a:pt x="204720" y="357188"/>
                </a:lnTo>
                <a:lnTo>
                  <a:pt x="0" y="246809"/>
                </a:lnTo>
                <a:close/>
              </a:path>
            </a:pathLst>
          </a:custGeom>
          <a:solidFill>
            <a:srgbClr val="FF0000"/>
          </a:solidFill>
          <a:ln w="25400" algn="ctr">
            <a:solidFill>
              <a:srgbClr val="009549"/>
            </a:solidFill>
            <a:round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174085" name="Connettore 2 11"/>
          <p:cNvCxnSpPr>
            <a:cxnSpLocks noChangeShapeType="1"/>
          </p:cNvCxnSpPr>
          <p:nvPr/>
        </p:nvCxnSpPr>
        <p:spPr bwMode="auto">
          <a:xfrm>
            <a:off x="5384800" y="3644105"/>
            <a:ext cx="2732088" cy="144065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086" name="Connettore 2 13"/>
          <p:cNvCxnSpPr>
            <a:cxnSpLocks noChangeShapeType="1"/>
          </p:cNvCxnSpPr>
          <p:nvPr/>
        </p:nvCxnSpPr>
        <p:spPr bwMode="auto">
          <a:xfrm>
            <a:off x="5724525" y="3722688"/>
            <a:ext cx="1727200" cy="4667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2 11"/>
          <p:cNvCxnSpPr/>
          <p:nvPr/>
        </p:nvCxnSpPr>
        <p:spPr>
          <a:xfrm>
            <a:off x="3575844" y="3669506"/>
            <a:ext cx="707231" cy="14152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 flipV="1">
            <a:off x="5811838" y="3535363"/>
            <a:ext cx="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2 2"/>
          <p:cNvCxnSpPr/>
          <p:nvPr/>
        </p:nvCxnSpPr>
        <p:spPr>
          <a:xfrm>
            <a:off x="5384800" y="3722688"/>
            <a:ext cx="339725" cy="7864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6872288" y="3803650"/>
            <a:ext cx="0" cy="3984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V="1">
            <a:off x="6872288" y="3933825"/>
            <a:ext cx="579437" cy="268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>
            <a:off x="7812088" y="3803650"/>
            <a:ext cx="431800" cy="130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V="1">
            <a:off x="8243888" y="3535363"/>
            <a:ext cx="0" cy="2682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624" name="Connettore 2 154623"/>
          <p:cNvCxnSpPr/>
          <p:nvPr/>
        </p:nvCxnSpPr>
        <p:spPr>
          <a:xfrm>
            <a:off x="3540125" y="3669506"/>
            <a:ext cx="71438" cy="6627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755650" y="3656806"/>
            <a:ext cx="2784475" cy="6754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6777038" y="2924175"/>
            <a:ext cx="458787" cy="7985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7235825" y="2924175"/>
            <a:ext cx="881063" cy="611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 flipH="1">
            <a:off x="6011863" y="2924175"/>
            <a:ext cx="1223962" cy="5572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tella a 10 punte 5"/>
          <p:cNvSpPr>
            <a:spLocks/>
          </p:cNvSpPr>
          <p:nvPr/>
        </p:nvSpPr>
        <p:spPr bwMode="auto">
          <a:xfrm>
            <a:off x="8048626" y="3656806"/>
            <a:ext cx="432048" cy="346075"/>
          </a:xfrm>
          <a:custGeom>
            <a:avLst/>
            <a:gdLst>
              <a:gd name="T0" fmla="*/ 0 w 642938"/>
              <a:gd name="T1" fmla="*/ 2 h 714375"/>
              <a:gd name="T2" fmla="*/ 2147483647 w 642938"/>
              <a:gd name="T3" fmla="*/ 3 h 714375"/>
              <a:gd name="T4" fmla="*/ 2147483647 w 642938"/>
              <a:gd name="T5" fmla="*/ 2 h 714375"/>
              <a:gd name="T6" fmla="*/ 2147483647 w 642938"/>
              <a:gd name="T7" fmla="*/ 2 h 714375"/>
              <a:gd name="T8" fmla="*/ 2147483647 w 642938"/>
              <a:gd name="T9" fmla="*/ 0 h 714375"/>
              <a:gd name="T10" fmla="*/ 2147483647 w 642938"/>
              <a:gd name="T11" fmla="*/ 2 h 714375"/>
              <a:gd name="T12" fmla="*/ 2147483647 w 642938"/>
              <a:gd name="T13" fmla="*/ 2 h 714375"/>
              <a:gd name="T14" fmla="*/ 2147483647 w 642938"/>
              <a:gd name="T15" fmla="*/ 3 h 714375"/>
              <a:gd name="T16" fmla="*/ 2147483647 w 642938"/>
              <a:gd name="T17" fmla="*/ 2 h 714375"/>
              <a:gd name="T18" fmla="*/ 2147483647 w 642938"/>
              <a:gd name="T19" fmla="*/ 4 h 714375"/>
              <a:gd name="T20" fmla="*/ 2147483647 w 642938"/>
              <a:gd name="T21" fmla="*/ 5 h 714375"/>
              <a:gd name="T22" fmla="*/ 2147483647 w 642938"/>
              <a:gd name="T23" fmla="*/ 4 h 714375"/>
              <a:gd name="T24" fmla="*/ 2147483647 w 642938"/>
              <a:gd name="T25" fmla="*/ 6 h 714375"/>
              <a:gd name="T26" fmla="*/ 2147483647 w 642938"/>
              <a:gd name="T27" fmla="*/ 5 h 714375"/>
              <a:gd name="T28" fmla="*/ 2147483647 w 642938"/>
              <a:gd name="T29" fmla="*/ 6 h 714375"/>
              <a:gd name="T30" fmla="*/ 2147483647 w 642938"/>
              <a:gd name="T31" fmla="*/ 5 h 714375"/>
              <a:gd name="T32" fmla="*/ 2147483647 w 642938"/>
              <a:gd name="T33" fmla="*/ 6 h 714375"/>
              <a:gd name="T34" fmla="*/ 2147483647 w 642938"/>
              <a:gd name="T35" fmla="*/ 4 h 714375"/>
              <a:gd name="T36" fmla="*/ 0 w 642938"/>
              <a:gd name="T37" fmla="*/ 5 h 714375"/>
              <a:gd name="T38" fmla="*/ 2147483647 w 642938"/>
              <a:gd name="T39" fmla="*/ 4 h 714375"/>
              <a:gd name="T40" fmla="*/ 0 w 642938"/>
              <a:gd name="T41" fmla="*/ 2 h 71437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42938"/>
              <a:gd name="T64" fmla="*/ 0 h 714375"/>
              <a:gd name="T65" fmla="*/ 642938 w 642938"/>
              <a:gd name="T66" fmla="*/ 714375 h 71437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42938" h="714375">
                <a:moveTo>
                  <a:pt x="0" y="246809"/>
                </a:moveTo>
                <a:lnTo>
                  <a:pt x="227017" y="284670"/>
                </a:lnTo>
                <a:lnTo>
                  <a:pt x="122789" y="68216"/>
                </a:lnTo>
                <a:lnTo>
                  <a:pt x="285391" y="239853"/>
                </a:lnTo>
                <a:lnTo>
                  <a:pt x="321469" y="0"/>
                </a:lnTo>
                <a:lnTo>
                  <a:pt x="357547" y="239853"/>
                </a:lnTo>
                <a:lnTo>
                  <a:pt x="520149" y="68216"/>
                </a:lnTo>
                <a:lnTo>
                  <a:pt x="415921" y="284670"/>
                </a:lnTo>
                <a:lnTo>
                  <a:pt x="642938" y="246809"/>
                </a:lnTo>
                <a:lnTo>
                  <a:pt x="438218" y="357188"/>
                </a:lnTo>
                <a:lnTo>
                  <a:pt x="642938" y="467566"/>
                </a:lnTo>
                <a:lnTo>
                  <a:pt x="415921" y="429705"/>
                </a:lnTo>
                <a:lnTo>
                  <a:pt x="520149" y="646159"/>
                </a:lnTo>
                <a:lnTo>
                  <a:pt x="357547" y="474522"/>
                </a:lnTo>
                <a:lnTo>
                  <a:pt x="321469" y="714375"/>
                </a:lnTo>
                <a:lnTo>
                  <a:pt x="285391" y="474522"/>
                </a:lnTo>
                <a:lnTo>
                  <a:pt x="122789" y="646159"/>
                </a:lnTo>
                <a:lnTo>
                  <a:pt x="227017" y="429705"/>
                </a:lnTo>
                <a:lnTo>
                  <a:pt x="0" y="467566"/>
                </a:lnTo>
                <a:lnTo>
                  <a:pt x="204720" y="357188"/>
                </a:lnTo>
                <a:lnTo>
                  <a:pt x="0" y="246809"/>
                </a:lnTo>
                <a:close/>
              </a:path>
            </a:pathLst>
          </a:custGeom>
          <a:solidFill>
            <a:srgbClr val="FF0000"/>
          </a:solidFill>
          <a:ln w="25400" algn="ctr">
            <a:solidFill>
              <a:srgbClr val="009549"/>
            </a:solidFill>
            <a:round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3458368"/>
            <a:ext cx="4572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69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Assetto generale della Grande guerra</a:t>
            </a:r>
            <a:endParaRPr lang="it-IT" sz="3600" dirty="0"/>
          </a:p>
        </p:txBody>
      </p:sp>
      <p:pic>
        <p:nvPicPr>
          <p:cNvPr id="3074" name="Picture 2" descr="Carta di Francesca La Barber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04" y="1556792"/>
            <a:ext cx="792088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283968" y="263691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 3"/>
          <p:cNvSpPr/>
          <p:nvPr/>
        </p:nvSpPr>
        <p:spPr>
          <a:xfrm>
            <a:off x="5004048" y="3573016"/>
            <a:ext cx="288032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 4"/>
          <p:cNvSpPr/>
          <p:nvPr/>
        </p:nvSpPr>
        <p:spPr>
          <a:xfrm>
            <a:off x="4860032" y="3284984"/>
            <a:ext cx="216024" cy="148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22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I fronti europei nella Grande guerra</a:t>
            </a:r>
            <a:endParaRPr lang="it-IT" sz="3200" dirty="0"/>
          </a:p>
        </p:txBody>
      </p:sp>
      <p:pic>
        <p:nvPicPr>
          <p:cNvPr id="1026" name="Picture 2" descr="https://digilander.libero.it/trombealvento/guerra2/varie/battleww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677194"/>
            <a:ext cx="57150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738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 smtClean="0"/>
              <a:t>Nuovo assetto europeo dopo la Grande guerra</a:t>
            </a:r>
            <a:endParaRPr lang="it-IT" sz="3600" dirty="0"/>
          </a:p>
        </p:txBody>
      </p:sp>
      <p:pic>
        <p:nvPicPr>
          <p:cNvPr id="1026" name="Picture 2" descr="https://upload.wikimedia.org/wikipedia/commons/thumb/4/41/Map_Europe_1923-en.svg/1037px-Map_Europe_1923-en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603" y="1600200"/>
            <a:ext cx="666679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olo 1"/>
          <p:cNvSpPr>
            <a:spLocks noGrp="1"/>
          </p:cNvSpPr>
          <p:nvPr>
            <p:ph type="ctrTitle"/>
          </p:nvPr>
        </p:nvSpPr>
        <p:spPr>
          <a:xfrm>
            <a:off x="491058" y="548679"/>
            <a:ext cx="8229600" cy="1296145"/>
          </a:xfrm>
        </p:spPr>
        <p:txBody>
          <a:bodyPr lIns="0" rIns="0" bIns="0" rtlCol="0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600" dirty="0" smtClean="0">
                <a:cs typeface="Arial" charset="0"/>
              </a:rPr>
              <a:t>L’economia-mondo atlantica </a:t>
            </a:r>
            <a:br>
              <a:rPr lang="it-IT" sz="3600" dirty="0" smtClean="0">
                <a:cs typeface="Arial" charset="0"/>
              </a:rPr>
            </a:br>
            <a:r>
              <a:rPr lang="it-IT" sz="3600" dirty="0" smtClean="0">
                <a:cs typeface="Arial" charset="0"/>
              </a:rPr>
              <a:t>e gli altri sistemi</a:t>
            </a:r>
          </a:p>
        </p:txBody>
      </p:sp>
      <p:pic>
        <p:nvPicPr>
          <p:cNvPr id="171011" name="Picture 2" descr="C:\Users\Utente\Desktop\world_cyclopedia_182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084" y="2349500"/>
            <a:ext cx="8208962" cy="4371975"/>
          </a:xfrm>
        </p:spPr>
      </p:pic>
      <p:sp>
        <p:nvSpPr>
          <p:cNvPr id="4" name="Segnaposto numero diapositiva 3"/>
          <p:cNvSpPr txBox="1">
            <a:spLocks noGrp="1"/>
          </p:cNvSpPr>
          <p:nvPr/>
        </p:nvSpPr>
        <p:spPr>
          <a:xfrm flipH="1" flipV="1">
            <a:off x="8753475" y="6721475"/>
            <a:ext cx="46038" cy="46038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200">
              <a:solidFill>
                <a:srgbClr val="1F497D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171013" name="Stella a 10 punte 5"/>
          <p:cNvSpPr>
            <a:spLocks/>
          </p:cNvSpPr>
          <p:nvPr/>
        </p:nvSpPr>
        <p:spPr bwMode="auto">
          <a:xfrm>
            <a:off x="5061943" y="3669283"/>
            <a:ext cx="738188" cy="425847"/>
          </a:xfrm>
          <a:custGeom>
            <a:avLst/>
            <a:gdLst>
              <a:gd name="T0" fmla="*/ 0 w 642938"/>
              <a:gd name="T1" fmla="*/ 2 h 714375"/>
              <a:gd name="T2" fmla="*/ 2147483647 w 642938"/>
              <a:gd name="T3" fmla="*/ 2 h 714375"/>
              <a:gd name="T4" fmla="*/ 2147483647 w 642938"/>
              <a:gd name="T5" fmla="*/ 2 h 714375"/>
              <a:gd name="T6" fmla="*/ 2147483647 w 642938"/>
              <a:gd name="T7" fmla="*/ 2 h 714375"/>
              <a:gd name="T8" fmla="*/ 2147483647 w 642938"/>
              <a:gd name="T9" fmla="*/ 0 h 714375"/>
              <a:gd name="T10" fmla="*/ 2147483647 w 642938"/>
              <a:gd name="T11" fmla="*/ 2 h 714375"/>
              <a:gd name="T12" fmla="*/ 2147483647 w 642938"/>
              <a:gd name="T13" fmla="*/ 2 h 714375"/>
              <a:gd name="T14" fmla="*/ 2147483647 w 642938"/>
              <a:gd name="T15" fmla="*/ 2 h 714375"/>
              <a:gd name="T16" fmla="*/ 2147483647 w 642938"/>
              <a:gd name="T17" fmla="*/ 2 h 714375"/>
              <a:gd name="T18" fmla="*/ 2147483647 w 642938"/>
              <a:gd name="T19" fmla="*/ 2 h 714375"/>
              <a:gd name="T20" fmla="*/ 2147483647 w 642938"/>
              <a:gd name="T21" fmla="*/ 3 h 714375"/>
              <a:gd name="T22" fmla="*/ 2147483647 w 642938"/>
              <a:gd name="T23" fmla="*/ 3 h 714375"/>
              <a:gd name="T24" fmla="*/ 2147483647 w 642938"/>
              <a:gd name="T25" fmla="*/ 4 h 714375"/>
              <a:gd name="T26" fmla="*/ 2147483647 w 642938"/>
              <a:gd name="T27" fmla="*/ 3 h 714375"/>
              <a:gd name="T28" fmla="*/ 2147483647 w 642938"/>
              <a:gd name="T29" fmla="*/ 5 h 714375"/>
              <a:gd name="T30" fmla="*/ 2147483647 w 642938"/>
              <a:gd name="T31" fmla="*/ 3 h 714375"/>
              <a:gd name="T32" fmla="*/ 2147483647 w 642938"/>
              <a:gd name="T33" fmla="*/ 4 h 714375"/>
              <a:gd name="T34" fmla="*/ 2147483647 w 642938"/>
              <a:gd name="T35" fmla="*/ 3 h 714375"/>
              <a:gd name="T36" fmla="*/ 0 w 642938"/>
              <a:gd name="T37" fmla="*/ 3 h 714375"/>
              <a:gd name="T38" fmla="*/ 2147483647 w 642938"/>
              <a:gd name="T39" fmla="*/ 2 h 714375"/>
              <a:gd name="T40" fmla="*/ 0 w 642938"/>
              <a:gd name="T41" fmla="*/ 2 h 71437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42938"/>
              <a:gd name="T64" fmla="*/ 0 h 714375"/>
              <a:gd name="T65" fmla="*/ 642938 w 642938"/>
              <a:gd name="T66" fmla="*/ 714375 h 71437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42938" h="714375">
                <a:moveTo>
                  <a:pt x="0" y="246809"/>
                </a:moveTo>
                <a:lnTo>
                  <a:pt x="227017" y="284670"/>
                </a:lnTo>
                <a:lnTo>
                  <a:pt x="122789" y="68216"/>
                </a:lnTo>
                <a:lnTo>
                  <a:pt x="285391" y="239853"/>
                </a:lnTo>
                <a:lnTo>
                  <a:pt x="321469" y="0"/>
                </a:lnTo>
                <a:lnTo>
                  <a:pt x="357547" y="239853"/>
                </a:lnTo>
                <a:lnTo>
                  <a:pt x="520149" y="68216"/>
                </a:lnTo>
                <a:lnTo>
                  <a:pt x="415921" y="284670"/>
                </a:lnTo>
                <a:lnTo>
                  <a:pt x="642938" y="246809"/>
                </a:lnTo>
                <a:lnTo>
                  <a:pt x="438218" y="357188"/>
                </a:lnTo>
                <a:lnTo>
                  <a:pt x="642938" y="467566"/>
                </a:lnTo>
                <a:lnTo>
                  <a:pt x="415921" y="429705"/>
                </a:lnTo>
                <a:lnTo>
                  <a:pt x="520149" y="646159"/>
                </a:lnTo>
                <a:lnTo>
                  <a:pt x="357547" y="474522"/>
                </a:lnTo>
                <a:lnTo>
                  <a:pt x="321469" y="714375"/>
                </a:lnTo>
                <a:lnTo>
                  <a:pt x="285391" y="474522"/>
                </a:lnTo>
                <a:lnTo>
                  <a:pt x="122789" y="646159"/>
                </a:lnTo>
                <a:lnTo>
                  <a:pt x="227017" y="429705"/>
                </a:lnTo>
                <a:lnTo>
                  <a:pt x="0" y="467566"/>
                </a:lnTo>
                <a:lnTo>
                  <a:pt x="204720" y="357188"/>
                </a:lnTo>
                <a:lnTo>
                  <a:pt x="0" y="246809"/>
                </a:lnTo>
                <a:close/>
              </a:path>
            </a:pathLst>
          </a:custGeom>
          <a:solidFill>
            <a:srgbClr val="FF0000"/>
          </a:solidFill>
          <a:ln w="25400" algn="ctr">
            <a:solidFill>
              <a:srgbClr val="009549"/>
            </a:solidFill>
            <a:round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171014" name="Connettore 2 7"/>
          <p:cNvCxnSpPr>
            <a:cxnSpLocks noChangeShapeType="1"/>
          </p:cNvCxnSpPr>
          <p:nvPr/>
        </p:nvCxnSpPr>
        <p:spPr bwMode="auto">
          <a:xfrm flipH="1">
            <a:off x="3995738" y="4149725"/>
            <a:ext cx="1223962" cy="2698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1015" name="Connettore 2 9"/>
          <p:cNvCxnSpPr>
            <a:cxnSpLocks noChangeShapeType="1"/>
          </p:cNvCxnSpPr>
          <p:nvPr/>
        </p:nvCxnSpPr>
        <p:spPr bwMode="auto">
          <a:xfrm flipH="1">
            <a:off x="3779838" y="3789363"/>
            <a:ext cx="1368425" cy="36036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1016" name="Connettore 2 11"/>
          <p:cNvCxnSpPr>
            <a:cxnSpLocks noChangeShapeType="1"/>
          </p:cNvCxnSpPr>
          <p:nvPr/>
        </p:nvCxnSpPr>
        <p:spPr bwMode="auto">
          <a:xfrm flipH="1">
            <a:off x="1331640" y="3789363"/>
            <a:ext cx="3816623" cy="15113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1017" name="Connettore 2 13"/>
          <p:cNvCxnSpPr>
            <a:cxnSpLocks noChangeShapeType="1"/>
          </p:cNvCxnSpPr>
          <p:nvPr/>
        </p:nvCxnSpPr>
        <p:spPr bwMode="auto">
          <a:xfrm>
            <a:off x="5103516" y="3775645"/>
            <a:ext cx="1844748" cy="71913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2 8"/>
          <p:cNvCxnSpPr/>
          <p:nvPr/>
        </p:nvCxnSpPr>
        <p:spPr>
          <a:xfrm flipH="1">
            <a:off x="4464050" y="4149725"/>
            <a:ext cx="755650" cy="9350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3779838" y="3789363"/>
            <a:ext cx="1368425" cy="1444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e 1"/>
          <p:cNvSpPr/>
          <p:nvPr/>
        </p:nvSpPr>
        <p:spPr>
          <a:xfrm>
            <a:off x="7956376" y="3969545"/>
            <a:ext cx="504056" cy="4500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/>
          <p:cNvSpPr/>
          <p:nvPr/>
        </p:nvSpPr>
        <p:spPr>
          <a:xfrm>
            <a:off x="6876256" y="3573016"/>
            <a:ext cx="1080120" cy="9217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431037" y="3882206"/>
            <a:ext cx="1283493" cy="9149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igura a mano libera 5"/>
          <p:cNvSpPr/>
          <p:nvPr/>
        </p:nvSpPr>
        <p:spPr>
          <a:xfrm>
            <a:off x="3467100" y="3400425"/>
            <a:ext cx="1925610" cy="2295525"/>
          </a:xfrm>
          <a:custGeom>
            <a:avLst/>
            <a:gdLst>
              <a:gd name="connsiteX0" fmla="*/ 1819275 w 1925610"/>
              <a:gd name="connsiteY0" fmla="*/ 209550 h 2295525"/>
              <a:gd name="connsiteX1" fmla="*/ 1771650 w 1925610"/>
              <a:gd name="connsiteY1" fmla="*/ 171450 h 2295525"/>
              <a:gd name="connsiteX2" fmla="*/ 1714500 w 1925610"/>
              <a:gd name="connsiteY2" fmla="*/ 152400 h 2295525"/>
              <a:gd name="connsiteX3" fmla="*/ 1685925 w 1925610"/>
              <a:gd name="connsiteY3" fmla="*/ 133350 h 2295525"/>
              <a:gd name="connsiteX4" fmla="*/ 1590675 w 1925610"/>
              <a:gd name="connsiteY4" fmla="*/ 104775 h 2295525"/>
              <a:gd name="connsiteX5" fmla="*/ 1562100 w 1925610"/>
              <a:gd name="connsiteY5" fmla="*/ 85725 h 2295525"/>
              <a:gd name="connsiteX6" fmla="*/ 1466850 w 1925610"/>
              <a:gd name="connsiteY6" fmla="*/ 66675 h 2295525"/>
              <a:gd name="connsiteX7" fmla="*/ 1438275 w 1925610"/>
              <a:gd name="connsiteY7" fmla="*/ 57150 h 2295525"/>
              <a:gd name="connsiteX8" fmla="*/ 1390650 w 1925610"/>
              <a:gd name="connsiteY8" fmla="*/ 47625 h 2295525"/>
              <a:gd name="connsiteX9" fmla="*/ 1352550 w 1925610"/>
              <a:gd name="connsiteY9" fmla="*/ 38100 h 2295525"/>
              <a:gd name="connsiteX10" fmla="*/ 1266825 w 1925610"/>
              <a:gd name="connsiteY10" fmla="*/ 28575 h 2295525"/>
              <a:gd name="connsiteX11" fmla="*/ 1143000 w 1925610"/>
              <a:gd name="connsiteY11" fmla="*/ 9525 h 2295525"/>
              <a:gd name="connsiteX12" fmla="*/ 1085850 w 1925610"/>
              <a:gd name="connsiteY12" fmla="*/ 0 h 2295525"/>
              <a:gd name="connsiteX13" fmla="*/ 704850 w 1925610"/>
              <a:gd name="connsiteY13" fmla="*/ 9525 h 2295525"/>
              <a:gd name="connsiteX14" fmla="*/ 600075 w 1925610"/>
              <a:gd name="connsiteY14" fmla="*/ 38100 h 2295525"/>
              <a:gd name="connsiteX15" fmla="*/ 571500 w 1925610"/>
              <a:gd name="connsiteY15" fmla="*/ 47625 h 2295525"/>
              <a:gd name="connsiteX16" fmla="*/ 542925 w 1925610"/>
              <a:gd name="connsiteY16" fmla="*/ 66675 h 2295525"/>
              <a:gd name="connsiteX17" fmla="*/ 514350 w 1925610"/>
              <a:gd name="connsiteY17" fmla="*/ 76200 h 2295525"/>
              <a:gd name="connsiteX18" fmla="*/ 485775 w 1925610"/>
              <a:gd name="connsiteY18" fmla="*/ 95250 h 2295525"/>
              <a:gd name="connsiteX19" fmla="*/ 428625 w 1925610"/>
              <a:gd name="connsiteY19" fmla="*/ 114300 h 2295525"/>
              <a:gd name="connsiteX20" fmla="*/ 400050 w 1925610"/>
              <a:gd name="connsiteY20" fmla="*/ 133350 h 2295525"/>
              <a:gd name="connsiteX21" fmla="*/ 371475 w 1925610"/>
              <a:gd name="connsiteY21" fmla="*/ 142875 h 2295525"/>
              <a:gd name="connsiteX22" fmla="*/ 285750 w 1925610"/>
              <a:gd name="connsiteY22" fmla="*/ 190500 h 2295525"/>
              <a:gd name="connsiteX23" fmla="*/ 257175 w 1925610"/>
              <a:gd name="connsiteY23" fmla="*/ 219075 h 2295525"/>
              <a:gd name="connsiteX24" fmla="*/ 209550 w 1925610"/>
              <a:gd name="connsiteY24" fmla="*/ 276225 h 2295525"/>
              <a:gd name="connsiteX25" fmla="*/ 171450 w 1925610"/>
              <a:gd name="connsiteY25" fmla="*/ 304800 h 2295525"/>
              <a:gd name="connsiteX26" fmla="*/ 123825 w 1925610"/>
              <a:gd name="connsiteY26" fmla="*/ 390525 h 2295525"/>
              <a:gd name="connsiteX27" fmla="*/ 104775 w 1925610"/>
              <a:gd name="connsiteY27" fmla="*/ 419100 h 2295525"/>
              <a:gd name="connsiteX28" fmla="*/ 57150 w 1925610"/>
              <a:gd name="connsiteY28" fmla="*/ 542925 h 2295525"/>
              <a:gd name="connsiteX29" fmla="*/ 57150 w 1925610"/>
              <a:gd name="connsiteY29" fmla="*/ 542925 h 2295525"/>
              <a:gd name="connsiteX30" fmla="*/ 47625 w 1925610"/>
              <a:gd name="connsiteY30" fmla="*/ 571500 h 2295525"/>
              <a:gd name="connsiteX31" fmla="*/ 28575 w 1925610"/>
              <a:gd name="connsiteY31" fmla="*/ 600075 h 2295525"/>
              <a:gd name="connsiteX32" fmla="*/ 0 w 1925610"/>
              <a:gd name="connsiteY32" fmla="*/ 666750 h 2295525"/>
              <a:gd name="connsiteX33" fmla="*/ 9525 w 1925610"/>
              <a:gd name="connsiteY33" fmla="*/ 828675 h 2295525"/>
              <a:gd name="connsiteX34" fmla="*/ 47625 w 1925610"/>
              <a:gd name="connsiteY34" fmla="*/ 942975 h 2295525"/>
              <a:gd name="connsiteX35" fmla="*/ 57150 w 1925610"/>
              <a:gd name="connsiteY35" fmla="*/ 981075 h 2295525"/>
              <a:gd name="connsiteX36" fmla="*/ 66675 w 1925610"/>
              <a:gd name="connsiteY36" fmla="*/ 1009650 h 2295525"/>
              <a:gd name="connsiteX37" fmla="*/ 76200 w 1925610"/>
              <a:gd name="connsiteY37" fmla="*/ 1047750 h 2295525"/>
              <a:gd name="connsiteX38" fmla="*/ 114300 w 1925610"/>
              <a:gd name="connsiteY38" fmla="*/ 1123950 h 2295525"/>
              <a:gd name="connsiteX39" fmla="*/ 133350 w 1925610"/>
              <a:gd name="connsiteY39" fmla="*/ 1181100 h 2295525"/>
              <a:gd name="connsiteX40" fmla="*/ 142875 w 1925610"/>
              <a:gd name="connsiteY40" fmla="*/ 1209675 h 2295525"/>
              <a:gd name="connsiteX41" fmla="*/ 190500 w 1925610"/>
              <a:gd name="connsiteY41" fmla="*/ 1295400 h 2295525"/>
              <a:gd name="connsiteX42" fmla="*/ 200025 w 1925610"/>
              <a:gd name="connsiteY42" fmla="*/ 1323975 h 2295525"/>
              <a:gd name="connsiteX43" fmla="*/ 209550 w 1925610"/>
              <a:gd name="connsiteY43" fmla="*/ 1362075 h 2295525"/>
              <a:gd name="connsiteX44" fmla="*/ 238125 w 1925610"/>
              <a:gd name="connsiteY44" fmla="*/ 1400175 h 2295525"/>
              <a:gd name="connsiteX45" fmla="*/ 285750 w 1925610"/>
              <a:gd name="connsiteY45" fmla="*/ 1495425 h 2295525"/>
              <a:gd name="connsiteX46" fmla="*/ 304800 w 1925610"/>
              <a:gd name="connsiteY46" fmla="*/ 1562100 h 2295525"/>
              <a:gd name="connsiteX47" fmla="*/ 323850 w 1925610"/>
              <a:gd name="connsiteY47" fmla="*/ 1628775 h 2295525"/>
              <a:gd name="connsiteX48" fmla="*/ 342900 w 1925610"/>
              <a:gd name="connsiteY48" fmla="*/ 1685925 h 2295525"/>
              <a:gd name="connsiteX49" fmla="*/ 361950 w 1925610"/>
              <a:gd name="connsiteY49" fmla="*/ 1724025 h 2295525"/>
              <a:gd name="connsiteX50" fmla="*/ 381000 w 1925610"/>
              <a:gd name="connsiteY50" fmla="*/ 1752600 h 2295525"/>
              <a:gd name="connsiteX51" fmla="*/ 390525 w 1925610"/>
              <a:gd name="connsiteY51" fmla="*/ 1781175 h 2295525"/>
              <a:gd name="connsiteX52" fmla="*/ 428625 w 1925610"/>
              <a:gd name="connsiteY52" fmla="*/ 1838325 h 2295525"/>
              <a:gd name="connsiteX53" fmla="*/ 457200 w 1925610"/>
              <a:gd name="connsiteY53" fmla="*/ 1895475 h 2295525"/>
              <a:gd name="connsiteX54" fmla="*/ 476250 w 1925610"/>
              <a:gd name="connsiteY54" fmla="*/ 1933575 h 2295525"/>
              <a:gd name="connsiteX55" fmla="*/ 485775 w 1925610"/>
              <a:gd name="connsiteY55" fmla="*/ 1962150 h 2295525"/>
              <a:gd name="connsiteX56" fmla="*/ 514350 w 1925610"/>
              <a:gd name="connsiteY56" fmla="*/ 2000250 h 2295525"/>
              <a:gd name="connsiteX57" fmla="*/ 581025 w 1925610"/>
              <a:gd name="connsiteY57" fmla="*/ 2057400 h 2295525"/>
              <a:gd name="connsiteX58" fmla="*/ 609600 w 1925610"/>
              <a:gd name="connsiteY58" fmla="*/ 2085975 h 2295525"/>
              <a:gd name="connsiteX59" fmla="*/ 666750 w 1925610"/>
              <a:gd name="connsiteY59" fmla="*/ 2124075 h 2295525"/>
              <a:gd name="connsiteX60" fmla="*/ 695325 w 1925610"/>
              <a:gd name="connsiteY60" fmla="*/ 2152650 h 2295525"/>
              <a:gd name="connsiteX61" fmla="*/ 762000 w 1925610"/>
              <a:gd name="connsiteY61" fmla="*/ 2181225 h 2295525"/>
              <a:gd name="connsiteX62" fmla="*/ 828675 w 1925610"/>
              <a:gd name="connsiteY62" fmla="*/ 2219325 h 2295525"/>
              <a:gd name="connsiteX63" fmla="*/ 914400 w 1925610"/>
              <a:gd name="connsiteY63" fmla="*/ 2247900 h 2295525"/>
              <a:gd name="connsiteX64" fmla="*/ 942975 w 1925610"/>
              <a:gd name="connsiteY64" fmla="*/ 2266950 h 2295525"/>
              <a:gd name="connsiteX65" fmla="*/ 1009650 w 1925610"/>
              <a:gd name="connsiteY65" fmla="*/ 2276475 h 2295525"/>
              <a:gd name="connsiteX66" fmla="*/ 1047750 w 1925610"/>
              <a:gd name="connsiteY66" fmla="*/ 2286000 h 2295525"/>
              <a:gd name="connsiteX67" fmla="*/ 1219200 w 1925610"/>
              <a:gd name="connsiteY67" fmla="*/ 2295525 h 2295525"/>
              <a:gd name="connsiteX68" fmla="*/ 1457325 w 1925610"/>
              <a:gd name="connsiteY68" fmla="*/ 2286000 h 2295525"/>
              <a:gd name="connsiteX69" fmla="*/ 1495425 w 1925610"/>
              <a:gd name="connsiteY69" fmla="*/ 2276475 h 2295525"/>
              <a:gd name="connsiteX70" fmla="*/ 1552575 w 1925610"/>
              <a:gd name="connsiteY70" fmla="*/ 2266950 h 2295525"/>
              <a:gd name="connsiteX71" fmla="*/ 1581150 w 1925610"/>
              <a:gd name="connsiteY71" fmla="*/ 2257425 h 2295525"/>
              <a:gd name="connsiteX72" fmla="*/ 1657350 w 1925610"/>
              <a:gd name="connsiteY72" fmla="*/ 2219325 h 2295525"/>
              <a:gd name="connsiteX73" fmla="*/ 1724025 w 1925610"/>
              <a:gd name="connsiteY73" fmla="*/ 2171700 h 2295525"/>
              <a:gd name="connsiteX74" fmla="*/ 1743075 w 1925610"/>
              <a:gd name="connsiteY74" fmla="*/ 2124075 h 2295525"/>
              <a:gd name="connsiteX75" fmla="*/ 1762125 w 1925610"/>
              <a:gd name="connsiteY75" fmla="*/ 2095500 h 2295525"/>
              <a:gd name="connsiteX76" fmla="*/ 1790700 w 1925610"/>
              <a:gd name="connsiteY76" fmla="*/ 2047875 h 2295525"/>
              <a:gd name="connsiteX77" fmla="*/ 1800225 w 1925610"/>
              <a:gd name="connsiteY77" fmla="*/ 2019300 h 2295525"/>
              <a:gd name="connsiteX78" fmla="*/ 1838325 w 1925610"/>
              <a:gd name="connsiteY78" fmla="*/ 1933575 h 2295525"/>
              <a:gd name="connsiteX79" fmla="*/ 1857375 w 1925610"/>
              <a:gd name="connsiteY79" fmla="*/ 1847850 h 2295525"/>
              <a:gd name="connsiteX80" fmla="*/ 1876425 w 1925610"/>
              <a:gd name="connsiteY80" fmla="*/ 1809750 h 2295525"/>
              <a:gd name="connsiteX81" fmla="*/ 1885950 w 1925610"/>
              <a:gd name="connsiteY81" fmla="*/ 1781175 h 2295525"/>
              <a:gd name="connsiteX82" fmla="*/ 1895475 w 1925610"/>
              <a:gd name="connsiteY82" fmla="*/ 1685925 h 2295525"/>
              <a:gd name="connsiteX83" fmla="*/ 1914525 w 1925610"/>
              <a:gd name="connsiteY83" fmla="*/ 1619250 h 2295525"/>
              <a:gd name="connsiteX84" fmla="*/ 1914525 w 1925610"/>
              <a:gd name="connsiteY84" fmla="*/ 1352550 h 2295525"/>
              <a:gd name="connsiteX85" fmla="*/ 1905000 w 1925610"/>
              <a:gd name="connsiteY85" fmla="*/ 1323975 h 2295525"/>
              <a:gd name="connsiteX86" fmla="*/ 1895475 w 1925610"/>
              <a:gd name="connsiteY86" fmla="*/ 1085850 h 2295525"/>
              <a:gd name="connsiteX87" fmla="*/ 1905000 w 1925610"/>
              <a:gd name="connsiteY87" fmla="*/ 876300 h 2295525"/>
              <a:gd name="connsiteX88" fmla="*/ 1924050 w 1925610"/>
              <a:gd name="connsiteY88" fmla="*/ 609600 h 2295525"/>
              <a:gd name="connsiteX89" fmla="*/ 1914525 w 1925610"/>
              <a:gd name="connsiteY89" fmla="*/ 438150 h 2295525"/>
              <a:gd name="connsiteX90" fmla="*/ 1905000 w 1925610"/>
              <a:gd name="connsiteY90" fmla="*/ 409575 h 2295525"/>
              <a:gd name="connsiteX91" fmla="*/ 1885950 w 1925610"/>
              <a:gd name="connsiteY91" fmla="*/ 323850 h 2295525"/>
              <a:gd name="connsiteX92" fmla="*/ 1857375 w 1925610"/>
              <a:gd name="connsiteY92" fmla="*/ 266700 h 2295525"/>
              <a:gd name="connsiteX93" fmla="*/ 1828800 w 1925610"/>
              <a:gd name="connsiteY93" fmla="*/ 26670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925610" h="2295525">
                <a:moveTo>
                  <a:pt x="1819275" y="209550"/>
                </a:moveTo>
                <a:cubicBezTo>
                  <a:pt x="1803400" y="196850"/>
                  <a:pt x="1789498" y="181185"/>
                  <a:pt x="1771650" y="171450"/>
                </a:cubicBezTo>
                <a:cubicBezTo>
                  <a:pt x="1754021" y="161834"/>
                  <a:pt x="1731208" y="163539"/>
                  <a:pt x="1714500" y="152400"/>
                </a:cubicBezTo>
                <a:cubicBezTo>
                  <a:pt x="1704975" y="146050"/>
                  <a:pt x="1696447" y="137859"/>
                  <a:pt x="1685925" y="133350"/>
                </a:cubicBezTo>
                <a:cubicBezTo>
                  <a:pt x="1648653" y="117376"/>
                  <a:pt x="1629091" y="130386"/>
                  <a:pt x="1590675" y="104775"/>
                </a:cubicBezTo>
                <a:cubicBezTo>
                  <a:pt x="1581150" y="98425"/>
                  <a:pt x="1572622" y="90234"/>
                  <a:pt x="1562100" y="85725"/>
                </a:cubicBezTo>
                <a:cubicBezTo>
                  <a:pt x="1541663" y="76966"/>
                  <a:pt x="1483214" y="70311"/>
                  <a:pt x="1466850" y="66675"/>
                </a:cubicBezTo>
                <a:cubicBezTo>
                  <a:pt x="1457049" y="64497"/>
                  <a:pt x="1448015" y="59585"/>
                  <a:pt x="1438275" y="57150"/>
                </a:cubicBezTo>
                <a:cubicBezTo>
                  <a:pt x="1422569" y="53223"/>
                  <a:pt x="1406454" y="51137"/>
                  <a:pt x="1390650" y="47625"/>
                </a:cubicBezTo>
                <a:cubicBezTo>
                  <a:pt x="1377871" y="44785"/>
                  <a:pt x="1365489" y="40091"/>
                  <a:pt x="1352550" y="38100"/>
                </a:cubicBezTo>
                <a:cubicBezTo>
                  <a:pt x="1324133" y="33728"/>
                  <a:pt x="1295400" y="31750"/>
                  <a:pt x="1266825" y="28575"/>
                </a:cubicBezTo>
                <a:cubicBezTo>
                  <a:pt x="1204005" y="7635"/>
                  <a:pt x="1260869" y="24259"/>
                  <a:pt x="1143000" y="9525"/>
                </a:cubicBezTo>
                <a:cubicBezTo>
                  <a:pt x="1123836" y="7130"/>
                  <a:pt x="1104900" y="3175"/>
                  <a:pt x="1085850" y="0"/>
                </a:cubicBezTo>
                <a:lnTo>
                  <a:pt x="704850" y="9525"/>
                </a:lnTo>
                <a:cubicBezTo>
                  <a:pt x="673781" y="10906"/>
                  <a:pt x="627625" y="28917"/>
                  <a:pt x="600075" y="38100"/>
                </a:cubicBezTo>
                <a:cubicBezTo>
                  <a:pt x="590550" y="41275"/>
                  <a:pt x="579854" y="42056"/>
                  <a:pt x="571500" y="47625"/>
                </a:cubicBezTo>
                <a:cubicBezTo>
                  <a:pt x="561975" y="53975"/>
                  <a:pt x="553164" y="61555"/>
                  <a:pt x="542925" y="66675"/>
                </a:cubicBezTo>
                <a:cubicBezTo>
                  <a:pt x="533945" y="71165"/>
                  <a:pt x="523330" y="71710"/>
                  <a:pt x="514350" y="76200"/>
                </a:cubicBezTo>
                <a:cubicBezTo>
                  <a:pt x="504111" y="81320"/>
                  <a:pt x="496236" y="90601"/>
                  <a:pt x="485775" y="95250"/>
                </a:cubicBezTo>
                <a:cubicBezTo>
                  <a:pt x="467425" y="103405"/>
                  <a:pt x="445333" y="103161"/>
                  <a:pt x="428625" y="114300"/>
                </a:cubicBezTo>
                <a:cubicBezTo>
                  <a:pt x="419100" y="120650"/>
                  <a:pt x="410289" y="128230"/>
                  <a:pt x="400050" y="133350"/>
                </a:cubicBezTo>
                <a:cubicBezTo>
                  <a:pt x="391070" y="137840"/>
                  <a:pt x="380252" y="137999"/>
                  <a:pt x="371475" y="142875"/>
                </a:cubicBezTo>
                <a:cubicBezTo>
                  <a:pt x="273219" y="197462"/>
                  <a:pt x="350408" y="168947"/>
                  <a:pt x="285750" y="190500"/>
                </a:cubicBezTo>
                <a:cubicBezTo>
                  <a:pt x="276225" y="200025"/>
                  <a:pt x="265799" y="208727"/>
                  <a:pt x="257175" y="219075"/>
                </a:cubicBezTo>
                <a:cubicBezTo>
                  <a:pt x="220431" y="263168"/>
                  <a:pt x="258248" y="234484"/>
                  <a:pt x="209550" y="276225"/>
                </a:cubicBezTo>
                <a:cubicBezTo>
                  <a:pt x="197497" y="286556"/>
                  <a:pt x="181997" y="292935"/>
                  <a:pt x="171450" y="304800"/>
                </a:cubicBezTo>
                <a:cubicBezTo>
                  <a:pt x="102804" y="382026"/>
                  <a:pt x="151543" y="335089"/>
                  <a:pt x="123825" y="390525"/>
                </a:cubicBezTo>
                <a:cubicBezTo>
                  <a:pt x="118705" y="400764"/>
                  <a:pt x="111125" y="409575"/>
                  <a:pt x="104775" y="419100"/>
                </a:cubicBezTo>
                <a:cubicBezTo>
                  <a:pt x="89681" y="494572"/>
                  <a:pt x="102490" y="452245"/>
                  <a:pt x="57150" y="542925"/>
                </a:cubicBezTo>
                <a:lnTo>
                  <a:pt x="57150" y="542925"/>
                </a:lnTo>
                <a:cubicBezTo>
                  <a:pt x="53975" y="552450"/>
                  <a:pt x="52115" y="562520"/>
                  <a:pt x="47625" y="571500"/>
                </a:cubicBezTo>
                <a:cubicBezTo>
                  <a:pt x="42505" y="581739"/>
                  <a:pt x="34255" y="590136"/>
                  <a:pt x="28575" y="600075"/>
                </a:cubicBezTo>
                <a:cubicBezTo>
                  <a:pt x="9743" y="633031"/>
                  <a:pt x="10686" y="634692"/>
                  <a:pt x="0" y="666750"/>
                </a:cubicBezTo>
                <a:cubicBezTo>
                  <a:pt x="3175" y="720725"/>
                  <a:pt x="3083" y="774992"/>
                  <a:pt x="9525" y="828675"/>
                </a:cubicBezTo>
                <a:cubicBezTo>
                  <a:pt x="21490" y="928385"/>
                  <a:pt x="22576" y="876178"/>
                  <a:pt x="47625" y="942975"/>
                </a:cubicBezTo>
                <a:cubicBezTo>
                  <a:pt x="52222" y="955232"/>
                  <a:pt x="53554" y="968488"/>
                  <a:pt x="57150" y="981075"/>
                </a:cubicBezTo>
                <a:cubicBezTo>
                  <a:pt x="59908" y="990729"/>
                  <a:pt x="63917" y="999996"/>
                  <a:pt x="66675" y="1009650"/>
                </a:cubicBezTo>
                <a:cubicBezTo>
                  <a:pt x="70271" y="1022237"/>
                  <a:pt x="71165" y="1035666"/>
                  <a:pt x="76200" y="1047750"/>
                </a:cubicBezTo>
                <a:cubicBezTo>
                  <a:pt x="87122" y="1073964"/>
                  <a:pt x="105320" y="1097009"/>
                  <a:pt x="114300" y="1123950"/>
                </a:cubicBezTo>
                <a:lnTo>
                  <a:pt x="133350" y="1181100"/>
                </a:lnTo>
                <a:cubicBezTo>
                  <a:pt x="136525" y="1190625"/>
                  <a:pt x="137709" y="1201066"/>
                  <a:pt x="142875" y="1209675"/>
                </a:cubicBezTo>
                <a:cubicBezTo>
                  <a:pt x="160939" y="1239781"/>
                  <a:pt x="176835" y="1263516"/>
                  <a:pt x="190500" y="1295400"/>
                </a:cubicBezTo>
                <a:cubicBezTo>
                  <a:pt x="194455" y="1304628"/>
                  <a:pt x="197267" y="1314321"/>
                  <a:pt x="200025" y="1323975"/>
                </a:cubicBezTo>
                <a:cubicBezTo>
                  <a:pt x="203621" y="1336562"/>
                  <a:pt x="203696" y="1350366"/>
                  <a:pt x="209550" y="1362075"/>
                </a:cubicBezTo>
                <a:cubicBezTo>
                  <a:pt x="216650" y="1376274"/>
                  <a:pt x="230523" y="1386238"/>
                  <a:pt x="238125" y="1400175"/>
                </a:cubicBezTo>
                <a:cubicBezTo>
                  <a:pt x="320836" y="1551812"/>
                  <a:pt x="229792" y="1411489"/>
                  <a:pt x="285750" y="1495425"/>
                </a:cubicBezTo>
                <a:cubicBezTo>
                  <a:pt x="306618" y="1578899"/>
                  <a:pt x="284303" y="1493777"/>
                  <a:pt x="304800" y="1562100"/>
                </a:cubicBezTo>
                <a:cubicBezTo>
                  <a:pt x="311442" y="1584240"/>
                  <a:pt x="317052" y="1606683"/>
                  <a:pt x="323850" y="1628775"/>
                </a:cubicBezTo>
                <a:cubicBezTo>
                  <a:pt x="329755" y="1647967"/>
                  <a:pt x="333920" y="1667964"/>
                  <a:pt x="342900" y="1685925"/>
                </a:cubicBezTo>
                <a:cubicBezTo>
                  <a:pt x="349250" y="1698625"/>
                  <a:pt x="354905" y="1711697"/>
                  <a:pt x="361950" y="1724025"/>
                </a:cubicBezTo>
                <a:cubicBezTo>
                  <a:pt x="367630" y="1733964"/>
                  <a:pt x="375880" y="1742361"/>
                  <a:pt x="381000" y="1752600"/>
                </a:cubicBezTo>
                <a:cubicBezTo>
                  <a:pt x="385490" y="1761580"/>
                  <a:pt x="385649" y="1772398"/>
                  <a:pt x="390525" y="1781175"/>
                </a:cubicBezTo>
                <a:cubicBezTo>
                  <a:pt x="401644" y="1801189"/>
                  <a:pt x="421385" y="1816605"/>
                  <a:pt x="428625" y="1838325"/>
                </a:cubicBezTo>
                <a:cubicBezTo>
                  <a:pt x="446089" y="1890716"/>
                  <a:pt x="427657" y="1843774"/>
                  <a:pt x="457200" y="1895475"/>
                </a:cubicBezTo>
                <a:cubicBezTo>
                  <a:pt x="464245" y="1907803"/>
                  <a:pt x="470657" y="1920524"/>
                  <a:pt x="476250" y="1933575"/>
                </a:cubicBezTo>
                <a:cubicBezTo>
                  <a:pt x="480205" y="1942803"/>
                  <a:pt x="480794" y="1953433"/>
                  <a:pt x="485775" y="1962150"/>
                </a:cubicBezTo>
                <a:cubicBezTo>
                  <a:pt x="493651" y="1975933"/>
                  <a:pt x="504019" y="1988197"/>
                  <a:pt x="514350" y="2000250"/>
                </a:cubicBezTo>
                <a:cubicBezTo>
                  <a:pt x="547075" y="2038430"/>
                  <a:pt x="540487" y="2022653"/>
                  <a:pt x="581025" y="2057400"/>
                </a:cubicBezTo>
                <a:cubicBezTo>
                  <a:pt x="591252" y="2066166"/>
                  <a:pt x="598967" y="2077705"/>
                  <a:pt x="609600" y="2085975"/>
                </a:cubicBezTo>
                <a:cubicBezTo>
                  <a:pt x="627672" y="2100031"/>
                  <a:pt x="650561" y="2107886"/>
                  <a:pt x="666750" y="2124075"/>
                </a:cubicBezTo>
                <a:cubicBezTo>
                  <a:pt x="676275" y="2133600"/>
                  <a:pt x="684364" y="2144820"/>
                  <a:pt x="695325" y="2152650"/>
                </a:cubicBezTo>
                <a:cubicBezTo>
                  <a:pt x="741573" y="2185684"/>
                  <a:pt x="720543" y="2160497"/>
                  <a:pt x="762000" y="2181225"/>
                </a:cubicBezTo>
                <a:cubicBezTo>
                  <a:pt x="821757" y="2211104"/>
                  <a:pt x="756313" y="2191493"/>
                  <a:pt x="828675" y="2219325"/>
                </a:cubicBezTo>
                <a:cubicBezTo>
                  <a:pt x="856788" y="2230138"/>
                  <a:pt x="889338" y="2231192"/>
                  <a:pt x="914400" y="2247900"/>
                </a:cubicBezTo>
                <a:cubicBezTo>
                  <a:pt x="923925" y="2254250"/>
                  <a:pt x="932010" y="2263661"/>
                  <a:pt x="942975" y="2266950"/>
                </a:cubicBezTo>
                <a:cubicBezTo>
                  <a:pt x="964479" y="2273401"/>
                  <a:pt x="987561" y="2272459"/>
                  <a:pt x="1009650" y="2276475"/>
                </a:cubicBezTo>
                <a:cubicBezTo>
                  <a:pt x="1022530" y="2278817"/>
                  <a:pt x="1034713" y="2284815"/>
                  <a:pt x="1047750" y="2286000"/>
                </a:cubicBezTo>
                <a:cubicBezTo>
                  <a:pt x="1104753" y="2291182"/>
                  <a:pt x="1162050" y="2292350"/>
                  <a:pt x="1219200" y="2295525"/>
                </a:cubicBezTo>
                <a:cubicBezTo>
                  <a:pt x="1298575" y="2292350"/>
                  <a:pt x="1378075" y="2291466"/>
                  <a:pt x="1457325" y="2286000"/>
                </a:cubicBezTo>
                <a:cubicBezTo>
                  <a:pt x="1470385" y="2285099"/>
                  <a:pt x="1482588" y="2279042"/>
                  <a:pt x="1495425" y="2276475"/>
                </a:cubicBezTo>
                <a:cubicBezTo>
                  <a:pt x="1514363" y="2272687"/>
                  <a:pt x="1533722" y="2271140"/>
                  <a:pt x="1552575" y="2266950"/>
                </a:cubicBezTo>
                <a:cubicBezTo>
                  <a:pt x="1562376" y="2264772"/>
                  <a:pt x="1572010" y="2261580"/>
                  <a:pt x="1581150" y="2257425"/>
                </a:cubicBezTo>
                <a:cubicBezTo>
                  <a:pt x="1607003" y="2245674"/>
                  <a:pt x="1633721" y="2235077"/>
                  <a:pt x="1657350" y="2219325"/>
                </a:cubicBezTo>
                <a:cubicBezTo>
                  <a:pt x="1699134" y="2191469"/>
                  <a:pt x="1676767" y="2207144"/>
                  <a:pt x="1724025" y="2171700"/>
                </a:cubicBezTo>
                <a:cubicBezTo>
                  <a:pt x="1730375" y="2155825"/>
                  <a:pt x="1735429" y="2139368"/>
                  <a:pt x="1743075" y="2124075"/>
                </a:cubicBezTo>
                <a:cubicBezTo>
                  <a:pt x="1748195" y="2113836"/>
                  <a:pt x="1756058" y="2105208"/>
                  <a:pt x="1762125" y="2095500"/>
                </a:cubicBezTo>
                <a:cubicBezTo>
                  <a:pt x="1771937" y="2079801"/>
                  <a:pt x="1782421" y="2064434"/>
                  <a:pt x="1790700" y="2047875"/>
                </a:cubicBezTo>
                <a:cubicBezTo>
                  <a:pt x="1795190" y="2038895"/>
                  <a:pt x="1796700" y="2028701"/>
                  <a:pt x="1800225" y="2019300"/>
                </a:cubicBezTo>
                <a:cubicBezTo>
                  <a:pt x="1818468" y="1970653"/>
                  <a:pt x="1816678" y="1976868"/>
                  <a:pt x="1838325" y="1933575"/>
                </a:cubicBezTo>
                <a:cubicBezTo>
                  <a:pt x="1840911" y="1920643"/>
                  <a:pt x="1851610" y="1863223"/>
                  <a:pt x="1857375" y="1847850"/>
                </a:cubicBezTo>
                <a:cubicBezTo>
                  <a:pt x="1862361" y="1834555"/>
                  <a:pt x="1870832" y="1822801"/>
                  <a:pt x="1876425" y="1809750"/>
                </a:cubicBezTo>
                <a:cubicBezTo>
                  <a:pt x="1880380" y="1800522"/>
                  <a:pt x="1882775" y="1790700"/>
                  <a:pt x="1885950" y="1781175"/>
                </a:cubicBezTo>
                <a:cubicBezTo>
                  <a:pt x="1889125" y="1749425"/>
                  <a:pt x="1890962" y="1717513"/>
                  <a:pt x="1895475" y="1685925"/>
                </a:cubicBezTo>
                <a:cubicBezTo>
                  <a:pt x="1898465" y="1664995"/>
                  <a:pt x="1907740" y="1639605"/>
                  <a:pt x="1914525" y="1619250"/>
                </a:cubicBezTo>
                <a:cubicBezTo>
                  <a:pt x="1928620" y="1492395"/>
                  <a:pt x="1929976" y="1522506"/>
                  <a:pt x="1914525" y="1352550"/>
                </a:cubicBezTo>
                <a:cubicBezTo>
                  <a:pt x="1913616" y="1342551"/>
                  <a:pt x="1908175" y="1333500"/>
                  <a:pt x="1905000" y="1323975"/>
                </a:cubicBezTo>
                <a:cubicBezTo>
                  <a:pt x="1901825" y="1244600"/>
                  <a:pt x="1895475" y="1165288"/>
                  <a:pt x="1895475" y="1085850"/>
                </a:cubicBezTo>
                <a:cubicBezTo>
                  <a:pt x="1895475" y="1015928"/>
                  <a:pt x="1901419" y="946130"/>
                  <a:pt x="1905000" y="876300"/>
                </a:cubicBezTo>
                <a:cubicBezTo>
                  <a:pt x="1913177" y="716845"/>
                  <a:pt x="1911840" y="743912"/>
                  <a:pt x="1924050" y="609600"/>
                </a:cubicBezTo>
                <a:cubicBezTo>
                  <a:pt x="1920875" y="552450"/>
                  <a:pt x="1919952" y="495130"/>
                  <a:pt x="1914525" y="438150"/>
                </a:cubicBezTo>
                <a:cubicBezTo>
                  <a:pt x="1913573" y="428155"/>
                  <a:pt x="1907758" y="419229"/>
                  <a:pt x="1905000" y="409575"/>
                </a:cubicBezTo>
                <a:cubicBezTo>
                  <a:pt x="1885444" y="341129"/>
                  <a:pt x="1905592" y="402416"/>
                  <a:pt x="1885950" y="323850"/>
                </a:cubicBezTo>
                <a:cubicBezTo>
                  <a:pt x="1882387" y="309597"/>
                  <a:pt x="1871069" y="274917"/>
                  <a:pt x="1857375" y="266700"/>
                </a:cubicBezTo>
                <a:cubicBezTo>
                  <a:pt x="1849207" y="261799"/>
                  <a:pt x="1838325" y="266700"/>
                  <a:pt x="1828800" y="2667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 7"/>
          <p:cNvSpPr/>
          <p:nvPr/>
        </p:nvSpPr>
        <p:spPr>
          <a:xfrm>
            <a:off x="6804248" y="3524251"/>
            <a:ext cx="1844452" cy="970531"/>
          </a:xfrm>
          <a:custGeom>
            <a:avLst/>
            <a:gdLst>
              <a:gd name="connsiteX0" fmla="*/ 1000125 w 1771650"/>
              <a:gd name="connsiteY0" fmla="*/ 95250 h 1506713"/>
              <a:gd name="connsiteX1" fmla="*/ 952500 w 1771650"/>
              <a:gd name="connsiteY1" fmla="*/ 47625 h 1506713"/>
              <a:gd name="connsiteX2" fmla="*/ 895350 w 1771650"/>
              <a:gd name="connsiteY2" fmla="*/ 28575 h 1506713"/>
              <a:gd name="connsiteX3" fmla="*/ 723900 w 1771650"/>
              <a:gd name="connsiteY3" fmla="*/ 9525 h 1506713"/>
              <a:gd name="connsiteX4" fmla="*/ 542925 w 1771650"/>
              <a:gd name="connsiteY4" fmla="*/ 0 h 1506713"/>
              <a:gd name="connsiteX5" fmla="*/ 371475 w 1771650"/>
              <a:gd name="connsiteY5" fmla="*/ 19050 h 1506713"/>
              <a:gd name="connsiteX6" fmla="*/ 342900 w 1771650"/>
              <a:gd name="connsiteY6" fmla="*/ 28575 h 1506713"/>
              <a:gd name="connsiteX7" fmla="*/ 285750 w 1771650"/>
              <a:gd name="connsiteY7" fmla="*/ 66675 h 1506713"/>
              <a:gd name="connsiteX8" fmla="*/ 276225 w 1771650"/>
              <a:gd name="connsiteY8" fmla="*/ 95250 h 1506713"/>
              <a:gd name="connsiteX9" fmla="*/ 238125 w 1771650"/>
              <a:gd name="connsiteY9" fmla="*/ 152400 h 1506713"/>
              <a:gd name="connsiteX10" fmla="*/ 209550 w 1771650"/>
              <a:gd name="connsiteY10" fmla="*/ 209550 h 1506713"/>
              <a:gd name="connsiteX11" fmla="*/ 200025 w 1771650"/>
              <a:gd name="connsiteY11" fmla="*/ 238125 h 1506713"/>
              <a:gd name="connsiteX12" fmla="*/ 180975 w 1771650"/>
              <a:gd name="connsiteY12" fmla="*/ 266700 h 1506713"/>
              <a:gd name="connsiteX13" fmla="*/ 161925 w 1771650"/>
              <a:gd name="connsiteY13" fmla="*/ 323850 h 1506713"/>
              <a:gd name="connsiteX14" fmla="*/ 152400 w 1771650"/>
              <a:gd name="connsiteY14" fmla="*/ 352425 h 1506713"/>
              <a:gd name="connsiteX15" fmla="*/ 133350 w 1771650"/>
              <a:gd name="connsiteY15" fmla="*/ 381000 h 1506713"/>
              <a:gd name="connsiteX16" fmla="*/ 95250 w 1771650"/>
              <a:gd name="connsiteY16" fmla="*/ 466725 h 1506713"/>
              <a:gd name="connsiteX17" fmla="*/ 76200 w 1771650"/>
              <a:gd name="connsiteY17" fmla="*/ 533400 h 1506713"/>
              <a:gd name="connsiteX18" fmla="*/ 57150 w 1771650"/>
              <a:gd name="connsiteY18" fmla="*/ 561975 h 1506713"/>
              <a:gd name="connsiteX19" fmla="*/ 47625 w 1771650"/>
              <a:gd name="connsiteY19" fmla="*/ 609600 h 1506713"/>
              <a:gd name="connsiteX20" fmla="*/ 38100 w 1771650"/>
              <a:gd name="connsiteY20" fmla="*/ 714375 h 1506713"/>
              <a:gd name="connsiteX21" fmla="*/ 19050 w 1771650"/>
              <a:gd name="connsiteY21" fmla="*/ 771525 h 1506713"/>
              <a:gd name="connsiteX22" fmla="*/ 9525 w 1771650"/>
              <a:gd name="connsiteY22" fmla="*/ 923925 h 1506713"/>
              <a:gd name="connsiteX23" fmla="*/ 0 w 1771650"/>
              <a:gd name="connsiteY23" fmla="*/ 1019175 h 1506713"/>
              <a:gd name="connsiteX24" fmla="*/ 9525 w 1771650"/>
              <a:gd name="connsiteY24" fmla="*/ 1333500 h 1506713"/>
              <a:gd name="connsiteX25" fmla="*/ 19050 w 1771650"/>
              <a:gd name="connsiteY25" fmla="*/ 1362075 h 1506713"/>
              <a:gd name="connsiteX26" fmla="*/ 47625 w 1771650"/>
              <a:gd name="connsiteY26" fmla="*/ 1381125 h 1506713"/>
              <a:gd name="connsiteX27" fmla="*/ 66675 w 1771650"/>
              <a:gd name="connsiteY27" fmla="*/ 1409700 h 1506713"/>
              <a:gd name="connsiteX28" fmla="*/ 38100 w 1771650"/>
              <a:gd name="connsiteY28" fmla="*/ 1419225 h 1506713"/>
              <a:gd name="connsiteX29" fmla="*/ 66675 w 1771650"/>
              <a:gd name="connsiteY29" fmla="*/ 1428750 h 1506713"/>
              <a:gd name="connsiteX30" fmla="*/ 95250 w 1771650"/>
              <a:gd name="connsiteY30" fmla="*/ 1447800 h 1506713"/>
              <a:gd name="connsiteX31" fmla="*/ 152400 w 1771650"/>
              <a:gd name="connsiteY31" fmla="*/ 1466850 h 1506713"/>
              <a:gd name="connsiteX32" fmla="*/ 180975 w 1771650"/>
              <a:gd name="connsiteY32" fmla="*/ 1476375 h 1506713"/>
              <a:gd name="connsiteX33" fmla="*/ 209550 w 1771650"/>
              <a:gd name="connsiteY33" fmla="*/ 1485900 h 1506713"/>
              <a:gd name="connsiteX34" fmla="*/ 257175 w 1771650"/>
              <a:gd name="connsiteY34" fmla="*/ 1495425 h 1506713"/>
              <a:gd name="connsiteX35" fmla="*/ 285750 w 1771650"/>
              <a:gd name="connsiteY35" fmla="*/ 1485900 h 1506713"/>
              <a:gd name="connsiteX36" fmla="*/ 704850 w 1771650"/>
              <a:gd name="connsiteY36" fmla="*/ 1504950 h 1506713"/>
              <a:gd name="connsiteX37" fmla="*/ 742950 w 1771650"/>
              <a:gd name="connsiteY37" fmla="*/ 1495425 h 1506713"/>
              <a:gd name="connsiteX38" fmla="*/ 819150 w 1771650"/>
              <a:gd name="connsiteY38" fmla="*/ 1495425 h 1506713"/>
              <a:gd name="connsiteX39" fmla="*/ 847725 w 1771650"/>
              <a:gd name="connsiteY39" fmla="*/ 1504950 h 1506713"/>
              <a:gd name="connsiteX40" fmla="*/ 1228725 w 1771650"/>
              <a:gd name="connsiteY40" fmla="*/ 1495425 h 1506713"/>
              <a:gd name="connsiteX41" fmla="*/ 1295400 w 1771650"/>
              <a:gd name="connsiteY41" fmla="*/ 1485900 h 1506713"/>
              <a:gd name="connsiteX42" fmla="*/ 1371600 w 1771650"/>
              <a:gd name="connsiteY42" fmla="*/ 1476375 h 1506713"/>
              <a:gd name="connsiteX43" fmla="*/ 1476375 w 1771650"/>
              <a:gd name="connsiteY43" fmla="*/ 1457325 h 1506713"/>
              <a:gd name="connsiteX44" fmla="*/ 1581150 w 1771650"/>
              <a:gd name="connsiteY44" fmla="*/ 1409700 h 1506713"/>
              <a:gd name="connsiteX45" fmla="*/ 1600200 w 1771650"/>
              <a:gd name="connsiteY45" fmla="*/ 1381125 h 1506713"/>
              <a:gd name="connsiteX46" fmla="*/ 1628775 w 1771650"/>
              <a:gd name="connsiteY46" fmla="*/ 1362075 h 1506713"/>
              <a:gd name="connsiteX47" fmla="*/ 1638300 w 1771650"/>
              <a:gd name="connsiteY47" fmla="*/ 1333500 h 1506713"/>
              <a:gd name="connsiteX48" fmla="*/ 1657350 w 1771650"/>
              <a:gd name="connsiteY48" fmla="*/ 1304925 h 1506713"/>
              <a:gd name="connsiteX49" fmla="*/ 1695450 w 1771650"/>
              <a:gd name="connsiteY49" fmla="*/ 1219200 h 1506713"/>
              <a:gd name="connsiteX50" fmla="*/ 1714500 w 1771650"/>
              <a:gd name="connsiteY50" fmla="*/ 1152525 h 1506713"/>
              <a:gd name="connsiteX51" fmla="*/ 1733550 w 1771650"/>
              <a:gd name="connsiteY51" fmla="*/ 1123950 h 1506713"/>
              <a:gd name="connsiteX52" fmla="*/ 1762125 w 1771650"/>
              <a:gd name="connsiteY52" fmla="*/ 1019175 h 1506713"/>
              <a:gd name="connsiteX53" fmla="*/ 1771650 w 1771650"/>
              <a:gd name="connsiteY53" fmla="*/ 981075 h 1506713"/>
              <a:gd name="connsiteX54" fmla="*/ 1762125 w 1771650"/>
              <a:gd name="connsiteY54" fmla="*/ 895350 h 1506713"/>
              <a:gd name="connsiteX55" fmla="*/ 1752600 w 1771650"/>
              <a:gd name="connsiteY55" fmla="*/ 857250 h 1506713"/>
              <a:gd name="connsiteX56" fmla="*/ 1733550 w 1771650"/>
              <a:gd name="connsiteY56" fmla="*/ 752475 h 1506713"/>
              <a:gd name="connsiteX57" fmla="*/ 1714500 w 1771650"/>
              <a:gd name="connsiteY57" fmla="*/ 695325 h 1506713"/>
              <a:gd name="connsiteX58" fmla="*/ 1704975 w 1771650"/>
              <a:gd name="connsiteY58" fmla="*/ 666750 h 1506713"/>
              <a:gd name="connsiteX59" fmla="*/ 1685925 w 1771650"/>
              <a:gd name="connsiteY59" fmla="*/ 628650 h 1506713"/>
              <a:gd name="connsiteX60" fmla="*/ 1666875 w 1771650"/>
              <a:gd name="connsiteY60" fmla="*/ 571500 h 1506713"/>
              <a:gd name="connsiteX61" fmla="*/ 1647825 w 1771650"/>
              <a:gd name="connsiteY61" fmla="*/ 542925 h 1506713"/>
              <a:gd name="connsiteX62" fmla="*/ 1628775 w 1771650"/>
              <a:gd name="connsiteY62" fmla="*/ 485775 h 1506713"/>
              <a:gd name="connsiteX63" fmla="*/ 1609725 w 1771650"/>
              <a:gd name="connsiteY63" fmla="*/ 428625 h 1506713"/>
              <a:gd name="connsiteX64" fmla="*/ 1600200 w 1771650"/>
              <a:gd name="connsiteY64" fmla="*/ 400050 h 1506713"/>
              <a:gd name="connsiteX65" fmla="*/ 1571625 w 1771650"/>
              <a:gd name="connsiteY65" fmla="*/ 371475 h 1506713"/>
              <a:gd name="connsiteX66" fmla="*/ 1533525 w 1771650"/>
              <a:gd name="connsiteY66" fmla="*/ 323850 h 1506713"/>
              <a:gd name="connsiteX67" fmla="*/ 1524000 w 1771650"/>
              <a:gd name="connsiteY67" fmla="*/ 295275 h 1506713"/>
              <a:gd name="connsiteX68" fmla="*/ 1495425 w 1771650"/>
              <a:gd name="connsiteY68" fmla="*/ 276225 h 1506713"/>
              <a:gd name="connsiteX69" fmla="*/ 1466850 w 1771650"/>
              <a:gd name="connsiteY69" fmla="*/ 247650 h 1506713"/>
              <a:gd name="connsiteX70" fmla="*/ 1409700 w 1771650"/>
              <a:gd name="connsiteY70" fmla="*/ 209550 h 1506713"/>
              <a:gd name="connsiteX71" fmla="*/ 1352550 w 1771650"/>
              <a:gd name="connsiteY71" fmla="*/ 171450 h 1506713"/>
              <a:gd name="connsiteX72" fmla="*/ 1295400 w 1771650"/>
              <a:gd name="connsiteY72" fmla="*/ 133350 h 1506713"/>
              <a:gd name="connsiteX73" fmla="*/ 1238250 w 1771650"/>
              <a:gd name="connsiteY73" fmla="*/ 95250 h 1506713"/>
              <a:gd name="connsiteX74" fmla="*/ 1181100 w 1771650"/>
              <a:gd name="connsiteY74" fmla="*/ 76200 h 1506713"/>
              <a:gd name="connsiteX75" fmla="*/ 1152525 w 1771650"/>
              <a:gd name="connsiteY75" fmla="*/ 66675 h 1506713"/>
              <a:gd name="connsiteX76" fmla="*/ 1076325 w 1771650"/>
              <a:gd name="connsiteY76" fmla="*/ 57150 h 1506713"/>
              <a:gd name="connsiteX77" fmla="*/ 971550 w 1771650"/>
              <a:gd name="connsiteY77" fmla="*/ 38100 h 1506713"/>
              <a:gd name="connsiteX78" fmla="*/ 914400 w 1771650"/>
              <a:gd name="connsiteY78" fmla="*/ 28575 h 150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71650" h="1506713">
                <a:moveTo>
                  <a:pt x="1000125" y="95250"/>
                </a:moveTo>
                <a:cubicBezTo>
                  <a:pt x="984250" y="79375"/>
                  <a:pt x="971441" y="59678"/>
                  <a:pt x="952500" y="47625"/>
                </a:cubicBezTo>
                <a:cubicBezTo>
                  <a:pt x="935559" y="36844"/>
                  <a:pt x="914831" y="33445"/>
                  <a:pt x="895350" y="28575"/>
                </a:cubicBezTo>
                <a:cubicBezTo>
                  <a:pt x="816475" y="8856"/>
                  <a:pt x="861941" y="17891"/>
                  <a:pt x="723900" y="9525"/>
                </a:cubicBezTo>
                <a:lnTo>
                  <a:pt x="542925" y="0"/>
                </a:lnTo>
                <a:cubicBezTo>
                  <a:pt x="442662" y="7162"/>
                  <a:pt x="439252" y="-315"/>
                  <a:pt x="371475" y="19050"/>
                </a:cubicBezTo>
                <a:cubicBezTo>
                  <a:pt x="361821" y="21808"/>
                  <a:pt x="351677" y="23699"/>
                  <a:pt x="342900" y="28575"/>
                </a:cubicBezTo>
                <a:cubicBezTo>
                  <a:pt x="322886" y="39694"/>
                  <a:pt x="285750" y="66675"/>
                  <a:pt x="285750" y="66675"/>
                </a:cubicBezTo>
                <a:cubicBezTo>
                  <a:pt x="282575" y="76200"/>
                  <a:pt x="281101" y="86473"/>
                  <a:pt x="276225" y="95250"/>
                </a:cubicBezTo>
                <a:cubicBezTo>
                  <a:pt x="265106" y="115264"/>
                  <a:pt x="245365" y="130680"/>
                  <a:pt x="238125" y="152400"/>
                </a:cubicBezTo>
                <a:cubicBezTo>
                  <a:pt x="214184" y="224224"/>
                  <a:pt x="246479" y="135692"/>
                  <a:pt x="209550" y="209550"/>
                </a:cubicBezTo>
                <a:cubicBezTo>
                  <a:pt x="205060" y="218530"/>
                  <a:pt x="204515" y="229145"/>
                  <a:pt x="200025" y="238125"/>
                </a:cubicBezTo>
                <a:cubicBezTo>
                  <a:pt x="194905" y="248364"/>
                  <a:pt x="185624" y="256239"/>
                  <a:pt x="180975" y="266700"/>
                </a:cubicBezTo>
                <a:cubicBezTo>
                  <a:pt x="172820" y="285050"/>
                  <a:pt x="168275" y="304800"/>
                  <a:pt x="161925" y="323850"/>
                </a:cubicBezTo>
                <a:cubicBezTo>
                  <a:pt x="158750" y="333375"/>
                  <a:pt x="157969" y="344071"/>
                  <a:pt x="152400" y="352425"/>
                </a:cubicBezTo>
                <a:cubicBezTo>
                  <a:pt x="146050" y="361950"/>
                  <a:pt x="137999" y="370539"/>
                  <a:pt x="133350" y="381000"/>
                </a:cubicBezTo>
                <a:cubicBezTo>
                  <a:pt x="88010" y="483015"/>
                  <a:pt x="138363" y="402056"/>
                  <a:pt x="95250" y="466725"/>
                </a:cubicBezTo>
                <a:cubicBezTo>
                  <a:pt x="92198" y="478932"/>
                  <a:pt x="83032" y="519735"/>
                  <a:pt x="76200" y="533400"/>
                </a:cubicBezTo>
                <a:cubicBezTo>
                  <a:pt x="71080" y="543639"/>
                  <a:pt x="63500" y="552450"/>
                  <a:pt x="57150" y="561975"/>
                </a:cubicBezTo>
                <a:cubicBezTo>
                  <a:pt x="53975" y="577850"/>
                  <a:pt x="49633" y="593536"/>
                  <a:pt x="47625" y="609600"/>
                </a:cubicBezTo>
                <a:cubicBezTo>
                  <a:pt x="43275" y="644398"/>
                  <a:pt x="44194" y="679840"/>
                  <a:pt x="38100" y="714375"/>
                </a:cubicBezTo>
                <a:cubicBezTo>
                  <a:pt x="34610" y="734150"/>
                  <a:pt x="19050" y="771525"/>
                  <a:pt x="19050" y="771525"/>
                </a:cubicBezTo>
                <a:cubicBezTo>
                  <a:pt x="15875" y="822325"/>
                  <a:pt x="13429" y="873176"/>
                  <a:pt x="9525" y="923925"/>
                </a:cubicBezTo>
                <a:cubicBezTo>
                  <a:pt x="7078" y="955739"/>
                  <a:pt x="0" y="987267"/>
                  <a:pt x="0" y="1019175"/>
                </a:cubicBezTo>
                <a:cubicBezTo>
                  <a:pt x="0" y="1123998"/>
                  <a:pt x="3710" y="1228838"/>
                  <a:pt x="9525" y="1333500"/>
                </a:cubicBezTo>
                <a:cubicBezTo>
                  <a:pt x="10082" y="1343525"/>
                  <a:pt x="12778" y="1354235"/>
                  <a:pt x="19050" y="1362075"/>
                </a:cubicBezTo>
                <a:cubicBezTo>
                  <a:pt x="26201" y="1371014"/>
                  <a:pt x="38100" y="1374775"/>
                  <a:pt x="47625" y="1381125"/>
                </a:cubicBezTo>
                <a:cubicBezTo>
                  <a:pt x="53975" y="1390650"/>
                  <a:pt x="69451" y="1398594"/>
                  <a:pt x="66675" y="1409700"/>
                </a:cubicBezTo>
                <a:cubicBezTo>
                  <a:pt x="64240" y="1419440"/>
                  <a:pt x="38100" y="1409185"/>
                  <a:pt x="38100" y="1419225"/>
                </a:cubicBezTo>
                <a:cubicBezTo>
                  <a:pt x="38100" y="1429265"/>
                  <a:pt x="57695" y="1424260"/>
                  <a:pt x="66675" y="1428750"/>
                </a:cubicBezTo>
                <a:cubicBezTo>
                  <a:pt x="76914" y="1433870"/>
                  <a:pt x="84789" y="1443151"/>
                  <a:pt x="95250" y="1447800"/>
                </a:cubicBezTo>
                <a:cubicBezTo>
                  <a:pt x="113600" y="1455955"/>
                  <a:pt x="133350" y="1460500"/>
                  <a:pt x="152400" y="1466850"/>
                </a:cubicBezTo>
                <a:lnTo>
                  <a:pt x="180975" y="1476375"/>
                </a:lnTo>
                <a:cubicBezTo>
                  <a:pt x="190500" y="1479550"/>
                  <a:pt x="199705" y="1483931"/>
                  <a:pt x="209550" y="1485900"/>
                </a:cubicBezTo>
                <a:lnTo>
                  <a:pt x="257175" y="1495425"/>
                </a:lnTo>
                <a:cubicBezTo>
                  <a:pt x="266700" y="1492250"/>
                  <a:pt x="275710" y="1485900"/>
                  <a:pt x="285750" y="1485900"/>
                </a:cubicBezTo>
                <a:cubicBezTo>
                  <a:pt x="606808" y="1485900"/>
                  <a:pt x="538283" y="1477189"/>
                  <a:pt x="704850" y="1504950"/>
                </a:cubicBezTo>
                <a:cubicBezTo>
                  <a:pt x="717550" y="1501775"/>
                  <a:pt x="729859" y="1495425"/>
                  <a:pt x="742950" y="1495425"/>
                </a:cubicBezTo>
                <a:cubicBezTo>
                  <a:pt x="844550" y="1495425"/>
                  <a:pt x="717550" y="1520825"/>
                  <a:pt x="819150" y="1495425"/>
                </a:cubicBezTo>
                <a:cubicBezTo>
                  <a:pt x="828675" y="1498600"/>
                  <a:pt x="837685" y="1504950"/>
                  <a:pt x="847725" y="1504950"/>
                </a:cubicBezTo>
                <a:cubicBezTo>
                  <a:pt x="974765" y="1504950"/>
                  <a:pt x="1101800" y="1500826"/>
                  <a:pt x="1228725" y="1495425"/>
                </a:cubicBezTo>
                <a:cubicBezTo>
                  <a:pt x="1251155" y="1494471"/>
                  <a:pt x="1273146" y="1488867"/>
                  <a:pt x="1295400" y="1485900"/>
                </a:cubicBezTo>
                <a:lnTo>
                  <a:pt x="1371600" y="1476375"/>
                </a:lnTo>
                <a:cubicBezTo>
                  <a:pt x="1388149" y="1474168"/>
                  <a:pt x="1453279" y="1466948"/>
                  <a:pt x="1476375" y="1457325"/>
                </a:cubicBezTo>
                <a:cubicBezTo>
                  <a:pt x="1646736" y="1386341"/>
                  <a:pt x="1495518" y="1438244"/>
                  <a:pt x="1581150" y="1409700"/>
                </a:cubicBezTo>
                <a:cubicBezTo>
                  <a:pt x="1587500" y="1400175"/>
                  <a:pt x="1592105" y="1389220"/>
                  <a:pt x="1600200" y="1381125"/>
                </a:cubicBezTo>
                <a:cubicBezTo>
                  <a:pt x="1608295" y="1373030"/>
                  <a:pt x="1621624" y="1371014"/>
                  <a:pt x="1628775" y="1362075"/>
                </a:cubicBezTo>
                <a:cubicBezTo>
                  <a:pt x="1635047" y="1354235"/>
                  <a:pt x="1633810" y="1342480"/>
                  <a:pt x="1638300" y="1333500"/>
                </a:cubicBezTo>
                <a:cubicBezTo>
                  <a:pt x="1643420" y="1323261"/>
                  <a:pt x="1652701" y="1315386"/>
                  <a:pt x="1657350" y="1304925"/>
                </a:cubicBezTo>
                <a:cubicBezTo>
                  <a:pt x="1702690" y="1202910"/>
                  <a:pt x="1652337" y="1283869"/>
                  <a:pt x="1695450" y="1219200"/>
                </a:cubicBezTo>
                <a:cubicBezTo>
                  <a:pt x="1698502" y="1206993"/>
                  <a:pt x="1707668" y="1166190"/>
                  <a:pt x="1714500" y="1152525"/>
                </a:cubicBezTo>
                <a:cubicBezTo>
                  <a:pt x="1719620" y="1142286"/>
                  <a:pt x="1728901" y="1134411"/>
                  <a:pt x="1733550" y="1123950"/>
                </a:cubicBezTo>
                <a:cubicBezTo>
                  <a:pt x="1753374" y="1079346"/>
                  <a:pt x="1752165" y="1063993"/>
                  <a:pt x="1762125" y="1019175"/>
                </a:cubicBezTo>
                <a:cubicBezTo>
                  <a:pt x="1764965" y="1006396"/>
                  <a:pt x="1768475" y="993775"/>
                  <a:pt x="1771650" y="981075"/>
                </a:cubicBezTo>
                <a:cubicBezTo>
                  <a:pt x="1768475" y="952500"/>
                  <a:pt x="1766497" y="923767"/>
                  <a:pt x="1762125" y="895350"/>
                </a:cubicBezTo>
                <a:cubicBezTo>
                  <a:pt x="1760134" y="882411"/>
                  <a:pt x="1754942" y="870130"/>
                  <a:pt x="1752600" y="857250"/>
                </a:cubicBezTo>
                <a:cubicBezTo>
                  <a:pt x="1741247" y="794810"/>
                  <a:pt x="1748506" y="802329"/>
                  <a:pt x="1733550" y="752475"/>
                </a:cubicBezTo>
                <a:cubicBezTo>
                  <a:pt x="1727780" y="733241"/>
                  <a:pt x="1720850" y="714375"/>
                  <a:pt x="1714500" y="695325"/>
                </a:cubicBezTo>
                <a:cubicBezTo>
                  <a:pt x="1711325" y="685800"/>
                  <a:pt x="1709465" y="675730"/>
                  <a:pt x="1704975" y="666750"/>
                </a:cubicBezTo>
                <a:cubicBezTo>
                  <a:pt x="1698625" y="654050"/>
                  <a:pt x="1691198" y="641833"/>
                  <a:pt x="1685925" y="628650"/>
                </a:cubicBezTo>
                <a:cubicBezTo>
                  <a:pt x="1678467" y="610006"/>
                  <a:pt x="1678014" y="588208"/>
                  <a:pt x="1666875" y="571500"/>
                </a:cubicBezTo>
                <a:cubicBezTo>
                  <a:pt x="1660525" y="561975"/>
                  <a:pt x="1652474" y="553386"/>
                  <a:pt x="1647825" y="542925"/>
                </a:cubicBezTo>
                <a:cubicBezTo>
                  <a:pt x="1639670" y="524575"/>
                  <a:pt x="1635125" y="504825"/>
                  <a:pt x="1628775" y="485775"/>
                </a:cubicBezTo>
                <a:lnTo>
                  <a:pt x="1609725" y="428625"/>
                </a:lnTo>
                <a:cubicBezTo>
                  <a:pt x="1606550" y="419100"/>
                  <a:pt x="1607300" y="407150"/>
                  <a:pt x="1600200" y="400050"/>
                </a:cubicBezTo>
                <a:lnTo>
                  <a:pt x="1571625" y="371475"/>
                </a:lnTo>
                <a:cubicBezTo>
                  <a:pt x="1547684" y="299651"/>
                  <a:pt x="1582764" y="385398"/>
                  <a:pt x="1533525" y="323850"/>
                </a:cubicBezTo>
                <a:cubicBezTo>
                  <a:pt x="1527253" y="316010"/>
                  <a:pt x="1530272" y="303115"/>
                  <a:pt x="1524000" y="295275"/>
                </a:cubicBezTo>
                <a:cubicBezTo>
                  <a:pt x="1516849" y="286336"/>
                  <a:pt x="1504219" y="283554"/>
                  <a:pt x="1495425" y="276225"/>
                </a:cubicBezTo>
                <a:cubicBezTo>
                  <a:pt x="1485077" y="267601"/>
                  <a:pt x="1477483" y="255920"/>
                  <a:pt x="1466850" y="247650"/>
                </a:cubicBezTo>
                <a:cubicBezTo>
                  <a:pt x="1448778" y="233594"/>
                  <a:pt x="1425889" y="225739"/>
                  <a:pt x="1409700" y="209550"/>
                </a:cubicBezTo>
                <a:cubicBezTo>
                  <a:pt x="1374025" y="173875"/>
                  <a:pt x="1393904" y="185235"/>
                  <a:pt x="1352550" y="171450"/>
                </a:cubicBezTo>
                <a:cubicBezTo>
                  <a:pt x="1289134" y="108034"/>
                  <a:pt x="1357431" y="167812"/>
                  <a:pt x="1295400" y="133350"/>
                </a:cubicBezTo>
                <a:cubicBezTo>
                  <a:pt x="1275386" y="122231"/>
                  <a:pt x="1259970" y="102490"/>
                  <a:pt x="1238250" y="95250"/>
                </a:cubicBezTo>
                <a:lnTo>
                  <a:pt x="1181100" y="76200"/>
                </a:lnTo>
                <a:cubicBezTo>
                  <a:pt x="1171575" y="73025"/>
                  <a:pt x="1162488" y="67920"/>
                  <a:pt x="1152525" y="66675"/>
                </a:cubicBezTo>
                <a:lnTo>
                  <a:pt x="1076325" y="57150"/>
                </a:lnTo>
                <a:cubicBezTo>
                  <a:pt x="1010834" y="47794"/>
                  <a:pt x="1031718" y="49040"/>
                  <a:pt x="971550" y="38100"/>
                </a:cubicBezTo>
                <a:cubicBezTo>
                  <a:pt x="952549" y="34645"/>
                  <a:pt x="914400" y="28575"/>
                  <a:pt x="914400" y="285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2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 smtClean="0"/>
              <a:t>Seconda guerra mondiale</a:t>
            </a:r>
            <a:br>
              <a:rPr lang="it-IT" sz="3600" dirty="0" smtClean="0"/>
            </a:br>
            <a:r>
              <a:rPr lang="it-IT" sz="3600" dirty="0" smtClean="0"/>
              <a:t>Teatro di guerra europeo</a:t>
            </a:r>
            <a:endParaRPr lang="it-IT" sz="3600" dirty="0"/>
          </a:p>
        </p:txBody>
      </p:sp>
      <p:pic>
        <p:nvPicPr>
          <p:cNvPr id="4098" name="Picture 2" descr="https://sites.google.com/a/email.vccs.edu/hanson-history/_/rsrc/1444253391164/history-122/lectures/09-arsenal-of-democracy/world-war-ii-map-europe/World_War_II_Europe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7"/>
            <a:ext cx="660036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9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 smtClean="0"/>
              <a:t>Seconda guerra mondiale</a:t>
            </a:r>
            <a:br>
              <a:rPr lang="it-IT" sz="3600" dirty="0" smtClean="0"/>
            </a:br>
            <a:r>
              <a:rPr lang="it-IT" sz="3600" dirty="0" smtClean="0"/>
              <a:t>Teatro di guerra del Pacifico</a:t>
            </a:r>
            <a:endParaRPr lang="it-IT" sz="3600" dirty="0"/>
          </a:p>
        </p:txBody>
      </p:sp>
      <p:pic>
        <p:nvPicPr>
          <p:cNvPr id="5122" name="Picture 2" descr="https://sites.google.com/a/email.vccs.edu/hanson-history/_/rsrc/1444253954098/history-122/lectures/09-arsenal-of-democracy/world-war-ii-map-europe/WWII_Pacifi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16" y="1600200"/>
            <a:ext cx="545296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96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L’Europa della Guerra fredda</a:t>
            </a:r>
            <a:endParaRPr lang="it-IT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513" y="1600200"/>
            <a:ext cx="723497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Guerra di Corea</a:t>
            </a:r>
            <a:endParaRPr lang="it-IT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128792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31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Muro di Berlino</a:t>
            </a:r>
            <a:endParaRPr lang="it-IT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984776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85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Crisi di Cuba (ottobre 1962)</a:t>
            </a:r>
            <a:endParaRPr lang="it-IT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416824" cy="496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Guerra del Vietnam (1965-1971)</a:t>
            </a:r>
            <a:endParaRPr lang="it-IT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056784" cy="50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95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L’America latina in epoca postcoloniale</a:t>
            </a:r>
            <a:endParaRPr lang="it-IT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35291"/>
            <a:ext cx="338437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396044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1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 smtClean="0"/>
              <a:t>Riduzione territoriale del Messico (1836-1848)</a:t>
            </a:r>
            <a:endParaRPr lang="it-IT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4504" y="1600200"/>
            <a:ext cx="541499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6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L’Asia contemporanea</a:t>
            </a:r>
            <a:endParaRPr lang="it-IT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58" y="1600200"/>
            <a:ext cx="579708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>
          <a:xfrm>
            <a:off x="6228184" y="2492896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5220072" y="3501008"/>
            <a:ext cx="432048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3059832" y="2780928"/>
            <a:ext cx="6480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4644008" y="4509119"/>
            <a:ext cx="2448271" cy="93610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3203848" y="3068960"/>
            <a:ext cx="1634480" cy="13464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4499992" y="3284984"/>
            <a:ext cx="1368152" cy="141845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6084168" y="2420888"/>
            <a:ext cx="720080" cy="72008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1763688" y="2780928"/>
            <a:ext cx="504056" cy="57606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2174032" y="3861048"/>
            <a:ext cx="59776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23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L’impero ottomano attorno al 1800</a:t>
            </a:r>
            <a:endParaRPr lang="it-IT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26" y="1600200"/>
            <a:ext cx="586834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Attuali forme di governo</a:t>
            </a:r>
            <a:endParaRPr lang="it-IT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703" y="1991547"/>
            <a:ext cx="6858594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1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La questione arabo-israeliana</a:t>
            </a:r>
            <a:endParaRPr lang="it-IT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70909"/>
            <a:ext cx="261639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244827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04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La decolonizzazione dell’Africa</a:t>
            </a:r>
            <a:endParaRPr lang="it-IT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72" y="1600200"/>
            <a:ext cx="399485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>
          <a:xfrm>
            <a:off x="2771800" y="2636912"/>
            <a:ext cx="504056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3347865" y="2780928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2699790" y="2924944"/>
            <a:ext cx="216026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3347865" y="3068960"/>
            <a:ext cx="432048" cy="2880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3635896" y="3284984"/>
            <a:ext cx="288032" cy="2545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3203847" y="3356991"/>
            <a:ext cx="288034" cy="3600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3563888" y="3645023"/>
            <a:ext cx="288032" cy="2545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3923926" y="3284983"/>
            <a:ext cx="341247" cy="2880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121156" y="3539553"/>
            <a:ext cx="432047" cy="2494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3995936" y="2852936"/>
            <a:ext cx="288032" cy="3265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4499990" y="2924944"/>
            <a:ext cx="360041" cy="3600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4534409" y="3356991"/>
            <a:ext cx="648069" cy="43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4121156" y="3827586"/>
            <a:ext cx="306828" cy="3214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3851920" y="4187624"/>
            <a:ext cx="413254" cy="244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4769228" y="3789040"/>
            <a:ext cx="360039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5974568" y="3645023"/>
            <a:ext cx="469640" cy="2545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5974568" y="4725144"/>
            <a:ext cx="469640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5004048" y="2060848"/>
            <a:ext cx="648072" cy="68153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5508104" y="3140968"/>
            <a:ext cx="648072" cy="5760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4427985" y="2276873"/>
            <a:ext cx="432046" cy="28803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4427984" y="4427165"/>
            <a:ext cx="360040" cy="437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5364088" y="4653136"/>
            <a:ext cx="50405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2915816" y="1845640"/>
            <a:ext cx="648072" cy="43123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639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Attuale P.I.L. statale</a:t>
            </a:r>
            <a:endParaRPr lang="it-IT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50919"/>
            <a:ext cx="8229600" cy="362452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60848"/>
            <a:ext cx="8229600" cy="36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6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smtClean="0"/>
              <a:t>Teatri di guerra in M.O. </a:t>
            </a:r>
            <a:br>
              <a:rPr lang="it-IT" altLang="it-IT" dirty="0" smtClean="0"/>
            </a:br>
            <a:r>
              <a:rPr lang="it-IT" altLang="it-IT" dirty="0" smtClean="0"/>
              <a:t>alla fine del XX secolo</a:t>
            </a:r>
          </a:p>
        </p:txBody>
      </p:sp>
      <p:pic>
        <p:nvPicPr>
          <p:cNvPr id="111619" name="Picture 5" descr="C:\Users\Utente\Desktop\Map of middle Eas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844675"/>
            <a:ext cx="367506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39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smtClean="0"/>
              <a:t>Il dissolvimento della Jugoslavia 1991-1999</a:t>
            </a:r>
          </a:p>
        </p:txBody>
      </p:sp>
      <p:pic>
        <p:nvPicPr>
          <p:cNvPr id="110595" name="Picture 2" descr="G:\Tutto USB 2\VARIA MIE\Corsi miei - cartella ASUS\Corso 2011-2012\Lezione sui Balcani\Jugoslavia ante frantumazi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78100"/>
            <a:ext cx="3622675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516188"/>
            <a:ext cx="3119438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21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Users\Utente\Desktop\wallpaper-world-map-2006-large.gi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773238"/>
            <a:ext cx="8785225" cy="4968875"/>
          </a:xfrm>
          <a:ln w="22225" cmpd="thickThin"/>
        </p:spPr>
      </p:pic>
      <p:sp>
        <p:nvSpPr>
          <p:cNvPr id="6" name="Ovale 5"/>
          <p:cNvSpPr/>
          <p:nvPr/>
        </p:nvSpPr>
        <p:spPr>
          <a:xfrm>
            <a:off x="1403350" y="2852738"/>
            <a:ext cx="1368425" cy="81756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ln w="57150">
                <a:solidFill>
                  <a:schemeClr val="tx1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4067944" y="2349500"/>
            <a:ext cx="936104" cy="9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6011863" y="2924175"/>
            <a:ext cx="1152525" cy="14414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5148263" y="3068637"/>
            <a:ext cx="863600" cy="1008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12647" name="Oval 17"/>
          <p:cNvSpPr>
            <a:spLocks noChangeArrowheads="1"/>
          </p:cNvSpPr>
          <p:nvPr/>
        </p:nvSpPr>
        <p:spPr bwMode="auto">
          <a:xfrm>
            <a:off x="4932363" y="2133600"/>
            <a:ext cx="2903537" cy="790575"/>
          </a:xfrm>
          <a:prstGeom prst="ellips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Ovale 2"/>
          <p:cNvSpPr/>
          <p:nvPr/>
        </p:nvSpPr>
        <p:spPr>
          <a:xfrm>
            <a:off x="2555875" y="4221163"/>
            <a:ext cx="936625" cy="10080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12649" name="Titolo 4"/>
          <p:cNvSpPr>
            <a:spLocks noGrp="1"/>
          </p:cNvSpPr>
          <p:nvPr>
            <p:ph type="ctrTitle"/>
          </p:nvPr>
        </p:nvSpPr>
        <p:spPr>
          <a:xfrm>
            <a:off x="685800" y="333375"/>
            <a:ext cx="7772400" cy="1511300"/>
          </a:xfrm>
        </p:spPr>
        <p:txBody>
          <a:bodyPr/>
          <a:lstStyle/>
          <a:p>
            <a:r>
              <a:rPr lang="it-IT" altLang="it-IT" sz="3200" dirty="0" smtClean="0"/>
              <a:t>Gli inizi del XXI secolo</a:t>
            </a:r>
            <a:br>
              <a:rPr lang="it-IT" altLang="it-IT" sz="3200" dirty="0" smtClean="0"/>
            </a:br>
            <a:r>
              <a:rPr lang="it-IT" altLang="it-IT" sz="3200" dirty="0" smtClean="0"/>
              <a:t>Un nuovo sistema multipolare</a:t>
            </a:r>
          </a:p>
        </p:txBody>
      </p:sp>
      <p:sp>
        <p:nvSpPr>
          <p:cNvPr id="2" name="Ovale 1"/>
          <p:cNvSpPr/>
          <p:nvPr/>
        </p:nvSpPr>
        <p:spPr>
          <a:xfrm>
            <a:off x="7308304" y="2852739"/>
            <a:ext cx="360040" cy="936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5220072" y="3320890"/>
            <a:ext cx="216024" cy="1801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5724127" y="3320890"/>
            <a:ext cx="287735" cy="3240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5328084" y="3717032"/>
            <a:ext cx="287883" cy="296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4211960" y="3717032"/>
            <a:ext cx="1008112" cy="504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3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 smtClean="0"/>
              <a:t>Crescita mondiale della popolazione</a:t>
            </a:r>
          </a:p>
        </p:txBody>
      </p:sp>
      <p:sp>
        <p:nvSpPr>
          <p:cNvPr id="11981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it-IT" altLang="it-IT" smtClean="0"/>
              <a:t>   0              252.000.000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mtClean="0"/>
              <a:t>1750          771</a:t>
            </a:r>
            <a:r>
              <a:rPr lang="it-IT" altLang="it-IT" smtClean="0">
                <a:solidFill>
                  <a:srgbClr val="000000"/>
                </a:solidFill>
              </a:rPr>
              <a:t>.000.000</a:t>
            </a:r>
            <a:endParaRPr lang="it-IT" altLang="it-IT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mtClean="0"/>
              <a:t>1800          954</a:t>
            </a:r>
            <a:r>
              <a:rPr lang="it-IT" altLang="it-IT" smtClean="0">
                <a:solidFill>
                  <a:srgbClr val="000000"/>
                </a:solidFill>
              </a:rPr>
              <a:t>.000.000</a:t>
            </a:r>
            <a:endParaRPr lang="it-IT" altLang="it-IT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mtClean="0"/>
              <a:t>1850       1.241</a:t>
            </a:r>
            <a:r>
              <a:rPr lang="it-IT" altLang="it-IT" smtClean="0">
                <a:solidFill>
                  <a:srgbClr val="000000"/>
                </a:solidFill>
              </a:rPr>
              <a:t>.000.000</a:t>
            </a:r>
            <a:endParaRPr lang="it-IT" altLang="it-IT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mtClean="0"/>
              <a:t>1900       1.643</a:t>
            </a:r>
            <a:r>
              <a:rPr lang="it-IT" altLang="it-IT" smtClean="0">
                <a:solidFill>
                  <a:srgbClr val="000000"/>
                </a:solidFill>
              </a:rPr>
              <a:t>.000.000</a:t>
            </a:r>
            <a:endParaRPr lang="it-IT" altLang="it-IT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mtClean="0"/>
              <a:t>1950       2.516.</a:t>
            </a:r>
            <a:r>
              <a:rPr lang="it-IT" altLang="it-IT" smtClean="0">
                <a:solidFill>
                  <a:srgbClr val="000000"/>
                </a:solidFill>
              </a:rPr>
              <a:t>000.000</a:t>
            </a:r>
            <a:endParaRPr lang="it-IT" altLang="it-IT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mtClean="0"/>
              <a:t>2000       6.000</a:t>
            </a:r>
            <a:r>
              <a:rPr lang="it-IT" altLang="it-IT" smtClean="0">
                <a:solidFill>
                  <a:srgbClr val="000000"/>
                </a:solidFill>
              </a:rPr>
              <a:t>.000.000 ca.</a:t>
            </a: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40210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olo 1"/>
          <p:cNvSpPr>
            <a:spLocks noGrp="1"/>
          </p:cNvSpPr>
          <p:nvPr>
            <p:ph type="ctrTitle"/>
          </p:nvPr>
        </p:nvSpPr>
        <p:spPr>
          <a:xfrm>
            <a:off x="455613" y="188913"/>
            <a:ext cx="8226425" cy="1295871"/>
          </a:xfrm>
        </p:spPr>
        <p:txBody>
          <a:bodyPr/>
          <a:lstStyle/>
          <a:p>
            <a:pPr eaLnBrk="1" hangingPunct="1"/>
            <a:r>
              <a:rPr lang="it-IT" altLang="it-IT" sz="4000" dirty="0" smtClean="0"/>
              <a:t>Evoluzione degli ambienti di lavoro</a:t>
            </a:r>
            <a:r>
              <a:rPr lang="it-IT" altLang="it-IT" sz="2000" dirty="0" smtClean="0"/>
              <a:t> 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3988" y="1484313"/>
            <a:ext cx="8810625" cy="51847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20836" name="Picture 2" descr="G:\VARIA MIE\Corsi miei - cartella ASUS\Corsi 2012-2013\Storia contemporanea - cdl Servizio sociale\Images\images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557338"/>
            <a:ext cx="30575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3" descr="G:\VARIA MIE\Corsi miei - cartella ASUS\Corsi 2012-2013\Storia contemporanea - cdl Servizio sociale\Images\image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57338"/>
            <a:ext cx="3865562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4" descr="G:\VARIA MIE\Corsi miei - cartella ASUS\Corsi 2012-2013\Storia contemporanea - cdl Servizio sociale\Images\Images 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005263"/>
            <a:ext cx="36957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9" name="Picture 5" descr="G:\VARIA MIE\Corsi miei - cartella ASUS\Corsi 2012-2013\Storia contemporanea - cdl Servizio sociale\Images\images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292600"/>
            <a:ext cx="36496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64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Popolazione degli Stati al 1870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Regno Unito </a:t>
            </a:r>
            <a:r>
              <a:rPr lang="it-IT" dirty="0"/>
              <a:t>21.361.235</a:t>
            </a:r>
          </a:p>
          <a:p>
            <a:r>
              <a:rPr lang="it-IT" dirty="0"/>
              <a:t>Francese 38.080.480 </a:t>
            </a:r>
          </a:p>
          <a:p>
            <a:r>
              <a:rPr lang="it-IT" dirty="0"/>
              <a:t>Giappone 34.985.000 (nel 1873).</a:t>
            </a:r>
          </a:p>
          <a:p>
            <a:r>
              <a:rPr lang="it-IT" dirty="0"/>
              <a:t>Germania 41,058,792 	 	</a:t>
            </a:r>
          </a:p>
          <a:p>
            <a:r>
              <a:rPr lang="it-IT" dirty="0"/>
              <a:t>Stati Uniti 38.555.983</a:t>
            </a:r>
          </a:p>
          <a:p>
            <a:r>
              <a:rPr lang="it-IT" dirty="0"/>
              <a:t>Impero russo 125.640.021 (1897)</a:t>
            </a:r>
          </a:p>
          <a:p>
            <a:r>
              <a:rPr lang="it-IT" dirty="0"/>
              <a:t>Impero austro-ungarico 35.800.000</a:t>
            </a:r>
          </a:p>
          <a:p>
            <a:r>
              <a:rPr lang="it-IT" dirty="0"/>
              <a:t>Cina 358.000.000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908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L’impero cinese attorno al 1820</a:t>
            </a:r>
            <a:endParaRPr lang="it-IT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481" y="1600200"/>
            <a:ext cx="51790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5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olo 1"/>
          <p:cNvSpPr>
            <a:spLocks noGrp="1"/>
          </p:cNvSpPr>
          <p:nvPr>
            <p:ph type="ctrTitle"/>
          </p:nvPr>
        </p:nvSpPr>
        <p:spPr>
          <a:xfrm>
            <a:off x="458788" y="242888"/>
            <a:ext cx="8226425" cy="1241425"/>
          </a:xfrm>
        </p:spPr>
        <p:txBody>
          <a:bodyPr/>
          <a:lstStyle/>
          <a:p>
            <a:pPr eaLnBrk="1" hangingPunct="1"/>
            <a:r>
              <a:rPr lang="it-IT" altLang="it-IT" dirty="0" smtClean="0"/>
              <a:t>Catena di montaggio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21860" name="Picture 4" descr="G:\VARIA MIE\Corsi miei - cartella ASUS\Corsi 2012-2013\Storia contemporanea - cdl Comunicazione\ford-model-t-e-la-catena-di-montaggio-le-foto-storich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7489825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6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it-IT" altLang="it-IT" dirty="0" smtClean="0"/>
              <a:t>Dalla catena di montaggio </a:t>
            </a:r>
            <a:br>
              <a:rPr lang="it-IT" altLang="it-IT" dirty="0" smtClean="0"/>
            </a:br>
            <a:r>
              <a:rPr lang="it-IT" altLang="it-IT" dirty="0" smtClean="0"/>
              <a:t>alla produzione ‘snella’</a:t>
            </a:r>
          </a:p>
        </p:txBody>
      </p:sp>
      <p:pic>
        <p:nvPicPr>
          <p:cNvPr id="123907" name="Picture 2" descr="G:\VARIA MIE\Corsi miei - cartella ASUS\Corsi 2012-2013\Storia contemporanea - cdl Comunicazione\Lean producti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263" y="1916113"/>
            <a:ext cx="6911975" cy="4392612"/>
          </a:xfrm>
        </p:spPr>
      </p:pic>
    </p:spTree>
    <p:extLst>
      <p:ext uri="{BB962C8B-B14F-4D97-AF65-F5344CB8AC3E}">
        <p14:creationId xmlns:p14="http://schemas.microsoft.com/office/powerpoint/2010/main" val="264005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olo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1150938"/>
          </a:xfrm>
        </p:spPr>
        <p:txBody>
          <a:bodyPr/>
          <a:lstStyle/>
          <a:p>
            <a:r>
              <a:rPr lang="it-IT" altLang="it-IT" sz="3200" dirty="0" smtClean="0"/>
              <a:t>P.I.L. per capita nel 2015</a:t>
            </a:r>
          </a:p>
        </p:txBody>
      </p:sp>
      <p:pic>
        <p:nvPicPr>
          <p:cNvPr id="124932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963" y="1976438"/>
            <a:ext cx="8220075" cy="3771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61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Attuale P.I.L. statale</a:t>
            </a:r>
            <a:endParaRPr lang="it-IT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50919"/>
            <a:ext cx="8229600" cy="362452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60848"/>
            <a:ext cx="8229600" cy="36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4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Sviluppo economico</a:t>
            </a:r>
            <a:endParaRPr lang="it-IT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58181"/>
            <a:ext cx="762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0896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dirty="0" smtClean="0"/>
              <a:t>Il crollo della borsa di </a:t>
            </a:r>
            <a:r>
              <a:rPr lang="it-IT" altLang="it-IT" dirty="0" err="1" smtClean="0"/>
              <a:t>Wall</a:t>
            </a:r>
            <a:r>
              <a:rPr lang="it-IT" altLang="it-IT" dirty="0" smtClean="0"/>
              <a:t> Street</a:t>
            </a:r>
          </a:p>
        </p:txBody>
      </p:sp>
      <p:pic>
        <p:nvPicPr>
          <p:cNvPr id="1228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05038"/>
            <a:ext cx="8229600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750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dirty="0" smtClean="0"/>
              <a:t>Mutui immobiliari «</a:t>
            </a:r>
            <a:r>
              <a:rPr lang="it-IT" altLang="it-IT" sz="4000" dirty="0" err="1" smtClean="0"/>
              <a:t>subprime</a:t>
            </a:r>
            <a:r>
              <a:rPr lang="it-IT" altLang="it-IT" sz="4000" dirty="0" smtClean="0"/>
              <a:t>»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1009650" y="1600200"/>
            <a:ext cx="7194550" cy="452596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it-IT" altLang="it-IT" smtClean="0"/>
          </a:p>
        </p:txBody>
      </p:sp>
      <p:pic>
        <p:nvPicPr>
          <p:cNvPr id="128004" name="Picture 4" descr="Subprime Mortgage Off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628775"/>
            <a:ext cx="71945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 smtClean="0"/>
              <a:t>Struttura dei poteri negli Stati Uniti</a:t>
            </a:r>
            <a:br>
              <a:rPr lang="it-IT" altLang="it-IT" dirty="0" smtClean="0"/>
            </a:br>
            <a:r>
              <a:rPr lang="it-IT" altLang="it-IT" dirty="0" smtClean="0"/>
              <a:t>Il sistema «</a:t>
            </a:r>
            <a:r>
              <a:rPr lang="it-IT" altLang="it-IT" dirty="0" err="1" smtClean="0"/>
              <a:t>checks</a:t>
            </a:r>
            <a:r>
              <a:rPr lang="it-IT" altLang="it-IT" dirty="0" smtClean="0"/>
              <a:t> and balances»</a:t>
            </a:r>
          </a:p>
        </p:txBody>
      </p:sp>
      <p:sp>
        <p:nvSpPr>
          <p:cNvPr id="18125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 dirty="0" smtClean="0"/>
          </a:p>
        </p:txBody>
      </p:sp>
      <p:pic>
        <p:nvPicPr>
          <p:cNvPr id="1812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8207375" cy="471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2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 smtClean="0"/>
              <a:t>Struttura dei poteri nello Stato italiano</a:t>
            </a:r>
          </a:p>
        </p:txBody>
      </p:sp>
      <p:sp>
        <p:nvSpPr>
          <p:cNvPr id="18227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it-IT" altLang="it-IT" smtClean="0"/>
          </a:p>
        </p:txBody>
      </p:sp>
      <p:pic>
        <p:nvPicPr>
          <p:cNvPr id="182277" name="Picture 2" descr="E:\Tutto USB 2\VARIA MIE\Corsi miei - cartella ASUS\Corsi 2016-2017\schema-sistema-politic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8207375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18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Islam nel mondo</a:t>
            </a:r>
            <a:endParaRPr lang="it-IT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29600" cy="43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26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Il Giappone attorno al 1800</a:t>
            </a:r>
            <a:endParaRPr lang="it-IT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846" y="1600200"/>
            <a:ext cx="541430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72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Daesh / IS / ISIS / ISIL</a:t>
            </a:r>
          </a:p>
        </p:txBody>
      </p:sp>
      <p:pic>
        <p:nvPicPr>
          <p:cNvPr id="1935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2420938"/>
            <a:ext cx="5113337" cy="3240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5280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Stati con legge islamica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75" y="2143919"/>
            <a:ext cx="77152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66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Assetto geo-politico europeo dopo Vienna</a:t>
            </a:r>
            <a:endParaRPr lang="it-IT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43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I Balcani all’epoca del congresso di Berlino (1878)</a:t>
            </a:r>
            <a:endParaRPr lang="it-IT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40"/>
            <a:ext cx="587266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58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Confederazione del Reno (1806-1813)</a:t>
            </a:r>
            <a:endParaRPr lang="it-IT" sz="3200" dirty="0"/>
          </a:p>
        </p:txBody>
      </p:sp>
      <p:pic>
        <p:nvPicPr>
          <p:cNvPr id="1026" name="Picture 2" descr="https://upload.wikimedia.org/wikipedia/commons/thumb/4/4d/Rheinbund_1812%2C_political_map.png/800px-Rheinbund_1812%2C_political_map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72" y="1600200"/>
            <a:ext cx="396145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081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it-IT" sz="3200" dirty="0" smtClean="0"/>
              <a:t>Confederazione germanica (1815-1866)</a:t>
            </a:r>
            <a:endParaRPr lang="it-IT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19268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24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7093</TotalTime>
  <Words>284</Words>
  <Application>Microsoft Office PowerPoint</Application>
  <PresentationFormat>Presentazione su schermo (4:3)</PresentationFormat>
  <Paragraphs>69</Paragraphs>
  <Slides>51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8</vt:i4>
      </vt:variant>
      <vt:variant>
        <vt:lpstr>Titoli diapositive</vt:lpstr>
      </vt:variant>
      <vt:variant>
        <vt:i4>51</vt:i4>
      </vt:variant>
    </vt:vector>
  </HeadingPairs>
  <TitlesOfParts>
    <vt:vector size="61" baseType="lpstr">
      <vt:lpstr>Arial</vt:lpstr>
      <vt:lpstr>Calibri</vt:lpstr>
      <vt:lpstr>Tema di Office</vt:lpstr>
      <vt:lpstr>1_Tema di Office</vt:lpstr>
      <vt:lpstr>3_Tema di Office</vt:lpstr>
      <vt:lpstr>2_Tema di Office</vt:lpstr>
      <vt:lpstr>4_Tema di Office</vt:lpstr>
      <vt:lpstr>5_Tema di Office</vt:lpstr>
      <vt:lpstr>6_Tema di Office</vt:lpstr>
      <vt:lpstr>7_Tema di Office</vt:lpstr>
      <vt:lpstr>Cdl magistrale in Studi storici a.a. 2018-2019 insegnamento di  «Storia contemporanea» docente: G. Battelli </vt:lpstr>
      <vt:lpstr>L’economia-mondo atlantica  e gli altri sistemi</vt:lpstr>
      <vt:lpstr>L’impero ottomano attorno al 1800</vt:lpstr>
      <vt:lpstr>L’impero cinese attorno al 1820</vt:lpstr>
      <vt:lpstr>Il Giappone attorno al 1800</vt:lpstr>
      <vt:lpstr>Assetto geo-politico europeo dopo Vienna</vt:lpstr>
      <vt:lpstr>I Balcani all’epoca del congresso di Berlino (1878)</vt:lpstr>
      <vt:lpstr>Confederazione del Reno (1806-1813)</vt:lpstr>
      <vt:lpstr>Confederazione germanica (1815-1866)</vt:lpstr>
      <vt:lpstr>Il Reich tedesco (1871) </vt:lpstr>
      <vt:lpstr>Unificazione italiana (1861)</vt:lpstr>
      <vt:lpstr>Mappa geo-politica e zone d’influenza  nell’Asia di fine Ottocento</vt:lpstr>
      <vt:lpstr>Le potenze europee in Africa attorno al 1885</vt:lpstr>
      <vt:lpstr>Le potenze europee in Africa attorno al 1914</vt:lpstr>
      <vt:lpstr>Presentazione standard di PowerPoint</vt:lpstr>
      <vt:lpstr>L’Europa e le altre aree mondiali  tra la fine del 19° secolo e la Grande guerra</vt:lpstr>
      <vt:lpstr>Assetto generale della Grande guerra</vt:lpstr>
      <vt:lpstr>I fronti europei nella Grande guerra</vt:lpstr>
      <vt:lpstr>Nuovo assetto europeo dopo la Grande guerra</vt:lpstr>
      <vt:lpstr>Seconda guerra mondiale Teatro di guerra europeo</vt:lpstr>
      <vt:lpstr>Seconda guerra mondiale Teatro di guerra del Pacifico</vt:lpstr>
      <vt:lpstr>L’Europa della Guerra fredda</vt:lpstr>
      <vt:lpstr>Guerra di Corea</vt:lpstr>
      <vt:lpstr>Muro di Berlino</vt:lpstr>
      <vt:lpstr>Crisi di Cuba (ottobre 1962)</vt:lpstr>
      <vt:lpstr>Guerra del Vietnam (1965-1971)</vt:lpstr>
      <vt:lpstr>L’America latina in epoca postcoloniale</vt:lpstr>
      <vt:lpstr>Riduzione territoriale del Messico (1836-1848)</vt:lpstr>
      <vt:lpstr>L’Asia contemporanea</vt:lpstr>
      <vt:lpstr>Attuali forme di governo</vt:lpstr>
      <vt:lpstr>La questione arabo-israeliana</vt:lpstr>
      <vt:lpstr>La decolonizzazione dell’Africa</vt:lpstr>
      <vt:lpstr>Attuale P.I.L. statale</vt:lpstr>
      <vt:lpstr>Teatri di guerra in M.O.  alla fine del XX secolo</vt:lpstr>
      <vt:lpstr>Il dissolvimento della Jugoslavia 1991-1999</vt:lpstr>
      <vt:lpstr>Gli inizi del XXI secolo Un nuovo sistema multipolare</vt:lpstr>
      <vt:lpstr>Crescita mondiale della popolazione</vt:lpstr>
      <vt:lpstr>Evoluzione degli ambienti di lavoro  </vt:lpstr>
      <vt:lpstr>Popolazione degli Stati al 1870</vt:lpstr>
      <vt:lpstr>Catena di montaggio</vt:lpstr>
      <vt:lpstr>Dalla catena di montaggio  alla produzione ‘snella’</vt:lpstr>
      <vt:lpstr>P.I.L. per capita nel 2015</vt:lpstr>
      <vt:lpstr>Attuale P.I.L. statale</vt:lpstr>
      <vt:lpstr>Sviluppo economico</vt:lpstr>
      <vt:lpstr>Il crollo della borsa di Wall Street</vt:lpstr>
      <vt:lpstr>Mutui immobiliari «subprime»</vt:lpstr>
      <vt:lpstr>Struttura dei poteri negli Stati Uniti Il sistema «checks and balances»</vt:lpstr>
      <vt:lpstr>Struttura dei poteri nello Stato italiano</vt:lpstr>
      <vt:lpstr>Islam nel mondo</vt:lpstr>
      <vt:lpstr>Daesh / IS / ISIS / ISIL</vt:lpstr>
      <vt:lpstr>Stati con legge islamica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Cdl magistrale in Storia a.a. 2016-2017 insegmaneto di  Storia contemporanea </dc:title>
  <dc:creator>Beppe</dc:creator>
  <cp:lastModifiedBy>Asus</cp:lastModifiedBy>
  <cp:revision>231</cp:revision>
  <dcterms:created xsi:type="dcterms:W3CDTF">2017-03-04T08:20:36Z</dcterms:created>
  <dcterms:modified xsi:type="dcterms:W3CDTF">2018-11-29T18:36:04Z</dcterms:modified>
</cp:coreProperties>
</file>