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580"/>
    <p:restoredTop sz="93719"/>
  </p:normalViewPr>
  <p:slideViewPr>
    <p:cSldViewPr snapToGrid="0" snapToObjects="1">
      <p:cViewPr varScale="1">
        <p:scale>
          <a:sx n="97" d="100"/>
          <a:sy n="97" d="100"/>
        </p:scale>
        <p:origin x="88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1591FB-6333-304F-B153-EC8F810C58E7}"/>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A1497E09-A5E4-3641-8F76-33C34EFFF8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8A7E855D-AC3C-B649-8B2F-98554E9EA589}"/>
              </a:ext>
            </a:extLst>
          </p:cNvPr>
          <p:cNvSpPr>
            <a:spLocks noGrp="1"/>
          </p:cNvSpPr>
          <p:nvPr>
            <p:ph type="dt" sz="half" idx="10"/>
          </p:nvPr>
        </p:nvSpPr>
        <p:spPr/>
        <p:txBody>
          <a:bodyPr/>
          <a:lstStyle/>
          <a:p>
            <a:fld id="{03AC262C-D340-4849-A470-5CF4A957A318}" type="datetimeFigureOut">
              <a:rPr lang="it-IT" smtClean="0"/>
              <a:t>07/12/18</a:t>
            </a:fld>
            <a:endParaRPr lang="it-IT"/>
          </a:p>
        </p:txBody>
      </p:sp>
      <p:sp>
        <p:nvSpPr>
          <p:cNvPr id="5" name="Segnaposto piè di pagina 4">
            <a:extLst>
              <a:ext uri="{FF2B5EF4-FFF2-40B4-BE49-F238E27FC236}">
                <a16:creationId xmlns:a16="http://schemas.microsoft.com/office/drawing/2014/main" id="{9C5238B0-7F6E-F74D-B203-E32AF812E2F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0F48BD9-84BE-7C41-8AA1-E3BC4CCA06FF}"/>
              </a:ext>
            </a:extLst>
          </p:cNvPr>
          <p:cNvSpPr>
            <a:spLocks noGrp="1"/>
          </p:cNvSpPr>
          <p:nvPr>
            <p:ph type="sldNum" sz="quarter" idx="12"/>
          </p:nvPr>
        </p:nvSpPr>
        <p:spPr/>
        <p:txBody>
          <a:bodyPr/>
          <a:lstStyle/>
          <a:p>
            <a:fld id="{5196AA7C-0D2F-5B4D-9B08-0BAE93293C29}" type="slidenum">
              <a:rPr lang="it-IT" smtClean="0"/>
              <a:t>‹N›</a:t>
            </a:fld>
            <a:endParaRPr lang="it-IT"/>
          </a:p>
        </p:txBody>
      </p:sp>
    </p:spTree>
    <p:extLst>
      <p:ext uri="{BB962C8B-B14F-4D97-AF65-F5344CB8AC3E}">
        <p14:creationId xmlns:p14="http://schemas.microsoft.com/office/powerpoint/2010/main" val="2725907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2567E0A-E60B-A24C-94A6-45DB7B14D829}"/>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BE197D73-B1FF-7345-81B3-22649EAF72D1}"/>
              </a:ext>
            </a:extLst>
          </p:cNvPr>
          <p:cNvSpPr>
            <a:spLocks noGrp="1"/>
          </p:cNvSpPr>
          <p:nvPr>
            <p:ph type="body" orient="vert" idx="1"/>
          </p:nvPr>
        </p:nvSpPr>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0DD11AA7-2DC1-1D49-B2AB-7D0394A253A2}"/>
              </a:ext>
            </a:extLst>
          </p:cNvPr>
          <p:cNvSpPr>
            <a:spLocks noGrp="1"/>
          </p:cNvSpPr>
          <p:nvPr>
            <p:ph type="dt" sz="half" idx="10"/>
          </p:nvPr>
        </p:nvSpPr>
        <p:spPr/>
        <p:txBody>
          <a:bodyPr/>
          <a:lstStyle/>
          <a:p>
            <a:fld id="{03AC262C-D340-4849-A470-5CF4A957A318}" type="datetimeFigureOut">
              <a:rPr lang="it-IT" smtClean="0"/>
              <a:t>07/12/18</a:t>
            </a:fld>
            <a:endParaRPr lang="it-IT"/>
          </a:p>
        </p:txBody>
      </p:sp>
      <p:sp>
        <p:nvSpPr>
          <p:cNvPr id="5" name="Segnaposto piè di pagina 4">
            <a:extLst>
              <a:ext uri="{FF2B5EF4-FFF2-40B4-BE49-F238E27FC236}">
                <a16:creationId xmlns:a16="http://schemas.microsoft.com/office/drawing/2014/main" id="{B01E2F1A-3FE8-5643-BA68-95FA49445AC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AFA809C-A497-764A-AC0E-7FA55C65A77F}"/>
              </a:ext>
            </a:extLst>
          </p:cNvPr>
          <p:cNvSpPr>
            <a:spLocks noGrp="1"/>
          </p:cNvSpPr>
          <p:nvPr>
            <p:ph type="sldNum" sz="quarter" idx="12"/>
          </p:nvPr>
        </p:nvSpPr>
        <p:spPr/>
        <p:txBody>
          <a:bodyPr/>
          <a:lstStyle/>
          <a:p>
            <a:fld id="{5196AA7C-0D2F-5B4D-9B08-0BAE93293C29}" type="slidenum">
              <a:rPr lang="it-IT" smtClean="0"/>
              <a:t>‹N›</a:t>
            </a:fld>
            <a:endParaRPr lang="it-IT"/>
          </a:p>
        </p:txBody>
      </p:sp>
    </p:spTree>
    <p:extLst>
      <p:ext uri="{BB962C8B-B14F-4D97-AF65-F5344CB8AC3E}">
        <p14:creationId xmlns:p14="http://schemas.microsoft.com/office/powerpoint/2010/main" val="2275855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07F878AC-6892-B045-AE97-2DC89B8DBC0F}"/>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4D55D047-94D9-2F48-9581-BC8CD4D9A2B7}"/>
              </a:ext>
            </a:extLst>
          </p:cNvPr>
          <p:cNvSpPr>
            <a:spLocks noGrp="1"/>
          </p:cNvSpPr>
          <p:nvPr>
            <p:ph type="body" orient="vert" idx="1"/>
          </p:nvPr>
        </p:nvSpPr>
        <p:spPr>
          <a:xfrm>
            <a:off x="838200" y="365125"/>
            <a:ext cx="7734300" cy="5811838"/>
          </a:xfrm>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6DC2F8F3-C967-0643-8CAE-0907936DC9C3}"/>
              </a:ext>
            </a:extLst>
          </p:cNvPr>
          <p:cNvSpPr>
            <a:spLocks noGrp="1"/>
          </p:cNvSpPr>
          <p:nvPr>
            <p:ph type="dt" sz="half" idx="10"/>
          </p:nvPr>
        </p:nvSpPr>
        <p:spPr/>
        <p:txBody>
          <a:bodyPr/>
          <a:lstStyle/>
          <a:p>
            <a:fld id="{03AC262C-D340-4849-A470-5CF4A957A318}" type="datetimeFigureOut">
              <a:rPr lang="it-IT" smtClean="0"/>
              <a:t>07/12/18</a:t>
            </a:fld>
            <a:endParaRPr lang="it-IT"/>
          </a:p>
        </p:txBody>
      </p:sp>
      <p:sp>
        <p:nvSpPr>
          <p:cNvPr id="5" name="Segnaposto piè di pagina 4">
            <a:extLst>
              <a:ext uri="{FF2B5EF4-FFF2-40B4-BE49-F238E27FC236}">
                <a16:creationId xmlns:a16="http://schemas.microsoft.com/office/drawing/2014/main" id="{0579D3D1-2106-724A-8D65-ECB04F0210A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3E4106B-885E-D14B-ABDE-D0743ABB60E5}"/>
              </a:ext>
            </a:extLst>
          </p:cNvPr>
          <p:cNvSpPr>
            <a:spLocks noGrp="1"/>
          </p:cNvSpPr>
          <p:nvPr>
            <p:ph type="sldNum" sz="quarter" idx="12"/>
          </p:nvPr>
        </p:nvSpPr>
        <p:spPr/>
        <p:txBody>
          <a:bodyPr/>
          <a:lstStyle/>
          <a:p>
            <a:fld id="{5196AA7C-0D2F-5B4D-9B08-0BAE93293C29}" type="slidenum">
              <a:rPr lang="it-IT" smtClean="0"/>
              <a:t>‹N›</a:t>
            </a:fld>
            <a:endParaRPr lang="it-IT"/>
          </a:p>
        </p:txBody>
      </p:sp>
    </p:spTree>
    <p:extLst>
      <p:ext uri="{BB962C8B-B14F-4D97-AF65-F5344CB8AC3E}">
        <p14:creationId xmlns:p14="http://schemas.microsoft.com/office/powerpoint/2010/main" val="3750715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023BCF-32DE-694D-B9B8-B9E179A288CB}"/>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C339CE69-3569-3546-8FDA-C28132350253}"/>
              </a:ext>
            </a:extLst>
          </p:cNvPr>
          <p:cNvSpPr>
            <a:spLocks noGrp="1"/>
          </p:cNvSpPr>
          <p:nvPr>
            <p:ph idx="1"/>
          </p:nvPr>
        </p:nvSpPr>
        <p:spPr/>
        <p:txBody>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F7DC4FEB-A104-5D4B-9270-DF333C49D349}"/>
              </a:ext>
            </a:extLst>
          </p:cNvPr>
          <p:cNvSpPr>
            <a:spLocks noGrp="1"/>
          </p:cNvSpPr>
          <p:nvPr>
            <p:ph type="dt" sz="half" idx="10"/>
          </p:nvPr>
        </p:nvSpPr>
        <p:spPr/>
        <p:txBody>
          <a:bodyPr/>
          <a:lstStyle/>
          <a:p>
            <a:fld id="{03AC262C-D340-4849-A470-5CF4A957A318}" type="datetimeFigureOut">
              <a:rPr lang="it-IT" smtClean="0"/>
              <a:t>07/12/18</a:t>
            </a:fld>
            <a:endParaRPr lang="it-IT"/>
          </a:p>
        </p:txBody>
      </p:sp>
      <p:sp>
        <p:nvSpPr>
          <p:cNvPr id="5" name="Segnaposto piè di pagina 4">
            <a:extLst>
              <a:ext uri="{FF2B5EF4-FFF2-40B4-BE49-F238E27FC236}">
                <a16:creationId xmlns:a16="http://schemas.microsoft.com/office/drawing/2014/main" id="{57FFFEB5-6C80-F74C-A84C-FABCDC1D70B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93D78CE-A68C-AF47-9D48-800F2F09E63F}"/>
              </a:ext>
            </a:extLst>
          </p:cNvPr>
          <p:cNvSpPr>
            <a:spLocks noGrp="1"/>
          </p:cNvSpPr>
          <p:nvPr>
            <p:ph type="sldNum" sz="quarter" idx="12"/>
          </p:nvPr>
        </p:nvSpPr>
        <p:spPr/>
        <p:txBody>
          <a:bodyPr/>
          <a:lstStyle/>
          <a:p>
            <a:fld id="{5196AA7C-0D2F-5B4D-9B08-0BAE93293C29}" type="slidenum">
              <a:rPr lang="it-IT" smtClean="0"/>
              <a:t>‹N›</a:t>
            </a:fld>
            <a:endParaRPr lang="it-IT"/>
          </a:p>
        </p:txBody>
      </p:sp>
    </p:spTree>
    <p:extLst>
      <p:ext uri="{BB962C8B-B14F-4D97-AF65-F5344CB8AC3E}">
        <p14:creationId xmlns:p14="http://schemas.microsoft.com/office/powerpoint/2010/main" val="3771383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849084F-9F66-1C4E-A23D-9FA45AF2DCE5}"/>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F4C023D3-3947-B04A-B5FD-84499FD1C0C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A289C992-67CD-364B-88AB-C8899AA064CD}"/>
              </a:ext>
            </a:extLst>
          </p:cNvPr>
          <p:cNvSpPr>
            <a:spLocks noGrp="1"/>
          </p:cNvSpPr>
          <p:nvPr>
            <p:ph type="dt" sz="half" idx="10"/>
          </p:nvPr>
        </p:nvSpPr>
        <p:spPr/>
        <p:txBody>
          <a:bodyPr/>
          <a:lstStyle/>
          <a:p>
            <a:fld id="{03AC262C-D340-4849-A470-5CF4A957A318}" type="datetimeFigureOut">
              <a:rPr lang="it-IT" smtClean="0"/>
              <a:t>07/12/18</a:t>
            </a:fld>
            <a:endParaRPr lang="it-IT"/>
          </a:p>
        </p:txBody>
      </p:sp>
      <p:sp>
        <p:nvSpPr>
          <p:cNvPr id="5" name="Segnaposto piè di pagina 4">
            <a:extLst>
              <a:ext uri="{FF2B5EF4-FFF2-40B4-BE49-F238E27FC236}">
                <a16:creationId xmlns:a16="http://schemas.microsoft.com/office/drawing/2014/main" id="{266CAD1B-088E-6249-9D55-02EF73026AF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E6DD6C6-F2E9-F643-8362-8AFEA1ED1415}"/>
              </a:ext>
            </a:extLst>
          </p:cNvPr>
          <p:cNvSpPr>
            <a:spLocks noGrp="1"/>
          </p:cNvSpPr>
          <p:nvPr>
            <p:ph type="sldNum" sz="quarter" idx="12"/>
          </p:nvPr>
        </p:nvSpPr>
        <p:spPr/>
        <p:txBody>
          <a:bodyPr/>
          <a:lstStyle/>
          <a:p>
            <a:fld id="{5196AA7C-0D2F-5B4D-9B08-0BAE93293C29}" type="slidenum">
              <a:rPr lang="it-IT" smtClean="0"/>
              <a:t>‹N›</a:t>
            </a:fld>
            <a:endParaRPr lang="it-IT"/>
          </a:p>
        </p:txBody>
      </p:sp>
    </p:spTree>
    <p:extLst>
      <p:ext uri="{BB962C8B-B14F-4D97-AF65-F5344CB8AC3E}">
        <p14:creationId xmlns:p14="http://schemas.microsoft.com/office/powerpoint/2010/main" val="2871993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A846DC1-2A96-544A-90F1-88FA217F9021}"/>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B3C27A9-312A-5342-9173-3F539CD077CA}"/>
              </a:ext>
            </a:extLst>
          </p:cNvPr>
          <p:cNvSpPr>
            <a:spLocks noGrp="1"/>
          </p:cNvSpPr>
          <p:nvPr>
            <p:ph sz="half" idx="1"/>
          </p:nvPr>
        </p:nvSpPr>
        <p:spPr>
          <a:xfrm>
            <a:off x="838200" y="1825625"/>
            <a:ext cx="5181600" cy="4351338"/>
          </a:xfrm>
        </p:spPr>
        <p:txBody>
          <a:body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745C052B-6F0B-7C45-91AF-CC47428A5C5B}"/>
              </a:ext>
            </a:extLst>
          </p:cNvPr>
          <p:cNvSpPr>
            <a:spLocks noGrp="1"/>
          </p:cNvSpPr>
          <p:nvPr>
            <p:ph sz="half" idx="2"/>
          </p:nvPr>
        </p:nvSpPr>
        <p:spPr>
          <a:xfrm>
            <a:off x="6172200" y="1825625"/>
            <a:ext cx="5181600" cy="4351338"/>
          </a:xfrm>
        </p:spPr>
        <p:txBody>
          <a:body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41FB30A0-4BF9-C944-92CB-68BBBBC38B0D}"/>
              </a:ext>
            </a:extLst>
          </p:cNvPr>
          <p:cNvSpPr>
            <a:spLocks noGrp="1"/>
          </p:cNvSpPr>
          <p:nvPr>
            <p:ph type="dt" sz="half" idx="10"/>
          </p:nvPr>
        </p:nvSpPr>
        <p:spPr/>
        <p:txBody>
          <a:bodyPr/>
          <a:lstStyle/>
          <a:p>
            <a:fld id="{03AC262C-D340-4849-A470-5CF4A957A318}" type="datetimeFigureOut">
              <a:rPr lang="it-IT" smtClean="0"/>
              <a:t>07/12/18</a:t>
            </a:fld>
            <a:endParaRPr lang="it-IT"/>
          </a:p>
        </p:txBody>
      </p:sp>
      <p:sp>
        <p:nvSpPr>
          <p:cNvPr id="6" name="Segnaposto piè di pagina 5">
            <a:extLst>
              <a:ext uri="{FF2B5EF4-FFF2-40B4-BE49-F238E27FC236}">
                <a16:creationId xmlns:a16="http://schemas.microsoft.com/office/drawing/2014/main" id="{103EDCB6-155B-7548-A46E-DD668846288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746B41C-97C6-1349-AAF1-B46829F28571}"/>
              </a:ext>
            </a:extLst>
          </p:cNvPr>
          <p:cNvSpPr>
            <a:spLocks noGrp="1"/>
          </p:cNvSpPr>
          <p:nvPr>
            <p:ph type="sldNum" sz="quarter" idx="12"/>
          </p:nvPr>
        </p:nvSpPr>
        <p:spPr/>
        <p:txBody>
          <a:bodyPr/>
          <a:lstStyle/>
          <a:p>
            <a:fld id="{5196AA7C-0D2F-5B4D-9B08-0BAE93293C29}" type="slidenum">
              <a:rPr lang="it-IT" smtClean="0"/>
              <a:t>‹N›</a:t>
            </a:fld>
            <a:endParaRPr lang="it-IT"/>
          </a:p>
        </p:txBody>
      </p:sp>
    </p:spTree>
    <p:extLst>
      <p:ext uri="{BB962C8B-B14F-4D97-AF65-F5344CB8AC3E}">
        <p14:creationId xmlns:p14="http://schemas.microsoft.com/office/powerpoint/2010/main" val="3387308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114B175-E756-A449-B244-50C3618D95DD}"/>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F95882D0-1069-C841-B310-06A32BDC5D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34FA7EED-877E-284D-9AB6-64C5A4BBD39B}"/>
              </a:ext>
            </a:extLst>
          </p:cNvPr>
          <p:cNvSpPr>
            <a:spLocks noGrp="1"/>
          </p:cNvSpPr>
          <p:nvPr>
            <p:ph sz="half" idx="2"/>
          </p:nvPr>
        </p:nvSpPr>
        <p:spPr>
          <a:xfrm>
            <a:off x="839788" y="2505075"/>
            <a:ext cx="5157787" cy="3684588"/>
          </a:xfrm>
        </p:spPr>
        <p:txBody>
          <a:bodyPr/>
          <a:lstStyle/>
          <a:p>
            <a:r>
              <a:rPr lang="it-IT"/>
              <a:t>Modifica gli stili del testo dello schema
Secondo livello
Terzo livello
Quarto livello
Quinto livello</a:t>
            </a:r>
          </a:p>
        </p:txBody>
      </p:sp>
      <p:sp>
        <p:nvSpPr>
          <p:cNvPr id="5" name="Segnaposto testo 4">
            <a:extLst>
              <a:ext uri="{FF2B5EF4-FFF2-40B4-BE49-F238E27FC236}">
                <a16:creationId xmlns:a16="http://schemas.microsoft.com/office/drawing/2014/main" id="{CD90FA25-1DDC-8A44-ADC8-A8B630FE64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it-IT"/>
              <a:t>Modifica gli stili del testo dello schema
Secondo livello
Terzo livello
Quarto livello
Quinto livello</a:t>
            </a:r>
          </a:p>
        </p:txBody>
      </p:sp>
      <p:sp>
        <p:nvSpPr>
          <p:cNvPr id="6" name="Segnaposto contenuto 5">
            <a:extLst>
              <a:ext uri="{FF2B5EF4-FFF2-40B4-BE49-F238E27FC236}">
                <a16:creationId xmlns:a16="http://schemas.microsoft.com/office/drawing/2014/main" id="{D9B7ED96-4285-F049-B81B-6BA0E54D989D}"/>
              </a:ext>
            </a:extLst>
          </p:cNvPr>
          <p:cNvSpPr>
            <a:spLocks noGrp="1"/>
          </p:cNvSpPr>
          <p:nvPr>
            <p:ph sz="quarter" idx="4"/>
          </p:nvPr>
        </p:nvSpPr>
        <p:spPr>
          <a:xfrm>
            <a:off x="6172200" y="2505075"/>
            <a:ext cx="5183188" cy="3684588"/>
          </a:xfrm>
        </p:spPr>
        <p:txBody>
          <a:bodyPr/>
          <a:lstStyle/>
          <a:p>
            <a:r>
              <a:rPr lang="it-IT"/>
              <a:t>Modifica gli stili del testo dello schema
Secondo livello
Terzo livello
Quarto livello
Quinto livello</a:t>
            </a:r>
          </a:p>
        </p:txBody>
      </p:sp>
      <p:sp>
        <p:nvSpPr>
          <p:cNvPr id="7" name="Segnaposto data 6">
            <a:extLst>
              <a:ext uri="{FF2B5EF4-FFF2-40B4-BE49-F238E27FC236}">
                <a16:creationId xmlns:a16="http://schemas.microsoft.com/office/drawing/2014/main" id="{743A308C-7548-5442-9A11-A1FD4144249E}"/>
              </a:ext>
            </a:extLst>
          </p:cNvPr>
          <p:cNvSpPr>
            <a:spLocks noGrp="1"/>
          </p:cNvSpPr>
          <p:nvPr>
            <p:ph type="dt" sz="half" idx="10"/>
          </p:nvPr>
        </p:nvSpPr>
        <p:spPr/>
        <p:txBody>
          <a:bodyPr/>
          <a:lstStyle/>
          <a:p>
            <a:fld id="{03AC262C-D340-4849-A470-5CF4A957A318}" type="datetimeFigureOut">
              <a:rPr lang="it-IT" smtClean="0"/>
              <a:t>07/12/18</a:t>
            </a:fld>
            <a:endParaRPr lang="it-IT"/>
          </a:p>
        </p:txBody>
      </p:sp>
      <p:sp>
        <p:nvSpPr>
          <p:cNvPr id="8" name="Segnaposto piè di pagina 7">
            <a:extLst>
              <a:ext uri="{FF2B5EF4-FFF2-40B4-BE49-F238E27FC236}">
                <a16:creationId xmlns:a16="http://schemas.microsoft.com/office/drawing/2014/main" id="{A3CB9768-BAE5-7C4F-9630-80EE5AA464E4}"/>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D14D2FEC-F83F-154D-A230-D381DAFD4D0E}"/>
              </a:ext>
            </a:extLst>
          </p:cNvPr>
          <p:cNvSpPr>
            <a:spLocks noGrp="1"/>
          </p:cNvSpPr>
          <p:nvPr>
            <p:ph type="sldNum" sz="quarter" idx="12"/>
          </p:nvPr>
        </p:nvSpPr>
        <p:spPr/>
        <p:txBody>
          <a:bodyPr/>
          <a:lstStyle/>
          <a:p>
            <a:fld id="{5196AA7C-0D2F-5B4D-9B08-0BAE93293C29}" type="slidenum">
              <a:rPr lang="it-IT" smtClean="0"/>
              <a:t>‹N›</a:t>
            </a:fld>
            <a:endParaRPr lang="it-IT"/>
          </a:p>
        </p:txBody>
      </p:sp>
    </p:spTree>
    <p:extLst>
      <p:ext uri="{BB962C8B-B14F-4D97-AF65-F5344CB8AC3E}">
        <p14:creationId xmlns:p14="http://schemas.microsoft.com/office/powerpoint/2010/main" val="3528189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D21E76-BD3A-A14F-A61A-216EC66EF24F}"/>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59ABBD2C-5101-D84A-AAB5-1742365D108A}"/>
              </a:ext>
            </a:extLst>
          </p:cNvPr>
          <p:cNvSpPr>
            <a:spLocks noGrp="1"/>
          </p:cNvSpPr>
          <p:nvPr>
            <p:ph type="dt" sz="half" idx="10"/>
          </p:nvPr>
        </p:nvSpPr>
        <p:spPr/>
        <p:txBody>
          <a:bodyPr/>
          <a:lstStyle/>
          <a:p>
            <a:fld id="{03AC262C-D340-4849-A470-5CF4A957A318}" type="datetimeFigureOut">
              <a:rPr lang="it-IT" smtClean="0"/>
              <a:t>07/12/18</a:t>
            </a:fld>
            <a:endParaRPr lang="it-IT"/>
          </a:p>
        </p:txBody>
      </p:sp>
      <p:sp>
        <p:nvSpPr>
          <p:cNvPr id="4" name="Segnaposto piè di pagina 3">
            <a:extLst>
              <a:ext uri="{FF2B5EF4-FFF2-40B4-BE49-F238E27FC236}">
                <a16:creationId xmlns:a16="http://schemas.microsoft.com/office/drawing/2014/main" id="{78C94405-0EA9-4A4B-BD46-01C6154D361A}"/>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01E1E3B0-FE64-1F45-9295-65903DCADB6D}"/>
              </a:ext>
            </a:extLst>
          </p:cNvPr>
          <p:cNvSpPr>
            <a:spLocks noGrp="1"/>
          </p:cNvSpPr>
          <p:nvPr>
            <p:ph type="sldNum" sz="quarter" idx="12"/>
          </p:nvPr>
        </p:nvSpPr>
        <p:spPr/>
        <p:txBody>
          <a:bodyPr/>
          <a:lstStyle/>
          <a:p>
            <a:fld id="{5196AA7C-0D2F-5B4D-9B08-0BAE93293C29}" type="slidenum">
              <a:rPr lang="it-IT" smtClean="0"/>
              <a:t>‹N›</a:t>
            </a:fld>
            <a:endParaRPr lang="it-IT"/>
          </a:p>
        </p:txBody>
      </p:sp>
    </p:spTree>
    <p:extLst>
      <p:ext uri="{BB962C8B-B14F-4D97-AF65-F5344CB8AC3E}">
        <p14:creationId xmlns:p14="http://schemas.microsoft.com/office/powerpoint/2010/main" val="2635844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6FD4315C-A45C-324A-B8D6-5CE395A53FC6}"/>
              </a:ext>
            </a:extLst>
          </p:cNvPr>
          <p:cNvSpPr>
            <a:spLocks noGrp="1"/>
          </p:cNvSpPr>
          <p:nvPr>
            <p:ph type="dt" sz="half" idx="10"/>
          </p:nvPr>
        </p:nvSpPr>
        <p:spPr/>
        <p:txBody>
          <a:bodyPr/>
          <a:lstStyle/>
          <a:p>
            <a:fld id="{03AC262C-D340-4849-A470-5CF4A957A318}" type="datetimeFigureOut">
              <a:rPr lang="it-IT" smtClean="0"/>
              <a:t>07/12/18</a:t>
            </a:fld>
            <a:endParaRPr lang="it-IT"/>
          </a:p>
        </p:txBody>
      </p:sp>
      <p:sp>
        <p:nvSpPr>
          <p:cNvPr id="3" name="Segnaposto piè di pagina 2">
            <a:extLst>
              <a:ext uri="{FF2B5EF4-FFF2-40B4-BE49-F238E27FC236}">
                <a16:creationId xmlns:a16="http://schemas.microsoft.com/office/drawing/2014/main" id="{B516F620-232D-9142-83FB-E41677444E9D}"/>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D6E2D947-EC64-964E-AD90-DE516BB365CE}"/>
              </a:ext>
            </a:extLst>
          </p:cNvPr>
          <p:cNvSpPr>
            <a:spLocks noGrp="1"/>
          </p:cNvSpPr>
          <p:nvPr>
            <p:ph type="sldNum" sz="quarter" idx="12"/>
          </p:nvPr>
        </p:nvSpPr>
        <p:spPr/>
        <p:txBody>
          <a:bodyPr/>
          <a:lstStyle/>
          <a:p>
            <a:fld id="{5196AA7C-0D2F-5B4D-9B08-0BAE93293C29}" type="slidenum">
              <a:rPr lang="it-IT" smtClean="0"/>
              <a:t>‹N›</a:t>
            </a:fld>
            <a:endParaRPr lang="it-IT"/>
          </a:p>
        </p:txBody>
      </p:sp>
    </p:spTree>
    <p:extLst>
      <p:ext uri="{BB962C8B-B14F-4D97-AF65-F5344CB8AC3E}">
        <p14:creationId xmlns:p14="http://schemas.microsoft.com/office/powerpoint/2010/main" val="1438434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9D9F747-D5D5-9D42-9AB5-411BFEBAC4A7}"/>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7F2151A-1F21-0A49-9BCF-A5D05E6A9A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it-IT"/>
              <a:t>Modifica gli stili del testo dello schema
Secondo livello
Terzo livello
Quarto livello
Quinto livello</a:t>
            </a:r>
          </a:p>
        </p:txBody>
      </p:sp>
      <p:sp>
        <p:nvSpPr>
          <p:cNvPr id="4" name="Segnaposto testo 3">
            <a:extLst>
              <a:ext uri="{FF2B5EF4-FFF2-40B4-BE49-F238E27FC236}">
                <a16:creationId xmlns:a16="http://schemas.microsoft.com/office/drawing/2014/main" id="{C54CD8D6-AC39-6B44-911C-5ABF64E8D4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B7A26756-F150-0244-938E-51896EF2F23A}"/>
              </a:ext>
            </a:extLst>
          </p:cNvPr>
          <p:cNvSpPr>
            <a:spLocks noGrp="1"/>
          </p:cNvSpPr>
          <p:nvPr>
            <p:ph type="dt" sz="half" idx="10"/>
          </p:nvPr>
        </p:nvSpPr>
        <p:spPr/>
        <p:txBody>
          <a:bodyPr/>
          <a:lstStyle/>
          <a:p>
            <a:fld id="{03AC262C-D340-4849-A470-5CF4A957A318}" type="datetimeFigureOut">
              <a:rPr lang="it-IT" smtClean="0"/>
              <a:t>07/12/18</a:t>
            </a:fld>
            <a:endParaRPr lang="it-IT"/>
          </a:p>
        </p:txBody>
      </p:sp>
      <p:sp>
        <p:nvSpPr>
          <p:cNvPr id="6" name="Segnaposto piè di pagina 5">
            <a:extLst>
              <a:ext uri="{FF2B5EF4-FFF2-40B4-BE49-F238E27FC236}">
                <a16:creationId xmlns:a16="http://schemas.microsoft.com/office/drawing/2014/main" id="{DD1A8491-B7B2-644C-BF8F-0E4C1F9DB90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B33360B-08FD-9B40-B62A-1DDAC4A7334A}"/>
              </a:ext>
            </a:extLst>
          </p:cNvPr>
          <p:cNvSpPr>
            <a:spLocks noGrp="1"/>
          </p:cNvSpPr>
          <p:nvPr>
            <p:ph type="sldNum" sz="quarter" idx="12"/>
          </p:nvPr>
        </p:nvSpPr>
        <p:spPr/>
        <p:txBody>
          <a:bodyPr/>
          <a:lstStyle/>
          <a:p>
            <a:fld id="{5196AA7C-0D2F-5B4D-9B08-0BAE93293C29}" type="slidenum">
              <a:rPr lang="it-IT" smtClean="0"/>
              <a:t>‹N›</a:t>
            </a:fld>
            <a:endParaRPr lang="it-IT"/>
          </a:p>
        </p:txBody>
      </p:sp>
    </p:spTree>
    <p:extLst>
      <p:ext uri="{BB962C8B-B14F-4D97-AF65-F5344CB8AC3E}">
        <p14:creationId xmlns:p14="http://schemas.microsoft.com/office/powerpoint/2010/main" val="1878453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0B1F97-2DE3-524C-AEEF-F396D97369D4}"/>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8B9736CE-A2C2-014A-99FB-E95A64EA430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382C08A6-C647-B449-BBAD-DC9A02919B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B5868873-FB59-CC48-BBF2-463900015B7F}"/>
              </a:ext>
            </a:extLst>
          </p:cNvPr>
          <p:cNvSpPr>
            <a:spLocks noGrp="1"/>
          </p:cNvSpPr>
          <p:nvPr>
            <p:ph type="dt" sz="half" idx="10"/>
          </p:nvPr>
        </p:nvSpPr>
        <p:spPr/>
        <p:txBody>
          <a:bodyPr/>
          <a:lstStyle/>
          <a:p>
            <a:fld id="{03AC262C-D340-4849-A470-5CF4A957A318}" type="datetimeFigureOut">
              <a:rPr lang="it-IT" smtClean="0"/>
              <a:t>07/12/18</a:t>
            </a:fld>
            <a:endParaRPr lang="it-IT"/>
          </a:p>
        </p:txBody>
      </p:sp>
      <p:sp>
        <p:nvSpPr>
          <p:cNvPr id="6" name="Segnaposto piè di pagina 5">
            <a:extLst>
              <a:ext uri="{FF2B5EF4-FFF2-40B4-BE49-F238E27FC236}">
                <a16:creationId xmlns:a16="http://schemas.microsoft.com/office/drawing/2014/main" id="{A86E9869-BBB9-A843-9CCC-B0D46C478D3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29DB1C5-722A-1D48-9297-B8D56D299B30}"/>
              </a:ext>
            </a:extLst>
          </p:cNvPr>
          <p:cNvSpPr>
            <a:spLocks noGrp="1"/>
          </p:cNvSpPr>
          <p:nvPr>
            <p:ph type="sldNum" sz="quarter" idx="12"/>
          </p:nvPr>
        </p:nvSpPr>
        <p:spPr/>
        <p:txBody>
          <a:bodyPr/>
          <a:lstStyle/>
          <a:p>
            <a:fld id="{5196AA7C-0D2F-5B4D-9B08-0BAE93293C29}" type="slidenum">
              <a:rPr lang="it-IT" smtClean="0"/>
              <a:t>‹N›</a:t>
            </a:fld>
            <a:endParaRPr lang="it-IT"/>
          </a:p>
        </p:txBody>
      </p:sp>
    </p:spTree>
    <p:extLst>
      <p:ext uri="{BB962C8B-B14F-4D97-AF65-F5344CB8AC3E}">
        <p14:creationId xmlns:p14="http://schemas.microsoft.com/office/powerpoint/2010/main" val="3636765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EED0EE17-EC8D-804F-8153-153A94DDA80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FCDDA9D6-DD21-0F46-ABFA-99FE82CAE77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804DCAFE-12AC-AC47-8713-5D358DB8DA5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AC262C-D340-4849-A470-5CF4A957A318}" type="datetimeFigureOut">
              <a:rPr lang="it-IT" smtClean="0"/>
              <a:t>07/12/18</a:t>
            </a:fld>
            <a:endParaRPr lang="it-IT"/>
          </a:p>
        </p:txBody>
      </p:sp>
      <p:sp>
        <p:nvSpPr>
          <p:cNvPr id="5" name="Segnaposto piè di pagina 4">
            <a:extLst>
              <a:ext uri="{FF2B5EF4-FFF2-40B4-BE49-F238E27FC236}">
                <a16:creationId xmlns:a16="http://schemas.microsoft.com/office/drawing/2014/main" id="{7F143C79-A9C8-A744-AEBE-6FC789D076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81E69275-E942-3A44-92EB-DEC2585AD3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96AA7C-0D2F-5B4D-9B08-0BAE93293C29}" type="slidenum">
              <a:rPr lang="it-IT" smtClean="0"/>
              <a:t>‹N›</a:t>
            </a:fld>
            <a:endParaRPr lang="it-IT"/>
          </a:p>
        </p:txBody>
      </p:sp>
    </p:spTree>
    <p:extLst>
      <p:ext uri="{BB962C8B-B14F-4D97-AF65-F5344CB8AC3E}">
        <p14:creationId xmlns:p14="http://schemas.microsoft.com/office/powerpoint/2010/main" val="24195493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66C5F34F-9EFF-9A40-B924-C72C51C27FE8}"/>
              </a:ext>
            </a:extLst>
          </p:cNvPr>
          <p:cNvSpPr/>
          <p:nvPr/>
        </p:nvSpPr>
        <p:spPr>
          <a:xfrm>
            <a:off x="159026" y="170615"/>
            <a:ext cx="11873948" cy="5909310"/>
          </a:xfrm>
          <a:prstGeom prst="rect">
            <a:avLst/>
          </a:prstGeom>
        </p:spPr>
        <p:txBody>
          <a:bodyPr wrap="square">
            <a:spAutoFit/>
          </a:bodyPr>
          <a:lstStyle/>
          <a:p>
            <a:pPr algn="just">
              <a:spcAft>
                <a:spcPts val="0"/>
              </a:spcAft>
            </a:pPr>
            <a:r>
              <a:rPr lang="en-US" dirty="0">
                <a:latin typeface="Palatino Linotype" panose="02040502050505030304" pitchFamily="18" charset="0"/>
                <a:ea typeface="Calibri" panose="020F0502020204030204" pitchFamily="34" charset="0"/>
                <a:cs typeface="Times New Roman" pitchFamily="2" charset="0"/>
              </a:rPr>
              <a:t>Poly Implant </a:t>
            </a:r>
            <a:r>
              <a:rPr lang="en-US" dirty="0" err="1">
                <a:latin typeface="Palatino Linotype" panose="02040502050505030304" pitchFamily="18" charset="0"/>
                <a:ea typeface="Calibri" panose="020F0502020204030204" pitchFamily="34" charset="0"/>
                <a:cs typeface="Times New Roman" pitchFamily="2" charset="0"/>
              </a:rPr>
              <a:t>Prothèse</a:t>
            </a:r>
            <a:r>
              <a:rPr lang="en-US" dirty="0">
                <a:latin typeface="Palatino Linotype" panose="02040502050505030304" pitchFamily="18" charset="0"/>
                <a:ea typeface="Calibri" panose="020F0502020204030204" pitchFamily="34" charset="0"/>
                <a:cs typeface="Times New Roman" pitchFamily="2" charset="0"/>
              </a:rPr>
              <a:t> (PIP) was a French company founded in 1991 that produced silicone gel breast implants. </a:t>
            </a:r>
            <a:r>
              <a:rPr lang="en-US" dirty="0">
                <a:solidFill>
                  <a:srgbClr val="FF0000"/>
                </a:solidFill>
                <a:latin typeface="Palatino Linotype" panose="02040502050505030304" pitchFamily="18" charset="0"/>
                <a:ea typeface="Calibri" panose="020F0502020204030204" pitchFamily="34" charset="0"/>
                <a:cs typeface="Times New Roman" pitchFamily="2" charset="0"/>
              </a:rPr>
              <a:t>The company was preemptively liquidated in 2010 following the revelation that they had been illegally manufacturing and selling breast implants made from cheaper industrial-grade silicone since 2001 (instead of the mandated medical-grade silicone they had previously used). </a:t>
            </a:r>
            <a:r>
              <a:rPr lang="en-US" dirty="0">
                <a:latin typeface="Palatino Linotype" panose="02040502050505030304" pitchFamily="18" charset="0"/>
                <a:ea typeface="Calibri" panose="020F0502020204030204" pitchFamily="34" charset="0"/>
                <a:cs typeface="Times New Roman" pitchFamily="2" charset="0"/>
              </a:rPr>
              <a:t>The hundreds of thousands of unapproved implants sold globally by PIP from 2001 to 2010 were found to have a 500% higher risk of rupturing or leaking than approved models, </a:t>
            </a:r>
            <a:r>
              <a:rPr lang="en-US" dirty="0">
                <a:solidFill>
                  <a:srgbClr val="FF0000"/>
                </a:solidFill>
                <a:latin typeface="Palatino Linotype" panose="02040502050505030304" pitchFamily="18" charset="0"/>
                <a:ea typeface="Calibri" panose="020F0502020204030204" pitchFamily="34" charset="0"/>
                <a:cs typeface="Times New Roman" pitchFamily="2" charset="0"/>
              </a:rPr>
              <a:t>as well as being implicated in at several deaths due to systemic toxicity and several cases of induced breast cancer.</a:t>
            </a:r>
            <a:r>
              <a:rPr lang="en-US" dirty="0">
                <a:latin typeface="Palatino Linotype" panose="02040502050505030304" pitchFamily="18" charset="0"/>
                <a:ea typeface="Calibri" panose="020F0502020204030204" pitchFamily="34" charset="0"/>
                <a:cs typeface="Times New Roman" pitchFamily="2" charset="0"/>
              </a:rPr>
              <a:t> </a:t>
            </a:r>
            <a:endParaRPr lang="it-IT" dirty="0">
              <a:latin typeface="Palatino Linotype" panose="02040502050505030304" pitchFamily="18" charset="0"/>
              <a:ea typeface="Calibri" panose="020F0502020204030204" pitchFamily="34" charset="0"/>
              <a:cs typeface="Times New Roman" pitchFamily="2" charset="0"/>
            </a:endParaRPr>
          </a:p>
          <a:p>
            <a:pPr algn="just">
              <a:spcAft>
                <a:spcPts val="0"/>
              </a:spcAft>
            </a:pPr>
            <a:r>
              <a:rPr lang="en-US" dirty="0">
                <a:latin typeface="Palatino Linotype" panose="02040502050505030304" pitchFamily="18" charset="0"/>
                <a:ea typeface="Calibri" panose="020F0502020204030204" pitchFamily="34" charset="0"/>
                <a:cs typeface="Times New Roman" pitchFamily="2" charset="0"/>
              </a:rPr>
              <a:t> </a:t>
            </a:r>
            <a:endParaRPr lang="it-IT" dirty="0">
              <a:latin typeface="Palatino Linotype" panose="02040502050505030304" pitchFamily="18" charset="0"/>
              <a:ea typeface="Calibri" panose="020F0502020204030204" pitchFamily="34" charset="0"/>
              <a:cs typeface="Times New Roman" pitchFamily="2" charset="0"/>
            </a:endParaRPr>
          </a:p>
          <a:p>
            <a:pPr algn="just">
              <a:spcAft>
                <a:spcPts val="0"/>
              </a:spcAft>
            </a:pPr>
            <a:r>
              <a:rPr lang="en-US" dirty="0">
                <a:latin typeface="Palatino Linotype" panose="02040502050505030304" pitchFamily="18" charset="0"/>
                <a:ea typeface="Calibri" panose="020F0502020204030204" pitchFamily="34" charset="0"/>
                <a:cs typeface="Times New Roman" pitchFamily="2" charset="0"/>
              </a:rPr>
              <a:t>PIP was founded in 1991 by the Frenchman Jean-Claude Mas, born in 1939, a </a:t>
            </a:r>
            <a:r>
              <a:rPr lang="en-US" dirty="0">
                <a:solidFill>
                  <a:srgbClr val="FF0000"/>
                </a:solidFill>
                <a:latin typeface="Palatino Linotype" panose="02040502050505030304" pitchFamily="18" charset="0"/>
                <a:ea typeface="Calibri" panose="020F0502020204030204" pitchFamily="34" charset="0"/>
                <a:cs typeface="Times New Roman" pitchFamily="2" charset="0"/>
              </a:rPr>
              <a:t>former butcher </a:t>
            </a:r>
            <a:r>
              <a:rPr lang="en-US" dirty="0">
                <a:latin typeface="Palatino Linotype" panose="02040502050505030304" pitchFamily="18" charset="0"/>
                <a:ea typeface="Calibri" panose="020F0502020204030204" pitchFamily="34" charset="0"/>
                <a:cs typeface="Times New Roman" pitchFamily="2" charset="0"/>
              </a:rPr>
              <a:t>and later medical sales representative for the Bristol Myers company for 15 years. Mas had previously teamed up with plastic surgeon Henri Arion, who had introduced breast implants to France in 1965. After Arion died in a plane crash, Mas went on alone and launched PIP in 1991</a:t>
            </a:r>
            <a:endParaRPr lang="it-IT" dirty="0">
              <a:latin typeface="Palatino Linotype" panose="02040502050505030304" pitchFamily="18" charset="0"/>
              <a:ea typeface="Calibri" panose="020F0502020204030204" pitchFamily="34" charset="0"/>
              <a:cs typeface="Times New Roman" pitchFamily="2" charset="0"/>
            </a:endParaRPr>
          </a:p>
          <a:p>
            <a:pPr algn="just">
              <a:spcAft>
                <a:spcPts val="0"/>
              </a:spcAft>
            </a:pPr>
            <a:r>
              <a:rPr lang="en-US" dirty="0">
                <a:latin typeface="Palatino Linotype" panose="02040502050505030304" pitchFamily="18" charset="0"/>
                <a:ea typeface="Calibri" panose="020F0502020204030204" pitchFamily="34" charset="0"/>
                <a:cs typeface="Times New Roman" pitchFamily="2" charset="0"/>
              </a:rPr>
              <a:t> </a:t>
            </a:r>
            <a:endParaRPr lang="it-IT" dirty="0">
              <a:latin typeface="Palatino Linotype" panose="02040502050505030304" pitchFamily="18" charset="0"/>
              <a:ea typeface="Calibri" panose="020F0502020204030204" pitchFamily="34" charset="0"/>
              <a:cs typeface="Times New Roman" pitchFamily="2" charset="0"/>
            </a:endParaRPr>
          </a:p>
          <a:p>
            <a:pPr algn="just">
              <a:spcAft>
                <a:spcPts val="0"/>
              </a:spcAft>
            </a:pPr>
            <a:r>
              <a:rPr lang="en-US" dirty="0">
                <a:latin typeface="Palatino Linotype" panose="02040502050505030304" pitchFamily="18" charset="0"/>
                <a:ea typeface="Calibri" panose="020F0502020204030204" pitchFamily="34" charset="0"/>
                <a:cs typeface="Times New Roman" pitchFamily="2" charset="0"/>
              </a:rPr>
              <a:t>Following the FDA ruling in 2000 which banned silicone breast implants in the US market (leading to a slump in sales worldwide), Mas sought to "tighten PIP's belt" and recoup some of its lost market share by severely cutting costs. In particular, Mas was credited with the idea that by switching PIP's silicone from externally purchased medical-grade to in-house produced industrial-grade, huge savings (on the order of 90%) could be generated that would ensure profits remained high no matter the market. </a:t>
            </a:r>
            <a:r>
              <a:rPr lang="en-US" b="1" dirty="0">
                <a:solidFill>
                  <a:srgbClr val="FF0000"/>
                </a:solidFill>
                <a:latin typeface="Palatino Linotype" panose="02040502050505030304" pitchFamily="18" charset="0"/>
                <a:ea typeface="Calibri" panose="020F0502020204030204" pitchFamily="34" charset="0"/>
                <a:cs typeface="Times New Roman" pitchFamily="2" charset="0"/>
              </a:rPr>
              <a:t>As one PIP engineer later noted, this decision involved a relatively small change in the formula for the silicone, enough so that only superficial differences in the end product were noted.</a:t>
            </a:r>
            <a:r>
              <a:rPr lang="en-US" dirty="0">
                <a:latin typeface="Palatino Linotype" panose="02040502050505030304" pitchFamily="18" charset="0"/>
                <a:ea typeface="Calibri" panose="020F0502020204030204" pitchFamily="34" charset="0"/>
                <a:cs typeface="Times New Roman" pitchFamily="2" charset="0"/>
              </a:rPr>
              <a:t> </a:t>
            </a:r>
            <a:r>
              <a:rPr lang="en-US" b="1" dirty="0">
                <a:solidFill>
                  <a:srgbClr val="FF0000"/>
                </a:solidFill>
                <a:latin typeface="Palatino Linotype" panose="02040502050505030304" pitchFamily="18" charset="0"/>
                <a:ea typeface="Calibri" panose="020F0502020204030204" pitchFamily="34" charset="0"/>
                <a:cs typeface="Times New Roman" pitchFamily="2" charset="0"/>
              </a:rPr>
              <a:t>However, none of the relevant regulations were followed for manufacturing medical implants, and no pre-launch tests were conducted.</a:t>
            </a:r>
            <a:endParaRPr lang="it-IT" b="1" dirty="0">
              <a:solidFill>
                <a:srgbClr val="FF0000"/>
              </a:solidFill>
              <a:latin typeface="Palatino Linotype" panose="02040502050505030304" pitchFamily="18" charset="0"/>
              <a:ea typeface="Calibri" panose="020F0502020204030204" pitchFamily="34" charset="0"/>
              <a:cs typeface="Times New Roman" pitchFamily="2" charset="0"/>
            </a:endParaRPr>
          </a:p>
        </p:txBody>
      </p:sp>
    </p:spTree>
    <p:extLst>
      <p:ext uri="{BB962C8B-B14F-4D97-AF65-F5344CB8AC3E}">
        <p14:creationId xmlns:p14="http://schemas.microsoft.com/office/powerpoint/2010/main" val="299469659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112</Words>
  <Application>Microsoft Macintosh PowerPoint</Application>
  <PresentationFormat>Widescreen</PresentationFormat>
  <Paragraphs>5</Paragraphs>
  <Slides>1</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vt:i4>
      </vt:variant>
    </vt:vector>
  </HeadingPairs>
  <TitlesOfParts>
    <vt:vector size="7" baseType="lpstr">
      <vt:lpstr>Arial</vt:lpstr>
      <vt:lpstr>Calibri</vt:lpstr>
      <vt:lpstr>Calibri Light</vt:lpstr>
      <vt:lpstr>Palatino Linotype</vt:lpstr>
      <vt:lpstr>Times New Roman</vt:lpstr>
      <vt:lpstr>Tema di Office</vt:lpstr>
      <vt:lpstr>Presentazione standard di PowerPoint</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SBAIZERO ORFEO</dc:creator>
  <cp:lastModifiedBy>SBAIZERO ORFEO</cp:lastModifiedBy>
  <cp:revision>1</cp:revision>
  <dcterms:created xsi:type="dcterms:W3CDTF">2018-12-07T07:16:56Z</dcterms:created>
  <dcterms:modified xsi:type="dcterms:W3CDTF">2018-12-07T07:20:31Z</dcterms:modified>
</cp:coreProperties>
</file>