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93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19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25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35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00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36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93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89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62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77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68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13AA0-0915-48BD-BD4A-1AB43E9E8DA5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AEB333F-CD9E-43B4-AEC5-DD0C91A7D4FB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90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AD2F248-4954-460F-BE79-2CA65DE218D4}"/>
              </a:ext>
            </a:extLst>
          </p:cNvPr>
          <p:cNvSpPr txBox="1"/>
          <p:nvPr/>
        </p:nvSpPr>
        <p:spPr>
          <a:xfrm>
            <a:off x="3681046" y="2091493"/>
            <a:ext cx="4829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dirty="0"/>
              <a:t>BRING</a:t>
            </a:r>
          </a:p>
        </p:txBody>
      </p:sp>
    </p:spTree>
    <p:extLst>
      <p:ext uri="{BB962C8B-B14F-4D97-AF65-F5344CB8AC3E}">
        <p14:creationId xmlns:p14="http://schemas.microsoft.com/office/powerpoint/2010/main" val="347816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440FCD7-008A-4EC1-A87C-4ED91CF40CE9}"/>
              </a:ext>
            </a:extLst>
          </p:cNvPr>
          <p:cNvSpPr txBox="1"/>
          <p:nvPr/>
        </p:nvSpPr>
        <p:spPr>
          <a:xfrm>
            <a:off x="2302412" y="558115"/>
            <a:ext cx="7587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Bring</a:t>
            </a:r>
            <a:r>
              <a:rPr lang="it-IT" sz="8000" dirty="0"/>
              <a:t> </a:t>
            </a:r>
            <a:r>
              <a:rPr lang="en-GB" sz="8000" dirty="0"/>
              <a:t>about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8B72C97-35D3-4929-AC98-FD23894BF04E}"/>
              </a:ext>
            </a:extLst>
          </p:cNvPr>
          <p:cNvSpPr txBox="1"/>
          <p:nvPr/>
        </p:nvSpPr>
        <p:spPr>
          <a:xfrm>
            <a:off x="1291883" y="2166425"/>
            <a:ext cx="96082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 cause something to happen</a:t>
            </a:r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Example:</a:t>
            </a:r>
          </a:p>
          <a:p>
            <a:pPr algn="ctr"/>
            <a:endParaRPr lang="en-GB" sz="2800" dirty="0"/>
          </a:p>
          <a:p>
            <a:pPr algn="ctr"/>
            <a:r>
              <a:rPr lang="en-GB" sz="2800" i="1" dirty="0"/>
              <a:t>The 1960s youth movement brought about a change in American culture and politics</a:t>
            </a:r>
          </a:p>
        </p:txBody>
      </p:sp>
    </p:spTree>
    <p:extLst>
      <p:ext uri="{BB962C8B-B14F-4D97-AF65-F5344CB8AC3E}">
        <p14:creationId xmlns:p14="http://schemas.microsoft.com/office/powerpoint/2010/main" val="127090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8CCC505E-A85A-4E25-BDA0-A191F010755B}"/>
              </a:ext>
            </a:extLst>
          </p:cNvPr>
          <p:cNvSpPr txBox="1"/>
          <p:nvPr/>
        </p:nvSpPr>
        <p:spPr>
          <a:xfrm>
            <a:off x="2302412" y="558115"/>
            <a:ext cx="7587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Bring</a:t>
            </a:r>
            <a:r>
              <a:rPr lang="it-IT" sz="8000" dirty="0"/>
              <a:t> </a:t>
            </a:r>
            <a:r>
              <a:rPr lang="en-GB" sz="8000" dirty="0"/>
              <a:t>around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4A61AC6-7504-49B4-B214-00F5A7238932}"/>
              </a:ext>
            </a:extLst>
          </p:cNvPr>
          <p:cNvSpPr txBox="1"/>
          <p:nvPr/>
        </p:nvSpPr>
        <p:spPr>
          <a:xfrm>
            <a:off x="1291883" y="2166425"/>
            <a:ext cx="96082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 cause someone to change their opinion about something</a:t>
            </a:r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Example:</a:t>
            </a:r>
          </a:p>
          <a:p>
            <a:pPr algn="ctr"/>
            <a:endParaRPr lang="en-GB" sz="2800" dirty="0"/>
          </a:p>
          <a:p>
            <a:pPr algn="ctr"/>
            <a:r>
              <a:rPr lang="en-GB" sz="2800" i="1" dirty="0"/>
              <a:t>I used to eat meat until I saw a TV show on vegetarianism which really brought me around</a:t>
            </a:r>
          </a:p>
        </p:txBody>
      </p:sp>
    </p:spTree>
    <p:extLst>
      <p:ext uri="{BB962C8B-B14F-4D97-AF65-F5344CB8AC3E}">
        <p14:creationId xmlns:p14="http://schemas.microsoft.com/office/powerpoint/2010/main" val="79521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CC1BF8F-1B1D-4867-B522-5AB2BE25D26D}"/>
              </a:ext>
            </a:extLst>
          </p:cNvPr>
          <p:cNvSpPr txBox="1"/>
          <p:nvPr/>
        </p:nvSpPr>
        <p:spPr>
          <a:xfrm>
            <a:off x="2302412" y="558115"/>
            <a:ext cx="7587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Bring</a:t>
            </a:r>
            <a:r>
              <a:rPr lang="it-IT" sz="8000" dirty="0"/>
              <a:t> </a:t>
            </a:r>
            <a:r>
              <a:rPr lang="en-GB" sz="8000" dirty="0"/>
              <a:t>back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B768412-3E0B-44EC-B151-A6A02FC6F0BE}"/>
              </a:ext>
            </a:extLst>
          </p:cNvPr>
          <p:cNvSpPr txBox="1"/>
          <p:nvPr/>
        </p:nvSpPr>
        <p:spPr>
          <a:xfrm>
            <a:off x="1291883" y="2166425"/>
            <a:ext cx="96082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 take back or return something</a:t>
            </a:r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Example:</a:t>
            </a:r>
          </a:p>
          <a:p>
            <a:pPr algn="ctr"/>
            <a:endParaRPr lang="en-GB" sz="2800" dirty="0"/>
          </a:p>
          <a:p>
            <a:pPr algn="ctr"/>
            <a:r>
              <a:rPr lang="en-GB" sz="2800" i="1" dirty="0"/>
              <a:t>Can you bring back the book I lent you tomorrow?</a:t>
            </a:r>
          </a:p>
        </p:txBody>
      </p:sp>
    </p:spTree>
    <p:extLst>
      <p:ext uri="{BB962C8B-B14F-4D97-AF65-F5344CB8AC3E}">
        <p14:creationId xmlns:p14="http://schemas.microsoft.com/office/powerpoint/2010/main" val="1279483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AF75265-8C80-4AED-8531-7C3EC1DD8317}"/>
              </a:ext>
            </a:extLst>
          </p:cNvPr>
          <p:cNvSpPr txBox="1"/>
          <p:nvPr/>
        </p:nvSpPr>
        <p:spPr>
          <a:xfrm>
            <a:off x="2302412" y="558115"/>
            <a:ext cx="7587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Bring</a:t>
            </a:r>
            <a:r>
              <a:rPr lang="it-IT" sz="8000" dirty="0"/>
              <a:t> </a:t>
            </a:r>
            <a:r>
              <a:rPr lang="en-GB" sz="8000" dirty="0"/>
              <a:t>down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A71C41D-567F-49D6-8C4E-1D96ED164234}"/>
              </a:ext>
            </a:extLst>
          </p:cNvPr>
          <p:cNvSpPr txBox="1"/>
          <p:nvPr/>
        </p:nvSpPr>
        <p:spPr>
          <a:xfrm>
            <a:off x="1291883" y="2090172"/>
            <a:ext cx="96082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 fall or collapse</a:t>
            </a:r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Example:</a:t>
            </a:r>
          </a:p>
          <a:p>
            <a:pPr algn="ctr"/>
            <a:endParaRPr lang="en-GB" sz="2800" dirty="0"/>
          </a:p>
          <a:p>
            <a:pPr algn="ctr"/>
            <a:r>
              <a:rPr lang="en-GB" sz="2800" i="1" dirty="0"/>
              <a:t>The Berlin Wall was brought down in 1989</a:t>
            </a:r>
          </a:p>
        </p:txBody>
      </p:sp>
    </p:spTree>
    <p:extLst>
      <p:ext uri="{BB962C8B-B14F-4D97-AF65-F5344CB8AC3E}">
        <p14:creationId xmlns:p14="http://schemas.microsoft.com/office/powerpoint/2010/main" val="1976073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A7FB6B7-FD6C-43C1-82FE-C483F7D3427E}"/>
              </a:ext>
            </a:extLst>
          </p:cNvPr>
          <p:cNvSpPr txBox="1"/>
          <p:nvPr/>
        </p:nvSpPr>
        <p:spPr>
          <a:xfrm>
            <a:off x="2302412" y="558115"/>
            <a:ext cx="7587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Bring</a:t>
            </a:r>
            <a:r>
              <a:rPr lang="it-IT" sz="8000" dirty="0"/>
              <a:t> </a:t>
            </a:r>
            <a:r>
              <a:rPr lang="en-GB" sz="8000" dirty="0"/>
              <a:t>off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C533713-14C6-45FF-BA52-A3E8B32B13CD}"/>
              </a:ext>
            </a:extLst>
          </p:cNvPr>
          <p:cNvSpPr txBox="1"/>
          <p:nvPr/>
        </p:nvSpPr>
        <p:spPr>
          <a:xfrm>
            <a:off x="1291883" y="2166425"/>
            <a:ext cx="960823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 succeed at something difficult/ To accomplish something that seemed impossible</a:t>
            </a:r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Example:</a:t>
            </a:r>
          </a:p>
          <a:p>
            <a:pPr algn="ctr"/>
            <a:endParaRPr lang="en-GB" sz="2800" dirty="0"/>
          </a:p>
          <a:p>
            <a:pPr algn="ctr"/>
            <a:r>
              <a:rPr lang="en-GB" sz="2800" i="1" dirty="0"/>
              <a:t>I can’t believe your father let you come with us. How did you bring that off?</a:t>
            </a:r>
          </a:p>
        </p:txBody>
      </p:sp>
    </p:spTree>
    <p:extLst>
      <p:ext uri="{BB962C8B-B14F-4D97-AF65-F5344CB8AC3E}">
        <p14:creationId xmlns:p14="http://schemas.microsoft.com/office/powerpoint/2010/main" val="3882717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427AAB18-DBEB-4293-99A7-44C6E0616BFF}"/>
              </a:ext>
            </a:extLst>
          </p:cNvPr>
          <p:cNvSpPr txBox="1"/>
          <p:nvPr/>
        </p:nvSpPr>
        <p:spPr>
          <a:xfrm>
            <a:off x="2302412" y="558115"/>
            <a:ext cx="7587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Bring</a:t>
            </a:r>
            <a:r>
              <a:rPr lang="it-IT" sz="8000" dirty="0"/>
              <a:t> </a:t>
            </a:r>
            <a:r>
              <a:rPr lang="en-GB" sz="8000" dirty="0"/>
              <a:t>on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F4C084A-E7DF-43BA-8DBB-F496287FC1FD}"/>
              </a:ext>
            </a:extLst>
          </p:cNvPr>
          <p:cNvSpPr txBox="1"/>
          <p:nvPr/>
        </p:nvSpPr>
        <p:spPr>
          <a:xfrm>
            <a:off x="1291883" y="2166425"/>
            <a:ext cx="96082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 cause something to appear/ To lead to</a:t>
            </a:r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Example:</a:t>
            </a:r>
          </a:p>
          <a:p>
            <a:pPr algn="ctr"/>
            <a:endParaRPr lang="en-GB" sz="2800" dirty="0"/>
          </a:p>
          <a:p>
            <a:pPr algn="ctr"/>
            <a:r>
              <a:rPr lang="en-GB" sz="2800" i="1" dirty="0"/>
              <a:t>The strong smell of flowers brought on sneezing from her. She’s allergic to them</a:t>
            </a:r>
          </a:p>
        </p:txBody>
      </p:sp>
    </p:spTree>
    <p:extLst>
      <p:ext uri="{BB962C8B-B14F-4D97-AF65-F5344CB8AC3E}">
        <p14:creationId xmlns:p14="http://schemas.microsoft.com/office/powerpoint/2010/main" val="301122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A8B882F-196D-402D-AC6D-B9081C7DADD6}"/>
              </a:ext>
            </a:extLst>
          </p:cNvPr>
          <p:cNvSpPr txBox="1"/>
          <p:nvPr/>
        </p:nvSpPr>
        <p:spPr>
          <a:xfrm>
            <a:off x="2302412" y="558115"/>
            <a:ext cx="7587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Bring</a:t>
            </a:r>
            <a:r>
              <a:rPr lang="it-IT" sz="8000" dirty="0"/>
              <a:t> </a:t>
            </a:r>
            <a:r>
              <a:rPr lang="en-GB" sz="8000" dirty="0"/>
              <a:t>out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CC7B2EB-87AF-4DC3-A16C-163980F6BF06}"/>
              </a:ext>
            </a:extLst>
          </p:cNvPr>
          <p:cNvSpPr txBox="1"/>
          <p:nvPr/>
        </p:nvSpPr>
        <p:spPr>
          <a:xfrm>
            <a:off x="1291883" y="2166425"/>
            <a:ext cx="96082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n-GB" sz="2800" dirty="0"/>
              <a:t>To come out/ release</a:t>
            </a:r>
          </a:p>
          <a:p>
            <a:pPr algn="ctr"/>
            <a:r>
              <a:rPr lang="en-GB" sz="2800" dirty="0"/>
              <a:t>Example:</a:t>
            </a:r>
          </a:p>
          <a:p>
            <a:pPr algn="ctr"/>
            <a:r>
              <a:rPr lang="en-GB" sz="2800" i="1" dirty="0"/>
              <a:t>My favourite author is bringing out a new book next month</a:t>
            </a:r>
          </a:p>
          <a:p>
            <a:pPr algn="ctr"/>
            <a:endParaRPr lang="en-GB" sz="2800" dirty="0"/>
          </a:p>
          <a:p>
            <a:pPr marL="457200" indent="-457200" algn="ctr">
              <a:buFontTx/>
              <a:buChar char="-"/>
            </a:pPr>
            <a:r>
              <a:rPr lang="en-GB" sz="2800" dirty="0"/>
              <a:t>To stress or to highlight something </a:t>
            </a:r>
          </a:p>
          <a:p>
            <a:pPr algn="ctr"/>
            <a:r>
              <a:rPr lang="en-GB" sz="2800" dirty="0"/>
              <a:t>Example:</a:t>
            </a:r>
          </a:p>
          <a:p>
            <a:pPr algn="ctr"/>
            <a:r>
              <a:rPr lang="en-GB" sz="2800" i="1" dirty="0"/>
              <a:t>That make-up really brings out your eyes</a:t>
            </a:r>
          </a:p>
        </p:txBody>
      </p:sp>
    </p:spTree>
    <p:extLst>
      <p:ext uri="{BB962C8B-B14F-4D97-AF65-F5344CB8AC3E}">
        <p14:creationId xmlns:p14="http://schemas.microsoft.com/office/powerpoint/2010/main" val="414988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E43C38E-53A1-4345-9332-CF85C4EE380C}"/>
              </a:ext>
            </a:extLst>
          </p:cNvPr>
          <p:cNvSpPr txBox="1"/>
          <p:nvPr/>
        </p:nvSpPr>
        <p:spPr>
          <a:xfrm>
            <a:off x="2302412" y="558115"/>
            <a:ext cx="7587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Bring</a:t>
            </a:r>
            <a:r>
              <a:rPr lang="it-IT" sz="8000" dirty="0"/>
              <a:t> </a:t>
            </a:r>
            <a:r>
              <a:rPr lang="en-GB" sz="8000" dirty="0"/>
              <a:t>up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EE072BA-8585-41E4-A8A1-6E48A1CCFB50}"/>
              </a:ext>
            </a:extLst>
          </p:cNvPr>
          <p:cNvSpPr txBox="1"/>
          <p:nvPr/>
        </p:nvSpPr>
        <p:spPr>
          <a:xfrm>
            <a:off x="1291883" y="2166425"/>
            <a:ext cx="960823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- To mention</a:t>
            </a:r>
          </a:p>
          <a:p>
            <a:pPr algn="ctr"/>
            <a:r>
              <a:rPr lang="en-GB" sz="2800" dirty="0"/>
              <a:t>Example:</a:t>
            </a:r>
          </a:p>
          <a:p>
            <a:pPr algn="ctr"/>
            <a:r>
              <a:rPr lang="en-GB" sz="2800" i="1" dirty="0"/>
              <a:t>I’d like to bring up an important point at tomorrow’s meeting</a:t>
            </a:r>
          </a:p>
          <a:p>
            <a:pPr algn="ctr"/>
            <a:endParaRPr lang="en-GB" sz="2800" dirty="0"/>
          </a:p>
          <a:p>
            <a:pPr marL="457200" indent="-457200" algn="ctr">
              <a:buFontTx/>
              <a:buChar char="-"/>
            </a:pPr>
            <a:r>
              <a:rPr lang="en-GB" sz="2800" dirty="0"/>
              <a:t>To raise children or animals</a:t>
            </a:r>
          </a:p>
          <a:p>
            <a:pPr algn="ctr"/>
            <a:r>
              <a:rPr lang="en-GB" sz="2800" dirty="0"/>
              <a:t>Example:</a:t>
            </a:r>
          </a:p>
          <a:p>
            <a:pPr algn="ctr"/>
            <a:r>
              <a:rPr lang="en-GB" sz="2800" i="1" dirty="0"/>
              <a:t>He was mostly brought up by his father as his mother worked abroad a lot</a:t>
            </a:r>
          </a:p>
        </p:txBody>
      </p:sp>
    </p:spTree>
    <p:extLst>
      <p:ext uri="{BB962C8B-B14F-4D97-AF65-F5344CB8AC3E}">
        <p14:creationId xmlns:p14="http://schemas.microsoft.com/office/powerpoint/2010/main" val="1780675117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31</TotalTime>
  <Words>228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Raccolta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Kiara .</dc:creator>
  <cp:lastModifiedBy>Kiara .</cp:lastModifiedBy>
  <cp:revision>4</cp:revision>
  <dcterms:created xsi:type="dcterms:W3CDTF">2019-01-21T13:33:50Z</dcterms:created>
  <dcterms:modified xsi:type="dcterms:W3CDTF">2019-01-21T14:04:51Z</dcterms:modified>
</cp:coreProperties>
</file>