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28D6B7-CC0D-467E-8338-89B46EE83E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25EE3B1-ED1C-4512-A324-D7AAF60FC4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D5C4187-8998-4872-800A-6E848E3BD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56D3-0A6E-4C29-9A11-01017202A758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0737D59-8344-49C1-B4E5-70FB0A288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0D92F2-B90B-45B3-9B49-92F174B6A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A7DBB-7B60-4B4D-9836-FD633BC62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7144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D3BEA0-3EE7-4CE8-9208-31C35D6D9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2071133-26D5-4911-AE94-3E0E5EA24A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F1BC7FD-879C-4173-83B1-E5D92ACEA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56D3-0A6E-4C29-9A11-01017202A758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CA7EFCF-9E32-455F-8E52-C1911556D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5E4DF84-0ED6-44D6-BB9C-4A9A53136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A7DBB-7B60-4B4D-9836-FD633BC62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8404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766D730-2853-4FE0-B1E4-F4A3C99722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94B4BAB-8B80-418F-8EDB-CEDFCE3BCF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1B1257C-4576-427F-B409-DC2431B73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56D3-0A6E-4C29-9A11-01017202A758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D6361B0-715D-455D-A965-897406CAE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8FB6B6B-9FFB-44AD-98B0-77CDC6612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A7DBB-7B60-4B4D-9836-FD633BC62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4772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51916E-BF81-475C-B481-DE8FBD200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91BAB8-D644-4DE8-88C0-8485D8D4C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7C8863B-D2FA-4032-8EE2-F7E9EF402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56D3-0A6E-4C29-9A11-01017202A758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D5CC60-FDCD-4437-B520-DA7074BD0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26E096C-AF75-440E-9B2E-ADF016B72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A7DBB-7B60-4B4D-9836-FD633BC62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34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686CA2-F25F-4515-81D5-623A0FCDB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A70F99E-4CD2-49DA-973C-C23C228A79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EA1622B-DBE7-4144-A1E3-CDC0C0EA7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56D3-0A6E-4C29-9A11-01017202A758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9C02FB-4DBF-4A41-9A15-50BA7002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18F965-EC7E-4858-9066-147986EF5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A7DBB-7B60-4B4D-9836-FD633BC62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264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31F216-2582-4AD9-AD84-C209AAD4B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E8FDC1-6748-4C89-9645-86DF47B64B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33D532D-146B-4401-86B4-3F6F4D5187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5750864-7EE1-4D77-A9CC-8628BE326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56D3-0A6E-4C29-9A11-01017202A758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8E45597-7F7C-4BB5-B97B-B4E594523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E09452F-8D19-4A92-A112-2235199D5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A7DBB-7B60-4B4D-9836-FD633BC62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576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AD0E67-0C97-4B98-A61D-4C37B6122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238B6DE-BE8F-403D-A7CC-48E637C79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71E78C1-F8A0-436B-8597-F14CE43CA0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9915BBB-6AA2-4D87-811E-31F376D802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F683B4B-F713-457F-9441-1AF1537A3F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E408C6D-1BDC-4F48-8FD0-BB8C1B12F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56D3-0A6E-4C29-9A11-01017202A758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0CA9436-E6AB-4EE2-9C39-7831581E2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853F132-1EBC-416A-A63D-49E7F9E22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A7DBB-7B60-4B4D-9836-FD633BC62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4914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2C9E11-C9C6-4AA4-97CB-95697A9B6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562518A-1CD6-459D-B1EA-D3D632CAE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56D3-0A6E-4C29-9A11-01017202A758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CCB543E-59C4-4C8C-B945-8A73FE83A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B8FF015-19C8-45D6-AD4C-57839B15A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A7DBB-7B60-4B4D-9836-FD633BC62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7169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F15C0EC-7B7F-494F-B847-FD1B74F42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56D3-0A6E-4C29-9A11-01017202A758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7324906-DAA7-4DE4-98F7-D8D9DB9BE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42E2829-73E1-4DF5-ACFE-787C1003B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A7DBB-7B60-4B4D-9836-FD633BC62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2063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944B3A-4A7A-4F72-8889-A7E8C9CC7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8AC8F08-13DC-4900-B5C3-F4EC735DB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E0554BA-DB16-4DAF-AC16-78F9063D31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FCB2972-98D8-47B9-9B4D-A1EC1799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56D3-0A6E-4C29-9A11-01017202A758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CA9F856-2CAE-4927-97EE-4AEBB03AF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776C683-D6A3-4E16-8A21-2381D20BD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A7DBB-7B60-4B4D-9836-FD633BC62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2200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E2D31D-7F85-43B6-8017-4E9C53044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C1E361C-EC00-434F-92DF-EF99EFA406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2A5E110-ECC5-405D-BCC4-58FB85F5EA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E988CC9-0C46-4DE2-B92C-2F8305C8E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56D3-0A6E-4C29-9A11-01017202A758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6193449-9C05-40A6-8DBF-E58372BE7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80649D1-BFAC-4E9C-A537-D095CE270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A7DBB-7B60-4B4D-9836-FD633BC62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5288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866AA85-F126-4C20-8C9B-C5E113DCE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1017E5-4942-48F7-BE62-9D7C1000D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916E688-C668-416C-BA33-957E90F157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E56D3-0A6E-4C29-9A11-01017202A758}" type="datetimeFigureOut">
              <a:rPr lang="it-IT" smtClean="0"/>
              <a:t>21/01/2019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935C435-3251-4D80-9C61-158F5C9ECE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060399-C134-46ED-BC70-C3CC192344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A7DBB-7B60-4B4D-9836-FD633BC624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0750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D7A165-C4FF-45C4-A83D-C54537F153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31241"/>
            <a:ext cx="9144000" cy="2387600"/>
          </a:xfrm>
        </p:spPr>
        <p:txBody>
          <a:bodyPr/>
          <a:lstStyle/>
          <a:p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Phrasal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verbs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«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CE8D593-763D-4839-AAA0-22A924595B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 K</a:t>
            </a:r>
          </a:p>
        </p:txBody>
      </p:sp>
    </p:spTree>
    <p:extLst>
      <p:ext uri="{BB962C8B-B14F-4D97-AF65-F5344CB8AC3E}">
        <p14:creationId xmlns:p14="http://schemas.microsoft.com/office/powerpoint/2010/main" val="672157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2E2494-CEA9-473D-95B7-4511FC3373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08278"/>
          </a:xfrm>
        </p:spPr>
        <p:txBody>
          <a:bodyPr>
            <a:normAutofit fontScale="90000"/>
          </a:bodyPr>
          <a:lstStyle/>
          <a:p>
            <a:r>
              <a:rPr lang="it-IT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it-IT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7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it-IT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E255160-6069-430C-AA8E-4A6C4D9F5D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34876"/>
            <a:ext cx="9144000" cy="1655762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attend</a:t>
            </a: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or to </a:t>
            </a:r>
            <a:r>
              <a:rPr lang="it-IT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deal</a:t>
            </a: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</a:t>
            </a:r>
            <a:r>
              <a:rPr lang="it-IT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something</a:t>
            </a:r>
            <a:endParaRPr lang="it-IT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</a:t>
            </a: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something</a:t>
            </a:r>
            <a:endParaRPr lang="it-IT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774CB55-BB7B-4C4C-BC36-DFCF10283CCB}"/>
              </a:ext>
            </a:extLst>
          </p:cNvPr>
          <p:cNvSpPr txBox="1"/>
          <p:nvPr/>
        </p:nvSpPr>
        <p:spPr>
          <a:xfrm>
            <a:off x="630315" y="3890638"/>
            <a:ext cx="11221374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it-IT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deal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I’ll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it-IT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getting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dinner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ready.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It’s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difficult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request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it-IT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whether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manage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25945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288BD7-086E-4328-AD91-F6CF09E5D6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94394"/>
            <a:ext cx="9144000" cy="946134"/>
          </a:xfrm>
        </p:spPr>
        <p:txBody>
          <a:bodyPr>
            <a:noAutofit/>
          </a:bodyPr>
          <a:lstStyle/>
          <a:p>
            <a:r>
              <a:rPr lang="it-IT" sz="6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it-IT" sz="6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sz="6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65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endParaRPr lang="it-IT" sz="6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712993B-D722-44D9-ACDC-6C51175229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00326"/>
            <a:ext cx="9144000" cy="1655762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it-IT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accompany</a:t>
            </a: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someone</a:t>
            </a: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place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look inside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it-IT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nature of </a:t>
            </a:r>
            <a:r>
              <a:rPr lang="it-IT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something</a:t>
            </a:r>
            <a:endParaRPr lang="it-IT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it-IT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predict</a:t>
            </a: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future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77A2660-74C7-489D-8830-4E824C0B0E42}"/>
              </a:ext>
            </a:extLst>
          </p:cNvPr>
          <p:cNvSpPr txBox="1"/>
          <p:nvPr/>
        </p:nvSpPr>
        <p:spPr>
          <a:xfrm>
            <a:off x="426129" y="4065973"/>
            <a:ext cx="11150353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it-IT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first day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school, the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teacher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</a:t>
            </a:r>
            <a:r>
              <a:rPr lang="it-IT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 </a:t>
            </a:r>
            <a:r>
              <a:rPr lang="it-IT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it-IT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classroom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room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keyhole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might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seem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can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perfectly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it-IT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thoughts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clairvoyant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it-IT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it-IT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future for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dollars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841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66D140-A381-4AA2-A11B-D9DB2AFB77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10623"/>
          </a:xfrm>
        </p:spPr>
        <p:txBody>
          <a:bodyPr>
            <a:noAutofit/>
          </a:bodyPr>
          <a:lstStyle/>
          <a:p>
            <a:r>
              <a:rPr lang="it-IT" sz="6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it-IT" sz="6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sz="6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65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</a:t>
            </a:r>
            <a:endParaRPr lang="it-IT" sz="6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C2791B9-9594-4F6D-BBD8-F303BECF2E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30640"/>
            <a:ext cx="9144000" cy="1655762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it-IT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dismiss</a:t>
            </a: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to </a:t>
            </a:r>
            <a:r>
              <a:rPr lang="it-IT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scare</a:t>
            </a: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someone</a:t>
            </a: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until</a:t>
            </a: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 </a:t>
            </a:r>
            <a:r>
              <a:rPr lang="it-IT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away</a:t>
            </a:r>
            <a:endParaRPr lang="it-IT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it-IT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say</a:t>
            </a: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goodbye to </a:t>
            </a:r>
            <a:r>
              <a:rPr lang="it-IT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someone</a:t>
            </a: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leaving</a:t>
            </a: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a long time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8F9F55C-5390-415F-A074-1367A78448B5}"/>
              </a:ext>
            </a:extLst>
          </p:cNvPr>
          <p:cNvSpPr txBox="1"/>
          <p:nvPr/>
        </p:nvSpPr>
        <p:spPr>
          <a:xfrm>
            <a:off x="550416" y="4412202"/>
            <a:ext cx="11088209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it-IT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cat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</a:t>
            </a:r>
            <a:r>
              <a:rPr lang="it-IT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off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mouse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running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around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She’s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leaving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Canada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tomorrow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I’m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seeing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airport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640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47B1AC-47F4-4621-A99C-2CB3D0276F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66235"/>
          </a:xfrm>
        </p:spPr>
        <p:txBody>
          <a:bodyPr>
            <a:noAutofit/>
          </a:bodyPr>
          <a:lstStyle/>
          <a:p>
            <a:r>
              <a:rPr lang="it-IT" sz="6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it-IT" sz="6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sz="6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65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endParaRPr lang="it-IT" sz="6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09FA86E-408A-4AE9-80C6-46392F124B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01119"/>
            <a:ext cx="9144000" cy="1655762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show </a:t>
            </a:r>
            <a:r>
              <a:rPr lang="it-IT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someone</a:t>
            </a: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exit, </a:t>
            </a:r>
            <a:r>
              <a:rPr lang="it-IT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accompanying</a:t>
            </a: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endParaRPr lang="it-IT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E06C6E3-CE5F-4A46-8B3C-A27536D93A82}"/>
              </a:ext>
            </a:extLst>
          </p:cNvPr>
          <p:cNvSpPr txBox="1"/>
          <p:nvPr/>
        </p:nvSpPr>
        <p:spPr>
          <a:xfrm>
            <a:off x="683581" y="4421080"/>
            <a:ext cx="1012942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it-IT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</a:t>
            </a:r>
            <a:r>
              <a:rPr lang="it-IT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guests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went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sleep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27841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E86B8C-1675-4AD7-8EAE-E3256E69E3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5517"/>
            <a:ext cx="9144000" cy="1132565"/>
          </a:xfrm>
        </p:spPr>
        <p:txBody>
          <a:bodyPr>
            <a:normAutofit/>
          </a:bodyPr>
          <a:lstStyle/>
          <a:p>
            <a:r>
              <a:rPr lang="it-IT" sz="6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it-IT" sz="6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sz="6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65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endParaRPr lang="it-IT" sz="6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FA59680-D9EE-4B8F-B174-B266AB8091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79721"/>
            <a:ext cx="9144000" cy="1999694"/>
          </a:xfrm>
        </p:spPr>
        <p:txBody>
          <a:bodyPr>
            <a:normAutofit fontScale="4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complete a task, </a:t>
            </a:r>
            <a:r>
              <a:rPr lang="it-IT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without</a:t>
            </a:r>
            <a:r>
              <a:rPr lang="it-IT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leaving</a:t>
            </a:r>
            <a:r>
              <a:rPr lang="it-IT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it-IT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unfinished</a:t>
            </a:r>
            <a:r>
              <a:rPr lang="it-IT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it-IT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it-IT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look </a:t>
            </a:r>
            <a:r>
              <a:rPr lang="it-IT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it-IT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something</a:t>
            </a:r>
            <a:endParaRPr lang="it-IT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it-IT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it-IT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it-IT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deceived</a:t>
            </a:r>
            <a:r>
              <a:rPr lang="it-IT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a </a:t>
            </a:r>
            <a:r>
              <a:rPr lang="it-IT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lie</a:t>
            </a:r>
            <a:r>
              <a:rPr lang="it-IT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a </a:t>
            </a:r>
            <a:r>
              <a:rPr lang="it-IT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disguise</a:t>
            </a:r>
            <a:endParaRPr lang="it-IT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</a:t>
            </a:r>
            <a:r>
              <a:rPr lang="it-IT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sufficient</a:t>
            </a:r>
            <a:endParaRPr lang="it-IT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6149EB2-2F18-4CE3-BE52-63DB9479F497}"/>
              </a:ext>
            </a:extLst>
          </p:cNvPr>
          <p:cNvSpPr txBox="1"/>
          <p:nvPr/>
        </p:nvSpPr>
        <p:spPr>
          <a:xfrm>
            <a:off x="630315" y="4132876"/>
            <a:ext cx="10564427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it-IT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mission, and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it-IT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can </a:t>
            </a:r>
            <a:r>
              <a:rPr lang="it-IT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it-IT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glass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window.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it-IT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it-IT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lies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just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give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up.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salary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enough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3570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5E6E61-43E3-4E22-A573-EFA793B650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901746"/>
            <a:ext cx="9144000" cy="2387600"/>
          </a:xfrm>
        </p:spPr>
        <p:txBody>
          <a:bodyPr>
            <a:normAutofit/>
          </a:bodyPr>
          <a:lstStyle/>
          <a:p>
            <a:r>
              <a:rPr lang="it-IT" sz="6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it-IT" sz="6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sz="6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65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endParaRPr lang="it-IT" sz="6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76DFC60-43C8-46D3-95A9-F0581F4783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25999"/>
            <a:ext cx="9144000" cy="1655762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take care of </a:t>
            </a:r>
            <a:r>
              <a:rPr lang="it-IT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something</a:t>
            </a:r>
            <a:endParaRPr lang="it-IT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make </a:t>
            </a:r>
            <a:r>
              <a:rPr lang="it-IT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sure</a:t>
            </a: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3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3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it-IT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17A4764-1874-4378-919A-4DA03660A2AF}"/>
              </a:ext>
            </a:extLst>
          </p:cNvPr>
          <p:cNvSpPr txBox="1"/>
          <p:nvPr/>
        </p:nvSpPr>
        <p:spPr>
          <a:xfrm>
            <a:off x="639192" y="4358936"/>
            <a:ext cx="10404629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it-IT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it-IT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</a:t>
            </a:r>
            <a:r>
              <a:rPr lang="it-IT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preparations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he made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just in time.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it-IT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it-IT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it-IT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lock the door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leave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shop.</a:t>
            </a:r>
            <a:endParaRPr lang="it-IT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0576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341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Tema di Office</vt:lpstr>
      <vt:lpstr>Phrasal verbs with «See»</vt:lpstr>
      <vt:lpstr>To see about </vt:lpstr>
      <vt:lpstr>To see into</vt:lpstr>
      <vt:lpstr>To see off</vt:lpstr>
      <vt:lpstr>To see out</vt:lpstr>
      <vt:lpstr>To see through</vt:lpstr>
      <vt:lpstr>To see 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Phrasal verbs with «See»</dc:title>
  <dc:creator>Michele Facchin</dc:creator>
  <cp:lastModifiedBy>Michele Facchin</cp:lastModifiedBy>
  <cp:revision>8</cp:revision>
  <dcterms:created xsi:type="dcterms:W3CDTF">2019-01-21T17:40:00Z</dcterms:created>
  <dcterms:modified xsi:type="dcterms:W3CDTF">2019-01-21T18:28:38Z</dcterms:modified>
</cp:coreProperties>
</file>