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3CE1F5-1C7E-4566-B8DC-CFCF9BF63CD1}" v="1927" dt="2019-01-23T18:45:22.153"/>
    <p1510:client id="{DCD33C66-6A86-4692-8676-A3C24B2EF37A}" v="26" dt="2019-01-23T18:58:27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ta Cattaruzzi" userId="9142c802dfa2b3f5" providerId="LiveId" clId="{DCD33C66-6A86-4692-8676-A3C24B2EF37A}"/>
    <pc:docChg chg="modSld">
      <pc:chgData name="Greta Cattaruzzi" userId="9142c802dfa2b3f5" providerId="LiveId" clId="{DCD33C66-6A86-4692-8676-A3C24B2EF37A}" dt="2019-01-23T18:58:27.494" v="25" actId="20577"/>
      <pc:docMkLst>
        <pc:docMk/>
      </pc:docMkLst>
      <pc:sldChg chg="modSp">
        <pc:chgData name="Greta Cattaruzzi" userId="9142c802dfa2b3f5" providerId="LiveId" clId="{DCD33C66-6A86-4692-8676-A3C24B2EF37A}" dt="2019-01-23T18:58:27.494" v="25" actId="20577"/>
        <pc:sldMkLst>
          <pc:docMk/>
          <pc:sldMk cId="2949453838" sldId="257"/>
        </pc:sldMkLst>
        <pc:spChg chg="mod">
          <ac:chgData name="Greta Cattaruzzi" userId="9142c802dfa2b3f5" providerId="LiveId" clId="{DCD33C66-6A86-4692-8676-A3C24B2EF37A}" dt="2019-01-23T18:58:27.494" v="25" actId="20577"/>
          <ac:spMkLst>
            <pc:docMk/>
            <pc:sldMk cId="2949453838" sldId="257"/>
            <ac:spMk id="3" creationId="{8AAE2004-55E5-47DE-900A-9ECF4EDAD99B}"/>
          </ac:spMkLst>
        </pc:spChg>
      </pc:sldChg>
    </pc:docChg>
  </pc:docChgLst>
  <pc:docChgLst>
    <pc:chgData name="Greta Cattaruzzi" userId="9142c802dfa2b3f5" providerId="LiveId" clId="{D33CE1F5-1C7E-4566-B8DC-CFCF9BF63CD1}"/>
    <pc:docChg chg="undo custSel addSld delSld modSld">
      <pc:chgData name="Greta Cattaruzzi" userId="9142c802dfa2b3f5" providerId="LiveId" clId="{D33CE1F5-1C7E-4566-B8DC-CFCF9BF63CD1}" dt="2019-01-23T18:45:22.153" v="1926" actId="20577"/>
      <pc:docMkLst>
        <pc:docMk/>
      </pc:docMkLst>
      <pc:sldChg chg="modSp add">
        <pc:chgData name="Greta Cattaruzzi" userId="9142c802dfa2b3f5" providerId="LiveId" clId="{D33CE1F5-1C7E-4566-B8DC-CFCF9BF63CD1}" dt="2019-01-23T18:41:18.176" v="1679" actId="20577"/>
        <pc:sldMkLst>
          <pc:docMk/>
          <pc:sldMk cId="2949453838" sldId="257"/>
        </pc:sldMkLst>
        <pc:spChg chg="mod">
          <ac:chgData name="Greta Cattaruzzi" userId="9142c802dfa2b3f5" providerId="LiveId" clId="{D33CE1F5-1C7E-4566-B8DC-CFCF9BF63CD1}" dt="2019-01-23T18:02:33.193" v="634" actId="313"/>
          <ac:spMkLst>
            <pc:docMk/>
            <pc:sldMk cId="2949453838" sldId="257"/>
            <ac:spMk id="2" creationId="{44F9B7CD-39F0-4CAA-8FA2-2BE6E1EF5240}"/>
          </ac:spMkLst>
        </pc:spChg>
        <pc:spChg chg="mod">
          <ac:chgData name="Greta Cattaruzzi" userId="9142c802dfa2b3f5" providerId="LiveId" clId="{D33CE1F5-1C7E-4566-B8DC-CFCF9BF63CD1}" dt="2019-01-23T18:41:18.176" v="1679" actId="20577"/>
          <ac:spMkLst>
            <pc:docMk/>
            <pc:sldMk cId="2949453838" sldId="257"/>
            <ac:spMk id="3" creationId="{8AAE2004-55E5-47DE-900A-9ECF4EDAD99B}"/>
          </ac:spMkLst>
        </pc:spChg>
      </pc:sldChg>
      <pc:sldChg chg="modSp add">
        <pc:chgData name="Greta Cattaruzzi" userId="9142c802dfa2b3f5" providerId="LiveId" clId="{D33CE1F5-1C7E-4566-B8DC-CFCF9BF63CD1}" dt="2019-01-23T18:41:31.188" v="1693" actId="20577"/>
        <pc:sldMkLst>
          <pc:docMk/>
          <pc:sldMk cId="32086139" sldId="258"/>
        </pc:sldMkLst>
        <pc:spChg chg="mod">
          <ac:chgData name="Greta Cattaruzzi" userId="9142c802dfa2b3f5" providerId="LiveId" clId="{D33CE1F5-1C7E-4566-B8DC-CFCF9BF63CD1}" dt="2019-01-23T18:41:31.188" v="1693" actId="20577"/>
          <ac:spMkLst>
            <pc:docMk/>
            <pc:sldMk cId="32086139" sldId="258"/>
            <ac:spMk id="3" creationId="{AFDE3AEB-E4EE-4C64-8C24-5CE4FD144E2D}"/>
          </ac:spMkLst>
        </pc:spChg>
      </pc:sldChg>
      <pc:sldChg chg="del">
        <pc:chgData name="Greta Cattaruzzi" userId="9142c802dfa2b3f5" providerId="LiveId" clId="{D33CE1F5-1C7E-4566-B8DC-CFCF9BF63CD1}" dt="2019-01-23T17:45:49.031" v="0" actId="2696"/>
        <pc:sldMkLst>
          <pc:docMk/>
          <pc:sldMk cId="3392264648" sldId="258"/>
        </pc:sldMkLst>
      </pc:sldChg>
      <pc:sldChg chg="modSp add">
        <pc:chgData name="Greta Cattaruzzi" userId="9142c802dfa2b3f5" providerId="LiveId" clId="{D33CE1F5-1C7E-4566-B8DC-CFCF9BF63CD1}" dt="2019-01-23T18:41:41.496" v="1703" actId="20577"/>
        <pc:sldMkLst>
          <pc:docMk/>
          <pc:sldMk cId="700361359" sldId="259"/>
        </pc:sldMkLst>
        <pc:spChg chg="mod">
          <ac:chgData name="Greta Cattaruzzi" userId="9142c802dfa2b3f5" providerId="LiveId" clId="{D33CE1F5-1C7E-4566-B8DC-CFCF9BF63CD1}" dt="2019-01-23T18:41:41.496" v="1703" actId="20577"/>
          <ac:spMkLst>
            <pc:docMk/>
            <pc:sldMk cId="700361359" sldId="259"/>
            <ac:spMk id="3" creationId="{14F228BB-C4B6-4510-BC22-07DA79B52B0C}"/>
          </ac:spMkLst>
        </pc:spChg>
      </pc:sldChg>
      <pc:sldChg chg="modSp add">
        <pc:chgData name="Greta Cattaruzzi" userId="9142c802dfa2b3f5" providerId="LiveId" clId="{D33CE1F5-1C7E-4566-B8DC-CFCF9BF63CD1}" dt="2019-01-23T18:45:22.153" v="1926" actId="20577"/>
        <pc:sldMkLst>
          <pc:docMk/>
          <pc:sldMk cId="1837746801" sldId="260"/>
        </pc:sldMkLst>
        <pc:spChg chg="mod">
          <ac:chgData name="Greta Cattaruzzi" userId="9142c802dfa2b3f5" providerId="LiveId" clId="{D33CE1F5-1C7E-4566-B8DC-CFCF9BF63CD1}" dt="2019-01-23T18:45:22.153" v="1926" actId="20577"/>
          <ac:spMkLst>
            <pc:docMk/>
            <pc:sldMk cId="1837746801" sldId="260"/>
            <ac:spMk id="3" creationId="{72A111DB-1349-4AAF-A753-6E591F22270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D80887-6EFF-421D-B4C6-69EFD47447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verb</a:t>
            </a:r>
            <a:r>
              <a:rPr lang="it-IT" dirty="0"/>
              <a:t> «To look»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9A49A7D-8FF5-4F7C-A4A1-35CE3820AD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249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F9B7CD-39F0-4CAA-8FA2-2BE6E1EF5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Examples</a:t>
            </a:r>
            <a:r>
              <a:rPr lang="it-IT" dirty="0"/>
              <a:t> of </a:t>
            </a:r>
            <a:r>
              <a:rPr lang="it-IT" dirty="0" err="1"/>
              <a:t>phrasal</a:t>
            </a:r>
            <a:r>
              <a:rPr lang="it-IT" dirty="0"/>
              <a:t> </a:t>
            </a:r>
            <a:r>
              <a:rPr lang="it-IT" dirty="0" err="1"/>
              <a:t>verbs</a:t>
            </a:r>
            <a:r>
              <a:rPr lang="it-IT" dirty="0"/>
              <a:t> with «to look»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AE2004-55E5-47DE-900A-9ECF4EDAD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- </a:t>
            </a:r>
            <a:r>
              <a:rPr lang="it-IT" b="1" dirty="0">
                <a:solidFill>
                  <a:schemeClr val="tx1"/>
                </a:solidFill>
              </a:rPr>
              <a:t>To look in on</a:t>
            </a:r>
            <a:r>
              <a:rPr lang="it-IT" dirty="0">
                <a:solidFill>
                  <a:schemeClr val="tx1"/>
                </a:solidFill>
              </a:rPr>
              <a:t>: to </a:t>
            </a:r>
            <a:r>
              <a:rPr lang="it-IT" dirty="0" err="1">
                <a:solidFill>
                  <a:schemeClr val="tx1"/>
                </a:solidFill>
              </a:rPr>
              <a:t>visit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someone</a:t>
            </a:r>
            <a:r>
              <a:rPr lang="it-IT" dirty="0">
                <a:solidFill>
                  <a:schemeClr val="tx1"/>
                </a:solidFill>
              </a:rPr>
              <a:t> for a short time</a:t>
            </a: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Your </a:t>
            </a:r>
            <a:r>
              <a:rPr lang="it-IT" dirty="0" err="1">
                <a:solidFill>
                  <a:schemeClr val="tx1"/>
                </a:solidFill>
              </a:rPr>
              <a:t>grandparents</a:t>
            </a:r>
            <a:r>
              <a:rPr lang="it-IT" dirty="0">
                <a:solidFill>
                  <a:schemeClr val="tx1"/>
                </a:solidFill>
              </a:rPr>
              <a:t> are </a:t>
            </a:r>
            <a:r>
              <a:rPr lang="it-IT" dirty="0" err="1">
                <a:solidFill>
                  <a:schemeClr val="tx1"/>
                </a:solidFill>
              </a:rPr>
              <a:t>lucky</a:t>
            </a:r>
            <a:r>
              <a:rPr lang="it-IT" dirty="0">
                <a:solidFill>
                  <a:schemeClr val="tx1"/>
                </a:solidFill>
              </a:rPr>
              <a:t> to </a:t>
            </a:r>
            <a:r>
              <a:rPr lang="it-IT" dirty="0" err="1">
                <a:solidFill>
                  <a:schemeClr val="tx1"/>
                </a:solidFill>
              </a:rPr>
              <a:t>have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someone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who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looks</a:t>
            </a:r>
            <a:r>
              <a:rPr lang="it-IT" dirty="0">
                <a:solidFill>
                  <a:schemeClr val="tx1"/>
                </a:solidFill>
              </a:rPr>
              <a:t> in on </a:t>
            </a:r>
            <a:r>
              <a:rPr lang="it-IT" dirty="0" err="1">
                <a:solidFill>
                  <a:schemeClr val="tx1"/>
                </a:solidFill>
              </a:rPr>
              <a:t>them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- </a:t>
            </a:r>
            <a:r>
              <a:rPr lang="it-IT" b="1" dirty="0">
                <a:solidFill>
                  <a:schemeClr val="tx1"/>
                </a:solidFill>
              </a:rPr>
              <a:t>To look on</a:t>
            </a:r>
            <a:r>
              <a:rPr lang="it-IT" dirty="0">
                <a:solidFill>
                  <a:schemeClr val="tx1"/>
                </a:solidFill>
              </a:rPr>
              <a:t>: to </a:t>
            </a:r>
            <a:r>
              <a:rPr lang="it-IT" dirty="0" err="1">
                <a:solidFill>
                  <a:schemeClr val="tx1"/>
                </a:solidFill>
              </a:rPr>
              <a:t>watch</a:t>
            </a:r>
            <a:r>
              <a:rPr lang="it-IT" dirty="0">
                <a:solidFill>
                  <a:schemeClr val="tx1"/>
                </a:solidFill>
              </a:rPr>
              <a:t> an activity </a:t>
            </a:r>
            <a:r>
              <a:rPr lang="it-IT" dirty="0" err="1">
                <a:solidFill>
                  <a:schemeClr val="tx1"/>
                </a:solidFill>
              </a:rPr>
              <a:t>without</a:t>
            </a:r>
            <a:r>
              <a:rPr lang="it-IT" dirty="0">
                <a:solidFill>
                  <a:schemeClr val="tx1"/>
                </a:solidFill>
              </a:rPr>
              <a:t> taking part in </a:t>
            </a:r>
            <a:r>
              <a:rPr lang="it-IT" dirty="0" err="1">
                <a:solidFill>
                  <a:schemeClr val="tx1"/>
                </a:solidFill>
              </a:rPr>
              <a:t>it</a:t>
            </a:r>
            <a:r>
              <a:rPr lang="it-IT" dirty="0">
                <a:solidFill>
                  <a:schemeClr val="tx1"/>
                </a:solidFill>
              </a:rPr>
              <a:t> or </a:t>
            </a:r>
            <a:r>
              <a:rPr lang="it-IT" dirty="0" err="1">
                <a:solidFill>
                  <a:schemeClr val="tx1"/>
                </a:solidFill>
              </a:rPr>
              <a:t>getting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involved</a:t>
            </a: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I </a:t>
            </a:r>
            <a:r>
              <a:rPr lang="it-IT" dirty="0" err="1">
                <a:solidFill>
                  <a:schemeClr val="tx1"/>
                </a:solidFill>
              </a:rPr>
              <a:t>looked</a:t>
            </a:r>
            <a:r>
              <a:rPr lang="it-IT" dirty="0">
                <a:solidFill>
                  <a:schemeClr val="tx1"/>
                </a:solidFill>
              </a:rPr>
              <a:t> on </a:t>
            </a:r>
            <a:r>
              <a:rPr lang="it-IT" dirty="0" err="1">
                <a:solidFill>
                  <a:schemeClr val="tx1"/>
                </a:solidFill>
              </a:rPr>
              <a:t>as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they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were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being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>
                <a:solidFill>
                  <a:schemeClr val="tx1"/>
                </a:solidFill>
              </a:rPr>
              <a:t>mean.</a:t>
            </a: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- </a:t>
            </a:r>
            <a:r>
              <a:rPr lang="it-IT" b="1" dirty="0">
                <a:solidFill>
                  <a:schemeClr val="tx1"/>
                </a:solidFill>
              </a:rPr>
              <a:t>To look out for something or </a:t>
            </a:r>
            <a:r>
              <a:rPr lang="it-IT" b="1" dirty="0" err="1">
                <a:solidFill>
                  <a:schemeClr val="tx1"/>
                </a:solidFill>
              </a:rPr>
              <a:t>someone</a:t>
            </a:r>
            <a:r>
              <a:rPr lang="it-IT" dirty="0">
                <a:solidFill>
                  <a:schemeClr val="tx1"/>
                </a:solidFill>
              </a:rPr>
              <a:t>: be </a:t>
            </a:r>
            <a:r>
              <a:rPr lang="it-IT" dirty="0" err="1">
                <a:solidFill>
                  <a:schemeClr val="tx1"/>
                </a:solidFill>
              </a:rPr>
              <a:t>vigilant</a:t>
            </a: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 err="1">
                <a:solidFill>
                  <a:schemeClr val="tx1"/>
                </a:solidFill>
              </a:rPr>
              <a:t>You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should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try</a:t>
            </a:r>
            <a:r>
              <a:rPr lang="it-IT" dirty="0">
                <a:solidFill>
                  <a:schemeClr val="tx1"/>
                </a:solidFill>
              </a:rPr>
              <a:t> to look out for </a:t>
            </a:r>
            <a:r>
              <a:rPr lang="it-IT" dirty="0" err="1">
                <a:solidFill>
                  <a:schemeClr val="tx1"/>
                </a:solidFill>
              </a:rPr>
              <a:t>him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453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2493D9-6D1D-4D6B-94D1-B6F1B8240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DE3AEB-E4EE-4C64-8C24-5CE4FD144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b="1" dirty="0">
                <a:solidFill>
                  <a:schemeClr val="tx1"/>
                </a:solidFill>
              </a:rPr>
              <a:t>- To look over: </a:t>
            </a:r>
            <a:r>
              <a:rPr lang="it-IT" dirty="0" err="1">
                <a:solidFill>
                  <a:schemeClr val="tx1"/>
                </a:solidFill>
              </a:rPr>
              <a:t>revise</a:t>
            </a:r>
            <a:r>
              <a:rPr lang="it-IT" dirty="0">
                <a:solidFill>
                  <a:schemeClr val="tx1"/>
                </a:solidFill>
              </a:rPr>
              <a:t> or </a:t>
            </a:r>
            <a:r>
              <a:rPr lang="it-IT" dirty="0" err="1">
                <a:solidFill>
                  <a:schemeClr val="tx1"/>
                </a:solidFill>
              </a:rPr>
              <a:t>examine</a:t>
            </a:r>
            <a:r>
              <a:rPr lang="it-IT" dirty="0">
                <a:solidFill>
                  <a:schemeClr val="tx1"/>
                </a:solidFill>
              </a:rPr>
              <a:t> something, </a:t>
            </a:r>
            <a:r>
              <a:rPr lang="it-IT" dirty="0" err="1">
                <a:solidFill>
                  <a:schemeClr val="tx1"/>
                </a:solidFill>
              </a:rPr>
              <a:t>usually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quickly</a:t>
            </a: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 err="1">
                <a:solidFill>
                  <a:schemeClr val="tx1"/>
                </a:solidFill>
              </a:rPr>
              <a:t>Did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you</a:t>
            </a:r>
            <a:r>
              <a:rPr lang="it-IT" dirty="0">
                <a:solidFill>
                  <a:schemeClr val="tx1"/>
                </a:solidFill>
              </a:rPr>
              <a:t> look over </a:t>
            </a:r>
            <a:r>
              <a:rPr lang="it-IT" dirty="0" err="1">
                <a:solidFill>
                  <a:schemeClr val="tx1"/>
                </a:solidFill>
              </a:rPr>
              <a:t>your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essay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before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submitting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it</a:t>
            </a:r>
            <a:r>
              <a:rPr lang="it-IT" dirty="0">
                <a:solidFill>
                  <a:schemeClr val="tx1"/>
                </a:solidFill>
              </a:rPr>
              <a:t>?</a:t>
            </a: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-</a:t>
            </a:r>
            <a:r>
              <a:rPr lang="it-IT" b="1" dirty="0">
                <a:solidFill>
                  <a:schemeClr val="tx1"/>
                </a:solidFill>
              </a:rPr>
              <a:t> To look </a:t>
            </a:r>
            <a:r>
              <a:rPr lang="it-IT" b="1" dirty="0" err="1">
                <a:solidFill>
                  <a:schemeClr val="tx1"/>
                </a:solidFill>
              </a:rPr>
              <a:t>someone</a:t>
            </a:r>
            <a:r>
              <a:rPr lang="it-IT" b="1" dirty="0">
                <a:solidFill>
                  <a:schemeClr val="tx1"/>
                </a:solidFill>
              </a:rPr>
              <a:t> up</a:t>
            </a:r>
            <a:r>
              <a:rPr lang="it-IT" dirty="0">
                <a:solidFill>
                  <a:schemeClr val="tx1"/>
                </a:solidFill>
              </a:rPr>
              <a:t>: to make social </a:t>
            </a:r>
            <a:r>
              <a:rPr lang="it-IT" dirty="0" err="1">
                <a:solidFill>
                  <a:schemeClr val="tx1"/>
                </a:solidFill>
              </a:rPr>
              <a:t>contact</a:t>
            </a:r>
            <a:r>
              <a:rPr lang="it-IT" dirty="0">
                <a:solidFill>
                  <a:schemeClr val="tx1"/>
                </a:solidFill>
              </a:rPr>
              <a:t> with </a:t>
            </a:r>
            <a:r>
              <a:rPr lang="it-IT" dirty="0" err="1">
                <a:solidFill>
                  <a:schemeClr val="tx1"/>
                </a:solidFill>
              </a:rPr>
              <a:t>someone</a:t>
            </a: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 err="1">
                <a:solidFill>
                  <a:schemeClr val="tx1"/>
                </a:solidFill>
              </a:rPr>
              <a:t>If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you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ever</a:t>
            </a:r>
            <a:r>
              <a:rPr lang="it-IT" dirty="0">
                <a:solidFill>
                  <a:schemeClr val="tx1"/>
                </a:solidFill>
              </a:rPr>
              <a:t> come to </a:t>
            </a:r>
            <a:r>
              <a:rPr lang="it-IT" dirty="0" err="1">
                <a:solidFill>
                  <a:schemeClr val="tx1"/>
                </a:solidFill>
              </a:rPr>
              <a:t>Italy</a:t>
            </a:r>
            <a:r>
              <a:rPr lang="it-IT" dirty="0">
                <a:solidFill>
                  <a:schemeClr val="tx1"/>
                </a:solidFill>
              </a:rPr>
              <a:t>, look me up!</a:t>
            </a: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-</a:t>
            </a:r>
            <a:r>
              <a:rPr lang="it-IT" b="1" dirty="0">
                <a:solidFill>
                  <a:schemeClr val="tx1"/>
                </a:solidFill>
              </a:rPr>
              <a:t> To look </a:t>
            </a:r>
            <a:r>
              <a:rPr lang="it-IT" b="1" dirty="0" err="1">
                <a:solidFill>
                  <a:schemeClr val="tx1"/>
                </a:solidFill>
              </a:rPr>
              <a:t>away</a:t>
            </a:r>
            <a:r>
              <a:rPr lang="it-IT" b="1" dirty="0">
                <a:solidFill>
                  <a:schemeClr val="tx1"/>
                </a:solidFill>
              </a:rPr>
              <a:t>: </a:t>
            </a:r>
            <a:r>
              <a:rPr lang="it-IT" dirty="0">
                <a:solidFill>
                  <a:schemeClr val="tx1"/>
                </a:solidFill>
              </a:rPr>
              <a:t>to turn </a:t>
            </a:r>
            <a:r>
              <a:rPr lang="it-IT" dirty="0" err="1">
                <a:solidFill>
                  <a:schemeClr val="tx1"/>
                </a:solidFill>
              </a:rPr>
              <a:t>your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eyes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away</a:t>
            </a:r>
            <a:r>
              <a:rPr lang="it-IT" dirty="0">
                <a:solidFill>
                  <a:schemeClr val="tx1"/>
                </a:solidFill>
              </a:rPr>
              <a:t> from something</a:t>
            </a:r>
          </a:p>
          <a:p>
            <a:pPr marL="45720" indent="0">
              <a:buNone/>
            </a:pPr>
            <a:r>
              <a:rPr lang="it-IT" dirty="0" err="1">
                <a:solidFill>
                  <a:schemeClr val="tx1"/>
                </a:solidFill>
              </a:rPr>
              <a:t>When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she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noticed</a:t>
            </a:r>
            <a:r>
              <a:rPr lang="it-IT" dirty="0">
                <a:solidFill>
                  <a:schemeClr val="tx1"/>
                </a:solidFill>
              </a:rPr>
              <a:t> me, I </a:t>
            </a:r>
            <a:r>
              <a:rPr lang="it-IT" dirty="0" err="1">
                <a:solidFill>
                  <a:schemeClr val="tx1"/>
                </a:solidFill>
              </a:rPr>
              <a:t>immediately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looked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away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6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D803E9-5956-49C8-A6F8-52F90E9F2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F228BB-C4B6-4510-BC22-07DA79B52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it-IT" b="1" dirty="0">
                <a:solidFill>
                  <a:schemeClr val="tx1"/>
                </a:solidFill>
              </a:rPr>
              <a:t>-To look </a:t>
            </a:r>
            <a:r>
              <a:rPr lang="it-IT" b="1" dirty="0" err="1">
                <a:solidFill>
                  <a:schemeClr val="tx1"/>
                </a:solidFill>
              </a:rPr>
              <a:t>into</a:t>
            </a:r>
            <a:r>
              <a:rPr lang="it-IT" b="1" dirty="0">
                <a:solidFill>
                  <a:schemeClr val="tx1"/>
                </a:solidFill>
              </a:rPr>
              <a:t>: </a:t>
            </a:r>
            <a:r>
              <a:rPr lang="it-IT" dirty="0">
                <a:solidFill>
                  <a:schemeClr val="tx1"/>
                </a:solidFill>
              </a:rPr>
              <a:t>to </a:t>
            </a:r>
            <a:r>
              <a:rPr lang="it-IT" dirty="0" err="1">
                <a:solidFill>
                  <a:schemeClr val="tx1"/>
                </a:solidFill>
              </a:rPr>
              <a:t>find</a:t>
            </a:r>
            <a:r>
              <a:rPr lang="it-IT" dirty="0">
                <a:solidFill>
                  <a:schemeClr val="tx1"/>
                </a:solidFill>
              </a:rPr>
              <a:t> out more </a:t>
            </a:r>
            <a:r>
              <a:rPr lang="it-IT" dirty="0" err="1">
                <a:solidFill>
                  <a:schemeClr val="tx1"/>
                </a:solidFill>
              </a:rPr>
              <a:t>about</a:t>
            </a:r>
            <a:r>
              <a:rPr lang="it-IT" dirty="0">
                <a:solidFill>
                  <a:schemeClr val="tx1"/>
                </a:solidFill>
              </a:rPr>
              <a:t> something</a:t>
            </a:r>
          </a:p>
          <a:p>
            <a:pPr marL="45720" indent="0">
              <a:buNone/>
            </a:pPr>
            <a:r>
              <a:rPr lang="it-IT" dirty="0" err="1">
                <a:solidFill>
                  <a:schemeClr val="tx1"/>
                </a:solidFill>
              </a:rPr>
              <a:t>I’ll</a:t>
            </a:r>
            <a:r>
              <a:rPr lang="it-IT" dirty="0">
                <a:solidFill>
                  <a:schemeClr val="tx1"/>
                </a:solidFill>
              </a:rPr>
              <a:t> look </a:t>
            </a:r>
            <a:r>
              <a:rPr lang="it-IT" dirty="0" err="1">
                <a:solidFill>
                  <a:schemeClr val="tx1"/>
                </a:solidFill>
              </a:rPr>
              <a:t>into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it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when</a:t>
            </a:r>
            <a:r>
              <a:rPr lang="it-IT" dirty="0">
                <a:solidFill>
                  <a:schemeClr val="tx1"/>
                </a:solidFill>
              </a:rPr>
              <a:t> I </a:t>
            </a:r>
            <a:r>
              <a:rPr lang="it-IT" dirty="0" err="1">
                <a:solidFill>
                  <a:schemeClr val="tx1"/>
                </a:solidFill>
              </a:rPr>
              <a:t>have</a:t>
            </a:r>
            <a:r>
              <a:rPr lang="it-IT" dirty="0">
                <a:solidFill>
                  <a:schemeClr val="tx1"/>
                </a:solidFill>
              </a:rPr>
              <a:t> time.</a:t>
            </a: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-</a:t>
            </a:r>
            <a:r>
              <a:rPr lang="it-IT" b="1" dirty="0">
                <a:solidFill>
                  <a:schemeClr val="tx1"/>
                </a:solidFill>
              </a:rPr>
              <a:t> To look down on: </a:t>
            </a:r>
            <a:r>
              <a:rPr lang="it-IT" dirty="0">
                <a:solidFill>
                  <a:schemeClr val="tx1"/>
                </a:solidFill>
              </a:rPr>
              <a:t>to </a:t>
            </a:r>
            <a:r>
              <a:rPr lang="it-IT" dirty="0" err="1">
                <a:solidFill>
                  <a:schemeClr val="tx1"/>
                </a:solidFill>
              </a:rPr>
              <a:t>consider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someone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inferior</a:t>
            </a: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 err="1">
                <a:solidFill>
                  <a:schemeClr val="tx1"/>
                </a:solidFill>
              </a:rPr>
              <a:t>She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looks</a:t>
            </a:r>
            <a:r>
              <a:rPr lang="it-IT" dirty="0">
                <a:solidFill>
                  <a:schemeClr val="tx1"/>
                </a:solidFill>
              </a:rPr>
              <a:t> down on </a:t>
            </a:r>
            <a:r>
              <a:rPr lang="it-IT" dirty="0" err="1">
                <a:solidFill>
                  <a:schemeClr val="tx1"/>
                </a:solidFill>
              </a:rPr>
              <a:t>everyone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dirty="0" err="1">
                <a:solidFill>
                  <a:schemeClr val="tx1"/>
                </a:solidFill>
              </a:rPr>
              <a:t>she’s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unbelievable</a:t>
            </a:r>
            <a:r>
              <a:rPr lang="it-IT" dirty="0">
                <a:solidFill>
                  <a:schemeClr val="tx1"/>
                </a:solidFill>
              </a:rPr>
              <a:t>!</a:t>
            </a: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-</a:t>
            </a:r>
            <a:r>
              <a:rPr lang="it-IT" b="1" dirty="0">
                <a:solidFill>
                  <a:schemeClr val="tx1"/>
                </a:solidFill>
              </a:rPr>
              <a:t> To look up to: </a:t>
            </a:r>
            <a:r>
              <a:rPr lang="it-IT" dirty="0">
                <a:solidFill>
                  <a:schemeClr val="tx1"/>
                </a:solidFill>
              </a:rPr>
              <a:t>to </a:t>
            </a:r>
            <a:r>
              <a:rPr lang="it-IT" dirty="0" err="1">
                <a:solidFill>
                  <a:schemeClr val="tx1"/>
                </a:solidFill>
              </a:rPr>
              <a:t>admire</a:t>
            </a: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I always look up to </a:t>
            </a:r>
            <a:r>
              <a:rPr lang="it-IT" dirty="0" err="1">
                <a:solidFill>
                  <a:schemeClr val="tx1"/>
                </a:solidFill>
              </a:rPr>
              <a:t>people</a:t>
            </a:r>
            <a:r>
              <a:rPr lang="it-IT" dirty="0">
                <a:solidFill>
                  <a:schemeClr val="tx1"/>
                </a:solidFill>
              </a:rPr>
              <a:t> with a positive </a:t>
            </a:r>
            <a:r>
              <a:rPr lang="it-IT" dirty="0" err="1">
                <a:solidFill>
                  <a:schemeClr val="tx1"/>
                </a:solidFill>
              </a:rPr>
              <a:t>mindset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0361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AEC9C-45BA-4A42-A550-71D68CD7B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A111DB-1349-4AAF-A753-6E591F222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it-IT" b="1" dirty="0">
                <a:solidFill>
                  <a:schemeClr val="tx1"/>
                </a:solidFill>
              </a:rPr>
              <a:t>- To look back: </a:t>
            </a:r>
            <a:r>
              <a:rPr lang="it-IT" dirty="0">
                <a:solidFill>
                  <a:schemeClr val="tx1"/>
                </a:solidFill>
              </a:rPr>
              <a:t>to </a:t>
            </a:r>
            <a:r>
              <a:rPr lang="it-IT" dirty="0" err="1">
                <a:solidFill>
                  <a:schemeClr val="tx1"/>
                </a:solidFill>
              </a:rPr>
              <a:t>think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about</a:t>
            </a:r>
            <a:r>
              <a:rPr lang="it-IT" dirty="0">
                <a:solidFill>
                  <a:schemeClr val="tx1"/>
                </a:solidFill>
              </a:rPr>
              <a:t> something </a:t>
            </a:r>
            <a:r>
              <a:rPr lang="it-IT" dirty="0" err="1">
                <a:solidFill>
                  <a:schemeClr val="tx1"/>
                </a:solidFill>
              </a:rPr>
              <a:t>that</a:t>
            </a:r>
            <a:r>
              <a:rPr lang="it-IT" dirty="0">
                <a:solidFill>
                  <a:schemeClr val="tx1"/>
                </a:solidFill>
              </a:rPr>
              <a:t> happened in the </a:t>
            </a:r>
            <a:r>
              <a:rPr lang="it-IT" dirty="0" err="1">
                <a:solidFill>
                  <a:schemeClr val="tx1"/>
                </a:solidFill>
              </a:rPr>
              <a:t>past</a:t>
            </a:r>
            <a:endParaRPr lang="it-IT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it-IT" dirty="0">
                <a:solidFill>
                  <a:schemeClr val="tx1"/>
                </a:solidFill>
              </a:rPr>
              <a:t>Looking back, I </a:t>
            </a:r>
            <a:r>
              <a:rPr lang="it-IT" dirty="0" err="1">
                <a:solidFill>
                  <a:schemeClr val="tx1"/>
                </a:solidFill>
              </a:rPr>
              <a:t>regret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that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decision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it-IT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it-IT" b="1" dirty="0">
                <a:solidFill>
                  <a:schemeClr val="tx1"/>
                </a:solidFill>
              </a:rPr>
              <a:t>To look </a:t>
            </a:r>
            <a:r>
              <a:rPr lang="it-IT" b="1" dirty="0" err="1">
                <a:solidFill>
                  <a:schemeClr val="tx1"/>
                </a:solidFill>
              </a:rPr>
              <a:t>ahead</a:t>
            </a:r>
            <a:r>
              <a:rPr lang="it-IT" b="1" dirty="0">
                <a:solidFill>
                  <a:schemeClr val="tx1"/>
                </a:solidFill>
              </a:rPr>
              <a:t>: </a:t>
            </a:r>
            <a:r>
              <a:rPr lang="it-IT" dirty="0">
                <a:solidFill>
                  <a:schemeClr val="tx1"/>
                </a:solidFill>
              </a:rPr>
              <a:t>to </a:t>
            </a:r>
            <a:r>
              <a:rPr lang="it-IT" dirty="0" err="1">
                <a:solidFill>
                  <a:schemeClr val="tx1"/>
                </a:solidFill>
              </a:rPr>
              <a:t>think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about</a:t>
            </a:r>
            <a:r>
              <a:rPr lang="it-IT" dirty="0">
                <a:solidFill>
                  <a:schemeClr val="tx1"/>
                </a:solidFill>
              </a:rPr>
              <a:t> the future</a:t>
            </a:r>
          </a:p>
          <a:p>
            <a:pPr marL="45720" indent="0">
              <a:buNone/>
            </a:pPr>
            <a:r>
              <a:rPr lang="it-IT" dirty="0" err="1">
                <a:solidFill>
                  <a:schemeClr val="tx1"/>
                </a:solidFill>
              </a:rPr>
              <a:t>We</a:t>
            </a:r>
            <a:r>
              <a:rPr lang="it-IT" dirty="0">
                <a:solidFill>
                  <a:schemeClr val="tx1"/>
                </a:solidFill>
              </a:rPr>
              <a:t> are </a:t>
            </a:r>
            <a:r>
              <a:rPr lang="it-IT" dirty="0" err="1">
                <a:solidFill>
                  <a:schemeClr val="tx1"/>
                </a:solidFill>
              </a:rPr>
              <a:t>trying</a:t>
            </a:r>
            <a:r>
              <a:rPr lang="it-IT" dirty="0">
                <a:solidFill>
                  <a:schemeClr val="tx1"/>
                </a:solidFill>
              </a:rPr>
              <a:t> to look </a:t>
            </a:r>
            <a:r>
              <a:rPr lang="it-IT" dirty="0" err="1">
                <a:solidFill>
                  <a:schemeClr val="tx1"/>
                </a:solidFill>
              </a:rPr>
              <a:t>ahead</a:t>
            </a:r>
            <a:r>
              <a:rPr lang="it-IT" dirty="0">
                <a:solidFill>
                  <a:schemeClr val="tx1"/>
                </a:solidFill>
              </a:rPr>
              <a:t> and </a:t>
            </a:r>
            <a:r>
              <a:rPr lang="it-IT" dirty="0" err="1">
                <a:solidFill>
                  <a:schemeClr val="tx1"/>
                </a:solidFill>
              </a:rPr>
              <a:t>see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what</a:t>
            </a:r>
            <a:r>
              <a:rPr lang="it-IT" dirty="0">
                <a:solidFill>
                  <a:schemeClr val="tx1"/>
                </a:solidFill>
              </a:rPr>
              <a:t> </a:t>
            </a:r>
            <a:r>
              <a:rPr lang="it-IT" dirty="0" err="1">
                <a:solidFill>
                  <a:schemeClr val="tx1"/>
                </a:solidFill>
              </a:rPr>
              <a:t>our</a:t>
            </a:r>
            <a:r>
              <a:rPr lang="it-IT" dirty="0">
                <a:solidFill>
                  <a:schemeClr val="tx1"/>
                </a:solidFill>
              </a:rPr>
              <a:t> options are.</a:t>
            </a:r>
          </a:p>
        </p:txBody>
      </p:sp>
    </p:spTree>
    <p:extLst>
      <p:ext uri="{BB962C8B-B14F-4D97-AF65-F5344CB8AC3E}">
        <p14:creationId xmlns:p14="http://schemas.microsoft.com/office/powerpoint/2010/main" val="1837746801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65</TotalTime>
  <Words>256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7" baseType="lpstr">
      <vt:lpstr>Corbel</vt:lpstr>
      <vt:lpstr>Base</vt:lpstr>
      <vt:lpstr>The verb «To look»</vt:lpstr>
      <vt:lpstr>Examples of phrasal verbs with «to look»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verb «To look»</dc:title>
  <dc:creator>Greta Cattaruzzi</dc:creator>
  <cp:lastModifiedBy>Greta Cattaruzzi</cp:lastModifiedBy>
  <cp:revision>1</cp:revision>
  <dcterms:created xsi:type="dcterms:W3CDTF">2019-01-23T17:39:19Z</dcterms:created>
  <dcterms:modified xsi:type="dcterms:W3CDTF">2019-01-23T18:58:32Z</dcterms:modified>
</cp:coreProperties>
</file>