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Lst>
  <p:notesMasterIdLst>
    <p:notesMasterId r:id="rId62"/>
  </p:notesMasterIdLst>
  <p:sldIdLst>
    <p:sldId id="1289" r:id="rId2"/>
    <p:sldId id="1366" r:id="rId3"/>
    <p:sldId id="1367" r:id="rId4"/>
    <p:sldId id="1368" r:id="rId5"/>
    <p:sldId id="1369" r:id="rId6"/>
    <p:sldId id="1370" r:id="rId7"/>
    <p:sldId id="1371" r:id="rId8"/>
    <p:sldId id="1372" r:id="rId9"/>
    <p:sldId id="1373" r:id="rId10"/>
    <p:sldId id="1374" r:id="rId11"/>
    <p:sldId id="1375" r:id="rId12"/>
    <p:sldId id="1376" r:id="rId13"/>
    <p:sldId id="1382" r:id="rId14"/>
    <p:sldId id="1383" r:id="rId15"/>
    <p:sldId id="1384" r:id="rId16"/>
    <p:sldId id="1385" r:id="rId17"/>
    <p:sldId id="1386" r:id="rId18"/>
    <p:sldId id="1387" r:id="rId19"/>
    <p:sldId id="1388" r:id="rId20"/>
    <p:sldId id="1389" r:id="rId21"/>
    <p:sldId id="1390" r:id="rId22"/>
    <p:sldId id="1391" r:id="rId23"/>
    <p:sldId id="1392" r:id="rId24"/>
    <p:sldId id="1393" r:id="rId25"/>
    <p:sldId id="1394" r:id="rId26"/>
    <p:sldId id="1395" r:id="rId27"/>
    <p:sldId id="1396" r:id="rId28"/>
    <p:sldId id="1397" r:id="rId29"/>
    <p:sldId id="1398" r:id="rId30"/>
    <p:sldId id="1399" r:id="rId31"/>
    <p:sldId id="1400" r:id="rId32"/>
    <p:sldId id="1401" r:id="rId33"/>
    <p:sldId id="1402" r:id="rId34"/>
    <p:sldId id="1403" r:id="rId35"/>
    <p:sldId id="1404" r:id="rId36"/>
    <p:sldId id="1405" r:id="rId37"/>
    <p:sldId id="1406" r:id="rId38"/>
    <p:sldId id="1407" r:id="rId39"/>
    <p:sldId id="1408" r:id="rId40"/>
    <p:sldId id="1409" r:id="rId41"/>
    <p:sldId id="1410" r:id="rId42"/>
    <p:sldId id="1411" r:id="rId43"/>
    <p:sldId id="1412" r:id="rId44"/>
    <p:sldId id="1413" r:id="rId45"/>
    <p:sldId id="1414" r:id="rId46"/>
    <p:sldId id="1415" r:id="rId47"/>
    <p:sldId id="1416" r:id="rId48"/>
    <p:sldId id="1417" r:id="rId49"/>
    <p:sldId id="1418" r:id="rId50"/>
    <p:sldId id="1419" r:id="rId51"/>
    <p:sldId id="1420" r:id="rId52"/>
    <p:sldId id="1421" r:id="rId53"/>
    <p:sldId id="1422" r:id="rId54"/>
    <p:sldId id="1423" r:id="rId55"/>
    <p:sldId id="1436" r:id="rId56"/>
    <p:sldId id="1437" r:id="rId57"/>
    <p:sldId id="1438" r:id="rId58"/>
    <p:sldId id="1439" r:id="rId59"/>
    <p:sldId id="1440" r:id="rId60"/>
    <p:sldId id="1441" r:id="rId61"/>
  </p:sldIdLst>
  <p:sldSz cx="9144000" cy="6858000" type="screen4x3"/>
  <p:notesSz cx="6858000" cy="9144000"/>
  <p:defaultTextStyle>
    <a:defPPr>
      <a:defRPr lang="it-IT"/>
    </a:defPPr>
    <a:lvl1pPr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96">
          <p15:clr>
            <a:srgbClr val="A4A3A4"/>
          </p15:clr>
        </p15:guide>
        <p15:guide id="2" pos="29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0000"/>
    <a:srgbClr val="33CC33"/>
    <a:srgbClr val="66FF33"/>
    <a:srgbClr val="6600FF"/>
    <a:srgbClr val="DDDDDD"/>
    <a:srgbClr val="00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81" autoAdjust="0"/>
    <p:restoredTop sz="73149" autoAdjust="0"/>
  </p:normalViewPr>
  <p:slideViewPr>
    <p:cSldViewPr snapToGrid="0">
      <p:cViewPr varScale="1">
        <p:scale>
          <a:sx n="64" d="100"/>
          <a:sy n="64" d="100"/>
        </p:scale>
        <p:origin x="1548" y="48"/>
      </p:cViewPr>
      <p:guideLst>
        <p:guide orient="horz" pos="96"/>
        <p:guide pos="29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656" y="-108"/>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Click to edit Master text styles</a:t>
            </a:r>
          </a:p>
          <a:p>
            <a:pPr lvl="1"/>
            <a:r>
              <a:rPr lang="it-IT" altLang="it-IT" noProof="0" smtClean="0"/>
              <a:t>Second level</a:t>
            </a:r>
          </a:p>
          <a:p>
            <a:pPr lvl="2"/>
            <a:r>
              <a:rPr lang="it-IT" altLang="it-IT" noProof="0" smtClean="0"/>
              <a:t>Third level</a:t>
            </a:r>
          </a:p>
          <a:p>
            <a:pPr lvl="3"/>
            <a:r>
              <a:rPr lang="it-IT" altLang="it-IT" noProof="0" smtClean="0"/>
              <a:t>Fourth level</a:t>
            </a:r>
          </a:p>
          <a:p>
            <a:pPr lvl="4"/>
            <a:r>
              <a:rPr lang="it-IT" altLang="it-IT"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F223013-8753-4916-9338-B74BE699DA32}" type="slidenum">
              <a:rPr lang="it-IT" altLang="it-IT"/>
              <a:pPr>
                <a:defRPr/>
              </a:pPr>
              <a:t>‹#›</a:t>
            </a:fld>
            <a:endParaRPr lang="it-IT" altLang="it-IT"/>
          </a:p>
        </p:txBody>
      </p:sp>
    </p:spTree>
    <p:extLst>
      <p:ext uri="{BB962C8B-B14F-4D97-AF65-F5344CB8AC3E}">
        <p14:creationId xmlns:p14="http://schemas.microsoft.com/office/powerpoint/2010/main" val="2800212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explorable.com/what-is-generalization" TargetMode="External"/><Relationship Id="rId3" Type="http://schemas.openxmlformats.org/officeDocument/2006/relationships/hyperlink" Target="http://www.socialresearchmethods.net/kb/exphybrd.php" TargetMode="External"/><Relationship Id="rId7" Type="http://schemas.openxmlformats.org/officeDocument/2006/relationships/hyperlink" Target="https://explorable.com/statistical-power-analysi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xplorable.com/definition-of-reliability" TargetMode="External"/><Relationship Id="rId5" Type="http://schemas.openxmlformats.org/officeDocument/2006/relationships/hyperlink" Target="https://explorable.com/external-validity" TargetMode="External"/><Relationship Id="rId4" Type="http://schemas.openxmlformats.org/officeDocument/2006/relationships/hyperlink" Target="https://explorable.com/internal-validity" TargetMode="External"/><Relationship Id="rId9" Type="http://schemas.openxmlformats.org/officeDocument/2006/relationships/hyperlink" Target="https://explorable.com/pretest-posttest-desig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4517A-1003-4FC3-9C0D-5F604F2363F1}" type="slidenum">
              <a:rPr lang="it-IT" altLang="it-IT"/>
              <a:pPr/>
              <a:t>1</a:t>
            </a:fld>
            <a:endParaRPr lang="it-IT" altLang="it-IT"/>
          </a:p>
        </p:txBody>
      </p:sp>
      <p:sp>
        <p:nvSpPr>
          <p:cNvPr id="1724418" name="Rectangle 2"/>
          <p:cNvSpPr>
            <a:spLocks noGrp="1" noRot="1" noChangeAspect="1" noChangeArrowheads="1" noTextEdit="1"/>
          </p:cNvSpPr>
          <p:nvPr>
            <p:ph type="sldImg"/>
          </p:nvPr>
        </p:nvSpPr>
        <p:spPr>
          <a:ln/>
        </p:spPr>
      </p:sp>
      <p:sp>
        <p:nvSpPr>
          <p:cNvPr id="172441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9995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D64BAC-3343-4E3D-A14F-CAB59F97FDBC}" type="slidenum">
              <a:rPr lang="it-IT" altLang="it-IT"/>
              <a:pPr/>
              <a:t>10</a:t>
            </a:fld>
            <a:endParaRPr lang="it-IT" altLang="it-IT"/>
          </a:p>
        </p:txBody>
      </p:sp>
      <p:sp>
        <p:nvSpPr>
          <p:cNvPr id="2703362" name="Rectangle 2"/>
          <p:cNvSpPr>
            <a:spLocks noGrp="1" noRot="1" noChangeAspect="1" noChangeArrowheads="1" noTextEdit="1"/>
          </p:cNvSpPr>
          <p:nvPr>
            <p:ph type="sldImg"/>
          </p:nvPr>
        </p:nvSpPr>
        <p:spPr>
          <a:ln/>
        </p:spPr>
      </p:sp>
      <p:sp>
        <p:nvSpPr>
          <p:cNvPr id="270336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53226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5395F9-66A3-406D-9521-B6A2AAE05E60}" type="slidenum">
              <a:rPr lang="it-IT" altLang="it-IT"/>
              <a:pPr/>
              <a:t>11</a:t>
            </a:fld>
            <a:endParaRPr lang="it-IT" altLang="it-IT"/>
          </a:p>
        </p:txBody>
      </p:sp>
      <p:sp>
        <p:nvSpPr>
          <p:cNvPr id="2705410" name="Rectangle 2"/>
          <p:cNvSpPr>
            <a:spLocks noGrp="1" noRot="1" noChangeAspect="1" noChangeArrowheads="1" noTextEdit="1"/>
          </p:cNvSpPr>
          <p:nvPr>
            <p:ph type="sldImg"/>
          </p:nvPr>
        </p:nvSpPr>
        <p:spPr>
          <a:ln/>
        </p:spPr>
      </p:sp>
      <p:sp>
        <p:nvSpPr>
          <p:cNvPr id="270541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324724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72342-DCCC-48C6-BF47-F0C40E848367}" type="slidenum">
              <a:rPr lang="it-IT" altLang="it-IT"/>
              <a:pPr/>
              <a:t>12</a:t>
            </a:fld>
            <a:endParaRPr lang="it-IT" altLang="it-IT"/>
          </a:p>
        </p:txBody>
      </p:sp>
      <p:sp>
        <p:nvSpPr>
          <p:cNvPr id="2707458" name="Rectangle 2"/>
          <p:cNvSpPr>
            <a:spLocks noGrp="1" noRot="1" noChangeAspect="1" noChangeArrowheads="1" noTextEdit="1"/>
          </p:cNvSpPr>
          <p:nvPr>
            <p:ph type="sldImg"/>
          </p:nvPr>
        </p:nvSpPr>
        <p:spPr>
          <a:ln/>
        </p:spPr>
      </p:sp>
      <p:sp>
        <p:nvSpPr>
          <p:cNvPr id="2707459" name="Rectangle 3"/>
          <p:cNvSpPr>
            <a:spLocks noGrp="1" noChangeArrowheads="1"/>
          </p:cNvSpPr>
          <p:nvPr>
            <p:ph type="body" idx="1"/>
          </p:nvPr>
        </p:nvSpPr>
        <p:spPr/>
        <p:txBody>
          <a:bodyPr/>
          <a:lstStyle/>
          <a:p>
            <a:r>
              <a:rPr lang="it-IT" altLang="it-IT"/>
              <a:t>Meta-analisi vedi articolo su Moodle</a:t>
            </a:r>
          </a:p>
        </p:txBody>
      </p:sp>
    </p:spTree>
    <p:extLst>
      <p:ext uri="{BB962C8B-B14F-4D97-AF65-F5344CB8AC3E}">
        <p14:creationId xmlns:p14="http://schemas.microsoft.com/office/powerpoint/2010/main" val="415883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3CEA9-BB66-4DF4-A01C-6CAFE11F7CD2}" type="slidenum">
              <a:rPr lang="it-IT" altLang="it-IT"/>
              <a:pPr/>
              <a:t>13</a:t>
            </a:fld>
            <a:endParaRPr lang="it-IT" altLang="it-IT"/>
          </a:p>
        </p:txBody>
      </p:sp>
      <p:sp>
        <p:nvSpPr>
          <p:cNvPr id="2715650" name="Rectangle 2"/>
          <p:cNvSpPr>
            <a:spLocks noGrp="1" noRot="1" noChangeAspect="1" noChangeArrowheads="1" noTextEdit="1"/>
          </p:cNvSpPr>
          <p:nvPr>
            <p:ph type="sldImg"/>
          </p:nvPr>
        </p:nvSpPr>
        <p:spPr>
          <a:ln/>
        </p:spPr>
      </p:sp>
      <p:sp>
        <p:nvSpPr>
          <p:cNvPr id="271565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56402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E7609-2014-4016-BA83-F495633DFB48}" type="slidenum">
              <a:rPr lang="it-IT" altLang="it-IT"/>
              <a:pPr/>
              <a:t>14</a:t>
            </a:fld>
            <a:endParaRPr lang="it-IT" altLang="it-IT"/>
          </a:p>
        </p:txBody>
      </p:sp>
      <p:sp>
        <p:nvSpPr>
          <p:cNvPr id="2717698" name="Rectangle 2"/>
          <p:cNvSpPr>
            <a:spLocks noGrp="1" noRot="1" noChangeAspect="1" noChangeArrowheads="1" noTextEdit="1"/>
          </p:cNvSpPr>
          <p:nvPr>
            <p:ph type="sldImg"/>
          </p:nvPr>
        </p:nvSpPr>
        <p:spPr>
          <a:ln/>
        </p:spPr>
      </p:sp>
      <p:sp>
        <p:nvSpPr>
          <p:cNvPr id="271769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1502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2EF457-E578-492E-8DDE-39996BA6AF88}" type="slidenum">
              <a:rPr lang="it-IT" altLang="it-IT"/>
              <a:pPr/>
              <a:t>15</a:t>
            </a:fld>
            <a:endParaRPr lang="it-IT" altLang="it-IT"/>
          </a:p>
        </p:txBody>
      </p:sp>
      <p:sp>
        <p:nvSpPr>
          <p:cNvPr id="2719746" name="Rectangle 2"/>
          <p:cNvSpPr>
            <a:spLocks noGrp="1" noRot="1" noChangeAspect="1" noChangeArrowheads="1" noTextEdit="1"/>
          </p:cNvSpPr>
          <p:nvPr>
            <p:ph type="sldImg"/>
          </p:nvPr>
        </p:nvSpPr>
        <p:spPr>
          <a:ln/>
        </p:spPr>
      </p:sp>
      <p:sp>
        <p:nvSpPr>
          <p:cNvPr id="271974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924772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519E3-3AE6-4F75-94AA-53DD52701389}" type="slidenum">
              <a:rPr lang="it-IT" altLang="it-IT"/>
              <a:pPr/>
              <a:t>16</a:t>
            </a:fld>
            <a:endParaRPr lang="it-IT" altLang="it-IT"/>
          </a:p>
        </p:txBody>
      </p:sp>
      <p:sp>
        <p:nvSpPr>
          <p:cNvPr id="2721794" name="Rectangle 2"/>
          <p:cNvSpPr>
            <a:spLocks noGrp="1" noRot="1" noChangeAspect="1" noChangeArrowheads="1" noTextEdit="1"/>
          </p:cNvSpPr>
          <p:nvPr>
            <p:ph type="sldImg"/>
          </p:nvPr>
        </p:nvSpPr>
        <p:spPr>
          <a:ln/>
        </p:spPr>
      </p:sp>
      <p:sp>
        <p:nvSpPr>
          <p:cNvPr id="272179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27598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3D2270-6F7D-4368-AA1E-89F618AFEDE7}" type="slidenum">
              <a:rPr lang="it-IT" altLang="it-IT"/>
              <a:pPr/>
              <a:t>17</a:t>
            </a:fld>
            <a:endParaRPr lang="it-IT" altLang="it-IT"/>
          </a:p>
        </p:txBody>
      </p:sp>
      <p:sp>
        <p:nvSpPr>
          <p:cNvPr id="2723842" name="Rectangle 2"/>
          <p:cNvSpPr>
            <a:spLocks noGrp="1" noRot="1" noChangeAspect="1" noChangeArrowheads="1" noTextEdit="1"/>
          </p:cNvSpPr>
          <p:nvPr>
            <p:ph type="sldImg"/>
          </p:nvPr>
        </p:nvSpPr>
        <p:spPr>
          <a:ln/>
        </p:spPr>
      </p:sp>
      <p:sp>
        <p:nvSpPr>
          <p:cNvPr id="272384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35903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698F0A-E319-4583-BF43-58C626DE6EBA}" type="slidenum">
              <a:rPr lang="it-IT" altLang="it-IT"/>
              <a:pPr/>
              <a:t>18</a:t>
            </a:fld>
            <a:endParaRPr lang="it-IT" altLang="it-IT"/>
          </a:p>
        </p:txBody>
      </p:sp>
      <p:sp>
        <p:nvSpPr>
          <p:cNvPr id="2725890" name="Rectangle 2"/>
          <p:cNvSpPr>
            <a:spLocks noGrp="1" noRot="1" noChangeAspect="1" noChangeArrowheads="1" noTextEdit="1"/>
          </p:cNvSpPr>
          <p:nvPr>
            <p:ph type="sldImg"/>
          </p:nvPr>
        </p:nvSpPr>
        <p:spPr>
          <a:ln/>
        </p:spPr>
      </p:sp>
      <p:sp>
        <p:nvSpPr>
          <p:cNvPr id="27258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221979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62463-39C8-4EE8-BBB2-CE37F5D846F6}" type="slidenum">
              <a:rPr lang="it-IT" altLang="it-IT"/>
              <a:pPr/>
              <a:t>19</a:t>
            </a:fld>
            <a:endParaRPr lang="it-IT" altLang="it-IT"/>
          </a:p>
        </p:txBody>
      </p:sp>
      <p:sp>
        <p:nvSpPr>
          <p:cNvPr id="2727938" name="Rectangle 2"/>
          <p:cNvSpPr>
            <a:spLocks noGrp="1" noRot="1" noChangeAspect="1" noChangeArrowheads="1" noTextEdit="1"/>
          </p:cNvSpPr>
          <p:nvPr>
            <p:ph type="sldImg"/>
          </p:nvPr>
        </p:nvSpPr>
        <p:spPr>
          <a:ln/>
        </p:spPr>
      </p:sp>
      <p:sp>
        <p:nvSpPr>
          <p:cNvPr id="272793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50603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7CC6E-CBE5-47DD-A113-A8EF65DF8138}" type="slidenum">
              <a:rPr lang="it-IT" altLang="it-IT"/>
              <a:pPr/>
              <a:t>2</a:t>
            </a:fld>
            <a:endParaRPr lang="it-IT" altLang="it-IT"/>
          </a:p>
        </p:txBody>
      </p:sp>
      <p:sp>
        <p:nvSpPr>
          <p:cNvPr id="2534402" name="Rectangle 2"/>
          <p:cNvSpPr>
            <a:spLocks noGrp="1" noRot="1" noChangeAspect="1" noChangeArrowheads="1" noTextEdit="1"/>
          </p:cNvSpPr>
          <p:nvPr>
            <p:ph type="sldImg"/>
          </p:nvPr>
        </p:nvSpPr>
        <p:spPr>
          <a:ln/>
        </p:spPr>
      </p:sp>
      <p:sp>
        <p:nvSpPr>
          <p:cNvPr id="253440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113231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AD6A1-B1D0-419E-A527-3C7ED01A56E1}" type="slidenum">
              <a:rPr lang="it-IT" altLang="it-IT"/>
              <a:pPr/>
              <a:t>20</a:t>
            </a:fld>
            <a:endParaRPr lang="it-IT" altLang="it-IT"/>
          </a:p>
        </p:txBody>
      </p:sp>
      <p:sp>
        <p:nvSpPr>
          <p:cNvPr id="2729986" name="Rectangle 2"/>
          <p:cNvSpPr>
            <a:spLocks noGrp="1" noRot="1" noChangeAspect="1" noChangeArrowheads="1" noTextEdit="1"/>
          </p:cNvSpPr>
          <p:nvPr>
            <p:ph type="sldImg"/>
          </p:nvPr>
        </p:nvSpPr>
        <p:spPr>
          <a:ln/>
        </p:spPr>
      </p:sp>
      <p:sp>
        <p:nvSpPr>
          <p:cNvPr id="272998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752873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0783C8-08E0-42EA-B6A8-8925ADAEA9BD}" type="slidenum">
              <a:rPr lang="it-IT" altLang="it-IT"/>
              <a:pPr/>
              <a:t>21</a:t>
            </a:fld>
            <a:endParaRPr lang="it-IT" altLang="it-IT"/>
          </a:p>
        </p:txBody>
      </p:sp>
      <p:sp>
        <p:nvSpPr>
          <p:cNvPr id="2732034" name="Rectangle 2"/>
          <p:cNvSpPr>
            <a:spLocks noGrp="1" noRot="1" noChangeAspect="1" noChangeArrowheads="1" noTextEdit="1"/>
          </p:cNvSpPr>
          <p:nvPr>
            <p:ph type="sldImg"/>
          </p:nvPr>
        </p:nvSpPr>
        <p:spPr>
          <a:ln/>
        </p:spPr>
      </p:sp>
      <p:sp>
        <p:nvSpPr>
          <p:cNvPr id="273203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89342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376DC-9168-482A-B1DA-21767002C22F}" type="slidenum">
              <a:rPr lang="it-IT" altLang="it-IT"/>
              <a:pPr/>
              <a:t>22</a:t>
            </a:fld>
            <a:endParaRPr lang="it-IT" altLang="it-IT"/>
          </a:p>
        </p:txBody>
      </p:sp>
      <p:sp>
        <p:nvSpPr>
          <p:cNvPr id="2734082" name="Rectangle 2"/>
          <p:cNvSpPr>
            <a:spLocks noGrp="1" noRot="1" noChangeAspect="1" noChangeArrowheads="1" noTextEdit="1"/>
          </p:cNvSpPr>
          <p:nvPr>
            <p:ph type="sldImg"/>
          </p:nvPr>
        </p:nvSpPr>
        <p:spPr>
          <a:ln/>
        </p:spPr>
      </p:sp>
      <p:sp>
        <p:nvSpPr>
          <p:cNvPr id="273408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691298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212D2-221D-4E51-BB63-D0321D90C4DE}" type="slidenum">
              <a:rPr lang="it-IT" altLang="it-IT"/>
              <a:pPr/>
              <a:t>23</a:t>
            </a:fld>
            <a:endParaRPr lang="it-IT" altLang="it-IT"/>
          </a:p>
        </p:txBody>
      </p:sp>
      <p:sp>
        <p:nvSpPr>
          <p:cNvPr id="2736130" name="Rectangle 2"/>
          <p:cNvSpPr>
            <a:spLocks noGrp="1" noRot="1" noChangeAspect="1" noChangeArrowheads="1" noTextEdit="1"/>
          </p:cNvSpPr>
          <p:nvPr>
            <p:ph type="sldImg"/>
          </p:nvPr>
        </p:nvSpPr>
        <p:spPr>
          <a:ln/>
        </p:spPr>
      </p:sp>
      <p:sp>
        <p:nvSpPr>
          <p:cNvPr id="2736131" name="Rectangle 3"/>
          <p:cNvSpPr>
            <a:spLocks noGrp="1" noChangeArrowheads="1"/>
          </p:cNvSpPr>
          <p:nvPr>
            <p:ph type="body" idx="1"/>
          </p:nvPr>
        </p:nvSpPr>
        <p:spPr/>
        <p:txBody>
          <a:bodyPr/>
          <a:lstStyle/>
          <a:p>
            <a:r>
              <a:rPr lang="it-IT" altLang="it-IT"/>
              <a:t>For example, let's say that you have a treatment that you believe will cause students to reduce racial stereotyping. You use the one group design and you have your participants take a pretest and posttest measuring their agreement with certain racial stereotypes. The problem is that perhaps their scores on the posttest are the result of being sensitized to the issue of racial stereotypes because they took a pretest</a:t>
            </a:r>
          </a:p>
        </p:txBody>
      </p:sp>
    </p:spTree>
    <p:extLst>
      <p:ext uri="{BB962C8B-B14F-4D97-AF65-F5344CB8AC3E}">
        <p14:creationId xmlns:p14="http://schemas.microsoft.com/office/powerpoint/2010/main" val="1959294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6213A9-F030-4DCC-978D-977A1DB12871}" type="slidenum">
              <a:rPr lang="it-IT" altLang="it-IT"/>
              <a:pPr/>
              <a:t>24</a:t>
            </a:fld>
            <a:endParaRPr lang="it-IT" altLang="it-IT"/>
          </a:p>
        </p:txBody>
      </p:sp>
      <p:sp>
        <p:nvSpPr>
          <p:cNvPr id="2738178" name="Rectangle 2"/>
          <p:cNvSpPr>
            <a:spLocks noGrp="1" noRot="1" noChangeAspect="1" noChangeArrowheads="1" noTextEdit="1"/>
          </p:cNvSpPr>
          <p:nvPr>
            <p:ph type="sldImg"/>
          </p:nvPr>
        </p:nvSpPr>
        <p:spPr>
          <a:ln/>
        </p:spPr>
      </p:sp>
      <p:sp>
        <p:nvSpPr>
          <p:cNvPr id="2738179" name="Rectangle 3"/>
          <p:cNvSpPr>
            <a:spLocks noGrp="1" noChangeArrowheads="1"/>
          </p:cNvSpPr>
          <p:nvPr>
            <p:ph type="body" idx="1"/>
          </p:nvPr>
        </p:nvSpPr>
        <p:spPr/>
        <p:txBody>
          <a:bodyPr/>
          <a:lstStyle/>
          <a:p>
            <a:r>
              <a:rPr lang="it-IT" altLang="it-IT"/>
              <a:t>For example, let's say that you have a treatment that you believe will cause students to reduce racial stereotyping. You use the one group design and you have your participants take a pretest and posttest measuring their agreement with certain racial stereotypes. The problem is that perhaps their scores on the posttest are the result of being sensitized to the issue of racial stereotypes because they took a pretest</a:t>
            </a:r>
          </a:p>
        </p:txBody>
      </p:sp>
    </p:spTree>
    <p:extLst>
      <p:ext uri="{BB962C8B-B14F-4D97-AF65-F5344CB8AC3E}">
        <p14:creationId xmlns:p14="http://schemas.microsoft.com/office/powerpoint/2010/main" val="2571371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C1975-C9B2-446E-8A2C-68132D3663E4}" type="slidenum">
              <a:rPr lang="it-IT" altLang="it-IT"/>
              <a:pPr/>
              <a:t>25</a:t>
            </a:fld>
            <a:endParaRPr lang="it-IT" altLang="it-IT"/>
          </a:p>
        </p:txBody>
      </p:sp>
      <p:sp>
        <p:nvSpPr>
          <p:cNvPr id="2740226" name="Rectangle 2"/>
          <p:cNvSpPr>
            <a:spLocks noGrp="1" noRot="1" noChangeAspect="1" noChangeArrowheads="1" noTextEdit="1"/>
          </p:cNvSpPr>
          <p:nvPr>
            <p:ph type="sldImg"/>
          </p:nvPr>
        </p:nvSpPr>
        <p:spPr>
          <a:ln/>
        </p:spPr>
      </p:sp>
      <p:sp>
        <p:nvSpPr>
          <p:cNvPr id="2740227" name="Rectangle 3"/>
          <p:cNvSpPr>
            <a:spLocks noGrp="1" noChangeArrowheads="1"/>
          </p:cNvSpPr>
          <p:nvPr>
            <p:ph type="body" idx="1"/>
          </p:nvPr>
        </p:nvSpPr>
        <p:spPr/>
        <p:txBody>
          <a:bodyPr/>
          <a:lstStyle/>
          <a:p>
            <a:r>
              <a:rPr lang="it-IT" altLang="it-IT" i="1"/>
              <a:t>The </a:t>
            </a:r>
            <a:r>
              <a:rPr lang="it-IT" altLang="it-IT" i="1">
                <a:hlinkClick r:id="rId3"/>
              </a:rPr>
              <a:t>Solomon four group design</a:t>
            </a:r>
            <a:r>
              <a:rPr lang="it-IT" altLang="it-IT" i="1"/>
              <a:t> is one of the benchmarks for sociological and educational research, and combats most of the </a:t>
            </a:r>
            <a:r>
              <a:rPr lang="it-IT" altLang="it-IT" i="1">
                <a:hlinkClick r:id="rId4"/>
              </a:rPr>
              <a:t>internal</a:t>
            </a:r>
            <a:r>
              <a:rPr lang="it-IT" altLang="it-IT" i="1"/>
              <a:t> and </a:t>
            </a:r>
            <a:r>
              <a:rPr lang="it-IT" altLang="it-IT" i="1">
                <a:hlinkClick r:id="rId5"/>
              </a:rPr>
              <a:t>external</a:t>
            </a:r>
            <a:r>
              <a:rPr lang="it-IT" altLang="it-IT" i="1"/>
              <a:t> </a:t>
            </a:r>
            <a:r>
              <a:rPr lang="it-IT" altLang="it-IT" i="1">
                <a:hlinkClick r:id="rId6"/>
              </a:rPr>
              <a:t>validity</a:t>
            </a:r>
            <a:r>
              <a:rPr lang="it-IT" altLang="it-IT" i="1"/>
              <a:t> issues apparent in lesser designs. Despite the </a:t>
            </a:r>
            <a:r>
              <a:rPr lang="it-IT" altLang="it-IT" i="1">
                <a:hlinkClick r:id="rId7"/>
              </a:rPr>
              <a:t>statistical power</a:t>
            </a:r>
            <a:r>
              <a:rPr lang="it-IT" altLang="it-IT" i="1"/>
              <a:t> and results that are easy to </a:t>
            </a:r>
            <a:r>
              <a:rPr lang="it-IT" altLang="it-IT" i="1">
                <a:hlinkClick r:id="rId8"/>
              </a:rPr>
              <a:t>generalize</a:t>
            </a:r>
            <a:r>
              <a:rPr lang="it-IT" altLang="it-IT" i="1"/>
              <a:t>, this design does suffer from one major drawback that prevents it from becoming a common method of research: the complexity.</a:t>
            </a:r>
          </a:p>
          <a:p>
            <a:r>
              <a:rPr lang="it-IT" altLang="it-IT" i="1"/>
              <a:t>A researcher using a Solomon four group design must have the resources and time to use four research groups, not always possible in tightly funded research departments. Most schools and organizations are not going to allow researchers to assign four groups randomly because it will disrupt their normal practice. Thus, a non-random assignment of groups is essential and this undermines the strength of the design.</a:t>
            </a:r>
          </a:p>
          <a:p>
            <a:r>
              <a:rPr lang="it-IT" altLang="it-IT" i="1"/>
              <a:t>Secondly, the statistics involved is extremely complex, even in the age of computers and statistical programs. Unless the research is critical or funded by a large budget and extensive team of researchers, most experiments are of the simpler </a:t>
            </a:r>
            <a:r>
              <a:rPr lang="it-IT" altLang="it-IT" i="1">
                <a:hlinkClick r:id="rId9"/>
              </a:rPr>
              <a:t>pretest-posttest research designs</a:t>
            </a:r>
            <a:r>
              <a:rPr lang="it-IT" altLang="it-IT" i="1"/>
              <a:t>. As long as the researcher is fully aware of the issues with </a:t>
            </a:r>
            <a:r>
              <a:rPr lang="it-IT" altLang="it-IT" i="1">
                <a:hlinkClick r:id="rId5"/>
              </a:rPr>
              <a:t>external validity</a:t>
            </a:r>
            <a:r>
              <a:rPr lang="it-IT" altLang="it-IT" i="1"/>
              <a:t> and</a:t>
            </a:r>
            <a:r>
              <a:rPr lang="it-IT" altLang="it-IT" i="1">
                <a:hlinkClick r:id="rId8"/>
              </a:rPr>
              <a:t>generalization</a:t>
            </a:r>
            <a:r>
              <a:rPr lang="it-IT" altLang="it-IT" i="1"/>
              <a:t>, they are sufficiently robust and a Solomon four group design is not needed.</a:t>
            </a:r>
          </a:p>
        </p:txBody>
      </p:sp>
    </p:spTree>
    <p:extLst>
      <p:ext uri="{BB962C8B-B14F-4D97-AF65-F5344CB8AC3E}">
        <p14:creationId xmlns:p14="http://schemas.microsoft.com/office/powerpoint/2010/main" val="1617603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A51955-CDDA-4A2C-AE3E-28AF6BDDCD1D}" type="slidenum">
              <a:rPr lang="it-IT" altLang="it-IT"/>
              <a:pPr/>
              <a:t>26</a:t>
            </a:fld>
            <a:endParaRPr lang="it-IT" altLang="it-IT"/>
          </a:p>
        </p:txBody>
      </p:sp>
      <p:sp>
        <p:nvSpPr>
          <p:cNvPr id="2742274" name="Rectangle 2"/>
          <p:cNvSpPr>
            <a:spLocks noGrp="1" noRot="1" noChangeAspect="1" noChangeArrowheads="1" noTextEdit="1"/>
          </p:cNvSpPr>
          <p:nvPr>
            <p:ph type="sldImg"/>
          </p:nvPr>
        </p:nvSpPr>
        <p:spPr>
          <a:ln/>
        </p:spPr>
      </p:sp>
      <p:sp>
        <p:nvSpPr>
          <p:cNvPr id="2742275"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267978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E6143-6C60-4DDE-B4E7-924FB622A387}" type="slidenum">
              <a:rPr lang="it-IT" altLang="it-IT"/>
              <a:pPr/>
              <a:t>27</a:t>
            </a:fld>
            <a:endParaRPr lang="it-IT" altLang="it-IT"/>
          </a:p>
        </p:txBody>
      </p:sp>
      <p:sp>
        <p:nvSpPr>
          <p:cNvPr id="2789378" name="Rectangle 2"/>
          <p:cNvSpPr>
            <a:spLocks noGrp="1" noRot="1" noChangeAspect="1" noChangeArrowheads="1" noTextEdit="1"/>
          </p:cNvSpPr>
          <p:nvPr>
            <p:ph type="sldImg"/>
          </p:nvPr>
        </p:nvSpPr>
        <p:spPr>
          <a:ln/>
        </p:spPr>
      </p:sp>
      <p:sp>
        <p:nvSpPr>
          <p:cNvPr id="2789379"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2859072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BF6FD-FEE3-4DB8-BA8F-D65CFE6170DE}" type="slidenum">
              <a:rPr lang="it-IT" altLang="it-IT"/>
              <a:pPr/>
              <a:t>28</a:t>
            </a:fld>
            <a:endParaRPr lang="it-IT" altLang="it-IT"/>
          </a:p>
        </p:txBody>
      </p:sp>
      <p:sp>
        <p:nvSpPr>
          <p:cNvPr id="2791426" name="Rectangle 2"/>
          <p:cNvSpPr>
            <a:spLocks noGrp="1" noRot="1" noChangeAspect="1" noChangeArrowheads="1" noTextEdit="1"/>
          </p:cNvSpPr>
          <p:nvPr>
            <p:ph type="sldImg"/>
          </p:nvPr>
        </p:nvSpPr>
        <p:spPr>
          <a:ln/>
        </p:spPr>
      </p:sp>
      <p:sp>
        <p:nvSpPr>
          <p:cNvPr id="2791427"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2303599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63404-5709-4A3E-9C2F-6EBE2DE027C8}" type="slidenum">
              <a:rPr lang="it-IT" altLang="it-IT"/>
              <a:pPr/>
              <a:t>29</a:t>
            </a:fld>
            <a:endParaRPr lang="it-IT" altLang="it-IT"/>
          </a:p>
        </p:txBody>
      </p:sp>
      <p:sp>
        <p:nvSpPr>
          <p:cNvPr id="2793474" name="Rectangle 2"/>
          <p:cNvSpPr>
            <a:spLocks noGrp="1" noRot="1" noChangeAspect="1" noChangeArrowheads="1" noTextEdit="1"/>
          </p:cNvSpPr>
          <p:nvPr>
            <p:ph type="sldImg"/>
          </p:nvPr>
        </p:nvSpPr>
        <p:spPr>
          <a:ln/>
        </p:spPr>
      </p:sp>
      <p:sp>
        <p:nvSpPr>
          <p:cNvPr id="2793475"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74527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11C0F-4523-42E5-B26E-259FB6EDC44C}" type="slidenum">
              <a:rPr lang="it-IT" altLang="it-IT"/>
              <a:pPr/>
              <a:t>3</a:t>
            </a:fld>
            <a:endParaRPr lang="it-IT" altLang="it-IT"/>
          </a:p>
        </p:txBody>
      </p:sp>
      <p:sp>
        <p:nvSpPr>
          <p:cNvPr id="2536450" name="Rectangle 2"/>
          <p:cNvSpPr>
            <a:spLocks noGrp="1" noRot="1" noChangeAspect="1" noChangeArrowheads="1" noTextEdit="1"/>
          </p:cNvSpPr>
          <p:nvPr>
            <p:ph type="sldImg"/>
          </p:nvPr>
        </p:nvSpPr>
        <p:spPr>
          <a:ln/>
        </p:spPr>
      </p:sp>
      <p:sp>
        <p:nvSpPr>
          <p:cNvPr id="253645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871178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6F2B9-95C8-46AB-BB97-337194174DCE}" type="slidenum">
              <a:rPr lang="it-IT" altLang="it-IT"/>
              <a:pPr/>
              <a:t>30</a:t>
            </a:fld>
            <a:endParaRPr lang="it-IT" altLang="it-IT"/>
          </a:p>
        </p:txBody>
      </p:sp>
      <p:sp>
        <p:nvSpPr>
          <p:cNvPr id="2795522" name="Rectangle 2"/>
          <p:cNvSpPr>
            <a:spLocks noGrp="1" noRot="1" noChangeAspect="1" noChangeArrowheads="1" noTextEdit="1"/>
          </p:cNvSpPr>
          <p:nvPr>
            <p:ph type="sldImg"/>
          </p:nvPr>
        </p:nvSpPr>
        <p:spPr>
          <a:ln/>
        </p:spPr>
      </p:sp>
      <p:sp>
        <p:nvSpPr>
          <p:cNvPr id="2795523"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3103242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5EEAF-ED57-44DF-9EDB-D3E7957EBEE9}" type="slidenum">
              <a:rPr lang="it-IT" altLang="it-IT"/>
              <a:pPr/>
              <a:t>31</a:t>
            </a:fld>
            <a:endParaRPr lang="it-IT" altLang="it-IT"/>
          </a:p>
        </p:txBody>
      </p:sp>
      <p:sp>
        <p:nvSpPr>
          <p:cNvPr id="2744322" name="Rectangle 2"/>
          <p:cNvSpPr>
            <a:spLocks noGrp="1" noRot="1" noChangeAspect="1" noChangeArrowheads="1" noTextEdit="1"/>
          </p:cNvSpPr>
          <p:nvPr>
            <p:ph type="sldImg"/>
          </p:nvPr>
        </p:nvSpPr>
        <p:spPr>
          <a:ln/>
        </p:spPr>
      </p:sp>
      <p:sp>
        <p:nvSpPr>
          <p:cNvPr id="2744323"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1051609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3B2D88-F695-42CE-AED0-C65F74E64C16}" type="slidenum">
              <a:rPr lang="it-IT" altLang="it-IT"/>
              <a:pPr/>
              <a:t>32</a:t>
            </a:fld>
            <a:endParaRPr lang="it-IT" altLang="it-IT"/>
          </a:p>
        </p:txBody>
      </p:sp>
      <p:sp>
        <p:nvSpPr>
          <p:cNvPr id="2746370" name="Rectangle 2"/>
          <p:cNvSpPr>
            <a:spLocks noGrp="1" noRot="1" noChangeAspect="1" noChangeArrowheads="1" noTextEdit="1"/>
          </p:cNvSpPr>
          <p:nvPr>
            <p:ph type="sldImg"/>
          </p:nvPr>
        </p:nvSpPr>
        <p:spPr>
          <a:ln/>
        </p:spPr>
      </p:sp>
      <p:sp>
        <p:nvSpPr>
          <p:cNvPr id="2746371"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264527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44EA21-5CC6-40EC-9AAB-01A456C0B96A}" type="slidenum">
              <a:rPr lang="it-IT" altLang="it-IT"/>
              <a:pPr/>
              <a:t>33</a:t>
            </a:fld>
            <a:endParaRPr lang="it-IT" altLang="it-IT"/>
          </a:p>
        </p:txBody>
      </p:sp>
      <p:sp>
        <p:nvSpPr>
          <p:cNvPr id="2748418" name="Rectangle 2"/>
          <p:cNvSpPr>
            <a:spLocks noGrp="1" noRot="1" noChangeAspect="1" noChangeArrowheads="1" noTextEdit="1"/>
          </p:cNvSpPr>
          <p:nvPr>
            <p:ph type="sldImg"/>
          </p:nvPr>
        </p:nvSpPr>
        <p:spPr>
          <a:ln/>
        </p:spPr>
      </p:sp>
      <p:sp>
        <p:nvSpPr>
          <p:cNvPr id="2748419"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3353842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CA790-584C-4B94-88E9-2C8AB346B7B8}" type="slidenum">
              <a:rPr lang="it-IT" altLang="it-IT"/>
              <a:pPr/>
              <a:t>34</a:t>
            </a:fld>
            <a:endParaRPr lang="it-IT" altLang="it-IT"/>
          </a:p>
        </p:txBody>
      </p:sp>
      <p:sp>
        <p:nvSpPr>
          <p:cNvPr id="2750466" name="Rectangle 2"/>
          <p:cNvSpPr>
            <a:spLocks noGrp="1" noRot="1" noChangeAspect="1" noChangeArrowheads="1" noTextEdit="1"/>
          </p:cNvSpPr>
          <p:nvPr>
            <p:ph type="sldImg"/>
          </p:nvPr>
        </p:nvSpPr>
        <p:spPr>
          <a:ln/>
        </p:spPr>
      </p:sp>
      <p:sp>
        <p:nvSpPr>
          <p:cNvPr id="2750467" name="Rectangle 3"/>
          <p:cNvSpPr>
            <a:spLocks noGrp="1" noChangeArrowheads="1"/>
          </p:cNvSpPr>
          <p:nvPr>
            <p:ph type="body" idx="1"/>
          </p:nvPr>
        </p:nvSpPr>
        <p:spPr/>
        <p:txBody>
          <a:bodyPr/>
          <a:lstStyle/>
          <a:p>
            <a:r>
              <a:rPr lang="it-IT" altLang="it-IT"/>
              <a:t>Immaginiamo di dover fare un esperimento sulla detezione di espressioni facciali in tre condizioni, A, B, C dove però siamo forzati ad usare sempre le stesse faccie come stimoli: è chiaro che più il soggetto vedrà le faccie più bravo diverrà a codificarne le emozioni con il rischio di raggiungere un effetto tetto.</a:t>
            </a:r>
          </a:p>
        </p:txBody>
      </p:sp>
    </p:spTree>
    <p:extLst>
      <p:ext uri="{BB962C8B-B14F-4D97-AF65-F5344CB8AC3E}">
        <p14:creationId xmlns:p14="http://schemas.microsoft.com/office/powerpoint/2010/main" val="2415522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C9ECA-3B1C-4EFA-A175-403418E05976}" type="slidenum">
              <a:rPr lang="it-IT" altLang="it-IT"/>
              <a:pPr/>
              <a:t>35</a:t>
            </a:fld>
            <a:endParaRPr lang="it-IT" altLang="it-IT"/>
          </a:p>
        </p:txBody>
      </p:sp>
      <p:sp>
        <p:nvSpPr>
          <p:cNvPr id="2752514" name="Rectangle 2"/>
          <p:cNvSpPr>
            <a:spLocks noGrp="1" noRot="1" noChangeAspect="1" noChangeArrowheads="1" noTextEdit="1"/>
          </p:cNvSpPr>
          <p:nvPr>
            <p:ph type="sldImg"/>
          </p:nvPr>
        </p:nvSpPr>
        <p:spPr>
          <a:ln/>
        </p:spPr>
      </p:sp>
      <p:sp>
        <p:nvSpPr>
          <p:cNvPr id="2752515"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3572693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F341D0-16E6-40AD-85F9-F43C95258CA3}" type="slidenum">
              <a:rPr lang="it-IT" altLang="it-IT"/>
              <a:pPr/>
              <a:t>36</a:t>
            </a:fld>
            <a:endParaRPr lang="it-IT" altLang="it-IT"/>
          </a:p>
        </p:txBody>
      </p:sp>
      <p:sp>
        <p:nvSpPr>
          <p:cNvPr id="2754562" name="Rectangle 2"/>
          <p:cNvSpPr>
            <a:spLocks noGrp="1" noRot="1" noChangeAspect="1" noChangeArrowheads="1" noTextEdit="1"/>
          </p:cNvSpPr>
          <p:nvPr>
            <p:ph type="sldImg"/>
          </p:nvPr>
        </p:nvSpPr>
        <p:spPr>
          <a:ln/>
        </p:spPr>
      </p:sp>
      <p:sp>
        <p:nvSpPr>
          <p:cNvPr id="2754563"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4009672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091F5-CBC5-4384-8910-637BB1833E11}" type="slidenum">
              <a:rPr lang="it-IT" altLang="it-IT"/>
              <a:pPr/>
              <a:t>37</a:t>
            </a:fld>
            <a:endParaRPr lang="it-IT" altLang="it-IT"/>
          </a:p>
        </p:txBody>
      </p:sp>
      <p:sp>
        <p:nvSpPr>
          <p:cNvPr id="2756610" name="Rectangle 2"/>
          <p:cNvSpPr>
            <a:spLocks noGrp="1" noRot="1" noChangeAspect="1" noChangeArrowheads="1" noTextEdit="1"/>
          </p:cNvSpPr>
          <p:nvPr>
            <p:ph type="sldImg"/>
          </p:nvPr>
        </p:nvSpPr>
        <p:spPr>
          <a:ln/>
        </p:spPr>
      </p:sp>
      <p:sp>
        <p:nvSpPr>
          <p:cNvPr id="2756611"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179483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DAD6D5-EBF8-491D-91CD-7E5775C281D6}" type="slidenum">
              <a:rPr lang="it-IT" altLang="it-IT"/>
              <a:pPr/>
              <a:t>38</a:t>
            </a:fld>
            <a:endParaRPr lang="it-IT" altLang="it-IT"/>
          </a:p>
        </p:txBody>
      </p:sp>
      <p:sp>
        <p:nvSpPr>
          <p:cNvPr id="2758658" name="Rectangle 2"/>
          <p:cNvSpPr>
            <a:spLocks noGrp="1" noRot="1" noChangeAspect="1" noChangeArrowheads="1" noTextEdit="1"/>
          </p:cNvSpPr>
          <p:nvPr>
            <p:ph type="sldImg"/>
          </p:nvPr>
        </p:nvSpPr>
        <p:spPr>
          <a:ln/>
        </p:spPr>
      </p:sp>
      <p:sp>
        <p:nvSpPr>
          <p:cNvPr id="2758659"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3312611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37B41-FCB5-4EB8-8156-50CCD785A7A6}" type="slidenum">
              <a:rPr lang="it-IT" altLang="it-IT"/>
              <a:pPr/>
              <a:t>39</a:t>
            </a:fld>
            <a:endParaRPr lang="it-IT" altLang="it-IT"/>
          </a:p>
        </p:txBody>
      </p:sp>
      <p:sp>
        <p:nvSpPr>
          <p:cNvPr id="2760706" name="Rectangle 2"/>
          <p:cNvSpPr>
            <a:spLocks noGrp="1" noRot="1" noChangeAspect="1" noChangeArrowheads="1" noTextEdit="1"/>
          </p:cNvSpPr>
          <p:nvPr>
            <p:ph type="sldImg"/>
          </p:nvPr>
        </p:nvSpPr>
        <p:spPr>
          <a:ln/>
        </p:spPr>
      </p:sp>
      <p:sp>
        <p:nvSpPr>
          <p:cNvPr id="2760707"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79790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F9FFD-55FF-400B-8F1D-6EDE1043212E}" type="slidenum">
              <a:rPr lang="it-IT" altLang="it-IT"/>
              <a:pPr/>
              <a:t>4</a:t>
            </a:fld>
            <a:endParaRPr lang="it-IT" altLang="it-IT"/>
          </a:p>
        </p:txBody>
      </p:sp>
      <p:sp>
        <p:nvSpPr>
          <p:cNvPr id="2538498" name="Rectangle 2"/>
          <p:cNvSpPr>
            <a:spLocks noGrp="1" noRot="1" noChangeAspect="1" noChangeArrowheads="1" noTextEdit="1"/>
          </p:cNvSpPr>
          <p:nvPr>
            <p:ph type="sldImg"/>
          </p:nvPr>
        </p:nvSpPr>
        <p:spPr>
          <a:ln/>
        </p:spPr>
      </p:sp>
      <p:sp>
        <p:nvSpPr>
          <p:cNvPr id="253849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08234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4FA68-0788-49F7-8A07-9C6C83CCC3AD}" type="slidenum">
              <a:rPr lang="it-IT" altLang="it-IT"/>
              <a:pPr/>
              <a:t>40</a:t>
            </a:fld>
            <a:endParaRPr lang="it-IT" altLang="it-IT"/>
          </a:p>
        </p:txBody>
      </p:sp>
      <p:sp>
        <p:nvSpPr>
          <p:cNvPr id="2762754" name="Rectangle 2"/>
          <p:cNvSpPr>
            <a:spLocks noGrp="1" noRot="1" noChangeAspect="1" noChangeArrowheads="1" noTextEdit="1"/>
          </p:cNvSpPr>
          <p:nvPr>
            <p:ph type="sldImg"/>
          </p:nvPr>
        </p:nvSpPr>
        <p:spPr>
          <a:ln/>
        </p:spPr>
      </p:sp>
      <p:sp>
        <p:nvSpPr>
          <p:cNvPr id="2762755"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1601830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BC5D52-8F28-4A5B-88DB-AD0016322908}" type="slidenum">
              <a:rPr lang="it-IT" altLang="it-IT"/>
              <a:pPr/>
              <a:t>41</a:t>
            </a:fld>
            <a:endParaRPr lang="it-IT" altLang="it-IT"/>
          </a:p>
        </p:txBody>
      </p:sp>
      <p:sp>
        <p:nvSpPr>
          <p:cNvPr id="2764802" name="Rectangle 2"/>
          <p:cNvSpPr>
            <a:spLocks noGrp="1" noRot="1" noChangeAspect="1" noChangeArrowheads="1" noTextEdit="1"/>
          </p:cNvSpPr>
          <p:nvPr>
            <p:ph type="sldImg"/>
          </p:nvPr>
        </p:nvSpPr>
        <p:spPr>
          <a:ln/>
        </p:spPr>
      </p:sp>
      <p:sp>
        <p:nvSpPr>
          <p:cNvPr id="2764803"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1742398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F90A6-0336-4B77-91BF-9AAD02F4228B}" type="slidenum">
              <a:rPr lang="it-IT" altLang="it-IT"/>
              <a:pPr/>
              <a:t>42</a:t>
            </a:fld>
            <a:endParaRPr lang="it-IT" altLang="it-IT"/>
          </a:p>
        </p:txBody>
      </p:sp>
      <p:sp>
        <p:nvSpPr>
          <p:cNvPr id="2766850" name="Rectangle 2"/>
          <p:cNvSpPr>
            <a:spLocks noGrp="1" noRot="1" noChangeAspect="1" noChangeArrowheads="1" noTextEdit="1"/>
          </p:cNvSpPr>
          <p:nvPr>
            <p:ph type="sldImg"/>
          </p:nvPr>
        </p:nvSpPr>
        <p:spPr>
          <a:ln/>
        </p:spPr>
      </p:sp>
      <p:sp>
        <p:nvSpPr>
          <p:cNvPr id="2766851"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2701762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6AF5E1-5971-4108-B43B-DBE6E39825B3}" type="slidenum">
              <a:rPr lang="it-IT" altLang="it-IT"/>
              <a:pPr/>
              <a:t>43</a:t>
            </a:fld>
            <a:endParaRPr lang="it-IT" altLang="it-IT"/>
          </a:p>
        </p:txBody>
      </p:sp>
      <p:sp>
        <p:nvSpPr>
          <p:cNvPr id="2768898" name="Rectangle 2"/>
          <p:cNvSpPr>
            <a:spLocks noGrp="1" noRot="1" noChangeAspect="1" noChangeArrowheads="1" noTextEdit="1"/>
          </p:cNvSpPr>
          <p:nvPr>
            <p:ph type="sldImg"/>
          </p:nvPr>
        </p:nvSpPr>
        <p:spPr>
          <a:ln/>
        </p:spPr>
      </p:sp>
      <p:sp>
        <p:nvSpPr>
          <p:cNvPr id="2768899"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3709607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A997D-6933-4756-86B9-6EA6B53DE299}" type="slidenum">
              <a:rPr lang="it-IT" altLang="it-IT"/>
              <a:pPr/>
              <a:t>44</a:t>
            </a:fld>
            <a:endParaRPr lang="it-IT" altLang="it-IT"/>
          </a:p>
        </p:txBody>
      </p:sp>
      <p:sp>
        <p:nvSpPr>
          <p:cNvPr id="2770946" name="Rectangle 2"/>
          <p:cNvSpPr>
            <a:spLocks noGrp="1" noRot="1" noChangeAspect="1" noChangeArrowheads="1" noTextEdit="1"/>
          </p:cNvSpPr>
          <p:nvPr>
            <p:ph type="sldImg"/>
          </p:nvPr>
        </p:nvSpPr>
        <p:spPr>
          <a:ln/>
        </p:spPr>
      </p:sp>
      <p:sp>
        <p:nvSpPr>
          <p:cNvPr id="2770947"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784886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5A9BDC-C779-410B-BCCB-86A4A68A1F95}" type="slidenum">
              <a:rPr lang="it-IT" altLang="it-IT"/>
              <a:pPr/>
              <a:t>45</a:t>
            </a:fld>
            <a:endParaRPr lang="it-IT" altLang="it-IT"/>
          </a:p>
        </p:txBody>
      </p:sp>
      <p:sp>
        <p:nvSpPr>
          <p:cNvPr id="2772994" name="Rectangle 2"/>
          <p:cNvSpPr>
            <a:spLocks noGrp="1" noRot="1" noChangeAspect="1" noChangeArrowheads="1" noTextEdit="1"/>
          </p:cNvSpPr>
          <p:nvPr>
            <p:ph type="sldImg"/>
          </p:nvPr>
        </p:nvSpPr>
        <p:spPr>
          <a:ln/>
        </p:spPr>
      </p:sp>
      <p:sp>
        <p:nvSpPr>
          <p:cNvPr id="2772995"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2885532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32A2DF-38BD-426C-8AA5-61F8DB58BD3C}" type="slidenum">
              <a:rPr lang="it-IT" altLang="it-IT"/>
              <a:pPr/>
              <a:t>46</a:t>
            </a:fld>
            <a:endParaRPr lang="it-IT" altLang="it-IT"/>
          </a:p>
        </p:txBody>
      </p:sp>
      <p:sp>
        <p:nvSpPr>
          <p:cNvPr id="2775042" name="Rectangle 2"/>
          <p:cNvSpPr>
            <a:spLocks noGrp="1" noRot="1" noChangeAspect="1" noChangeArrowheads="1" noTextEdit="1"/>
          </p:cNvSpPr>
          <p:nvPr>
            <p:ph type="sldImg"/>
          </p:nvPr>
        </p:nvSpPr>
        <p:spPr>
          <a:ln/>
        </p:spPr>
      </p:sp>
      <p:sp>
        <p:nvSpPr>
          <p:cNvPr id="2775043" name="Rectangle 3"/>
          <p:cNvSpPr>
            <a:spLocks noGrp="1" noChangeArrowheads="1"/>
          </p:cNvSpPr>
          <p:nvPr>
            <p:ph type="body" idx="1"/>
          </p:nvPr>
        </p:nvSpPr>
        <p:spPr/>
        <p:txBody>
          <a:bodyPr/>
          <a:lstStyle/>
          <a:p>
            <a:r>
              <a:rPr lang="it-IT" altLang="it-IT"/>
              <a:t>Danno un giudizio di colpevolezza su ciascuna faccia dopo aver letto un presunto crimine</a:t>
            </a:r>
          </a:p>
        </p:txBody>
      </p:sp>
    </p:spTree>
    <p:extLst>
      <p:ext uri="{BB962C8B-B14F-4D97-AF65-F5344CB8AC3E}">
        <p14:creationId xmlns:p14="http://schemas.microsoft.com/office/powerpoint/2010/main" val="3415074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7153F8-E334-4552-AEA3-554F54962286}" type="slidenum">
              <a:rPr lang="it-IT" altLang="it-IT"/>
              <a:pPr/>
              <a:t>47</a:t>
            </a:fld>
            <a:endParaRPr lang="it-IT" altLang="it-IT"/>
          </a:p>
        </p:txBody>
      </p:sp>
      <p:sp>
        <p:nvSpPr>
          <p:cNvPr id="2777090" name="Rectangle 2"/>
          <p:cNvSpPr>
            <a:spLocks noGrp="1" noRot="1" noChangeAspect="1" noChangeArrowheads="1" noTextEdit="1"/>
          </p:cNvSpPr>
          <p:nvPr>
            <p:ph type="sldImg"/>
          </p:nvPr>
        </p:nvSpPr>
        <p:spPr>
          <a:ln/>
        </p:spPr>
      </p:sp>
      <p:sp>
        <p:nvSpPr>
          <p:cNvPr id="2777091" name="Rectangle 3"/>
          <p:cNvSpPr>
            <a:spLocks noGrp="1" noChangeArrowheads="1"/>
          </p:cNvSpPr>
          <p:nvPr>
            <p:ph type="body" idx="1"/>
          </p:nvPr>
        </p:nvSpPr>
        <p:spPr/>
        <p:txBody>
          <a:bodyPr/>
          <a:lstStyle/>
          <a:p>
            <a:r>
              <a:rPr lang="it-IT" altLang="it-IT"/>
              <a:t>1 NO</a:t>
            </a:r>
          </a:p>
          <a:p>
            <a:r>
              <a:rPr lang="it-IT" altLang="it-IT"/>
              <a:t>2 NO</a:t>
            </a:r>
          </a:p>
          <a:p>
            <a:r>
              <a:rPr lang="it-IT" altLang="it-IT"/>
              <a:t>3 SI</a:t>
            </a:r>
          </a:p>
        </p:txBody>
      </p:sp>
    </p:spTree>
    <p:extLst>
      <p:ext uri="{BB962C8B-B14F-4D97-AF65-F5344CB8AC3E}">
        <p14:creationId xmlns:p14="http://schemas.microsoft.com/office/powerpoint/2010/main" val="1512120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634FAE-537F-498F-A02A-CB21679AB6BD}" type="slidenum">
              <a:rPr lang="it-IT" altLang="it-IT"/>
              <a:pPr/>
              <a:t>48</a:t>
            </a:fld>
            <a:endParaRPr lang="it-IT" altLang="it-IT"/>
          </a:p>
        </p:txBody>
      </p:sp>
      <p:sp>
        <p:nvSpPr>
          <p:cNvPr id="2785282" name="Rectangle 2"/>
          <p:cNvSpPr>
            <a:spLocks noGrp="1" noRot="1" noChangeAspect="1" noChangeArrowheads="1" noTextEdit="1"/>
          </p:cNvSpPr>
          <p:nvPr>
            <p:ph type="sldImg"/>
          </p:nvPr>
        </p:nvSpPr>
        <p:spPr>
          <a:ln/>
        </p:spPr>
      </p:sp>
      <p:sp>
        <p:nvSpPr>
          <p:cNvPr id="278528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775647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BFBC6-6112-49F9-BF17-5092CE29D10E}" type="slidenum">
              <a:rPr lang="it-IT" altLang="it-IT"/>
              <a:pPr/>
              <a:t>49</a:t>
            </a:fld>
            <a:endParaRPr lang="it-IT" altLang="it-IT"/>
          </a:p>
        </p:txBody>
      </p:sp>
      <p:sp>
        <p:nvSpPr>
          <p:cNvPr id="2787330" name="Rectangle 2"/>
          <p:cNvSpPr>
            <a:spLocks noGrp="1" noRot="1" noChangeAspect="1" noChangeArrowheads="1" noTextEdit="1"/>
          </p:cNvSpPr>
          <p:nvPr>
            <p:ph type="sldImg"/>
          </p:nvPr>
        </p:nvSpPr>
        <p:spPr>
          <a:ln/>
        </p:spPr>
      </p:sp>
      <p:sp>
        <p:nvSpPr>
          <p:cNvPr id="2787331" name="Rectangle 3"/>
          <p:cNvSpPr>
            <a:spLocks noGrp="1" noChangeArrowheads="1"/>
          </p:cNvSpPr>
          <p:nvPr>
            <p:ph type="body" idx="1"/>
          </p:nvPr>
        </p:nvSpPr>
        <p:spPr/>
        <p:txBody>
          <a:bodyPr/>
          <a:lstStyle/>
          <a:p>
            <a:r>
              <a:rPr lang="it-IT" altLang="it-IT"/>
              <a:t>Pag 89 Mc Burney</a:t>
            </a:r>
          </a:p>
        </p:txBody>
      </p:sp>
    </p:spTree>
    <p:extLst>
      <p:ext uri="{BB962C8B-B14F-4D97-AF65-F5344CB8AC3E}">
        <p14:creationId xmlns:p14="http://schemas.microsoft.com/office/powerpoint/2010/main" val="263586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CD24D-65CC-49C9-8FD6-F94DBAC5CBA9}" type="slidenum">
              <a:rPr lang="it-IT" altLang="it-IT"/>
              <a:pPr/>
              <a:t>5</a:t>
            </a:fld>
            <a:endParaRPr lang="it-IT" altLang="it-IT"/>
          </a:p>
        </p:txBody>
      </p:sp>
      <p:sp>
        <p:nvSpPr>
          <p:cNvPr id="2540546" name="Rectangle 2"/>
          <p:cNvSpPr>
            <a:spLocks noGrp="1" noRot="1" noChangeAspect="1" noChangeArrowheads="1" noTextEdit="1"/>
          </p:cNvSpPr>
          <p:nvPr>
            <p:ph type="sldImg"/>
          </p:nvPr>
        </p:nvSpPr>
        <p:spPr>
          <a:ln/>
        </p:spPr>
      </p:sp>
      <p:sp>
        <p:nvSpPr>
          <p:cNvPr id="2540547" name="Rectangle 3"/>
          <p:cNvSpPr>
            <a:spLocks noGrp="1" noChangeArrowheads="1"/>
          </p:cNvSpPr>
          <p:nvPr>
            <p:ph type="body" idx="1"/>
          </p:nvPr>
        </p:nvSpPr>
        <p:spPr/>
        <p:txBody>
          <a:bodyPr/>
          <a:lstStyle/>
          <a:p>
            <a:r>
              <a:rPr lang="it-IT" altLang="it-IT"/>
              <a:t>Assegnazione casuale alle diverse unità statistiche o condizioni</a:t>
            </a:r>
          </a:p>
        </p:txBody>
      </p:sp>
    </p:spTree>
    <p:extLst>
      <p:ext uri="{BB962C8B-B14F-4D97-AF65-F5344CB8AC3E}">
        <p14:creationId xmlns:p14="http://schemas.microsoft.com/office/powerpoint/2010/main" val="3948559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7A232-09A8-4D78-8B75-4EB329A77E93}" type="slidenum">
              <a:rPr lang="it-IT" altLang="it-IT"/>
              <a:pPr/>
              <a:t>50</a:t>
            </a:fld>
            <a:endParaRPr lang="it-IT" altLang="it-IT"/>
          </a:p>
        </p:txBody>
      </p:sp>
      <p:sp>
        <p:nvSpPr>
          <p:cNvPr id="2823170" name="Rectangle 2"/>
          <p:cNvSpPr>
            <a:spLocks noGrp="1" noRot="1" noChangeAspect="1" noChangeArrowheads="1" noTextEdit="1"/>
          </p:cNvSpPr>
          <p:nvPr>
            <p:ph type="sldImg"/>
          </p:nvPr>
        </p:nvSpPr>
        <p:spPr>
          <a:ln/>
        </p:spPr>
      </p:sp>
      <p:sp>
        <p:nvSpPr>
          <p:cNvPr id="282317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600839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7C45E8-735F-4FEA-B656-D79EA20CEB77}" type="slidenum">
              <a:rPr lang="it-IT" altLang="it-IT"/>
              <a:pPr/>
              <a:t>51</a:t>
            </a:fld>
            <a:endParaRPr lang="it-IT" altLang="it-IT"/>
          </a:p>
        </p:txBody>
      </p:sp>
      <p:sp>
        <p:nvSpPr>
          <p:cNvPr id="2779138" name="Rectangle 2"/>
          <p:cNvSpPr>
            <a:spLocks noGrp="1" noRot="1" noChangeAspect="1" noChangeArrowheads="1" noTextEdit="1"/>
          </p:cNvSpPr>
          <p:nvPr>
            <p:ph type="sldImg"/>
          </p:nvPr>
        </p:nvSpPr>
        <p:spPr>
          <a:ln/>
        </p:spPr>
      </p:sp>
      <p:sp>
        <p:nvSpPr>
          <p:cNvPr id="277913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580317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22DA6-178A-4EAC-B9F5-97CBC329B765}" type="slidenum">
              <a:rPr lang="it-IT" altLang="it-IT"/>
              <a:pPr/>
              <a:t>52</a:t>
            </a:fld>
            <a:endParaRPr lang="it-IT" altLang="it-IT"/>
          </a:p>
        </p:txBody>
      </p:sp>
      <p:sp>
        <p:nvSpPr>
          <p:cNvPr id="2781186" name="Rectangle 2"/>
          <p:cNvSpPr>
            <a:spLocks noGrp="1" noRot="1" noChangeAspect="1" noChangeArrowheads="1" noTextEdit="1"/>
          </p:cNvSpPr>
          <p:nvPr>
            <p:ph type="sldImg"/>
          </p:nvPr>
        </p:nvSpPr>
        <p:spPr>
          <a:ln/>
        </p:spPr>
      </p:sp>
      <p:sp>
        <p:nvSpPr>
          <p:cNvPr id="278118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646515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763D1-2A47-4A08-8D13-58F9BAEE711C}" type="slidenum">
              <a:rPr lang="it-IT" altLang="it-IT"/>
              <a:pPr/>
              <a:t>53</a:t>
            </a:fld>
            <a:endParaRPr lang="it-IT" altLang="it-IT"/>
          </a:p>
        </p:txBody>
      </p:sp>
      <p:sp>
        <p:nvSpPr>
          <p:cNvPr id="2783234" name="Rectangle 2"/>
          <p:cNvSpPr>
            <a:spLocks noGrp="1" noRot="1" noChangeAspect="1" noChangeArrowheads="1" noTextEdit="1"/>
          </p:cNvSpPr>
          <p:nvPr>
            <p:ph type="sldImg"/>
          </p:nvPr>
        </p:nvSpPr>
        <p:spPr>
          <a:ln/>
        </p:spPr>
      </p:sp>
      <p:sp>
        <p:nvSpPr>
          <p:cNvPr id="278323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372144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6CEBC8-697A-44D6-9C22-FDC33CBCDC5B}" type="slidenum">
              <a:rPr lang="it-IT" altLang="it-IT"/>
              <a:pPr/>
              <a:t>54</a:t>
            </a:fld>
            <a:endParaRPr lang="it-IT" altLang="it-IT"/>
          </a:p>
        </p:txBody>
      </p:sp>
      <p:sp>
        <p:nvSpPr>
          <p:cNvPr id="2546690" name="Rectangle 2"/>
          <p:cNvSpPr>
            <a:spLocks noGrp="1" noRot="1" noChangeAspect="1" noChangeArrowheads="1" noTextEdit="1"/>
          </p:cNvSpPr>
          <p:nvPr>
            <p:ph type="sldImg"/>
          </p:nvPr>
        </p:nvSpPr>
        <p:spPr>
          <a:ln/>
        </p:spPr>
      </p:sp>
      <p:sp>
        <p:nvSpPr>
          <p:cNvPr id="25466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169339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9A6153-6343-44DE-8373-B368FBEE9B80}" type="slidenum">
              <a:rPr lang="it-IT" altLang="it-IT"/>
              <a:pPr/>
              <a:t>55</a:t>
            </a:fld>
            <a:endParaRPr lang="it-IT" altLang="it-IT"/>
          </a:p>
        </p:txBody>
      </p:sp>
      <p:sp>
        <p:nvSpPr>
          <p:cNvPr id="2563074" name="Rectangle 2"/>
          <p:cNvSpPr>
            <a:spLocks noGrp="1" noRot="1" noChangeAspect="1" noChangeArrowheads="1" noTextEdit="1"/>
          </p:cNvSpPr>
          <p:nvPr>
            <p:ph type="sldImg"/>
          </p:nvPr>
        </p:nvSpPr>
        <p:spPr>
          <a:ln/>
        </p:spPr>
      </p:sp>
      <p:sp>
        <p:nvSpPr>
          <p:cNvPr id="256307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551476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6C2874-9755-4D7C-B414-E8F16BDB4968}" type="slidenum">
              <a:rPr lang="it-IT" altLang="it-IT"/>
              <a:pPr/>
              <a:t>56</a:t>
            </a:fld>
            <a:endParaRPr lang="it-IT" altLang="it-IT"/>
          </a:p>
        </p:txBody>
      </p:sp>
      <p:sp>
        <p:nvSpPr>
          <p:cNvPr id="2565122" name="Rectangle 2"/>
          <p:cNvSpPr>
            <a:spLocks noGrp="1" noRot="1" noChangeAspect="1" noChangeArrowheads="1" noTextEdit="1"/>
          </p:cNvSpPr>
          <p:nvPr>
            <p:ph type="sldImg"/>
          </p:nvPr>
        </p:nvSpPr>
        <p:spPr>
          <a:ln/>
        </p:spPr>
      </p:sp>
      <p:sp>
        <p:nvSpPr>
          <p:cNvPr id="256512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1566736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73752-CBB3-48B5-BFDB-76625AA806C6}" type="slidenum">
              <a:rPr lang="it-IT" altLang="it-IT"/>
              <a:pPr/>
              <a:t>57</a:t>
            </a:fld>
            <a:endParaRPr lang="it-IT" altLang="it-IT"/>
          </a:p>
        </p:txBody>
      </p:sp>
      <p:sp>
        <p:nvSpPr>
          <p:cNvPr id="2567170" name="Rectangle 2"/>
          <p:cNvSpPr>
            <a:spLocks noGrp="1" noRot="1" noChangeAspect="1" noChangeArrowheads="1" noTextEdit="1"/>
          </p:cNvSpPr>
          <p:nvPr>
            <p:ph type="sldImg"/>
          </p:nvPr>
        </p:nvSpPr>
        <p:spPr>
          <a:ln/>
        </p:spPr>
      </p:sp>
      <p:sp>
        <p:nvSpPr>
          <p:cNvPr id="2567171" name="Rectangle 3"/>
          <p:cNvSpPr>
            <a:spLocks noGrp="1" noChangeArrowheads="1"/>
          </p:cNvSpPr>
          <p:nvPr>
            <p:ph type="body" idx="1"/>
          </p:nvPr>
        </p:nvSpPr>
        <p:spPr/>
        <p:txBody>
          <a:bodyPr/>
          <a:lstStyle/>
          <a:p>
            <a:r>
              <a:rPr lang="it-IT" altLang="it-IT"/>
              <a:t>Oltre alle specifiche accortezze che si devono utilizzare quando si usano specifici test statistici, quali la normalità, la grandezza del campione (se si vuole operare un’analizi con statistica z invece di t) etc.. Ci sono violazioni specifiche che riguardano il disegno sperimentale e la selezione del controllo. </a:t>
            </a:r>
          </a:p>
        </p:txBody>
      </p:sp>
    </p:spTree>
    <p:extLst>
      <p:ext uri="{BB962C8B-B14F-4D97-AF65-F5344CB8AC3E}">
        <p14:creationId xmlns:p14="http://schemas.microsoft.com/office/powerpoint/2010/main" val="32028270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736A5-0E78-4E22-92F0-6D60767A4A92}" type="slidenum">
              <a:rPr lang="it-IT" altLang="it-IT"/>
              <a:pPr/>
              <a:t>58</a:t>
            </a:fld>
            <a:endParaRPr lang="it-IT" altLang="it-IT"/>
          </a:p>
        </p:txBody>
      </p:sp>
      <p:sp>
        <p:nvSpPr>
          <p:cNvPr id="2569218" name="Rectangle 2"/>
          <p:cNvSpPr>
            <a:spLocks noGrp="1" noRot="1" noChangeAspect="1" noChangeArrowheads="1" noTextEdit="1"/>
          </p:cNvSpPr>
          <p:nvPr>
            <p:ph type="sldImg"/>
          </p:nvPr>
        </p:nvSpPr>
        <p:spPr>
          <a:ln/>
        </p:spPr>
      </p:sp>
      <p:sp>
        <p:nvSpPr>
          <p:cNvPr id="256921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32832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D0A4D2-F19E-4C7E-8BD5-665FE2A51B35}" type="slidenum">
              <a:rPr lang="it-IT" altLang="it-IT"/>
              <a:pPr/>
              <a:t>59</a:t>
            </a:fld>
            <a:endParaRPr lang="it-IT" altLang="it-IT"/>
          </a:p>
        </p:txBody>
      </p:sp>
      <p:sp>
        <p:nvSpPr>
          <p:cNvPr id="2571266" name="Rectangle 2"/>
          <p:cNvSpPr>
            <a:spLocks noGrp="1" noRot="1" noChangeAspect="1" noChangeArrowheads="1" noTextEdit="1"/>
          </p:cNvSpPr>
          <p:nvPr>
            <p:ph type="sldImg"/>
          </p:nvPr>
        </p:nvSpPr>
        <p:spPr>
          <a:ln/>
        </p:spPr>
      </p:sp>
      <p:sp>
        <p:nvSpPr>
          <p:cNvPr id="257126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96025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E553CD-E14F-43A2-9770-EC54352C7A5B}" type="slidenum">
              <a:rPr lang="it-IT" altLang="it-IT"/>
              <a:pPr/>
              <a:t>6</a:t>
            </a:fld>
            <a:endParaRPr lang="it-IT" altLang="it-IT"/>
          </a:p>
        </p:txBody>
      </p:sp>
      <p:sp>
        <p:nvSpPr>
          <p:cNvPr id="2542594" name="Rectangle 2"/>
          <p:cNvSpPr>
            <a:spLocks noGrp="1" noRot="1" noChangeAspect="1" noChangeArrowheads="1" noTextEdit="1"/>
          </p:cNvSpPr>
          <p:nvPr>
            <p:ph type="sldImg"/>
          </p:nvPr>
        </p:nvSpPr>
        <p:spPr>
          <a:ln/>
        </p:spPr>
      </p:sp>
      <p:sp>
        <p:nvSpPr>
          <p:cNvPr id="254259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640661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E6B0F8-3A60-435F-9BD0-42D2F98B9147}" type="slidenum">
              <a:rPr lang="it-IT" altLang="it-IT"/>
              <a:pPr/>
              <a:t>60</a:t>
            </a:fld>
            <a:endParaRPr lang="it-IT" altLang="it-IT"/>
          </a:p>
        </p:txBody>
      </p:sp>
      <p:sp>
        <p:nvSpPr>
          <p:cNvPr id="2585602" name="Rectangle 2"/>
          <p:cNvSpPr>
            <a:spLocks noGrp="1" noRot="1" noChangeAspect="1" noChangeArrowheads="1" noTextEdit="1"/>
          </p:cNvSpPr>
          <p:nvPr>
            <p:ph type="sldImg"/>
          </p:nvPr>
        </p:nvSpPr>
        <p:spPr>
          <a:ln/>
        </p:spPr>
      </p:sp>
      <p:sp>
        <p:nvSpPr>
          <p:cNvPr id="258560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086135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01D71-D74F-4B26-A999-F9A0E2FFA0CB}" type="slidenum">
              <a:rPr lang="it-IT" altLang="it-IT"/>
              <a:pPr/>
              <a:t>7</a:t>
            </a:fld>
            <a:endParaRPr lang="it-IT" altLang="it-IT"/>
          </a:p>
        </p:txBody>
      </p:sp>
      <p:sp>
        <p:nvSpPr>
          <p:cNvPr id="2544642" name="Rectangle 2"/>
          <p:cNvSpPr>
            <a:spLocks noGrp="1" noRot="1" noChangeAspect="1" noChangeArrowheads="1" noTextEdit="1"/>
          </p:cNvSpPr>
          <p:nvPr>
            <p:ph type="sldImg"/>
          </p:nvPr>
        </p:nvSpPr>
        <p:spPr>
          <a:ln/>
        </p:spPr>
      </p:sp>
      <p:sp>
        <p:nvSpPr>
          <p:cNvPr id="2544643" name="Rectangle 3"/>
          <p:cNvSpPr>
            <a:spLocks noGrp="1" noChangeArrowheads="1"/>
          </p:cNvSpPr>
          <p:nvPr>
            <p:ph type="body" idx="1"/>
          </p:nvPr>
        </p:nvSpPr>
        <p:spPr/>
        <p:txBody>
          <a:bodyPr/>
          <a:lstStyle/>
          <a:p>
            <a:r>
              <a:rPr lang="it-IT" altLang="it-IT"/>
              <a:t>Esempio tratto da Shadish e Cook.</a:t>
            </a:r>
          </a:p>
          <a:p>
            <a:r>
              <a:rPr lang="it-IT" altLang="it-IT"/>
              <a:t>La sola presenza della pubblicità non può aver prodotto l’effetto dato che in linea di principio sia il gruppo sottoposto a programma ministeriale che quello di controllo (non sottoposto a programma ministeriale) dovrebbero aver lo stesso accesso ai media televisivi. Tuttavia ci potrebbero essere evidenze che il gruppo sottoposto a programma fosse più soggetto alla pubblicità (ad esempio se il programma forzava a restare a casa forse guardavano più la TV). Quindi ci potrebbe essere un effetto sistematico e ancor peggio che va nella stessa direzione, quindi imprescindibile dall’effetto del trattamento. Si noti inoltre che in questo esempio l’identificazione della minaccia avviene dopo lo studio tuttavia bisogna tenere a mente che è raccomandato che tale identificazione esplorazione avvenga prima.</a:t>
            </a:r>
          </a:p>
        </p:txBody>
      </p:sp>
    </p:spTree>
    <p:extLst>
      <p:ext uri="{BB962C8B-B14F-4D97-AF65-F5344CB8AC3E}">
        <p14:creationId xmlns:p14="http://schemas.microsoft.com/office/powerpoint/2010/main" val="400062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27F5D-8566-4579-B472-77A00FAEA11C}" type="slidenum">
              <a:rPr lang="it-IT" altLang="it-IT"/>
              <a:pPr/>
              <a:t>8</a:t>
            </a:fld>
            <a:endParaRPr lang="it-IT" altLang="it-IT"/>
          </a:p>
        </p:txBody>
      </p:sp>
      <p:sp>
        <p:nvSpPr>
          <p:cNvPr id="2699266" name="Rectangle 2"/>
          <p:cNvSpPr>
            <a:spLocks noGrp="1" noRot="1" noChangeAspect="1" noChangeArrowheads="1" noTextEdit="1"/>
          </p:cNvSpPr>
          <p:nvPr>
            <p:ph type="sldImg"/>
          </p:nvPr>
        </p:nvSpPr>
        <p:spPr>
          <a:ln/>
        </p:spPr>
      </p:sp>
      <p:sp>
        <p:nvSpPr>
          <p:cNvPr id="269926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40182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0623D-75E5-4313-8259-40863A5A9693}" type="slidenum">
              <a:rPr lang="it-IT" altLang="it-IT"/>
              <a:pPr/>
              <a:t>9</a:t>
            </a:fld>
            <a:endParaRPr lang="it-IT" altLang="it-IT"/>
          </a:p>
        </p:txBody>
      </p:sp>
      <p:sp>
        <p:nvSpPr>
          <p:cNvPr id="2701314" name="Rectangle 2"/>
          <p:cNvSpPr>
            <a:spLocks noGrp="1" noRot="1" noChangeAspect="1" noChangeArrowheads="1" noTextEdit="1"/>
          </p:cNvSpPr>
          <p:nvPr>
            <p:ph type="sldImg"/>
          </p:nvPr>
        </p:nvSpPr>
        <p:spPr>
          <a:ln/>
        </p:spPr>
      </p:sp>
      <p:sp>
        <p:nvSpPr>
          <p:cNvPr id="2701315" name="Rectangle 3"/>
          <p:cNvSpPr>
            <a:spLocks noGrp="1" noChangeArrowheads="1"/>
          </p:cNvSpPr>
          <p:nvPr>
            <p:ph type="body" idx="1"/>
          </p:nvPr>
        </p:nvSpPr>
        <p:spPr/>
        <p:txBody>
          <a:bodyPr/>
          <a:lstStyle/>
          <a:p>
            <a:pPr>
              <a:spcBef>
                <a:spcPct val="0"/>
              </a:spcBef>
            </a:pPr>
            <a:r>
              <a:rPr lang="en-US" altLang="it-IT" b="1"/>
              <a:t>All that internal validity means is that you have evidence that what you did in the study (i.e., the program) caused what you observed (i.e., the outcome) to happen.</a:t>
            </a:r>
            <a:endParaRPr lang="it-IT" altLang="it-IT" b="1"/>
          </a:p>
          <a:p>
            <a:endParaRPr lang="it-IT" altLang="it-IT"/>
          </a:p>
        </p:txBody>
      </p:sp>
    </p:spTree>
    <p:extLst>
      <p:ext uri="{BB962C8B-B14F-4D97-AF65-F5344CB8AC3E}">
        <p14:creationId xmlns:p14="http://schemas.microsoft.com/office/powerpoint/2010/main" val="86679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26B9F9-05C6-461F-A2A1-7515F704424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99417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6E5D23-9CEF-42DB-8EA9-DB2A2FA276F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97901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E9FF88-59A8-4CED-B9DE-4948D28EDD4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55465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054CEC-373C-4C3D-A979-79B8C31B8B5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400153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B6BEA9-EE35-4AC4-9F4D-B30002EF4487}"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821396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64F08FF-5FD4-40B0-AB25-1CCF68783FA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67958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E82605C-73F4-4907-877E-AF3E70B6A75B}"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57160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5ACFBE6-16C0-4412-A193-95D6BD4D267D}"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71060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912A60A-B30F-4180-A19B-8357341628D5}"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06584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CA9C30-F648-48AF-A63C-DA6EEFFF3B7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09446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2070A5-02E8-4EB9-B1BB-87EE3EDF08E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760418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eaLnBrk="1" hangingPunct="1"/>
            <a:endParaRPr lang="it-IT" altLang="it-IT"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eaLnBrk="1" hangingPunct="1"/>
            <a:endParaRPr lang="it-IT" altLang="it-IT"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C6C5E819-5ED1-4129-897D-82E2F1305646}" type="slidenum">
              <a:rPr lang="it-IT" altLang="it-IT" smtClean="0">
                <a:solidFill>
                  <a:srgbClr val="000000"/>
                </a:solidFill>
              </a:rPr>
              <a:pPr eaLnBrk="1" hangingPunct="1"/>
              <a:t>‹#›</a:t>
            </a:fld>
            <a:endParaRPr lang="it-IT" altLang="it-IT" smtClean="0">
              <a:solidFill>
                <a:srgbClr val="000000"/>
              </a:solidFill>
            </a:endParaRPr>
          </a:p>
        </p:txBody>
      </p:sp>
    </p:spTree>
    <p:extLst>
      <p:ext uri="{BB962C8B-B14F-4D97-AF65-F5344CB8AC3E}">
        <p14:creationId xmlns:p14="http://schemas.microsoft.com/office/powerpoint/2010/main" val="15376982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Correlation_does_not_imply_causa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hyperlink" Target="../../../Documents/D_new/Didattica_2014/Psicometria1/MieSlides/Materiali_lezione2/Lawloretal2004.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hyperlink" Target="http://www.google.it/url?sa=i&amp;rct=j&amp;q=&amp;esrc=s&amp;source=images&amp;cd=&amp;cad=rja&amp;uact=8&amp;ved=0ahUKEwiMk__jms_KAhWK6RQKHYGRBJEQjRwIBw&amp;url=http://www.businessinsider.com.au/smart-crows-perform-aesop-task-video-2014-3&amp;bvm=bv.113034660,d.ZWU&amp;psig=AFQjCNH9iKDhEUYZyW86sfZdFcm0fNBTzg&amp;ust=145416334455246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n8-nFydbKAhXC0RQKHVRVBlwQjRwIBw&amp;url=http://bizpsycho.com/tag/familiarity/&amp;bvm=bv.113034660,d.ZWU&amp;psig=AFQjCNGk4RHNlIW1FcIUhAgkLxCZGuxWEw&amp;ust=145441642085936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hyperlink" Target="http://www.google.it/url?sa=i&amp;rct=j&amp;q=&amp;esrc=s&amp;source=images&amp;cd=&amp;cad=rja&amp;uact=8&amp;ved=0ahUKEwin8-nFydbKAhXC0RQKHVRVBlwQjRwIBw&amp;url=http://bizpsycho.com/tag/familiarity/&amp;bvm=bv.113034660,d.ZWU&amp;psig=AFQjCNGk4RHNlIW1FcIUhAgkLxCZGuxWEw&amp;ust=145441642085936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n8-nFydbKAhXC0RQKHVRVBlwQjRwIBw&amp;url=http://bizpsycho.com/tag/familiarity/&amp;bvm=bv.113034660,d.ZWU&amp;psig=AFQjCNGk4RHNlIW1FcIUhAgkLxCZGuxWEw&amp;ust=1454416420859369"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n8-nFydbKAhXC0RQKHVRVBlwQjRwIBw&amp;url=http://bizpsycho.com/tag/familiarity/&amp;bvm=bv.113034660,d.ZWU&amp;psig=AFQjCNGk4RHNlIW1FcIUhAgkLxCZGuxWEw&amp;ust=1454416420859369"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n8-nFydbKAhXC0RQKHVRVBlwQjRwIBw&amp;url=http://bizpsycho.com/tag/familiarity/&amp;bvm=bv.113034660,d.ZWU&amp;psig=AFQjCNGk4RHNlIW1FcIUhAgkLxCZGuxWEw&amp;ust=1454416420859369"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1.xml.rels><?xml version="1.0" encoding="UTF-8" standalone="yes"?>
<Relationships xmlns="http://schemas.openxmlformats.org/package/2006/relationships"><Relationship Id="rId8" Type="http://schemas.openxmlformats.org/officeDocument/2006/relationships/hyperlink" Target="https://www.google.it/url?sa=i&amp;rct=j&amp;q=&amp;esrc=s&amp;source=images&amp;cd=&amp;cad=rja&amp;uact=8&amp;ved=0ahUKEwjFponihtfKAhXlq3IKHd7gAAIQjRwIBw&amp;url=https://www.tumblr.com/tagged/furby-gif&amp;bvm=bv.113034660,d.bGQ&amp;psig=AFQjCNHQLZNTJom4BRVGyqHMn-34iXUTtg&amp;ust=1454432855714741" TargetMode="External"/><Relationship Id="rId3" Type="http://schemas.openxmlformats.org/officeDocument/2006/relationships/image" Target="../media/image30.png"/><Relationship Id="rId7" Type="http://schemas.openxmlformats.org/officeDocument/2006/relationships/image" Target="../media/image32.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google.it/url?sa=i&amp;rct=j&amp;q=&amp;esrc=s&amp;source=images&amp;cd=&amp;cad=rja&amp;uact=8&amp;ved=0ahUKEwj60KvOhtfKAhWD_XIKHbuNDyAQjRwIBw&amp;url=http://lisiantonio.altervista.org/dado.php&amp;bvm=bv.113034660,d.bGQ&amp;psig=AFQjCNH0NZoUdeyZgt8vE2_jVplyNd32bw&amp;ust=1454432812282127" TargetMode="External"/><Relationship Id="rId5" Type="http://schemas.openxmlformats.org/officeDocument/2006/relationships/image" Target="../media/image31.gif"/><Relationship Id="rId4" Type="http://schemas.openxmlformats.org/officeDocument/2006/relationships/hyperlink" Target="http://www.google.it/url?sa=i&amp;rct=j&amp;q=&amp;esrc=s&amp;source=images&amp;cd=&amp;cad=rja&amp;uact=8&amp;ved=0ahUKEwjw-emug9fKAhUFdXIKHfcoBd0QjRwIBw&amp;url=http://www.gifmania.co.uk/People-Animated-Gifs/Animated-Babies/Babies-Playing/&amp;bvm=bv.113034660,d.bGQ&amp;psig=AFQjCNFxGMS2fqcfL4kIGifWDeVRMMfukg&amp;ust=1454431933130318" TargetMode="External"/><Relationship Id="rId9" Type="http://schemas.openxmlformats.org/officeDocument/2006/relationships/image" Target="../media/image33.gif"/></Relationships>
</file>

<file path=ppt/slides/_rels/slide32.xml.rels><?xml version="1.0" encoding="UTF-8" standalone="yes"?>
<Relationships xmlns="http://schemas.openxmlformats.org/package/2006/relationships"><Relationship Id="rId8" Type="http://schemas.openxmlformats.org/officeDocument/2006/relationships/hyperlink" Target="http://www.google.it/url?sa=i&amp;rct=j&amp;q=&amp;esrc=s&amp;source=images&amp;cd=&amp;cad=rja&amp;uact=8&amp;ved=0ahUKEwiOkojnh9fKAhVE9HIKHbDHAX4QjRwIBw&amp;url=http://www.zerboni.com/immagini/Gif%20animate%20Danza/gallery.php&amp;bvm=bv.113034660,d.bGQ&amp;psig=AFQjCNHKBKgCnJyvwVKTEj0mT2yiYDhVNA&amp;ust=1454433132987996" TargetMode="External"/><Relationship Id="rId3" Type="http://schemas.openxmlformats.org/officeDocument/2006/relationships/image" Target="../media/image30.png"/><Relationship Id="rId7" Type="http://schemas.openxmlformats.org/officeDocument/2006/relationships/image" Target="../media/image32.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google.it/url?sa=i&amp;rct=j&amp;q=&amp;esrc=s&amp;source=images&amp;cd=&amp;cad=rja&amp;uact=8&amp;ved=0ahUKEwj60KvOhtfKAhWD_XIKHbuNDyAQjRwIBw&amp;url=http://lisiantonio.altervista.org/dado.php&amp;bvm=bv.113034660,d.bGQ&amp;psig=AFQjCNH0NZoUdeyZgt8vE2_jVplyNd32bw&amp;ust=1454432812282127" TargetMode="External"/><Relationship Id="rId5" Type="http://schemas.openxmlformats.org/officeDocument/2006/relationships/image" Target="../media/image31.gif"/><Relationship Id="rId4" Type="http://schemas.openxmlformats.org/officeDocument/2006/relationships/hyperlink" Target="http://www.google.it/url?sa=i&amp;rct=j&amp;q=&amp;esrc=s&amp;source=images&amp;cd=&amp;cad=rja&amp;uact=8&amp;ved=0ahUKEwjw-emug9fKAhUFdXIKHfcoBd0QjRwIBw&amp;url=http://www.gifmania.co.uk/People-Animated-Gifs/Animated-Babies/Babies-Playing/&amp;bvm=bv.113034660,d.bGQ&amp;psig=AFQjCNFxGMS2fqcfL4kIGifWDeVRMMfukg&amp;ust=1454431933130318" TargetMode="External"/><Relationship Id="rId9" Type="http://schemas.openxmlformats.org/officeDocument/2006/relationships/image" Target="../media/image34.gif"/></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ZpJPc25XLAhULWxQKHSvXCQ0QjRwIBw&amp;url=http://www.navecorsara.it/wp/2010/09/20/non-si-fa-cosi-a-rimboccarsi-le-maniche/&amp;bvm=bv.115339255,d.ZWU&amp;psig=AFQjCNH-GtdssEIxyNgJ-6nOS71QqiCj8w&amp;ust=1456585947849054"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3jom0usfKAhVFXBQKHfXeDecQjRwIBw&amp;url=http://www.ihmkkr.com/selection-procedure.shtml&amp;bvm=bv.112454388,d.ZWU&amp;psig=AFQjCNE8Z96i_nS96ITfU_X4AbSyTJt8bg&amp;ust=1453896945452351"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Oq7-Pm8fKAhWFPBQKHWSkA6gQjRwIBw&amp;url=http://www.pronature.ca/en/natural-ingredients/&amp;psig=AFQjCNF5L1nPdaM99dJzMpH1Wp9522RqhQ&amp;ust=145388852245796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3394" name="Group 2"/>
          <p:cNvGrpSpPr>
            <a:grpSpLocks/>
          </p:cNvGrpSpPr>
          <p:nvPr/>
        </p:nvGrpSpPr>
        <p:grpSpPr bwMode="auto">
          <a:xfrm>
            <a:off x="60325" y="5899150"/>
            <a:ext cx="4324350" cy="1009650"/>
            <a:chOff x="468" y="3786"/>
            <a:chExt cx="2724" cy="636"/>
          </a:xfrm>
        </p:grpSpPr>
        <p:sp>
          <p:nvSpPr>
            <p:cNvPr id="1723395"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it-IT" sz="2800">
                  <a:solidFill>
                    <a:schemeClr val="accent2"/>
                  </a:solidFill>
                </a:rPr>
                <a:t>prof. Carlo Fantoni</a:t>
              </a:r>
            </a:p>
          </p:txBody>
        </p:sp>
        <p:pic>
          <p:nvPicPr>
            <p:cNvPr id="1723396"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extLst>
              <a:ext uri="{909E8E84-426E-40DD-AFC4-6F175D3DCCD1}">
                <a14:hiddenFill xmlns:a14="http://schemas.microsoft.com/office/drawing/2010/main">
                  <a:solidFill>
                    <a:srgbClr val="FFFFFF"/>
                  </a:solidFill>
                </a14:hiddenFill>
              </a:ext>
            </a:extLst>
          </p:spPr>
        </p:pic>
      </p:grpSp>
      <p:pic>
        <p:nvPicPr>
          <p:cNvPr id="1723397" name="Picture 5"/>
          <p:cNvPicPr>
            <a:picLocks noChangeAspect="1" noChangeArrowheads="1"/>
          </p:cNvPicPr>
          <p:nvPr/>
        </p:nvPicPr>
        <p:blipFill>
          <a:blip r:embed="rId4">
            <a:extLst>
              <a:ext uri="{28A0092B-C50C-407E-A947-70E740481C1C}">
                <a14:useLocalDpi xmlns:a14="http://schemas.microsoft.com/office/drawing/2010/main" val="0"/>
              </a:ext>
            </a:extLst>
          </a:blip>
          <a:srcRect l="18828" r="14221"/>
          <a:stretch>
            <a:fillRect/>
          </a:stretch>
        </p:blipFill>
        <p:spPr bwMode="auto">
          <a:xfrm>
            <a:off x="0" y="2376488"/>
            <a:ext cx="447675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723398" name="Rectangle 6"/>
          <p:cNvSpPr>
            <a:spLocks noGrp="1" noChangeArrowheads="1"/>
          </p:cNvSpPr>
          <p:nvPr>
            <p:ph type="ctrTitle"/>
          </p:nvPr>
        </p:nvSpPr>
        <p:spPr>
          <a:xfrm>
            <a:off x="168275" y="473075"/>
            <a:ext cx="8975725" cy="1470025"/>
          </a:xfrm>
        </p:spPr>
        <p:txBody>
          <a:bodyPr anchor="ctr"/>
          <a:lstStyle/>
          <a:p>
            <a:pPr>
              <a:lnSpc>
                <a:spcPct val="85000"/>
              </a:lnSpc>
            </a:pPr>
            <a:r>
              <a:rPr lang="it-IT" altLang="it-IT" sz="4000">
                <a:solidFill>
                  <a:schemeClr val="accent2"/>
                </a:solidFill>
              </a:rPr>
              <a:t>Elementi di Metodologia</a:t>
            </a:r>
            <a:r>
              <a:rPr lang="it-IT" altLang="it-IT" sz="4000" b="1">
                <a:solidFill>
                  <a:schemeClr val="accent2"/>
                </a:solidFill>
              </a:rPr>
              <a:t>          </a:t>
            </a:r>
            <a:br>
              <a:rPr lang="it-IT" altLang="it-IT" sz="4000" b="1">
                <a:solidFill>
                  <a:schemeClr val="accent2"/>
                </a:solidFill>
              </a:rPr>
            </a:br>
            <a:r>
              <a:rPr lang="it-IT" altLang="it-IT" sz="4000">
                <a:solidFill>
                  <a:schemeClr val="accent2"/>
                </a:solidFill>
              </a:rPr>
              <a:t>della ricerca psicologica</a:t>
            </a:r>
            <a:br>
              <a:rPr lang="it-IT" altLang="it-IT" sz="4000">
                <a:solidFill>
                  <a:schemeClr val="accent2"/>
                </a:solidFill>
              </a:rPr>
            </a:br>
            <a:r>
              <a:rPr lang="it-IT" altLang="it-IT" sz="4000" b="1">
                <a:solidFill>
                  <a:schemeClr val="accent2"/>
                </a:solidFill>
              </a:rPr>
              <a:t>EdM</a:t>
            </a:r>
            <a:r>
              <a:rPr lang="it-IT" altLang="it-IT" sz="4000">
                <a:solidFill>
                  <a:schemeClr val="accent2"/>
                </a:solidFill>
              </a:rPr>
              <a:t/>
            </a:r>
            <a:br>
              <a:rPr lang="it-IT" altLang="it-IT" sz="4000">
                <a:solidFill>
                  <a:schemeClr val="accent2"/>
                </a:solidFill>
              </a:rPr>
            </a:br>
            <a:endParaRPr lang="it-IT" altLang="it-IT" sz="3600"/>
          </a:p>
        </p:txBody>
      </p:sp>
      <p:sp>
        <p:nvSpPr>
          <p:cNvPr id="1723399" name="Text Box 7"/>
          <p:cNvSpPr txBox="1">
            <a:spLocks noChangeArrowheads="1"/>
          </p:cNvSpPr>
          <p:nvPr/>
        </p:nvSpPr>
        <p:spPr bwMode="auto">
          <a:xfrm>
            <a:off x="5757863" y="6473825"/>
            <a:ext cx="3386137"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sz="2400" dirty="0" smtClean="0"/>
              <a:t>2018-2019</a:t>
            </a:r>
            <a:endParaRPr lang="en-GB" altLang="it-IT" sz="2400" dirty="0"/>
          </a:p>
        </p:txBody>
      </p:sp>
      <p:sp>
        <p:nvSpPr>
          <p:cNvPr id="1723400" name="Rectangle 8"/>
          <p:cNvSpPr>
            <a:spLocks noChangeArrowheads="1"/>
          </p:cNvSpPr>
          <p:nvPr/>
        </p:nvSpPr>
        <p:spPr bwMode="auto">
          <a:xfrm>
            <a:off x="5156616" y="1642805"/>
            <a:ext cx="3987384" cy="3785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2400" dirty="0"/>
              <a:t>Lezione </a:t>
            </a:r>
            <a:r>
              <a:rPr lang="it-IT" altLang="it-IT" sz="2400" dirty="0" smtClean="0"/>
              <a:t>16</a:t>
            </a:r>
            <a:endParaRPr lang="it-IT" altLang="it-IT" sz="2400" dirty="0"/>
          </a:p>
          <a:p>
            <a:pPr algn="ctr"/>
            <a:r>
              <a:rPr lang="it-IT" altLang="it-IT" sz="2400" dirty="0" smtClean="0"/>
              <a:t>19/12/2018</a:t>
            </a:r>
            <a:endParaRPr lang="it-IT" altLang="it-IT" dirty="0"/>
          </a:p>
          <a:p>
            <a:pPr>
              <a:buFontTx/>
              <a:buChar char="•"/>
            </a:pPr>
            <a:r>
              <a:rPr lang="it-IT" altLang="it-IT" sz="1800" b="0" dirty="0" smtClean="0"/>
              <a:t>Minacce alla validità e soluzioni</a:t>
            </a:r>
          </a:p>
          <a:p>
            <a:pPr>
              <a:buFontTx/>
              <a:buChar char="•"/>
            </a:pPr>
            <a:r>
              <a:rPr lang="it-IT" altLang="it-IT" sz="1800" b="0" dirty="0" smtClean="0"/>
              <a:t>Controllo della validità interna</a:t>
            </a:r>
          </a:p>
          <a:p>
            <a:pPr>
              <a:buFontTx/>
              <a:buChar char="•"/>
            </a:pPr>
            <a:r>
              <a:rPr lang="it-IT" altLang="it-IT" sz="1800" b="0" dirty="0" smtClean="0"/>
              <a:t>Disegno </a:t>
            </a:r>
            <a:r>
              <a:rPr lang="it-IT" altLang="it-IT" sz="1800" b="0" dirty="0"/>
              <a:t>ad un Gruppo </a:t>
            </a:r>
            <a:r>
              <a:rPr lang="it-IT" altLang="it-IT" sz="1800" b="0" dirty="0" smtClean="0"/>
              <a:t>Pretest-Posttest</a:t>
            </a:r>
          </a:p>
          <a:p>
            <a:pPr>
              <a:buFontTx/>
              <a:buChar char="•"/>
            </a:pPr>
            <a:r>
              <a:rPr lang="it-IT" altLang="it-IT" sz="1800" b="0" dirty="0" smtClean="0"/>
              <a:t>Disegno </a:t>
            </a:r>
            <a:r>
              <a:rPr lang="it-IT" altLang="it-IT" sz="1800" b="0" dirty="0"/>
              <a:t>pretest posttest con gruppo di </a:t>
            </a:r>
            <a:r>
              <a:rPr lang="it-IT" altLang="it-IT" sz="1800" b="0" dirty="0" smtClean="0"/>
              <a:t>controllo</a:t>
            </a:r>
          </a:p>
          <a:p>
            <a:pPr>
              <a:buFontTx/>
              <a:buChar char="•"/>
            </a:pPr>
            <a:r>
              <a:rPr lang="it-IT" altLang="it-IT" sz="1800" b="0" dirty="0" smtClean="0"/>
              <a:t>Disegni Entro i soggetti e assegnazione delle condizioni</a:t>
            </a:r>
          </a:p>
          <a:p>
            <a:pPr>
              <a:buFontTx/>
              <a:buChar char="•"/>
            </a:pPr>
            <a:r>
              <a:rPr lang="it-IT" altLang="it-IT" sz="1800" b="0" dirty="0" smtClean="0"/>
              <a:t>Disegni fattoriali</a:t>
            </a:r>
          </a:p>
          <a:p>
            <a:pPr>
              <a:buFontTx/>
              <a:buChar char="•"/>
            </a:pPr>
            <a:r>
              <a:rPr lang="it-IT" altLang="it-IT" sz="1800" b="0" dirty="0" smtClean="0"/>
              <a:t>L’interazione</a:t>
            </a:r>
          </a:p>
          <a:p>
            <a:pPr>
              <a:buFontTx/>
              <a:buChar char="•"/>
            </a:pPr>
            <a:r>
              <a:rPr lang="it-IT" altLang="it-IT" sz="1800" b="0" dirty="0" smtClean="0"/>
              <a:t>Prova di test di esame</a:t>
            </a:r>
            <a:endParaRPr lang="it-IT" altLang="it-IT" sz="1800" b="0" dirty="0"/>
          </a:p>
        </p:txBody>
      </p:sp>
      <p:sp>
        <p:nvSpPr>
          <p:cNvPr id="1723401" name="Text Box 9"/>
          <p:cNvSpPr txBox="1">
            <a:spLocks noChangeArrowheads="1"/>
          </p:cNvSpPr>
          <p:nvPr/>
        </p:nvSpPr>
        <p:spPr bwMode="auto">
          <a:xfrm>
            <a:off x="5757863" y="5776913"/>
            <a:ext cx="33861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sz="2400" dirty="0" err="1"/>
              <a:t>Scienze</a:t>
            </a:r>
            <a:r>
              <a:rPr lang="en-US" altLang="it-IT" sz="2400" dirty="0"/>
              <a:t> </a:t>
            </a:r>
            <a:r>
              <a:rPr lang="en-US" altLang="it-IT" sz="2400" dirty="0" err="1"/>
              <a:t>tecniche</a:t>
            </a:r>
            <a:r>
              <a:rPr lang="en-US" altLang="it-IT" sz="2400" dirty="0"/>
              <a:t> e </a:t>
            </a:r>
            <a:r>
              <a:rPr lang="en-US" altLang="it-IT" sz="2400" dirty="0" err="1"/>
              <a:t>psicologiche</a:t>
            </a:r>
            <a:endParaRPr lang="en-GB" altLang="it-IT" sz="2400" dirty="0"/>
          </a:p>
        </p:txBody>
      </p:sp>
    </p:spTree>
    <p:extLst>
      <p:ext uri="{BB962C8B-B14F-4D97-AF65-F5344CB8AC3E}">
        <p14:creationId xmlns:p14="http://schemas.microsoft.com/office/powerpoint/2010/main" val="22296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2338" name="Rectangle 2"/>
          <p:cNvSpPr>
            <a:spLocks noGrp="1" noChangeArrowheads="1"/>
          </p:cNvSpPr>
          <p:nvPr>
            <p:ph type="body" idx="1"/>
          </p:nvPr>
        </p:nvSpPr>
        <p:spPr>
          <a:xfrm>
            <a:off x="342900" y="1470025"/>
            <a:ext cx="8229600" cy="45259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609600" indent="-609600" algn="just">
              <a:buClr>
                <a:schemeClr val="accent2"/>
              </a:buClr>
              <a:buFont typeface="Wingdings" panose="05000000000000000000" pitchFamily="2" charset="2"/>
              <a:buChar char="§"/>
            </a:pPr>
            <a:r>
              <a:rPr lang="it-IT" altLang="it-IT" sz="2400"/>
              <a:t>E’ necessaria l’ attenta analisi delle possibili fonti di </a:t>
            </a:r>
            <a:r>
              <a:rPr lang="it-IT" altLang="it-IT" sz="2400" i="1"/>
              <a:t>errore sistematico </a:t>
            </a:r>
            <a:r>
              <a:rPr lang="it-IT" altLang="it-IT" sz="2400"/>
              <a:t>(</a:t>
            </a:r>
            <a:r>
              <a:rPr lang="it-IT" altLang="it-IT" sz="2400" i="1"/>
              <a:t>bias</a:t>
            </a:r>
            <a:r>
              <a:rPr lang="it-IT" altLang="it-IT" sz="2400"/>
              <a:t>) seguendo il principio di Mackie (1974)</a:t>
            </a:r>
          </a:p>
          <a:p>
            <a:pPr marL="609600" indent="-609600" algn="just">
              <a:buClr>
                <a:schemeClr val="accent2"/>
              </a:buClr>
              <a:buFont typeface="Wingdings" panose="05000000000000000000" pitchFamily="2" charset="2"/>
              <a:buChar char="§"/>
            </a:pPr>
            <a:r>
              <a:rPr lang="en-US" altLang="it-IT" sz="2400"/>
              <a:t>“</a:t>
            </a:r>
            <a:r>
              <a:rPr lang="en-US" altLang="it-IT" sz="2400" i="1"/>
              <a:t>Typically, we infer from an effect to a cause (inus condition) by eliminating other possible causes</a:t>
            </a:r>
            <a:r>
              <a:rPr lang="en-US" altLang="it-IT" sz="2400"/>
              <a:t>”</a:t>
            </a:r>
            <a:endParaRPr lang="it-IT" altLang="it-IT" sz="2400"/>
          </a:p>
          <a:p>
            <a:pPr marL="609600" indent="-609600" algn="just">
              <a:buClr>
                <a:schemeClr val="accent2"/>
              </a:buClr>
              <a:buFont typeface="Wingdings" panose="05000000000000000000" pitchFamily="2" charset="2"/>
              <a:buChar char="§"/>
            </a:pPr>
            <a:r>
              <a:rPr lang="it-IT" altLang="it-IT" sz="2400"/>
              <a:t>Si noti tuttavia che mentre Il problema dell’ordine causale è facilmente risolto negli esperimenti dove la manipolazione di A avviene sistematicamente prima della variazione di B</a:t>
            </a:r>
          </a:p>
          <a:p>
            <a:pPr marL="609600" indent="-609600" algn="just">
              <a:buClr>
                <a:schemeClr val="accent2"/>
              </a:buClr>
              <a:buFont typeface="Wingdings" panose="05000000000000000000" pitchFamily="2" charset="2"/>
              <a:buChar char="§"/>
            </a:pPr>
            <a:r>
              <a:rPr lang="it-IT" altLang="it-IT" sz="2400"/>
              <a:t>Esso diventa un vero problema </a:t>
            </a:r>
            <a:r>
              <a:rPr lang="en-US" altLang="it-IT" sz="2400"/>
              <a:t>nella ricerca non sperimentale e nei </a:t>
            </a:r>
            <a:r>
              <a:rPr lang="en-US" altLang="it-IT" sz="2400" i="1"/>
              <a:t>disegni a scansione temporale</a:t>
            </a:r>
            <a:r>
              <a:rPr lang="en-US" altLang="it-IT" sz="2400"/>
              <a:t> (o negli studi </a:t>
            </a:r>
            <a:r>
              <a:rPr lang="en-US" altLang="it-IT" sz="2400" i="1"/>
              <a:t>longitudinali</a:t>
            </a:r>
            <a:r>
              <a:rPr lang="en-US" altLang="it-IT" sz="2400"/>
              <a:t>) dove si studia lo sviluppo di un effetto nel tempo (e.g. pretest </a:t>
            </a:r>
            <a:r>
              <a:rPr lang="en-US" altLang="it-IT" sz="2400">
                <a:sym typeface="Wingdings" panose="05000000000000000000" pitchFamily="2" charset="2"/>
              </a:rPr>
              <a:t></a:t>
            </a:r>
            <a:r>
              <a:rPr lang="en-US" altLang="it-IT" sz="2400"/>
              <a:t> trattamento</a:t>
            </a:r>
            <a:r>
              <a:rPr lang="en-US" altLang="it-IT" sz="2400">
                <a:sym typeface="Wingdings" panose="05000000000000000000" pitchFamily="2" charset="2"/>
              </a:rPr>
              <a:t></a:t>
            </a:r>
            <a:r>
              <a:rPr lang="en-US" altLang="it-IT" sz="2400"/>
              <a:t> posttest)</a:t>
            </a:r>
          </a:p>
        </p:txBody>
      </p:sp>
      <p:sp>
        <p:nvSpPr>
          <p:cNvPr id="2702339" name="Rectangle 3"/>
          <p:cNvSpPr>
            <a:spLocks noChangeArrowheads="1"/>
          </p:cNvSpPr>
          <p:nvPr/>
        </p:nvSpPr>
        <p:spPr bwMode="auto">
          <a:xfrm>
            <a:off x="1012825" y="514350"/>
            <a:ext cx="61595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4000">
                <a:solidFill>
                  <a:schemeClr val="accent2"/>
                </a:solidFill>
              </a:rPr>
              <a:t>soluzioni</a:t>
            </a:r>
          </a:p>
        </p:txBody>
      </p:sp>
      <p:sp>
        <p:nvSpPr>
          <p:cNvPr id="2702340" name="AutoShape 4" descr="Risultati immagini per ingredient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2702341" name="AutoShape 5" descr="Risultati immagini per ingredient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2702342" name="AutoShape 6" descr="Risultati immagini per ingredient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702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513" y="0"/>
            <a:ext cx="1717675" cy="157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1458013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02338">
                                            <p:txEl>
                                              <p:pRg st="0" end="0"/>
                                            </p:txEl>
                                          </p:spTgt>
                                        </p:tgtEl>
                                        <p:attrNameLst>
                                          <p:attrName>style.visibility</p:attrName>
                                        </p:attrNameLst>
                                      </p:cBhvr>
                                      <p:to>
                                        <p:strVal val="visible"/>
                                      </p:to>
                                    </p:set>
                                    <p:animEffect transition="in" filter="wipe(left)">
                                      <p:cBhvr>
                                        <p:cTn id="7" dur="500"/>
                                        <p:tgtEl>
                                          <p:spTgt spid="27023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02338">
                                            <p:txEl>
                                              <p:pRg st="1" end="1"/>
                                            </p:txEl>
                                          </p:spTgt>
                                        </p:tgtEl>
                                        <p:attrNameLst>
                                          <p:attrName>style.visibility</p:attrName>
                                        </p:attrNameLst>
                                      </p:cBhvr>
                                      <p:to>
                                        <p:strVal val="visible"/>
                                      </p:to>
                                    </p:set>
                                    <p:animEffect transition="in" filter="wipe(left)">
                                      <p:cBhvr>
                                        <p:cTn id="12" dur="500"/>
                                        <p:tgtEl>
                                          <p:spTgt spid="27023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02338">
                                            <p:txEl>
                                              <p:pRg st="2" end="2"/>
                                            </p:txEl>
                                          </p:spTgt>
                                        </p:tgtEl>
                                        <p:attrNameLst>
                                          <p:attrName>style.visibility</p:attrName>
                                        </p:attrNameLst>
                                      </p:cBhvr>
                                      <p:to>
                                        <p:strVal val="visible"/>
                                      </p:to>
                                    </p:set>
                                    <p:animEffect transition="in" filter="wipe(left)">
                                      <p:cBhvr>
                                        <p:cTn id="17" dur="500"/>
                                        <p:tgtEl>
                                          <p:spTgt spid="270233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02338">
                                            <p:txEl>
                                              <p:pRg st="3" end="3"/>
                                            </p:txEl>
                                          </p:spTgt>
                                        </p:tgtEl>
                                        <p:attrNameLst>
                                          <p:attrName>style.visibility</p:attrName>
                                        </p:attrNameLst>
                                      </p:cBhvr>
                                      <p:to>
                                        <p:strVal val="visible"/>
                                      </p:to>
                                    </p:set>
                                    <p:animEffect transition="in" filter="wipe(left)">
                                      <p:cBhvr>
                                        <p:cTn id="22" dur="500"/>
                                        <p:tgtEl>
                                          <p:spTgt spid="27023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233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4386" name="Rectangle 2"/>
          <p:cNvSpPr>
            <a:spLocks noChangeArrowheads="1"/>
          </p:cNvSpPr>
          <p:nvPr/>
        </p:nvSpPr>
        <p:spPr bwMode="auto">
          <a:xfrm>
            <a:off x="247650" y="1257300"/>
            <a:ext cx="8610600" cy="155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54133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è"/>
            </a:pPr>
            <a:r>
              <a:rPr lang="en-US" altLang="it-IT" sz="2400" b="0"/>
              <a:t>Incapacità di specificare (sulla base dei risultati) quale variabile sia la causa e quale l’effetto  </a:t>
            </a:r>
          </a:p>
          <a:p>
            <a:pPr algn="just">
              <a:spcAft>
                <a:spcPct val="25000"/>
              </a:spcAft>
              <a:buClr>
                <a:schemeClr val="accent2"/>
              </a:buClr>
              <a:buFont typeface="Wingdings" panose="05000000000000000000" pitchFamily="2" charset="2"/>
              <a:buChar char="§"/>
            </a:pPr>
            <a:r>
              <a:rPr lang="en-US" altLang="it-IT" sz="2400" b="0"/>
              <a:t>Gli studi correlazionali sono soggetti a tale minaccia dato che la “correlazione non implica la causazione”</a:t>
            </a:r>
          </a:p>
        </p:txBody>
      </p:sp>
      <p:sp>
        <p:nvSpPr>
          <p:cNvPr id="2704387" name="Rectangle 3"/>
          <p:cNvSpPr>
            <a:spLocks noGrp="1" noChangeArrowheads="1"/>
          </p:cNvSpPr>
          <p:nvPr>
            <p:ph type="title"/>
          </p:nvPr>
        </p:nvSpPr>
        <p:spPr>
          <a:xfrm>
            <a:off x="323850" y="38100"/>
            <a:ext cx="5865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1</a:t>
            </a:r>
            <a:br>
              <a:rPr lang="it-IT" altLang="it-IT" b="1">
                <a:solidFill>
                  <a:schemeClr val="accent2"/>
                </a:solidFill>
              </a:rPr>
            </a:br>
            <a:r>
              <a:rPr lang="it-IT" altLang="it-IT" sz="3200" b="1">
                <a:solidFill>
                  <a:srgbClr val="FF9900"/>
                </a:solidFill>
              </a:rPr>
              <a:t>ordine temporale ambiguo</a:t>
            </a:r>
          </a:p>
        </p:txBody>
      </p:sp>
      <p:sp>
        <p:nvSpPr>
          <p:cNvPr id="2704388" name="Rectangle 4"/>
          <p:cNvSpPr>
            <a:spLocks noChangeArrowheads="1"/>
          </p:cNvSpPr>
          <p:nvPr/>
        </p:nvSpPr>
        <p:spPr bwMode="auto">
          <a:xfrm>
            <a:off x="3752850" y="3181350"/>
            <a:ext cx="5086350" cy="329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spcAft>
                <a:spcPct val="25000"/>
              </a:spcAft>
              <a:buClr>
                <a:schemeClr val="accent2"/>
              </a:buClr>
              <a:buFont typeface="Wingdings" panose="05000000000000000000" pitchFamily="2" charset="2"/>
              <a:buChar char="§"/>
            </a:pPr>
            <a:r>
              <a:rPr lang="it-IT" altLang="it-IT" sz="1800" b="0"/>
              <a:t>Il grafico sembra mostrare che la probabilità di sviluppare il mal di testa è fortemente correlata con quella di dormire con una scarpa</a:t>
            </a:r>
          </a:p>
          <a:p>
            <a:pPr algn="just">
              <a:spcAft>
                <a:spcPct val="25000"/>
              </a:spcAft>
              <a:buClr>
                <a:schemeClr val="accent2"/>
              </a:buClr>
              <a:buFont typeface="Wingdings" panose="05000000000000000000" pitchFamily="2" charset="2"/>
              <a:buChar char="§"/>
            </a:pPr>
            <a:r>
              <a:rPr lang="it-IT" altLang="it-IT" sz="1800" b="0"/>
              <a:t>Possiamo concludere che dormire con una scarpa causa il mal di testa?</a:t>
            </a:r>
          </a:p>
          <a:p>
            <a:pPr algn="just">
              <a:spcAft>
                <a:spcPct val="25000"/>
              </a:spcAft>
              <a:buClr>
                <a:schemeClr val="accent2"/>
              </a:buClr>
              <a:buFont typeface="Wingdings" panose="05000000000000000000" pitchFamily="2" charset="2"/>
              <a:buChar char="§"/>
            </a:pPr>
            <a:r>
              <a:rPr lang="it-IT" altLang="it-IT" sz="1800" b="0"/>
              <a:t>No! c’è un terzo fattore che correla con entrambe le variabili: l’essere ubriachi</a:t>
            </a:r>
          </a:p>
          <a:p>
            <a:pPr algn="just">
              <a:spcAft>
                <a:spcPct val="25000"/>
              </a:spcAft>
              <a:buClr>
                <a:schemeClr val="accent2"/>
              </a:buClr>
              <a:buFont typeface="Wingdings" panose="05000000000000000000" pitchFamily="2" charset="2"/>
              <a:buChar char="§"/>
            </a:pPr>
            <a:r>
              <a:rPr lang="it-IT" altLang="it-IT" sz="1800" b="0"/>
              <a:t>Altri esempi su: </a:t>
            </a:r>
            <a:r>
              <a:rPr lang="it-IT" altLang="it-IT" sz="1800">
                <a:hlinkClick r:id="rId3"/>
              </a:rPr>
              <a:t>https://en.wikipedia.org/wiki/Correlation_does_not_imply_causation</a:t>
            </a:r>
            <a:endParaRPr lang="it-IT" altLang="it-IT" sz="1800"/>
          </a:p>
          <a:p>
            <a:pPr algn="just">
              <a:spcAft>
                <a:spcPct val="25000"/>
              </a:spcAft>
              <a:buClr>
                <a:schemeClr val="accent2"/>
              </a:buClr>
              <a:buFont typeface="Wingdings" panose="05000000000000000000" pitchFamily="2" charset="2"/>
              <a:buChar char="§"/>
            </a:pPr>
            <a:endParaRPr lang="it-IT" altLang="it-IT" sz="1800" b="0"/>
          </a:p>
        </p:txBody>
      </p:sp>
      <p:grpSp>
        <p:nvGrpSpPr>
          <p:cNvPr id="2704389" name="Group 5"/>
          <p:cNvGrpSpPr>
            <a:grpSpLocks/>
          </p:cNvGrpSpPr>
          <p:nvPr/>
        </p:nvGrpSpPr>
        <p:grpSpPr bwMode="auto">
          <a:xfrm>
            <a:off x="284163" y="3048000"/>
            <a:ext cx="3208337" cy="2587625"/>
            <a:chOff x="3479" y="1796"/>
            <a:chExt cx="2021" cy="1630"/>
          </a:xfrm>
        </p:grpSpPr>
        <p:pic>
          <p:nvPicPr>
            <p:cNvPr id="2704390" name="Picture 6"/>
            <p:cNvPicPr>
              <a:picLocks noChangeAspect="1" noChangeArrowheads="1"/>
            </p:cNvPicPr>
            <p:nvPr/>
          </p:nvPicPr>
          <p:blipFill>
            <a:blip r:embed="rId4">
              <a:extLst>
                <a:ext uri="{28A0092B-C50C-407E-A947-70E740481C1C}">
                  <a14:useLocalDpi xmlns:a14="http://schemas.microsoft.com/office/drawing/2010/main" val="0"/>
                </a:ext>
              </a:extLst>
            </a:blip>
            <a:srcRect l="52214" t="7770" r="6418" b="51003"/>
            <a:stretch>
              <a:fillRect/>
            </a:stretch>
          </p:blipFill>
          <p:spPr bwMode="auto">
            <a:xfrm>
              <a:off x="3822" y="1827"/>
              <a:ext cx="1678" cy="1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04391" name="Text Box 7"/>
            <p:cNvSpPr txBox="1">
              <a:spLocks noChangeArrowheads="1"/>
            </p:cNvSpPr>
            <p:nvPr/>
          </p:nvSpPr>
          <p:spPr bwMode="auto">
            <a:xfrm>
              <a:off x="3864" y="3118"/>
              <a:ext cx="154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it-IT" altLang="it-IT"/>
                <a:t>Probabilità di dormire con una scarpa</a:t>
              </a:r>
            </a:p>
          </p:txBody>
        </p:sp>
        <p:sp>
          <p:nvSpPr>
            <p:cNvPr id="2704392" name="Text Box 8"/>
            <p:cNvSpPr txBox="1">
              <a:spLocks noChangeArrowheads="1"/>
            </p:cNvSpPr>
            <p:nvPr/>
          </p:nvSpPr>
          <p:spPr bwMode="auto">
            <a:xfrm rot="16200000">
              <a:off x="2861" y="2414"/>
              <a:ext cx="154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it-IT" altLang="it-IT"/>
                <a:t>Probabilità di avere il mal di testa</a:t>
              </a:r>
            </a:p>
          </p:txBody>
        </p:sp>
      </p:grpSp>
      <p:pic>
        <p:nvPicPr>
          <p:cNvPr id="2704393" name="Picture 9" descr="Homer-Simpson-Drinks-Vodka-and-Mayonais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700" y="3328988"/>
            <a:ext cx="3294063" cy="181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117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04386">
                                            <p:txEl>
                                              <p:pRg st="0" end="0"/>
                                            </p:txEl>
                                          </p:spTgt>
                                        </p:tgtEl>
                                        <p:attrNameLst>
                                          <p:attrName>style.visibility</p:attrName>
                                        </p:attrNameLst>
                                      </p:cBhvr>
                                      <p:to>
                                        <p:strVal val="visible"/>
                                      </p:to>
                                    </p:set>
                                    <p:animEffect transition="in" filter="wipe(left)">
                                      <p:cBhvr>
                                        <p:cTn id="7" dur="500"/>
                                        <p:tgtEl>
                                          <p:spTgt spid="27043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04386">
                                            <p:txEl>
                                              <p:pRg st="1" end="1"/>
                                            </p:txEl>
                                          </p:spTgt>
                                        </p:tgtEl>
                                        <p:attrNameLst>
                                          <p:attrName>style.visibility</p:attrName>
                                        </p:attrNameLst>
                                      </p:cBhvr>
                                      <p:to>
                                        <p:strVal val="visible"/>
                                      </p:to>
                                    </p:set>
                                    <p:animEffect transition="in" filter="wipe(left)">
                                      <p:cBhvr>
                                        <p:cTn id="12" dur="500"/>
                                        <p:tgtEl>
                                          <p:spTgt spid="27043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04389"/>
                                        </p:tgtEl>
                                        <p:attrNameLst>
                                          <p:attrName>style.visibility</p:attrName>
                                        </p:attrNameLst>
                                      </p:cBhvr>
                                      <p:to>
                                        <p:strVal val="visible"/>
                                      </p:to>
                                    </p:set>
                                    <p:animEffect transition="in" filter="fade">
                                      <p:cBhvr>
                                        <p:cTn id="17" dur="2000"/>
                                        <p:tgtEl>
                                          <p:spTgt spid="27043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04388">
                                            <p:txEl>
                                              <p:pRg st="0" end="0"/>
                                            </p:txEl>
                                          </p:spTgt>
                                        </p:tgtEl>
                                        <p:attrNameLst>
                                          <p:attrName>style.visibility</p:attrName>
                                        </p:attrNameLst>
                                      </p:cBhvr>
                                      <p:to>
                                        <p:strVal val="visible"/>
                                      </p:to>
                                    </p:set>
                                    <p:animEffect transition="in" filter="wipe(left)">
                                      <p:cBhvr>
                                        <p:cTn id="22" dur="500"/>
                                        <p:tgtEl>
                                          <p:spTgt spid="27043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04388">
                                            <p:txEl>
                                              <p:pRg st="1" end="1"/>
                                            </p:txEl>
                                          </p:spTgt>
                                        </p:tgtEl>
                                        <p:attrNameLst>
                                          <p:attrName>style.visibility</p:attrName>
                                        </p:attrNameLst>
                                      </p:cBhvr>
                                      <p:to>
                                        <p:strVal val="visible"/>
                                      </p:to>
                                    </p:set>
                                    <p:animEffect transition="in" filter="wipe(left)">
                                      <p:cBhvr>
                                        <p:cTn id="27" dur="500"/>
                                        <p:tgtEl>
                                          <p:spTgt spid="270438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04388">
                                            <p:txEl>
                                              <p:pRg st="2" end="2"/>
                                            </p:txEl>
                                          </p:spTgt>
                                        </p:tgtEl>
                                        <p:attrNameLst>
                                          <p:attrName>style.visibility</p:attrName>
                                        </p:attrNameLst>
                                      </p:cBhvr>
                                      <p:to>
                                        <p:strVal val="visible"/>
                                      </p:to>
                                    </p:set>
                                    <p:animEffect transition="in" filter="wipe(left)">
                                      <p:cBhvr>
                                        <p:cTn id="32" dur="500"/>
                                        <p:tgtEl>
                                          <p:spTgt spid="2704388">
                                            <p:txEl>
                                              <p:pRg st="2" end="2"/>
                                            </p:txEl>
                                          </p:spTgt>
                                        </p:tgtEl>
                                      </p:cBhvr>
                                    </p:animEffect>
                                  </p:childTnLst>
                                </p:cTn>
                              </p:par>
                            </p:childTnLst>
                          </p:cTn>
                        </p:par>
                        <p:par>
                          <p:cTn id="33" fill="hold" nodeType="afterGroup">
                            <p:stCondLst>
                              <p:cond delay="500"/>
                            </p:stCondLst>
                            <p:childTnLst>
                              <p:par>
                                <p:cTn id="34" presetID="1" presetClass="exit" presetSubtype="0" fill="hold" nodeType="afterEffect">
                                  <p:stCondLst>
                                    <p:cond delay="0"/>
                                  </p:stCondLst>
                                  <p:childTnLst>
                                    <p:set>
                                      <p:cBhvr>
                                        <p:cTn id="35" dur="1" fill="hold">
                                          <p:stCondLst>
                                            <p:cond delay="0"/>
                                          </p:stCondLst>
                                        </p:cTn>
                                        <p:tgtEl>
                                          <p:spTgt spid="2704389"/>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nodeType="afterEffect">
                                  <p:stCondLst>
                                    <p:cond delay="0"/>
                                  </p:stCondLst>
                                  <p:childTnLst>
                                    <p:set>
                                      <p:cBhvr>
                                        <p:cTn id="38" dur="1" fill="hold">
                                          <p:stCondLst>
                                            <p:cond delay="0"/>
                                          </p:stCondLst>
                                        </p:cTn>
                                        <p:tgtEl>
                                          <p:spTgt spid="2704393"/>
                                        </p:tgtEl>
                                        <p:attrNameLst>
                                          <p:attrName>style.visibility</p:attrName>
                                        </p:attrNameLst>
                                      </p:cBhvr>
                                      <p:to>
                                        <p:strVal val="visible"/>
                                      </p:to>
                                    </p:set>
                                    <p:animEffect transition="in" filter="fade">
                                      <p:cBhvr>
                                        <p:cTn id="39" dur="2000"/>
                                        <p:tgtEl>
                                          <p:spTgt spid="270439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704388">
                                            <p:txEl>
                                              <p:pRg st="3" end="3"/>
                                            </p:txEl>
                                          </p:spTgt>
                                        </p:tgtEl>
                                        <p:attrNameLst>
                                          <p:attrName>style.visibility</p:attrName>
                                        </p:attrNameLst>
                                      </p:cBhvr>
                                      <p:to>
                                        <p:strVal val="visible"/>
                                      </p:to>
                                    </p:set>
                                    <p:animEffect transition="in" filter="wipe(left)">
                                      <p:cBhvr>
                                        <p:cTn id="44" dur="500"/>
                                        <p:tgtEl>
                                          <p:spTgt spid="2704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386" grpId="0" build="p"/>
      <p:bldP spid="270438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6434" name="Rectangle 2"/>
          <p:cNvSpPr>
            <a:spLocks noGrp="1" noChangeArrowheads="1"/>
          </p:cNvSpPr>
          <p:nvPr>
            <p:ph type="title"/>
          </p:nvPr>
        </p:nvSpPr>
        <p:spPr>
          <a:xfrm>
            <a:off x="0" y="38100"/>
            <a:ext cx="5257800" cy="271145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just"/>
            <a:r>
              <a:rPr lang="it-IT" altLang="it-IT" b="1">
                <a:solidFill>
                  <a:schemeClr val="accent2"/>
                </a:solidFill>
              </a:rPr>
              <a:t>Un noto esempio </a:t>
            </a:r>
            <a:r>
              <a:rPr lang="en-US" altLang="it-IT" sz="3200" b="1">
                <a:solidFill>
                  <a:srgbClr val="FF9900"/>
                </a:solidFill>
              </a:rPr>
              <a:t> la terapia ormonale sostitutiva riduce il rischio di malattia cardiaca coronarica ?</a:t>
            </a:r>
            <a:endParaRPr lang="it-IT" altLang="it-IT" sz="3200" b="1">
              <a:solidFill>
                <a:srgbClr val="FF9900"/>
              </a:solidFill>
            </a:endParaRPr>
          </a:p>
        </p:txBody>
      </p:sp>
      <p:pic>
        <p:nvPicPr>
          <p:cNvPr id="2706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17875"/>
            <a:ext cx="4208463" cy="354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06436" name="Rectangle 4"/>
          <p:cNvSpPr>
            <a:spLocks noChangeArrowheads="1"/>
          </p:cNvSpPr>
          <p:nvPr/>
        </p:nvSpPr>
        <p:spPr bwMode="auto">
          <a:xfrm>
            <a:off x="152400" y="2860675"/>
            <a:ext cx="4375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it-IT">
                <a:solidFill>
                  <a:schemeClr val="bg2"/>
                </a:solidFill>
                <a:hlinkClick r:id="rId4" action="ppaction://hlinkfile"/>
              </a:rPr>
              <a:t>Lawlor DA, Davey Smith G, Ebrahim S ( 2004)</a:t>
            </a:r>
            <a:endParaRPr lang="it-IT" altLang="it-IT">
              <a:solidFill>
                <a:schemeClr val="bg2"/>
              </a:solidFill>
            </a:endParaRPr>
          </a:p>
        </p:txBody>
      </p:sp>
      <p:pic>
        <p:nvPicPr>
          <p:cNvPr id="2706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60363"/>
            <a:ext cx="3665538" cy="372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06438" name="Rectangle 6"/>
          <p:cNvSpPr>
            <a:spLocks noChangeArrowheads="1"/>
          </p:cNvSpPr>
          <p:nvPr/>
        </p:nvSpPr>
        <p:spPr bwMode="auto">
          <a:xfrm>
            <a:off x="4686300" y="4243388"/>
            <a:ext cx="4457700" cy="242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200" b="0"/>
              <a:t>Donne che prendevano la terapia avevano un più alto  stato sociale </a:t>
            </a:r>
          </a:p>
          <a:p>
            <a:pPr algn="just">
              <a:spcAft>
                <a:spcPct val="25000"/>
              </a:spcAft>
              <a:buClr>
                <a:schemeClr val="accent2"/>
              </a:buClr>
              <a:buFont typeface="Wingdings" panose="05000000000000000000" pitchFamily="2" charset="2"/>
              <a:buChar char="§"/>
            </a:pPr>
            <a:r>
              <a:rPr lang="en-US" altLang="it-IT" sz="2200" b="0"/>
              <a:t>Terapia e riduzione della malattia sono effetti coincidenti di una causa comune (i benefici derivanti dallo status), piuttosto che una relazione diretta di causa-effetto</a:t>
            </a:r>
          </a:p>
        </p:txBody>
      </p:sp>
    </p:spTree>
    <p:extLst>
      <p:ext uri="{BB962C8B-B14F-4D97-AF65-F5344CB8AC3E}">
        <p14:creationId xmlns:p14="http://schemas.microsoft.com/office/powerpoint/2010/main" val="251247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06435"/>
                                        </p:tgtEl>
                                        <p:attrNameLst>
                                          <p:attrName>style.visibility</p:attrName>
                                        </p:attrNameLst>
                                      </p:cBhvr>
                                      <p:to>
                                        <p:strVal val="visible"/>
                                      </p:to>
                                    </p:set>
                                    <p:animEffect transition="in" filter="fade">
                                      <p:cBhvr>
                                        <p:cTn id="7" dur="1000"/>
                                        <p:tgtEl>
                                          <p:spTgt spid="2706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06437"/>
                                        </p:tgtEl>
                                        <p:attrNameLst>
                                          <p:attrName>style.visibility</p:attrName>
                                        </p:attrNameLst>
                                      </p:cBhvr>
                                      <p:to>
                                        <p:strVal val="visible"/>
                                      </p:to>
                                    </p:set>
                                    <p:animEffect transition="in" filter="fade">
                                      <p:cBhvr>
                                        <p:cTn id="12" dur="2000"/>
                                        <p:tgtEl>
                                          <p:spTgt spid="2706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06438">
                                            <p:txEl>
                                              <p:pRg st="0" end="0"/>
                                            </p:txEl>
                                          </p:spTgt>
                                        </p:tgtEl>
                                        <p:attrNameLst>
                                          <p:attrName>style.visibility</p:attrName>
                                        </p:attrNameLst>
                                      </p:cBhvr>
                                      <p:to>
                                        <p:strVal val="visible"/>
                                      </p:to>
                                    </p:set>
                                    <p:animEffect transition="in" filter="wipe(left)">
                                      <p:cBhvr>
                                        <p:cTn id="17" dur="500"/>
                                        <p:tgtEl>
                                          <p:spTgt spid="270643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06438">
                                            <p:txEl>
                                              <p:pRg st="1" end="1"/>
                                            </p:txEl>
                                          </p:spTgt>
                                        </p:tgtEl>
                                        <p:attrNameLst>
                                          <p:attrName>style.visibility</p:attrName>
                                        </p:attrNameLst>
                                      </p:cBhvr>
                                      <p:to>
                                        <p:strVal val="visible"/>
                                      </p:to>
                                    </p:set>
                                    <p:animEffect transition="in" filter="wipe(left)">
                                      <p:cBhvr>
                                        <p:cTn id="22" dur="500"/>
                                        <p:tgtEl>
                                          <p:spTgt spid="27064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643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4626" name="Rectangle 2"/>
          <p:cNvSpPr>
            <a:spLocks noGrp="1" noChangeArrowheads="1"/>
          </p:cNvSpPr>
          <p:nvPr>
            <p:ph type="title"/>
          </p:nvPr>
        </p:nvSpPr>
        <p:spPr>
          <a:xfrm>
            <a:off x="323850" y="381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2: validità interna</a:t>
            </a:r>
            <a:br>
              <a:rPr lang="it-IT" altLang="it-IT" b="1">
                <a:solidFill>
                  <a:schemeClr val="accent2"/>
                </a:solidFill>
              </a:rPr>
            </a:br>
            <a:r>
              <a:rPr lang="it-IT" altLang="it-IT" sz="3200" b="1">
                <a:solidFill>
                  <a:srgbClr val="FF9900"/>
                </a:solidFill>
              </a:rPr>
              <a:t>apprendimento (</a:t>
            </a:r>
            <a:r>
              <a:rPr lang="it-IT" altLang="it-IT" sz="3200" b="1" i="1">
                <a:solidFill>
                  <a:srgbClr val="FF9900"/>
                </a:solidFill>
              </a:rPr>
              <a:t>testing</a:t>
            </a:r>
            <a:r>
              <a:rPr lang="it-IT" altLang="it-IT" sz="3200" b="1">
                <a:solidFill>
                  <a:srgbClr val="FF9900"/>
                </a:solidFill>
              </a:rPr>
              <a:t>) in natura</a:t>
            </a:r>
          </a:p>
        </p:txBody>
      </p:sp>
      <p:pic>
        <p:nvPicPr>
          <p:cNvPr id="2714627" name="Picture 3" descr="tumblr_n93hbxSxqL1t5fphqo8_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4013" y="1771650"/>
            <a:ext cx="4059237" cy="2281238"/>
          </a:xfrm>
          <a:prstGeom prst="rect">
            <a:avLst/>
          </a:prstGeom>
          <a:noFill/>
          <a:extLst>
            <a:ext uri="{909E8E84-426E-40DD-AFC4-6F175D3DCCD1}">
              <a14:hiddenFill xmlns:a14="http://schemas.microsoft.com/office/drawing/2010/main">
                <a:solidFill>
                  <a:srgbClr val="FFFFFF"/>
                </a:solidFill>
              </a14:hiddenFill>
            </a:ext>
          </a:extLst>
        </p:spPr>
      </p:pic>
      <p:pic>
        <p:nvPicPr>
          <p:cNvPr id="2714628" name="Picture 4" descr="image">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76550" y="4278313"/>
            <a:ext cx="4043363" cy="227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085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14627"/>
                                        </p:tgtEl>
                                        <p:attrNameLst>
                                          <p:attrName>style.visibility</p:attrName>
                                        </p:attrNameLst>
                                      </p:cBhvr>
                                      <p:to>
                                        <p:strVal val="visible"/>
                                      </p:to>
                                    </p:set>
                                    <p:animEffect transition="in" filter="fade">
                                      <p:cBhvr>
                                        <p:cTn id="7" dur="2000"/>
                                        <p:tgtEl>
                                          <p:spTgt spid="2714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14628"/>
                                        </p:tgtEl>
                                        <p:attrNameLst>
                                          <p:attrName>style.visibility</p:attrName>
                                        </p:attrNameLst>
                                      </p:cBhvr>
                                      <p:to>
                                        <p:strVal val="visible"/>
                                      </p:to>
                                    </p:set>
                                    <p:animEffect transition="in" filter="fade">
                                      <p:cBhvr>
                                        <p:cTn id="12" dur="1000"/>
                                        <p:tgtEl>
                                          <p:spTgt spid="271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6674" name="Rectangle 2"/>
          <p:cNvSpPr>
            <a:spLocks noChangeArrowheads="1"/>
          </p:cNvSpPr>
          <p:nvPr/>
        </p:nvSpPr>
        <p:spPr bwMode="auto">
          <a:xfrm>
            <a:off x="438150" y="1228725"/>
            <a:ext cx="8191500" cy="561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dirty="0"/>
              <a:t>La </a:t>
            </a:r>
            <a:r>
              <a:rPr lang="en-US" altLang="it-IT" sz="2300" b="0" dirty="0" err="1"/>
              <a:t>semplice</a:t>
            </a:r>
            <a:r>
              <a:rPr lang="en-US" altLang="it-IT" sz="2300" b="0" dirty="0"/>
              <a:t> </a:t>
            </a:r>
            <a:r>
              <a:rPr lang="en-US" altLang="it-IT" sz="2300" b="0" dirty="0" err="1"/>
              <a:t>esposizione</a:t>
            </a:r>
            <a:r>
              <a:rPr lang="en-US" altLang="it-IT" sz="2300" b="0" dirty="0"/>
              <a:t> al test </a:t>
            </a:r>
            <a:r>
              <a:rPr lang="en-US" altLang="it-IT" sz="2300" b="0" dirty="0" err="1"/>
              <a:t>può</a:t>
            </a:r>
            <a:r>
              <a:rPr lang="en-US" altLang="it-IT" sz="2300" b="0" dirty="0"/>
              <a:t> </a:t>
            </a:r>
            <a:r>
              <a:rPr lang="en-US" altLang="it-IT" sz="2300" b="0" dirty="0" err="1"/>
              <a:t>avere</a:t>
            </a:r>
            <a:r>
              <a:rPr lang="en-US" altLang="it-IT" sz="2300" b="0" dirty="0"/>
              <a:t> </a:t>
            </a:r>
            <a:r>
              <a:rPr lang="en-US" altLang="it-IT" sz="2300" b="0" dirty="0" err="1"/>
              <a:t>effetti</a:t>
            </a:r>
            <a:r>
              <a:rPr lang="en-US" altLang="it-IT" sz="2300" b="0" dirty="0"/>
              <a:t> </a:t>
            </a:r>
            <a:r>
              <a:rPr lang="en-US" altLang="it-IT" sz="2300" b="0" dirty="0" err="1"/>
              <a:t>sulla</a:t>
            </a:r>
            <a:r>
              <a:rPr lang="en-US" altLang="it-IT" sz="2300" b="0" dirty="0"/>
              <a:t> </a:t>
            </a:r>
            <a:r>
              <a:rPr lang="en-US" altLang="it-IT" sz="2300" b="0" i="1" dirty="0" err="1">
                <a:solidFill>
                  <a:srgbClr val="FF9900"/>
                </a:solidFill>
              </a:rPr>
              <a:t>prestazione</a:t>
            </a:r>
            <a:r>
              <a:rPr lang="en-US" altLang="it-IT" sz="2300" b="0" dirty="0"/>
              <a:t> </a:t>
            </a:r>
            <a:r>
              <a:rPr lang="en-US" altLang="it-IT" sz="2300" b="0" dirty="0" err="1"/>
              <a:t>successiva</a:t>
            </a:r>
            <a:r>
              <a:rPr lang="en-US" altLang="it-IT" sz="2300" b="0" dirty="0"/>
              <a:t> </a:t>
            </a:r>
            <a:r>
              <a:rPr lang="en-US" altLang="it-IT" sz="2300" b="0" dirty="0" err="1"/>
              <a:t>che</a:t>
            </a:r>
            <a:r>
              <a:rPr lang="en-US" altLang="it-IT" sz="2300" b="0" dirty="0"/>
              <a:t> </a:t>
            </a:r>
            <a:r>
              <a:rPr lang="en-US" altLang="it-IT" sz="2300" b="0" dirty="0" err="1"/>
              <a:t>possono</a:t>
            </a:r>
            <a:r>
              <a:rPr lang="en-US" altLang="it-IT" sz="2300" b="0" dirty="0"/>
              <a:t> </a:t>
            </a:r>
            <a:r>
              <a:rPr lang="en-US" altLang="it-IT" sz="2300" b="0" dirty="0" err="1"/>
              <a:t>essere</a:t>
            </a:r>
            <a:r>
              <a:rPr lang="en-US" altLang="it-IT" sz="2300" b="0" dirty="0"/>
              <a:t> </a:t>
            </a:r>
            <a:r>
              <a:rPr lang="en-US" altLang="it-IT" sz="2300" b="0" dirty="0" err="1"/>
              <a:t>confusi</a:t>
            </a:r>
            <a:r>
              <a:rPr lang="en-US" altLang="it-IT" sz="2300" b="0" dirty="0"/>
              <a:t> con </a:t>
            </a:r>
            <a:r>
              <a:rPr lang="en-US" altLang="it-IT" sz="2300" b="0" dirty="0" err="1"/>
              <a:t>l’effetto</a:t>
            </a:r>
            <a:r>
              <a:rPr lang="en-US" altLang="it-IT" sz="2300" b="0" dirty="0"/>
              <a:t> del </a:t>
            </a:r>
            <a:r>
              <a:rPr lang="en-US" altLang="it-IT" sz="2300" b="0" dirty="0" err="1"/>
              <a:t>trattamento</a:t>
            </a:r>
            <a:endParaRPr lang="en-US" altLang="it-IT" sz="2300" b="0" dirty="0"/>
          </a:p>
          <a:p>
            <a:pPr algn="just">
              <a:spcAft>
                <a:spcPct val="25000"/>
              </a:spcAft>
              <a:buClr>
                <a:schemeClr val="accent2"/>
              </a:buClr>
              <a:buFont typeface="Wingdings" panose="05000000000000000000" pitchFamily="2" charset="2"/>
              <a:buChar char="§"/>
            </a:pPr>
            <a:r>
              <a:rPr lang="en-US" altLang="it-IT" sz="2300" b="0" dirty="0" err="1"/>
              <a:t>Tali</a:t>
            </a:r>
            <a:r>
              <a:rPr lang="en-US" altLang="it-IT" sz="2300" b="0" dirty="0"/>
              <a:t> </a:t>
            </a:r>
            <a:r>
              <a:rPr lang="en-US" altLang="it-IT" sz="2300" b="0" dirty="0" err="1"/>
              <a:t>effetti</a:t>
            </a:r>
            <a:r>
              <a:rPr lang="en-US" altLang="it-IT" sz="2300" b="0" dirty="0"/>
              <a:t> </a:t>
            </a:r>
            <a:r>
              <a:rPr lang="en-US" altLang="it-IT" sz="2300" b="0" dirty="0" err="1"/>
              <a:t>sono</a:t>
            </a:r>
            <a:r>
              <a:rPr lang="en-US" altLang="it-IT" sz="2300" b="0" dirty="0"/>
              <a:t> </a:t>
            </a:r>
            <a:r>
              <a:rPr lang="en-US" altLang="it-IT" sz="2300" b="0" dirty="0" err="1"/>
              <a:t>generalmente</a:t>
            </a:r>
            <a:r>
              <a:rPr lang="en-US" altLang="it-IT" sz="2300" b="0" dirty="0"/>
              <a:t> </a:t>
            </a:r>
            <a:r>
              <a:rPr lang="en-US" altLang="it-IT" sz="2300" b="0" dirty="0" err="1"/>
              <a:t>migliorativi</a:t>
            </a:r>
            <a:r>
              <a:rPr lang="en-US" altLang="it-IT" sz="2300" b="0" dirty="0"/>
              <a:t> </a:t>
            </a:r>
            <a:r>
              <a:rPr lang="en-US" altLang="it-IT" sz="2300" b="0" dirty="0" err="1"/>
              <a:t>essendo</a:t>
            </a:r>
            <a:r>
              <a:rPr lang="en-US" altLang="it-IT" sz="2300" b="0" dirty="0"/>
              <a:t> </a:t>
            </a:r>
            <a:r>
              <a:rPr lang="en-US" altLang="it-IT" sz="2300" b="0" dirty="0" err="1"/>
              <a:t>dovuti</a:t>
            </a:r>
            <a:r>
              <a:rPr lang="en-US" altLang="it-IT" sz="2300" b="0" dirty="0"/>
              <a:t> a </a:t>
            </a:r>
            <a:r>
              <a:rPr lang="en-US" altLang="it-IT" sz="2300" b="0" dirty="0" err="1"/>
              <a:t>fattori</a:t>
            </a:r>
            <a:r>
              <a:rPr lang="en-US" altLang="it-IT" sz="2300" b="0" dirty="0"/>
              <a:t> </a:t>
            </a:r>
            <a:r>
              <a:rPr lang="en-US" altLang="it-IT" sz="2300" b="0" dirty="0" err="1"/>
              <a:t>quali</a:t>
            </a:r>
            <a:r>
              <a:rPr lang="en-US" altLang="it-IT" sz="2300" b="0" dirty="0"/>
              <a:t>  </a:t>
            </a:r>
            <a:r>
              <a:rPr lang="en-US" altLang="it-IT" sz="2300" b="0" i="1" dirty="0" err="1">
                <a:solidFill>
                  <a:srgbClr val="FF9900"/>
                </a:solidFill>
              </a:rPr>
              <a:t>apprendimento</a:t>
            </a:r>
            <a:r>
              <a:rPr lang="en-US" altLang="it-IT" sz="2300" b="0" dirty="0"/>
              <a:t>, </a:t>
            </a:r>
            <a:r>
              <a:rPr lang="en-US" altLang="it-IT" sz="2300" b="0" i="1" dirty="0" err="1">
                <a:solidFill>
                  <a:srgbClr val="FF9900"/>
                </a:solidFill>
              </a:rPr>
              <a:t>familiarizzazione</a:t>
            </a:r>
            <a:r>
              <a:rPr lang="en-US" altLang="it-IT" sz="2300" b="0" dirty="0"/>
              <a:t> etc..</a:t>
            </a:r>
          </a:p>
          <a:p>
            <a:pPr algn="just">
              <a:spcAft>
                <a:spcPct val="25000"/>
              </a:spcAft>
              <a:buClr>
                <a:schemeClr val="accent2"/>
              </a:buClr>
              <a:buFont typeface="Wingdings" panose="05000000000000000000" pitchFamily="2" charset="2"/>
              <a:buChar char="§"/>
            </a:pPr>
            <a:r>
              <a:rPr lang="it-IT" altLang="it-IT" sz="2300" b="0" dirty="0"/>
              <a:t>E’ un vero problema nei disegni ad un Gruppo Pretest-Posttest (</a:t>
            </a:r>
            <a:r>
              <a:rPr lang="it-IT" altLang="it-IT" sz="2300" b="0" i="1" dirty="0"/>
              <a:t>One-Group Pretest-Posttest Design</a:t>
            </a:r>
            <a:r>
              <a:rPr lang="it-IT" altLang="it-IT" sz="2300" b="0" dirty="0"/>
              <a:t>)</a:t>
            </a:r>
          </a:p>
          <a:p>
            <a:pPr algn="just">
              <a:spcAft>
                <a:spcPct val="25000"/>
              </a:spcAft>
              <a:buClr>
                <a:schemeClr val="accent2"/>
              </a:buClr>
              <a:buFont typeface="Wingdings" panose="05000000000000000000" pitchFamily="2" charset="2"/>
              <a:buChar char="§"/>
            </a:pPr>
            <a:r>
              <a:rPr lang="it-IT" altLang="it-IT" sz="2300" b="0" dirty="0"/>
              <a:t>Nell’accezione di Shadish et al. (2002) indicati con:              O1	   X	O2, ossia la prima osservazione o pre-test (O1) è seguita dal trattamento (X) il quale è seguito dalla seconda osservazione o posttest (O2).</a:t>
            </a:r>
          </a:p>
          <a:p>
            <a:pPr algn="just">
              <a:spcAft>
                <a:spcPct val="25000"/>
              </a:spcAft>
              <a:buClr>
                <a:schemeClr val="accent2"/>
              </a:buClr>
              <a:buFont typeface="Wingdings" panose="05000000000000000000" pitchFamily="2" charset="2"/>
              <a:buChar char="§"/>
            </a:pPr>
            <a:r>
              <a:rPr lang="it-IT" altLang="it-IT" sz="2300" b="0" dirty="0"/>
              <a:t>Studio un trattamento per ridurre comportamenti stereotipici razziali misurando il grado di accordo soggettivo dei partecipanti con certi stereotipi. La misura O2 sarà influenzata dall’effetto di sensibilizzazione indotto da O1. </a:t>
            </a:r>
          </a:p>
        </p:txBody>
      </p:sp>
      <p:sp>
        <p:nvSpPr>
          <p:cNvPr id="2716675" name="Rectangle 3"/>
          <p:cNvSpPr>
            <a:spLocks noGrp="1" noChangeArrowheads="1"/>
          </p:cNvSpPr>
          <p:nvPr>
            <p:ph type="title"/>
          </p:nvPr>
        </p:nvSpPr>
        <p:spPr>
          <a:xfrm>
            <a:off x="323850" y="-762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2: validità interna </a:t>
            </a:r>
            <a:br>
              <a:rPr lang="it-IT" altLang="it-IT" b="1">
                <a:solidFill>
                  <a:schemeClr val="accent2"/>
                </a:solidFill>
              </a:rPr>
            </a:br>
            <a:r>
              <a:rPr lang="it-IT" altLang="it-IT" sz="3200" b="1">
                <a:solidFill>
                  <a:srgbClr val="FF9900"/>
                </a:solidFill>
              </a:rPr>
              <a:t>apprendimento (</a:t>
            </a:r>
            <a:r>
              <a:rPr lang="it-IT" altLang="it-IT" sz="3200" b="1" i="1">
                <a:solidFill>
                  <a:srgbClr val="FF9900"/>
                </a:solidFill>
              </a:rPr>
              <a:t>testing</a:t>
            </a:r>
            <a:r>
              <a:rPr lang="it-IT" altLang="it-IT" sz="3200" b="1">
                <a:solidFill>
                  <a:srgbClr val="FF9900"/>
                </a:solidFill>
              </a:rPr>
              <a:t>) in laboratorio</a:t>
            </a:r>
          </a:p>
        </p:txBody>
      </p:sp>
    </p:spTree>
    <p:extLst>
      <p:ext uri="{BB962C8B-B14F-4D97-AF65-F5344CB8AC3E}">
        <p14:creationId xmlns:p14="http://schemas.microsoft.com/office/powerpoint/2010/main" val="2128595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6674">
                                            <p:txEl>
                                              <p:pRg st="0" end="0"/>
                                            </p:txEl>
                                          </p:spTgt>
                                        </p:tgtEl>
                                        <p:attrNameLst>
                                          <p:attrName>style.visibility</p:attrName>
                                        </p:attrNameLst>
                                      </p:cBhvr>
                                      <p:to>
                                        <p:strVal val="visible"/>
                                      </p:to>
                                    </p:set>
                                    <p:animEffect transition="in" filter="wipe(left)">
                                      <p:cBhvr>
                                        <p:cTn id="7" dur="500"/>
                                        <p:tgtEl>
                                          <p:spTgt spid="27166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16674">
                                            <p:txEl>
                                              <p:pRg st="1" end="1"/>
                                            </p:txEl>
                                          </p:spTgt>
                                        </p:tgtEl>
                                        <p:attrNameLst>
                                          <p:attrName>style.visibility</p:attrName>
                                        </p:attrNameLst>
                                      </p:cBhvr>
                                      <p:to>
                                        <p:strVal val="visible"/>
                                      </p:to>
                                    </p:set>
                                    <p:animEffect transition="in" filter="wipe(left)">
                                      <p:cBhvr>
                                        <p:cTn id="12" dur="500"/>
                                        <p:tgtEl>
                                          <p:spTgt spid="2716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16674">
                                            <p:txEl>
                                              <p:pRg st="2" end="2"/>
                                            </p:txEl>
                                          </p:spTgt>
                                        </p:tgtEl>
                                        <p:attrNameLst>
                                          <p:attrName>style.visibility</p:attrName>
                                        </p:attrNameLst>
                                      </p:cBhvr>
                                      <p:to>
                                        <p:strVal val="visible"/>
                                      </p:to>
                                    </p:set>
                                    <p:animEffect transition="in" filter="wipe(left)">
                                      <p:cBhvr>
                                        <p:cTn id="17" dur="500"/>
                                        <p:tgtEl>
                                          <p:spTgt spid="27166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16674">
                                            <p:txEl>
                                              <p:pRg st="3" end="3"/>
                                            </p:txEl>
                                          </p:spTgt>
                                        </p:tgtEl>
                                        <p:attrNameLst>
                                          <p:attrName>style.visibility</p:attrName>
                                        </p:attrNameLst>
                                      </p:cBhvr>
                                      <p:to>
                                        <p:strVal val="visible"/>
                                      </p:to>
                                    </p:set>
                                    <p:animEffect transition="in" filter="wipe(left)">
                                      <p:cBhvr>
                                        <p:cTn id="22" dur="500"/>
                                        <p:tgtEl>
                                          <p:spTgt spid="27166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16674">
                                            <p:txEl>
                                              <p:pRg st="4" end="4"/>
                                            </p:txEl>
                                          </p:spTgt>
                                        </p:tgtEl>
                                        <p:attrNameLst>
                                          <p:attrName>style.visibility</p:attrName>
                                        </p:attrNameLst>
                                      </p:cBhvr>
                                      <p:to>
                                        <p:strVal val="visible"/>
                                      </p:to>
                                    </p:set>
                                    <p:animEffect transition="in" filter="wipe(left)">
                                      <p:cBhvr>
                                        <p:cTn id="27" dur="500"/>
                                        <p:tgtEl>
                                          <p:spTgt spid="27166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667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8722" name="Rectangle 2"/>
          <p:cNvSpPr>
            <a:spLocks noGrp="1" noChangeArrowheads="1"/>
          </p:cNvSpPr>
          <p:nvPr>
            <p:ph type="title"/>
          </p:nvPr>
        </p:nvSpPr>
        <p:spPr>
          <a:xfrm>
            <a:off x="323850" y="-762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2: validità interna </a:t>
            </a:r>
            <a:br>
              <a:rPr lang="it-IT" altLang="it-IT" b="1">
                <a:solidFill>
                  <a:schemeClr val="accent2"/>
                </a:solidFill>
              </a:rPr>
            </a:br>
            <a:r>
              <a:rPr lang="it-IT" altLang="it-IT" sz="3200" b="1">
                <a:solidFill>
                  <a:srgbClr val="FF9900"/>
                </a:solidFill>
              </a:rPr>
              <a:t>come risolvereste il problema ? </a:t>
            </a:r>
          </a:p>
        </p:txBody>
      </p:sp>
      <p:pic>
        <p:nvPicPr>
          <p:cNvPr id="2718723" name="Picture 3" descr="stick_figure_standing_brilliant_idea_500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1524000"/>
            <a:ext cx="30956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45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0770" name="Rectangle 2"/>
          <p:cNvSpPr>
            <a:spLocks noGrp="1" noChangeArrowheads="1"/>
          </p:cNvSpPr>
          <p:nvPr>
            <p:ph type="title"/>
          </p:nvPr>
        </p:nvSpPr>
        <p:spPr>
          <a:xfrm>
            <a:off x="323850" y="266700"/>
            <a:ext cx="5903913" cy="10668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3200" b="1" dirty="0">
                <a:solidFill>
                  <a:srgbClr val="FF9900"/>
                </a:solidFill>
              </a:rPr>
              <a:t>il disegno pretest posttest con gruppo di controllo</a:t>
            </a:r>
            <a:endParaRPr lang="it-IT" altLang="it-IT" sz="2400" b="1" dirty="0">
              <a:solidFill>
                <a:schemeClr val="bg2"/>
              </a:solidFill>
            </a:endParaRPr>
          </a:p>
        </p:txBody>
      </p:sp>
      <p:pic>
        <p:nvPicPr>
          <p:cNvPr id="2720771" name="Picture 3" descr="th?&amp;id=O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209550"/>
            <a:ext cx="1585913" cy="2114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20772" name="Group 4"/>
          <p:cNvGraphicFramePr>
            <a:graphicFrameLocks noGrp="1"/>
          </p:cNvGraphicFramePr>
          <p:nvPr/>
        </p:nvGraphicFramePr>
        <p:xfrm>
          <a:off x="400050" y="2413000"/>
          <a:ext cx="4286250" cy="142875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sper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ctrl</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20789" name="Text Box 21"/>
          <p:cNvSpPr txBox="1">
            <a:spLocks noChangeArrowheads="1"/>
          </p:cNvSpPr>
          <p:nvPr/>
        </p:nvSpPr>
        <p:spPr bwMode="auto">
          <a:xfrm>
            <a:off x="304800" y="4168775"/>
            <a:ext cx="8286750" cy="255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400">
                <a:solidFill>
                  <a:schemeClr val="accent2"/>
                </a:solidFill>
              </a:rPr>
              <a:t>A:</a:t>
            </a:r>
            <a:r>
              <a:rPr lang="it-IT" altLang="it-IT" sz="2400"/>
              <a:t> </a:t>
            </a:r>
            <a:r>
              <a:rPr lang="it-IT" altLang="it-IT" sz="2400" b="0"/>
              <a:t>misura effetto netto del trattamento</a:t>
            </a:r>
          </a:p>
          <a:p>
            <a:pPr>
              <a:buClr>
                <a:schemeClr val="accent2"/>
              </a:buClr>
              <a:buFont typeface="Wingdings" panose="05000000000000000000" pitchFamily="2" charset="2"/>
              <a:buChar char="§"/>
            </a:pPr>
            <a:r>
              <a:rPr lang="it-IT" altLang="it-IT" sz="2400">
                <a:solidFill>
                  <a:schemeClr val="accent2"/>
                </a:solidFill>
              </a:rPr>
              <a:t>B:</a:t>
            </a:r>
            <a:r>
              <a:rPr lang="it-IT" altLang="it-IT" sz="2400"/>
              <a:t> </a:t>
            </a:r>
            <a:r>
              <a:rPr lang="it-IT" altLang="it-IT" sz="2400" b="0"/>
              <a:t>effetto dell’ordine e del trattamento</a:t>
            </a:r>
          </a:p>
          <a:p>
            <a:pPr>
              <a:buClr>
                <a:schemeClr val="accent2"/>
              </a:buClr>
              <a:buFont typeface="Wingdings" panose="05000000000000000000" pitchFamily="2" charset="2"/>
              <a:buChar char="§"/>
            </a:pPr>
            <a:r>
              <a:rPr lang="it-IT" altLang="it-IT" sz="2400">
                <a:solidFill>
                  <a:schemeClr val="accent2"/>
                </a:solidFill>
              </a:rPr>
              <a:t>B1:</a:t>
            </a:r>
            <a:r>
              <a:rPr lang="it-IT" altLang="it-IT" sz="2400"/>
              <a:t> </a:t>
            </a:r>
            <a:r>
              <a:rPr lang="it-IT" altLang="it-IT" sz="2400" b="0"/>
              <a:t>effetto dell’ordine. </a:t>
            </a:r>
            <a:r>
              <a:rPr lang="it-IT" altLang="it-IT" sz="2400" b="0" i="1"/>
              <a:t>Se si riscontra una differenza allora c’è apprendimento </a:t>
            </a:r>
          </a:p>
          <a:p>
            <a:pPr>
              <a:buClr>
                <a:schemeClr val="accent2"/>
              </a:buClr>
              <a:buFont typeface="Wingdings" panose="05000000000000000000" pitchFamily="2" charset="2"/>
              <a:buChar char="§"/>
            </a:pPr>
            <a:r>
              <a:rPr lang="it-IT" altLang="it-IT" sz="2400">
                <a:solidFill>
                  <a:schemeClr val="accent2"/>
                </a:solidFill>
              </a:rPr>
              <a:t>C:</a:t>
            </a:r>
            <a:r>
              <a:rPr lang="it-IT" altLang="it-IT" sz="2400"/>
              <a:t> </a:t>
            </a:r>
            <a:r>
              <a:rPr lang="it-IT" altLang="it-IT" sz="2400" b="0"/>
              <a:t>effetto selezione dei gruppi. </a:t>
            </a:r>
            <a:r>
              <a:rPr lang="it-IT" altLang="it-IT" sz="2400" b="0" i="1"/>
              <a:t>Se si riscontra una differenza allora l’assegnazione dei soggetti ai due gruppi non è random</a:t>
            </a:r>
          </a:p>
        </p:txBody>
      </p:sp>
      <p:grpSp>
        <p:nvGrpSpPr>
          <p:cNvPr id="2720790" name="Group 22"/>
          <p:cNvGrpSpPr>
            <a:grpSpLocks/>
          </p:cNvGrpSpPr>
          <p:nvPr/>
        </p:nvGrpSpPr>
        <p:grpSpPr bwMode="auto">
          <a:xfrm>
            <a:off x="4152900" y="2857500"/>
            <a:ext cx="298450" cy="590550"/>
            <a:chOff x="2616" y="1800"/>
            <a:chExt cx="188" cy="372"/>
          </a:xfrm>
        </p:grpSpPr>
        <p:sp>
          <p:nvSpPr>
            <p:cNvPr id="2720791" name="Line 23"/>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0792" name="Text Box 24"/>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20793" name="Group 25"/>
          <p:cNvGrpSpPr>
            <a:grpSpLocks/>
          </p:cNvGrpSpPr>
          <p:nvPr/>
        </p:nvGrpSpPr>
        <p:grpSpPr bwMode="auto">
          <a:xfrm>
            <a:off x="2179638" y="2465388"/>
            <a:ext cx="1668462" cy="342900"/>
            <a:chOff x="1373" y="1553"/>
            <a:chExt cx="1051" cy="216"/>
          </a:xfrm>
        </p:grpSpPr>
        <p:sp>
          <p:nvSpPr>
            <p:cNvPr id="2720794" name="Line 26"/>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0795" name="Text Box 27"/>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20796" name="Group 28"/>
          <p:cNvGrpSpPr>
            <a:grpSpLocks/>
          </p:cNvGrpSpPr>
          <p:nvPr/>
        </p:nvGrpSpPr>
        <p:grpSpPr bwMode="auto">
          <a:xfrm>
            <a:off x="2225675" y="3140075"/>
            <a:ext cx="1668463" cy="361950"/>
            <a:chOff x="1402" y="1978"/>
            <a:chExt cx="1051" cy="228"/>
          </a:xfrm>
        </p:grpSpPr>
        <p:sp>
          <p:nvSpPr>
            <p:cNvPr id="2720797" name="Line 29"/>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0798" name="Text Box 30"/>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20799" name="Group 31"/>
          <p:cNvGrpSpPr>
            <a:grpSpLocks/>
          </p:cNvGrpSpPr>
          <p:nvPr/>
        </p:nvGrpSpPr>
        <p:grpSpPr bwMode="auto">
          <a:xfrm>
            <a:off x="1455738" y="2865438"/>
            <a:ext cx="285750" cy="590550"/>
            <a:chOff x="917" y="1805"/>
            <a:chExt cx="180" cy="372"/>
          </a:xfrm>
        </p:grpSpPr>
        <p:sp>
          <p:nvSpPr>
            <p:cNvPr id="2720800" name="Line 32"/>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0801" name="Text Box 33"/>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spTree>
    <p:extLst>
      <p:ext uri="{BB962C8B-B14F-4D97-AF65-F5344CB8AC3E}">
        <p14:creationId xmlns:p14="http://schemas.microsoft.com/office/powerpoint/2010/main" val="782825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720790"/>
                                        </p:tgtEl>
                                        <p:attrNameLst>
                                          <p:attrName>style.visibility</p:attrName>
                                        </p:attrNameLst>
                                      </p:cBhvr>
                                      <p:to>
                                        <p:strVal val="visible"/>
                                      </p:to>
                                    </p:set>
                                    <p:animEffect transition="in" filter="wipe(down)">
                                      <p:cBhvr>
                                        <p:cTn id="7" dur="500"/>
                                        <p:tgtEl>
                                          <p:spTgt spid="2720790"/>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20789">
                                            <p:txEl>
                                              <p:pRg st="0" end="0"/>
                                            </p:txEl>
                                          </p:spTgt>
                                        </p:tgtEl>
                                        <p:attrNameLst>
                                          <p:attrName>style.visibility</p:attrName>
                                        </p:attrNameLst>
                                      </p:cBhvr>
                                      <p:to>
                                        <p:strVal val="visible"/>
                                      </p:to>
                                    </p:set>
                                    <p:animEffect transition="in" filter="wipe(down)">
                                      <p:cBhvr>
                                        <p:cTn id="11" dur="500"/>
                                        <p:tgtEl>
                                          <p:spTgt spid="272078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720793"/>
                                        </p:tgtEl>
                                        <p:attrNameLst>
                                          <p:attrName>style.visibility</p:attrName>
                                        </p:attrNameLst>
                                      </p:cBhvr>
                                      <p:to>
                                        <p:strVal val="visible"/>
                                      </p:to>
                                    </p:set>
                                    <p:animEffect transition="in" filter="wipe(left)">
                                      <p:cBhvr>
                                        <p:cTn id="16" dur="500"/>
                                        <p:tgtEl>
                                          <p:spTgt spid="2720793"/>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720789">
                                            <p:txEl>
                                              <p:pRg st="1" end="1"/>
                                            </p:txEl>
                                          </p:spTgt>
                                        </p:tgtEl>
                                        <p:attrNameLst>
                                          <p:attrName>style.visibility</p:attrName>
                                        </p:attrNameLst>
                                      </p:cBhvr>
                                      <p:to>
                                        <p:strVal val="visible"/>
                                      </p:to>
                                    </p:set>
                                    <p:animEffect transition="in" filter="wipe(down)">
                                      <p:cBhvr>
                                        <p:cTn id="20" dur="500"/>
                                        <p:tgtEl>
                                          <p:spTgt spid="272078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720796"/>
                                        </p:tgtEl>
                                        <p:attrNameLst>
                                          <p:attrName>style.visibility</p:attrName>
                                        </p:attrNameLst>
                                      </p:cBhvr>
                                      <p:to>
                                        <p:strVal val="visible"/>
                                      </p:to>
                                    </p:set>
                                    <p:animEffect transition="in" filter="wipe(right)">
                                      <p:cBhvr>
                                        <p:cTn id="25" dur="500"/>
                                        <p:tgtEl>
                                          <p:spTgt spid="2720796"/>
                                        </p:tgtEl>
                                      </p:cBhvr>
                                    </p:animEffect>
                                  </p:childTnLst>
                                </p:cTn>
                              </p:par>
                            </p:childTnLst>
                          </p:cTn>
                        </p:par>
                        <p:par>
                          <p:cTn id="26" fill="hold" nodeType="afterGroup">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2720789">
                                            <p:txEl>
                                              <p:pRg st="2" end="2"/>
                                            </p:txEl>
                                          </p:spTgt>
                                        </p:tgtEl>
                                        <p:attrNameLst>
                                          <p:attrName>style.visibility</p:attrName>
                                        </p:attrNameLst>
                                      </p:cBhvr>
                                      <p:to>
                                        <p:strVal val="visible"/>
                                      </p:to>
                                    </p:set>
                                    <p:animEffect transition="in" filter="wipe(down)">
                                      <p:cBhvr>
                                        <p:cTn id="29" dur="500"/>
                                        <p:tgtEl>
                                          <p:spTgt spid="272078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2720799"/>
                                        </p:tgtEl>
                                        <p:attrNameLst>
                                          <p:attrName>style.visibility</p:attrName>
                                        </p:attrNameLst>
                                      </p:cBhvr>
                                      <p:to>
                                        <p:strVal val="visible"/>
                                      </p:to>
                                    </p:set>
                                    <p:animEffect transition="in" filter="wipe(down)">
                                      <p:cBhvr>
                                        <p:cTn id="34" dur="500"/>
                                        <p:tgtEl>
                                          <p:spTgt spid="2720799"/>
                                        </p:tgtEl>
                                      </p:cBhvr>
                                    </p:animEffect>
                                  </p:childTnLst>
                                </p:cTn>
                              </p:par>
                            </p:childTnLst>
                          </p:cTn>
                        </p:par>
                        <p:par>
                          <p:cTn id="35" fill="hold" nodeType="afterGroup">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2720789">
                                            <p:txEl>
                                              <p:pRg st="3" end="3"/>
                                            </p:txEl>
                                          </p:spTgt>
                                        </p:tgtEl>
                                        <p:attrNameLst>
                                          <p:attrName>style.visibility</p:attrName>
                                        </p:attrNameLst>
                                      </p:cBhvr>
                                      <p:to>
                                        <p:strVal val="visible"/>
                                      </p:to>
                                    </p:set>
                                    <p:animEffect transition="in" filter="wipe(down)">
                                      <p:cBhvr>
                                        <p:cTn id="38" dur="500"/>
                                        <p:tgtEl>
                                          <p:spTgt spid="27207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078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2818" name="Rectangle 2"/>
          <p:cNvSpPr>
            <a:spLocks noGrp="1" noChangeArrowheads="1"/>
          </p:cNvSpPr>
          <p:nvPr>
            <p:ph type="title"/>
          </p:nvPr>
        </p:nvSpPr>
        <p:spPr>
          <a:xfrm>
            <a:off x="323850" y="-76200"/>
            <a:ext cx="59039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Output: </a:t>
            </a:r>
            <a:br>
              <a:rPr lang="it-IT" altLang="it-IT" b="1">
                <a:solidFill>
                  <a:schemeClr val="accent2"/>
                </a:solidFill>
              </a:rPr>
            </a:br>
            <a:r>
              <a:rPr lang="it-IT" altLang="it-IT" sz="3200" b="1">
                <a:solidFill>
                  <a:srgbClr val="FF9900"/>
                </a:solidFill>
              </a:rPr>
              <a:t>nessun effetto</a:t>
            </a:r>
            <a:endParaRPr lang="it-IT" altLang="it-IT" sz="2400" b="1">
              <a:solidFill>
                <a:schemeClr val="bg2"/>
              </a:solidFill>
            </a:endParaRPr>
          </a:p>
        </p:txBody>
      </p:sp>
      <p:graphicFrame>
        <p:nvGraphicFramePr>
          <p:cNvPr id="2722819" name="Group 3"/>
          <p:cNvGraphicFramePr>
            <a:graphicFrameLocks noGrp="1"/>
          </p:cNvGraphicFramePr>
          <p:nvPr/>
        </p:nvGraphicFramePr>
        <p:xfrm>
          <a:off x="400050" y="2413000"/>
          <a:ext cx="4286250" cy="142875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sper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ctrl</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22836" name="Text Box 20"/>
          <p:cNvSpPr txBox="1">
            <a:spLocks noChangeArrowheads="1"/>
          </p:cNvSpPr>
          <p:nvPr/>
        </p:nvSpPr>
        <p:spPr bwMode="auto">
          <a:xfrm>
            <a:off x="304800" y="4168775"/>
            <a:ext cx="8286750" cy="255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400">
                <a:solidFill>
                  <a:schemeClr val="accent2"/>
                </a:solidFill>
              </a:rPr>
              <a:t>A:</a:t>
            </a:r>
            <a:r>
              <a:rPr lang="it-IT" altLang="it-IT" sz="2400"/>
              <a:t> </a:t>
            </a:r>
            <a:r>
              <a:rPr lang="it-IT" altLang="it-IT" sz="2400" b="0"/>
              <a:t>misura effetto netto del trattamento</a:t>
            </a:r>
          </a:p>
          <a:p>
            <a:pPr>
              <a:buClr>
                <a:schemeClr val="accent2"/>
              </a:buClr>
              <a:buFont typeface="Wingdings" panose="05000000000000000000" pitchFamily="2" charset="2"/>
              <a:buChar char="§"/>
            </a:pPr>
            <a:r>
              <a:rPr lang="it-IT" altLang="it-IT" sz="2400">
                <a:solidFill>
                  <a:schemeClr val="accent2"/>
                </a:solidFill>
              </a:rPr>
              <a:t>B:</a:t>
            </a:r>
            <a:r>
              <a:rPr lang="it-IT" altLang="it-IT" sz="2400"/>
              <a:t> </a:t>
            </a:r>
            <a:r>
              <a:rPr lang="it-IT" altLang="it-IT" sz="2400" b="0"/>
              <a:t>effetto dell’ordine e del trattamento</a:t>
            </a:r>
          </a:p>
          <a:p>
            <a:pPr>
              <a:buClr>
                <a:schemeClr val="accent2"/>
              </a:buClr>
              <a:buFont typeface="Wingdings" panose="05000000000000000000" pitchFamily="2" charset="2"/>
              <a:buChar char="§"/>
            </a:pPr>
            <a:r>
              <a:rPr lang="it-IT" altLang="it-IT" sz="2400">
                <a:solidFill>
                  <a:schemeClr val="accent2"/>
                </a:solidFill>
              </a:rPr>
              <a:t>B1:</a:t>
            </a:r>
            <a:r>
              <a:rPr lang="it-IT" altLang="it-IT" sz="2400"/>
              <a:t> </a:t>
            </a:r>
            <a:r>
              <a:rPr lang="it-IT" altLang="it-IT" sz="2400" b="0"/>
              <a:t>effetto dell’ordine. </a:t>
            </a:r>
            <a:r>
              <a:rPr lang="it-IT" altLang="it-IT" sz="2400" b="0" i="1"/>
              <a:t>Se si riscontra una differenza allora c’è apprendimento </a:t>
            </a:r>
          </a:p>
          <a:p>
            <a:pPr>
              <a:buClr>
                <a:schemeClr val="accent2"/>
              </a:buClr>
              <a:buFont typeface="Wingdings" panose="05000000000000000000" pitchFamily="2" charset="2"/>
              <a:buChar char="§"/>
            </a:pPr>
            <a:r>
              <a:rPr lang="it-IT" altLang="it-IT" sz="2400">
                <a:solidFill>
                  <a:schemeClr val="accent2"/>
                </a:solidFill>
              </a:rPr>
              <a:t>C:</a:t>
            </a:r>
            <a:r>
              <a:rPr lang="it-IT" altLang="it-IT" sz="2400"/>
              <a:t> </a:t>
            </a:r>
            <a:r>
              <a:rPr lang="it-IT" altLang="it-IT" sz="2400" b="0"/>
              <a:t>effetto selezione dei gruppi. </a:t>
            </a:r>
            <a:r>
              <a:rPr lang="it-IT" altLang="it-IT" sz="2400" b="0" i="1"/>
              <a:t>Se si riscontra una differenza allora l’assegnazione dei soggetti ai due gruppi non è random</a:t>
            </a:r>
          </a:p>
        </p:txBody>
      </p:sp>
      <p:grpSp>
        <p:nvGrpSpPr>
          <p:cNvPr id="2722837" name="Group 21"/>
          <p:cNvGrpSpPr>
            <a:grpSpLocks/>
          </p:cNvGrpSpPr>
          <p:nvPr/>
        </p:nvGrpSpPr>
        <p:grpSpPr bwMode="auto">
          <a:xfrm>
            <a:off x="4152900" y="2857500"/>
            <a:ext cx="298450" cy="590550"/>
            <a:chOff x="2616" y="1800"/>
            <a:chExt cx="188" cy="372"/>
          </a:xfrm>
        </p:grpSpPr>
        <p:sp>
          <p:nvSpPr>
            <p:cNvPr id="2722838" name="Line 22"/>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2839" name="Text Box 23"/>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22840" name="Group 24"/>
          <p:cNvGrpSpPr>
            <a:grpSpLocks/>
          </p:cNvGrpSpPr>
          <p:nvPr/>
        </p:nvGrpSpPr>
        <p:grpSpPr bwMode="auto">
          <a:xfrm>
            <a:off x="2179638" y="2465388"/>
            <a:ext cx="1668462" cy="342900"/>
            <a:chOff x="1373" y="1553"/>
            <a:chExt cx="1051" cy="216"/>
          </a:xfrm>
        </p:grpSpPr>
        <p:sp>
          <p:nvSpPr>
            <p:cNvPr id="2722841" name="Line 25"/>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2842" name="Text Box 26"/>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22843" name="Group 27"/>
          <p:cNvGrpSpPr>
            <a:grpSpLocks/>
          </p:cNvGrpSpPr>
          <p:nvPr/>
        </p:nvGrpSpPr>
        <p:grpSpPr bwMode="auto">
          <a:xfrm>
            <a:off x="2225675" y="3140075"/>
            <a:ext cx="1668463" cy="361950"/>
            <a:chOff x="1402" y="1978"/>
            <a:chExt cx="1051" cy="228"/>
          </a:xfrm>
        </p:grpSpPr>
        <p:sp>
          <p:nvSpPr>
            <p:cNvPr id="2722844" name="Line 28"/>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2845" name="Text Box 29"/>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22846" name="Group 30"/>
          <p:cNvGrpSpPr>
            <a:grpSpLocks/>
          </p:cNvGrpSpPr>
          <p:nvPr/>
        </p:nvGrpSpPr>
        <p:grpSpPr bwMode="auto">
          <a:xfrm>
            <a:off x="1455738" y="2865438"/>
            <a:ext cx="285750" cy="590550"/>
            <a:chOff x="917" y="1805"/>
            <a:chExt cx="180" cy="372"/>
          </a:xfrm>
        </p:grpSpPr>
        <p:sp>
          <p:nvSpPr>
            <p:cNvPr id="2722847" name="Line 31"/>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2848" name="Text Box 32"/>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pic>
        <p:nvPicPr>
          <p:cNvPr id="2722849" name="Picture 33"/>
          <p:cNvPicPr>
            <a:picLocks noChangeAspect="1" noChangeArrowheads="1"/>
          </p:cNvPicPr>
          <p:nvPr/>
        </p:nvPicPr>
        <p:blipFill>
          <a:blip r:embed="rId3">
            <a:extLst>
              <a:ext uri="{28A0092B-C50C-407E-A947-70E740481C1C}">
                <a14:useLocalDpi xmlns:a14="http://schemas.microsoft.com/office/drawing/2010/main" val="0"/>
              </a:ext>
            </a:extLst>
          </a:blip>
          <a:srcRect l="4675" t="2930" r="7793" b="5861"/>
          <a:stretch>
            <a:fillRect/>
          </a:stretch>
        </p:blipFill>
        <p:spPr bwMode="auto">
          <a:xfrm>
            <a:off x="5400675" y="1690688"/>
            <a:ext cx="3209925" cy="237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22850" name="Text Box 34"/>
          <p:cNvSpPr txBox="1">
            <a:spLocks noChangeArrowheads="1"/>
          </p:cNvSpPr>
          <p:nvPr/>
        </p:nvSpPr>
        <p:spPr bwMode="auto">
          <a:xfrm>
            <a:off x="5734050" y="4162425"/>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sp>
        <p:nvSpPr>
          <p:cNvPr id="2722851" name="Text Box 35"/>
          <p:cNvSpPr txBox="1">
            <a:spLocks noChangeArrowheads="1"/>
          </p:cNvSpPr>
          <p:nvPr/>
        </p:nvSpPr>
        <p:spPr bwMode="auto">
          <a:xfrm>
            <a:off x="5741988" y="4513263"/>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sp>
        <p:nvSpPr>
          <p:cNvPr id="2722852" name="Text Box 36"/>
          <p:cNvSpPr txBox="1">
            <a:spLocks noChangeArrowheads="1"/>
          </p:cNvSpPr>
          <p:nvPr/>
        </p:nvSpPr>
        <p:spPr bwMode="auto">
          <a:xfrm>
            <a:off x="3121025" y="5264150"/>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sp>
        <p:nvSpPr>
          <p:cNvPr id="2722853" name="Text Box 37"/>
          <p:cNvSpPr txBox="1">
            <a:spLocks noChangeArrowheads="1"/>
          </p:cNvSpPr>
          <p:nvPr/>
        </p:nvSpPr>
        <p:spPr bwMode="auto">
          <a:xfrm>
            <a:off x="2557463" y="6359525"/>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0</a:t>
            </a:r>
          </a:p>
        </p:txBody>
      </p:sp>
    </p:spTree>
    <p:extLst>
      <p:ext uri="{BB962C8B-B14F-4D97-AF65-F5344CB8AC3E}">
        <p14:creationId xmlns:p14="http://schemas.microsoft.com/office/powerpoint/2010/main" val="2457403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22849"/>
                                        </p:tgtEl>
                                        <p:attrNameLst>
                                          <p:attrName>style.visibility</p:attrName>
                                        </p:attrNameLst>
                                      </p:cBhvr>
                                      <p:to>
                                        <p:strVal val="visible"/>
                                      </p:to>
                                    </p:set>
                                    <p:animEffect transition="in" filter="fade">
                                      <p:cBhvr>
                                        <p:cTn id="7" dur="2000"/>
                                        <p:tgtEl>
                                          <p:spTgt spid="27228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22850"/>
                                        </p:tgtEl>
                                        <p:attrNameLst>
                                          <p:attrName>style.visibility</p:attrName>
                                        </p:attrNameLst>
                                      </p:cBhvr>
                                      <p:to>
                                        <p:strVal val="visible"/>
                                      </p:to>
                                    </p:set>
                                    <p:animEffect transition="in" filter="wipe(left)">
                                      <p:cBhvr>
                                        <p:cTn id="12" dur="500"/>
                                        <p:tgtEl>
                                          <p:spTgt spid="27228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22851"/>
                                        </p:tgtEl>
                                        <p:attrNameLst>
                                          <p:attrName>style.visibility</p:attrName>
                                        </p:attrNameLst>
                                      </p:cBhvr>
                                      <p:to>
                                        <p:strVal val="visible"/>
                                      </p:to>
                                    </p:set>
                                    <p:animEffect transition="in" filter="wipe(left)">
                                      <p:cBhvr>
                                        <p:cTn id="17" dur="500"/>
                                        <p:tgtEl>
                                          <p:spTgt spid="27228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22852"/>
                                        </p:tgtEl>
                                        <p:attrNameLst>
                                          <p:attrName>style.visibility</p:attrName>
                                        </p:attrNameLst>
                                      </p:cBhvr>
                                      <p:to>
                                        <p:strVal val="visible"/>
                                      </p:to>
                                    </p:set>
                                    <p:animEffect transition="in" filter="wipe(left)">
                                      <p:cBhvr>
                                        <p:cTn id="22" dur="500"/>
                                        <p:tgtEl>
                                          <p:spTgt spid="27228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22853"/>
                                        </p:tgtEl>
                                        <p:attrNameLst>
                                          <p:attrName>style.visibility</p:attrName>
                                        </p:attrNameLst>
                                      </p:cBhvr>
                                      <p:to>
                                        <p:strVal val="visible"/>
                                      </p:to>
                                    </p:set>
                                    <p:animEffect transition="in" filter="wipe(left)">
                                      <p:cBhvr>
                                        <p:cTn id="27" dur="500"/>
                                        <p:tgtEl>
                                          <p:spTgt spid="2722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2850" grpId="0"/>
      <p:bldP spid="2722851" grpId="0"/>
      <p:bldP spid="2722852" grpId="0"/>
      <p:bldP spid="27228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866" name="Rectangle 2"/>
          <p:cNvSpPr>
            <a:spLocks noGrp="1" noChangeArrowheads="1"/>
          </p:cNvSpPr>
          <p:nvPr>
            <p:ph type="title"/>
          </p:nvPr>
        </p:nvSpPr>
        <p:spPr>
          <a:xfrm>
            <a:off x="323850" y="-76200"/>
            <a:ext cx="59039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Output: </a:t>
            </a:r>
            <a:br>
              <a:rPr lang="it-IT" altLang="it-IT" b="1">
                <a:solidFill>
                  <a:schemeClr val="accent2"/>
                </a:solidFill>
              </a:rPr>
            </a:br>
            <a:r>
              <a:rPr lang="it-IT" altLang="it-IT" sz="3200" b="1">
                <a:solidFill>
                  <a:srgbClr val="FF9900"/>
                </a:solidFill>
              </a:rPr>
              <a:t>effetto del gruppo</a:t>
            </a:r>
            <a:endParaRPr lang="it-IT" altLang="it-IT" sz="2400" b="1">
              <a:solidFill>
                <a:schemeClr val="bg2"/>
              </a:solidFill>
            </a:endParaRPr>
          </a:p>
        </p:txBody>
      </p:sp>
      <p:graphicFrame>
        <p:nvGraphicFramePr>
          <p:cNvPr id="2724867" name="Group 3"/>
          <p:cNvGraphicFramePr>
            <a:graphicFrameLocks noGrp="1"/>
          </p:cNvGraphicFramePr>
          <p:nvPr/>
        </p:nvGraphicFramePr>
        <p:xfrm>
          <a:off x="400050" y="2413000"/>
          <a:ext cx="4286250" cy="142875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sper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ctrl</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24884" name="Text Box 20"/>
          <p:cNvSpPr txBox="1">
            <a:spLocks noChangeArrowheads="1"/>
          </p:cNvSpPr>
          <p:nvPr/>
        </p:nvSpPr>
        <p:spPr bwMode="auto">
          <a:xfrm>
            <a:off x="304800" y="4168775"/>
            <a:ext cx="8286750" cy="255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400">
                <a:solidFill>
                  <a:schemeClr val="accent2"/>
                </a:solidFill>
              </a:rPr>
              <a:t>A:</a:t>
            </a:r>
            <a:r>
              <a:rPr lang="it-IT" altLang="it-IT" sz="2400"/>
              <a:t> </a:t>
            </a:r>
            <a:r>
              <a:rPr lang="it-IT" altLang="it-IT" sz="2400" b="0"/>
              <a:t>misura effetto netto del trattamento</a:t>
            </a:r>
          </a:p>
          <a:p>
            <a:pPr>
              <a:buClr>
                <a:schemeClr val="accent2"/>
              </a:buClr>
              <a:buFont typeface="Wingdings" panose="05000000000000000000" pitchFamily="2" charset="2"/>
              <a:buChar char="§"/>
            </a:pPr>
            <a:r>
              <a:rPr lang="it-IT" altLang="it-IT" sz="2400">
                <a:solidFill>
                  <a:schemeClr val="accent2"/>
                </a:solidFill>
              </a:rPr>
              <a:t>B:</a:t>
            </a:r>
            <a:r>
              <a:rPr lang="it-IT" altLang="it-IT" sz="2400"/>
              <a:t> </a:t>
            </a:r>
            <a:r>
              <a:rPr lang="it-IT" altLang="it-IT" sz="2400" b="0"/>
              <a:t>effetto dell’ordine e del trattamento</a:t>
            </a:r>
          </a:p>
          <a:p>
            <a:pPr>
              <a:buClr>
                <a:schemeClr val="accent2"/>
              </a:buClr>
              <a:buFont typeface="Wingdings" panose="05000000000000000000" pitchFamily="2" charset="2"/>
              <a:buChar char="§"/>
            </a:pPr>
            <a:r>
              <a:rPr lang="it-IT" altLang="it-IT" sz="2400">
                <a:solidFill>
                  <a:schemeClr val="accent2"/>
                </a:solidFill>
              </a:rPr>
              <a:t>B1:</a:t>
            </a:r>
            <a:r>
              <a:rPr lang="it-IT" altLang="it-IT" sz="2400"/>
              <a:t> </a:t>
            </a:r>
            <a:r>
              <a:rPr lang="it-IT" altLang="it-IT" sz="2400" b="0"/>
              <a:t>effetto dell’ordine. </a:t>
            </a:r>
            <a:r>
              <a:rPr lang="it-IT" altLang="it-IT" sz="2400" b="0" i="1"/>
              <a:t>Se si riscontra una differenza allora c’è apprendimento </a:t>
            </a:r>
          </a:p>
          <a:p>
            <a:pPr>
              <a:buClr>
                <a:schemeClr val="accent2"/>
              </a:buClr>
              <a:buFont typeface="Wingdings" panose="05000000000000000000" pitchFamily="2" charset="2"/>
              <a:buChar char="§"/>
            </a:pPr>
            <a:r>
              <a:rPr lang="it-IT" altLang="it-IT" sz="2400">
                <a:solidFill>
                  <a:schemeClr val="accent2"/>
                </a:solidFill>
              </a:rPr>
              <a:t>C:</a:t>
            </a:r>
            <a:r>
              <a:rPr lang="it-IT" altLang="it-IT" sz="2400"/>
              <a:t> </a:t>
            </a:r>
            <a:r>
              <a:rPr lang="it-IT" altLang="it-IT" sz="2400" b="0"/>
              <a:t>effetto selezione dei gruppi. </a:t>
            </a:r>
            <a:r>
              <a:rPr lang="it-IT" altLang="it-IT" sz="2400" b="0" i="1"/>
              <a:t>Se si riscontra una differenza allora l’assegnazione dei soggetti ai due gruppi non è random</a:t>
            </a:r>
          </a:p>
        </p:txBody>
      </p:sp>
      <p:grpSp>
        <p:nvGrpSpPr>
          <p:cNvPr id="2724885" name="Group 21"/>
          <p:cNvGrpSpPr>
            <a:grpSpLocks/>
          </p:cNvGrpSpPr>
          <p:nvPr/>
        </p:nvGrpSpPr>
        <p:grpSpPr bwMode="auto">
          <a:xfrm>
            <a:off x="4152900" y="2857500"/>
            <a:ext cx="298450" cy="590550"/>
            <a:chOff x="2616" y="1800"/>
            <a:chExt cx="188" cy="372"/>
          </a:xfrm>
        </p:grpSpPr>
        <p:sp>
          <p:nvSpPr>
            <p:cNvPr id="2724886" name="Line 22"/>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4887" name="Text Box 23"/>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24888" name="Group 24"/>
          <p:cNvGrpSpPr>
            <a:grpSpLocks/>
          </p:cNvGrpSpPr>
          <p:nvPr/>
        </p:nvGrpSpPr>
        <p:grpSpPr bwMode="auto">
          <a:xfrm>
            <a:off x="2179638" y="2465388"/>
            <a:ext cx="1668462" cy="342900"/>
            <a:chOff x="1373" y="1553"/>
            <a:chExt cx="1051" cy="216"/>
          </a:xfrm>
        </p:grpSpPr>
        <p:sp>
          <p:nvSpPr>
            <p:cNvPr id="2724889" name="Line 25"/>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4890" name="Text Box 26"/>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24891" name="Group 27"/>
          <p:cNvGrpSpPr>
            <a:grpSpLocks/>
          </p:cNvGrpSpPr>
          <p:nvPr/>
        </p:nvGrpSpPr>
        <p:grpSpPr bwMode="auto">
          <a:xfrm>
            <a:off x="2225675" y="3140075"/>
            <a:ext cx="1668463" cy="361950"/>
            <a:chOff x="1402" y="1978"/>
            <a:chExt cx="1051" cy="228"/>
          </a:xfrm>
        </p:grpSpPr>
        <p:sp>
          <p:nvSpPr>
            <p:cNvPr id="2724892" name="Line 28"/>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4893" name="Text Box 29"/>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24894" name="Group 30"/>
          <p:cNvGrpSpPr>
            <a:grpSpLocks/>
          </p:cNvGrpSpPr>
          <p:nvPr/>
        </p:nvGrpSpPr>
        <p:grpSpPr bwMode="auto">
          <a:xfrm>
            <a:off x="1455738" y="2865438"/>
            <a:ext cx="285750" cy="590550"/>
            <a:chOff x="917" y="1805"/>
            <a:chExt cx="180" cy="372"/>
          </a:xfrm>
        </p:grpSpPr>
        <p:sp>
          <p:nvSpPr>
            <p:cNvPr id="2724895" name="Line 31"/>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4896" name="Text Box 32"/>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sp>
        <p:nvSpPr>
          <p:cNvPr id="2724897" name="Text Box 33"/>
          <p:cNvSpPr txBox="1">
            <a:spLocks noChangeArrowheads="1"/>
          </p:cNvSpPr>
          <p:nvPr/>
        </p:nvSpPr>
        <p:spPr bwMode="auto">
          <a:xfrm>
            <a:off x="2557463" y="6359525"/>
            <a:ext cx="2732087"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&lt; 0</a:t>
            </a:r>
            <a:endParaRPr lang="it-IT" altLang="it-IT" sz="2400" baseline="-25000">
              <a:solidFill>
                <a:srgbClr val="6600FF"/>
              </a:solidFill>
            </a:endParaRPr>
          </a:p>
          <a:p>
            <a:endParaRPr lang="it-IT" altLang="it-IT" sz="2400" baseline="-25000">
              <a:solidFill>
                <a:srgbClr val="6600FF"/>
              </a:solidFill>
            </a:endParaRPr>
          </a:p>
        </p:txBody>
      </p:sp>
      <p:pic>
        <p:nvPicPr>
          <p:cNvPr id="2724898" name="Picture 34"/>
          <p:cNvPicPr>
            <a:picLocks noChangeAspect="1" noChangeArrowheads="1"/>
          </p:cNvPicPr>
          <p:nvPr/>
        </p:nvPicPr>
        <p:blipFill>
          <a:blip r:embed="rId3">
            <a:extLst>
              <a:ext uri="{28A0092B-C50C-407E-A947-70E740481C1C}">
                <a14:useLocalDpi xmlns:a14="http://schemas.microsoft.com/office/drawing/2010/main" val="0"/>
              </a:ext>
            </a:extLst>
          </a:blip>
          <a:srcRect l="3117" t="1563"/>
          <a:stretch>
            <a:fillRect/>
          </a:stretch>
        </p:blipFill>
        <p:spPr bwMode="auto">
          <a:xfrm>
            <a:off x="5367338" y="1828800"/>
            <a:ext cx="3552825" cy="240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24899" name="Text Box 35"/>
          <p:cNvSpPr txBox="1">
            <a:spLocks noChangeArrowheads="1"/>
          </p:cNvSpPr>
          <p:nvPr/>
        </p:nvSpPr>
        <p:spPr bwMode="auto">
          <a:xfrm>
            <a:off x="5734050" y="4162425"/>
            <a:ext cx="27320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&lt; 0</a:t>
            </a:r>
          </a:p>
        </p:txBody>
      </p:sp>
      <p:sp>
        <p:nvSpPr>
          <p:cNvPr id="2724900" name="Text Box 36"/>
          <p:cNvSpPr txBox="1">
            <a:spLocks noChangeArrowheads="1"/>
          </p:cNvSpPr>
          <p:nvPr/>
        </p:nvSpPr>
        <p:spPr bwMode="auto">
          <a:xfrm>
            <a:off x="5741988" y="4513263"/>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sp>
        <p:nvSpPr>
          <p:cNvPr id="2724901" name="Text Box 37"/>
          <p:cNvSpPr txBox="1">
            <a:spLocks noChangeArrowheads="1"/>
          </p:cNvSpPr>
          <p:nvPr/>
        </p:nvSpPr>
        <p:spPr bwMode="auto">
          <a:xfrm>
            <a:off x="3121025" y="5264150"/>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spTree>
    <p:extLst>
      <p:ext uri="{BB962C8B-B14F-4D97-AF65-F5344CB8AC3E}">
        <p14:creationId xmlns:p14="http://schemas.microsoft.com/office/powerpoint/2010/main" val="2091194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24898"/>
                                        </p:tgtEl>
                                        <p:attrNameLst>
                                          <p:attrName>style.visibility</p:attrName>
                                        </p:attrNameLst>
                                      </p:cBhvr>
                                      <p:to>
                                        <p:strVal val="visible"/>
                                      </p:to>
                                    </p:set>
                                    <p:animEffect transition="in" filter="fade">
                                      <p:cBhvr>
                                        <p:cTn id="7" dur="2000"/>
                                        <p:tgtEl>
                                          <p:spTgt spid="2724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24899"/>
                                        </p:tgtEl>
                                        <p:attrNameLst>
                                          <p:attrName>style.visibility</p:attrName>
                                        </p:attrNameLst>
                                      </p:cBhvr>
                                      <p:to>
                                        <p:strVal val="visible"/>
                                      </p:to>
                                    </p:set>
                                    <p:animEffect transition="in" filter="wipe(left)">
                                      <p:cBhvr>
                                        <p:cTn id="12" dur="500"/>
                                        <p:tgtEl>
                                          <p:spTgt spid="2724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24900"/>
                                        </p:tgtEl>
                                        <p:attrNameLst>
                                          <p:attrName>style.visibility</p:attrName>
                                        </p:attrNameLst>
                                      </p:cBhvr>
                                      <p:to>
                                        <p:strVal val="visible"/>
                                      </p:to>
                                    </p:set>
                                    <p:animEffect transition="in" filter="wipe(left)">
                                      <p:cBhvr>
                                        <p:cTn id="17" dur="500"/>
                                        <p:tgtEl>
                                          <p:spTgt spid="27249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24901"/>
                                        </p:tgtEl>
                                        <p:attrNameLst>
                                          <p:attrName>style.visibility</p:attrName>
                                        </p:attrNameLst>
                                      </p:cBhvr>
                                      <p:to>
                                        <p:strVal val="visible"/>
                                      </p:to>
                                    </p:set>
                                    <p:animEffect transition="in" filter="wipe(left)">
                                      <p:cBhvr>
                                        <p:cTn id="22" dur="500"/>
                                        <p:tgtEl>
                                          <p:spTgt spid="27249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24897"/>
                                        </p:tgtEl>
                                        <p:attrNameLst>
                                          <p:attrName>style.visibility</p:attrName>
                                        </p:attrNameLst>
                                      </p:cBhvr>
                                      <p:to>
                                        <p:strVal val="visible"/>
                                      </p:to>
                                    </p:set>
                                    <p:animEffect transition="in" filter="wipe(left)">
                                      <p:cBhvr>
                                        <p:cTn id="27" dur="500"/>
                                        <p:tgtEl>
                                          <p:spTgt spid="2724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897" grpId="0"/>
      <p:bldP spid="2724899" grpId="0"/>
      <p:bldP spid="2724900" grpId="0"/>
      <p:bldP spid="272490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6914" name="Rectangle 2"/>
          <p:cNvSpPr>
            <a:spLocks noGrp="1" noChangeArrowheads="1"/>
          </p:cNvSpPr>
          <p:nvPr>
            <p:ph type="title"/>
          </p:nvPr>
        </p:nvSpPr>
        <p:spPr>
          <a:xfrm>
            <a:off x="323850" y="-76200"/>
            <a:ext cx="59039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Output: </a:t>
            </a:r>
            <a:br>
              <a:rPr lang="it-IT" altLang="it-IT" b="1">
                <a:solidFill>
                  <a:schemeClr val="accent2"/>
                </a:solidFill>
              </a:rPr>
            </a:br>
            <a:r>
              <a:rPr lang="it-IT" altLang="it-IT" sz="3200" b="1">
                <a:solidFill>
                  <a:srgbClr val="FF9900"/>
                </a:solidFill>
              </a:rPr>
              <a:t>effetto dell’ordine</a:t>
            </a:r>
            <a:endParaRPr lang="it-IT" altLang="it-IT" sz="2400" b="1">
              <a:solidFill>
                <a:schemeClr val="bg2"/>
              </a:solidFill>
            </a:endParaRPr>
          </a:p>
        </p:txBody>
      </p:sp>
      <p:graphicFrame>
        <p:nvGraphicFramePr>
          <p:cNvPr id="2726915" name="Group 3"/>
          <p:cNvGraphicFramePr>
            <a:graphicFrameLocks noGrp="1"/>
          </p:cNvGraphicFramePr>
          <p:nvPr/>
        </p:nvGraphicFramePr>
        <p:xfrm>
          <a:off x="400050" y="2413000"/>
          <a:ext cx="4286250" cy="142875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sper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ctrl</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26932" name="Text Box 20"/>
          <p:cNvSpPr txBox="1">
            <a:spLocks noChangeArrowheads="1"/>
          </p:cNvSpPr>
          <p:nvPr/>
        </p:nvSpPr>
        <p:spPr bwMode="auto">
          <a:xfrm>
            <a:off x="304800" y="4168775"/>
            <a:ext cx="8286750" cy="255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400">
                <a:solidFill>
                  <a:schemeClr val="accent2"/>
                </a:solidFill>
              </a:rPr>
              <a:t>A:</a:t>
            </a:r>
            <a:r>
              <a:rPr lang="it-IT" altLang="it-IT" sz="2400"/>
              <a:t> </a:t>
            </a:r>
            <a:r>
              <a:rPr lang="it-IT" altLang="it-IT" sz="2400" b="0"/>
              <a:t>misura effetto netto del trattamento</a:t>
            </a:r>
          </a:p>
          <a:p>
            <a:pPr>
              <a:buClr>
                <a:schemeClr val="accent2"/>
              </a:buClr>
              <a:buFont typeface="Wingdings" panose="05000000000000000000" pitchFamily="2" charset="2"/>
              <a:buChar char="§"/>
            </a:pPr>
            <a:r>
              <a:rPr lang="it-IT" altLang="it-IT" sz="2400">
                <a:solidFill>
                  <a:schemeClr val="accent2"/>
                </a:solidFill>
              </a:rPr>
              <a:t>B:</a:t>
            </a:r>
            <a:r>
              <a:rPr lang="it-IT" altLang="it-IT" sz="2400"/>
              <a:t> </a:t>
            </a:r>
            <a:r>
              <a:rPr lang="it-IT" altLang="it-IT" sz="2400" b="0"/>
              <a:t>effetto dell’ordine e del trattamento</a:t>
            </a:r>
          </a:p>
          <a:p>
            <a:pPr>
              <a:buClr>
                <a:schemeClr val="accent2"/>
              </a:buClr>
              <a:buFont typeface="Wingdings" panose="05000000000000000000" pitchFamily="2" charset="2"/>
              <a:buChar char="§"/>
            </a:pPr>
            <a:r>
              <a:rPr lang="it-IT" altLang="it-IT" sz="2400">
                <a:solidFill>
                  <a:schemeClr val="accent2"/>
                </a:solidFill>
              </a:rPr>
              <a:t>B1:</a:t>
            </a:r>
            <a:r>
              <a:rPr lang="it-IT" altLang="it-IT" sz="2400"/>
              <a:t> </a:t>
            </a:r>
            <a:r>
              <a:rPr lang="it-IT" altLang="it-IT" sz="2400" b="0"/>
              <a:t>effetto dell’ordine. </a:t>
            </a:r>
            <a:r>
              <a:rPr lang="it-IT" altLang="it-IT" sz="2400" b="0" i="1"/>
              <a:t>Se si riscontra una differenza allora c’è apprendimento </a:t>
            </a:r>
          </a:p>
          <a:p>
            <a:pPr>
              <a:buClr>
                <a:schemeClr val="accent2"/>
              </a:buClr>
              <a:buFont typeface="Wingdings" panose="05000000000000000000" pitchFamily="2" charset="2"/>
              <a:buChar char="§"/>
            </a:pPr>
            <a:r>
              <a:rPr lang="it-IT" altLang="it-IT" sz="2400">
                <a:solidFill>
                  <a:schemeClr val="accent2"/>
                </a:solidFill>
              </a:rPr>
              <a:t>C:</a:t>
            </a:r>
            <a:r>
              <a:rPr lang="it-IT" altLang="it-IT" sz="2400"/>
              <a:t> </a:t>
            </a:r>
            <a:r>
              <a:rPr lang="it-IT" altLang="it-IT" sz="2400" b="0"/>
              <a:t>effetto selezione dei gruppi. </a:t>
            </a:r>
            <a:r>
              <a:rPr lang="it-IT" altLang="it-IT" sz="2400" b="0" i="1"/>
              <a:t>Se si riscontra una differenza allora l’assegnazione dei soggetti ai due gruppi non è random</a:t>
            </a:r>
          </a:p>
        </p:txBody>
      </p:sp>
      <p:grpSp>
        <p:nvGrpSpPr>
          <p:cNvPr id="2726933" name="Group 21"/>
          <p:cNvGrpSpPr>
            <a:grpSpLocks/>
          </p:cNvGrpSpPr>
          <p:nvPr/>
        </p:nvGrpSpPr>
        <p:grpSpPr bwMode="auto">
          <a:xfrm>
            <a:off x="4152900" y="2857500"/>
            <a:ext cx="298450" cy="590550"/>
            <a:chOff x="2616" y="1800"/>
            <a:chExt cx="188" cy="372"/>
          </a:xfrm>
        </p:grpSpPr>
        <p:sp>
          <p:nvSpPr>
            <p:cNvPr id="2726934" name="Line 22"/>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6935" name="Text Box 23"/>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26936" name="Group 24"/>
          <p:cNvGrpSpPr>
            <a:grpSpLocks/>
          </p:cNvGrpSpPr>
          <p:nvPr/>
        </p:nvGrpSpPr>
        <p:grpSpPr bwMode="auto">
          <a:xfrm>
            <a:off x="2179638" y="2465388"/>
            <a:ext cx="1668462" cy="342900"/>
            <a:chOff x="1373" y="1553"/>
            <a:chExt cx="1051" cy="216"/>
          </a:xfrm>
        </p:grpSpPr>
        <p:sp>
          <p:nvSpPr>
            <p:cNvPr id="2726937" name="Line 25"/>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6938" name="Text Box 26"/>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26939" name="Group 27"/>
          <p:cNvGrpSpPr>
            <a:grpSpLocks/>
          </p:cNvGrpSpPr>
          <p:nvPr/>
        </p:nvGrpSpPr>
        <p:grpSpPr bwMode="auto">
          <a:xfrm>
            <a:off x="2225675" y="3140075"/>
            <a:ext cx="1668463" cy="361950"/>
            <a:chOff x="1402" y="1978"/>
            <a:chExt cx="1051" cy="228"/>
          </a:xfrm>
        </p:grpSpPr>
        <p:sp>
          <p:nvSpPr>
            <p:cNvPr id="2726940" name="Line 28"/>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6941" name="Text Box 29"/>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26942" name="Group 30"/>
          <p:cNvGrpSpPr>
            <a:grpSpLocks/>
          </p:cNvGrpSpPr>
          <p:nvPr/>
        </p:nvGrpSpPr>
        <p:grpSpPr bwMode="auto">
          <a:xfrm>
            <a:off x="1455738" y="2865438"/>
            <a:ext cx="285750" cy="590550"/>
            <a:chOff x="917" y="1805"/>
            <a:chExt cx="180" cy="372"/>
          </a:xfrm>
        </p:grpSpPr>
        <p:sp>
          <p:nvSpPr>
            <p:cNvPr id="2726943" name="Line 31"/>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6944" name="Text Box 32"/>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sp>
        <p:nvSpPr>
          <p:cNvPr id="2726945" name="Text Box 33"/>
          <p:cNvSpPr txBox="1">
            <a:spLocks noChangeArrowheads="1"/>
          </p:cNvSpPr>
          <p:nvPr/>
        </p:nvSpPr>
        <p:spPr bwMode="auto">
          <a:xfrm>
            <a:off x="2557463" y="6359525"/>
            <a:ext cx="2720975"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0</a:t>
            </a:r>
            <a:endParaRPr lang="it-IT" altLang="it-IT" sz="2400" baseline="-25000">
              <a:solidFill>
                <a:srgbClr val="6600FF"/>
              </a:solidFill>
            </a:endParaRPr>
          </a:p>
          <a:p>
            <a:endParaRPr lang="it-IT" altLang="it-IT" sz="2400" baseline="-25000">
              <a:solidFill>
                <a:srgbClr val="6600FF"/>
              </a:solidFill>
            </a:endParaRPr>
          </a:p>
        </p:txBody>
      </p:sp>
      <p:sp>
        <p:nvSpPr>
          <p:cNvPr id="2726946" name="Text Box 34"/>
          <p:cNvSpPr txBox="1">
            <a:spLocks noChangeArrowheads="1"/>
          </p:cNvSpPr>
          <p:nvPr/>
        </p:nvSpPr>
        <p:spPr bwMode="auto">
          <a:xfrm>
            <a:off x="5734050" y="4162425"/>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sp>
        <p:nvSpPr>
          <p:cNvPr id="2726947" name="Text Box 35"/>
          <p:cNvSpPr txBox="1">
            <a:spLocks noChangeArrowheads="1"/>
          </p:cNvSpPr>
          <p:nvPr/>
        </p:nvSpPr>
        <p:spPr bwMode="auto">
          <a:xfrm>
            <a:off x="5741988" y="4513263"/>
            <a:ext cx="27320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&gt; 0</a:t>
            </a:r>
          </a:p>
        </p:txBody>
      </p:sp>
      <p:sp>
        <p:nvSpPr>
          <p:cNvPr id="2726948" name="Text Box 36"/>
          <p:cNvSpPr txBox="1">
            <a:spLocks noChangeArrowheads="1"/>
          </p:cNvSpPr>
          <p:nvPr/>
        </p:nvSpPr>
        <p:spPr bwMode="auto">
          <a:xfrm>
            <a:off x="3121025" y="5264150"/>
            <a:ext cx="27320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&gt; 0</a:t>
            </a:r>
          </a:p>
        </p:txBody>
      </p:sp>
      <p:pic>
        <p:nvPicPr>
          <p:cNvPr id="2726949" name="Picture 37"/>
          <p:cNvPicPr>
            <a:picLocks noChangeAspect="1" noChangeArrowheads="1"/>
          </p:cNvPicPr>
          <p:nvPr/>
        </p:nvPicPr>
        <p:blipFill>
          <a:blip r:embed="rId3">
            <a:extLst>
              <a:ext uri="{28A0092B-C50C-407E-A947-70E740481C1C}">
                <a14:useLocalDpi xmlns:a14="http://schemas.microsoft.com/office/drawing/2010/main" val="0"/>
              </a:ext>
            </a:extLst>
          </a:blip>
          <a:srcRect l="13507" t="6897" b="11035"/>
          <a:stretch>
            <a:fillRect/>
          </a:stretch>
        </p:blipFill>
        <p:spPr bwMode="auto">
          <a:xfrm>
            <a:off x="5762625" y="1819275"/>
            <a:ext cx="3171825" cy="226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4174903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26949"/>
                                        </p:tgtEl>
                                        <p:attrNameLst>
                                          <p:attrName>style.visibility</p:attrName>
                                        </p:attrNameLst>
                                      </p:cBhvr>
                                      <p:to>
                                        <p:strVal val="visible"/>
                                      </p:to>
                                    </p:set>
                                    <p:animEffect transition="in" filter="fade">
                                      <p:cBhvr>
                                        <p:cTn id="7" dur="2000"/>
                                        <p:tgtEl>
                                          <p:spTgt spid="2726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26946"/>
                                        </p:tgtEl>
                                        <p:attrNameLst>
                                          <p:attrName>style.visibility</p:attrName>
                                        </p:attrNameLst>
                                      </p:cBhvr>
                                      <p:to>
                                        <p:strVal val="visible"/>
                                      </p:to>
                                    </p:set>
                                    <p:animEffect transition="in" filter="wipe(left)">
                                      <p:cBhvr>
                                        <p:cTn id="12" dur="500"/>
                                        <p:tgtEl>
                                          <p:spTgt spid="27269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26947"/>
                                        </p:tgtEl>
                                        <p:attrNameLst>
                                          <p:attrName>style.visibility</p:attrName>
                                        </p:attrNameLst>
                                      </p:cBhvr>
                                      <p:to>
                                        <p:strVal val="visible"/>
                                      </p:to>
                                    </p:set>
                                    <p:animEffect transition="in" filter="wipe(left)">
                                      <p:cBhvr>
                                        <p:cTn id="17" dur="500"/>
                                        <p:tgtEl>
                                          <p:spTgt spid="27269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26948"/>
                                        </p:tgtEl>
                                        <p:attrNameLst>
                                          <p:attrName>style.visibility</p:attrName>
                                        </p:attrNameLst>
                                      </p:cBhvr>
                                      <p:to>
                                        <p:strVal val="visible"/>
                                      </p:to>
                                    </p:set>
                                    <p:animEffect transition="in" filter="wipe(left)">
                                      <p:cBhvr>
                                        <p:cTn id="22" dur="500"/>
                                        <p:tgtEl>
                                          <p:spTgt spid="27269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26945"/>
                                        </p:tgtEl>
                                        <p:attrNameLst>
                                          <p:attrName>style.visibility</p:attrName>
                                        </p:attrNameLst>
                                      </p:cBhvr>
                                      <p:to>
                                        <p:strVal val="visible"/>
                                      </p:to>
                                    </p:set>
                                    <p:animEffect transition="in" filter="wipe(left)">
                                      <p:cBhvr>
                                        <p:cTn id="27" dur="500"/>
                                        <p:tgtEl>
                                          <p:spTgt spid="2726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945" grpId="0"/>
      <p:bldP spid="2726946" grpId="0"/>
      <p:bldP spid="2726947" grpId="0"/>
      <p:bldP spid="27269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3378" name="Picture 2" descr="explosion-gif-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7475" y="1833563"/>
            <a:ext cx="6330950" cy="3541712"/>
          </a:xfrm>
          <a:prstGeom prst="rect">
            <a:avLst/>
          </a:prstGeom>
          <a:noFill/>
          <a:extLst>
            <a:ext uri="{909E8E84-426E-40DD-AFC4-6F175D3DCCD1}">
              <a14:hiddenFill xmlns:a14="http://schemas.microsoft.com/office/drawing/2010/main">
                <a:solidFill>
                  <a:srgbClr val="FFFFFF"/>
                </a:solidFill>
              </a14:hiddenFill>
            </a:ext>
          </a:extLst>
        </p:spPr>
      </p:pic>
      <p:sp>
        <p:nvSpPr>
          <p:cNvPr id="2533379" name="Text Box 3"/>
          <p:cNvSpPr txBox="1">
            <a:spLocks noChangeArrowheads="1"/>
          </p:cNvSpPr>
          <p:nvPr/>
        </p:nvSpPr>
        <p:spPr bwMode="auto">
          <a:xfrm>
            <a:off x="1847850" y="312738"/>
            <a:ext cx="54102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eaLnBrk="0" hangingPunct="0"/>
            <a:r>
              <a:rPr lang="en-US" altLang="it-IT" sz="4400">
                <a:solidFill>
                  <a:schemeClr val="accent2"/>
                </a:solidFill>
              </a:rPr>
              <a:t>minacce alla validità</a:t>
            </a:r>
          </a:p>
        </p:txBody>
      </p:sp>
    </p:spTree>
    <p:extLst>
      <p:ext uri="{BB962C8B-B14F-4D97-AF65-F5344CB8AC3E}">
        <p14:creationId xmlns:p14="http://schemas.microsoft.com/office/powerpoint/2010/main" val="2393853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8962" name="Rectangle 2"/>
          <p:cNvSpPr>
            <a:spLocks noGrp="1" noChangeArrowheads="1"/>
          </p:cNvSpPr>
          <p:nvPr>
            <p:ph type="title"/>
          </p:nvPr>
        </p:nvSpPr>
        <p:spPr>
          <a:xfrm>
            <a:off x="323850" y="-76200"/>
            <a:ext cx="67421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Output: </a:t>
            </a:r>
            <a:br>
              <a:rPr lang="it-IT" altLang="it-IT" b="1">
                <a:solidFill>
                  <a:schemeClr val="accent2"/>
                </a:solidFill>
              </a:rPr>
            </a:br>
            <a:r>
              <a:rPr lang="it-IT" altLang="it-IT" sz="3200" b="1">
                <a:solidFill>
                  <a:srgbClr val="FF9900"/>
                </a:solidFill>
              </a:rPr>
              <a:t>effetto dell’ordine e del gruppo</a:t>
            </a:r>
            <a:endParaRPr lang="it-IT" altLang="it-IT" sz="2400" b="1">
              <a:solidFill>
                <a:schemeClr val="bg2"/>
              </a:solidFill>
            </a:endParaRPr>
          </a:p>
        </p:txBody>
      </p:sp>
      <p:graphicFrame>
        <p:nvGraphicFramePr>
          <p:cNvPr id="2728963" name="Group 3"/>
          <p:cNvGraphicFramePr>
            <a:graphicFrameLocks noGrp="1"/>
          </p:cNvGraphicFramePr>
          <p:nvPr/>
        </p:nvGraphicFramePr>
        <p:xfrm>
          <a:off x="400050" y="2413000"/>
          <a:ext cx="4286250" cy="142875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sper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ctrl</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28980" name="Text Box 20"/>
          <p:cNvSpPr txBox="1">
            <a:spLocks noChangeArrowheads="1"/>
          </p:cNvSpPr>
          <p:nvPr/>
        </p:nvSpPr>
        <p:spPr bwMode="auto">
          <a:xfrm>
            <a:off x="304800" y="4168775"/>
            <a:ext cx="8286750" cy="255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400">
                <a:solidFill>
                  <a:schemeClr val="accent2"/>
                </a:solidFill>
              </a:rPr>
              <a:t>A:</a:t>
            </a:r>
            <a:r>
              <a:rPr lang="it-IT" altLang="it-IT" sz="2400"/>
              <a:t> </a:t>
            </a:r>
            <a:r>
              <a:rPr lang="it-IT" altLang="it-IT" sz="2400" b="0"/>
              <a:t>misura effetto netto del trattamento</a:t>
            </a:r>
          </a:p>
          <a:p>
            <a:pPr>
              <a:buClr>
                <a:schemeClr val="accent2"/>
              </a:buClr>
              <a:buFont typeface="Wingdings" panose="05000000000000000000" pitchFamily="2" charset="2"/>
              <a:buChar char="§"/>
            </a:pPr>
            <a:r>
              <a:rPr lang="it-IT" altLang="it-IT" sz="2400">
                <a:solidFill>
                  <a:schemeClr val="accent2"/>
                </a:solidFill>
              </a:rPr>
              <a:t>B:</a:t>
            </a:r>
            <a:r>
              <a:rPr lang="it-IT" altLang="it-IT" sz="2400"/>
              <a:t> </a:t>
            </a:r>
            <a:r>
              <a:rPr lang="it-IT" altLang="it-IT" sz="2400" b="0"/>
              <a:t>effetto dell’ordine e del trattamento</a:t>
            </a:r>
          </a:p>
          <a:p>
            <a:pPr>
              <a:buClr>
                <a:schemeClr val="accent2"/>
              </a:buClr>
              <a:buFont typeface="Wingdings" panose="05000000000000000000" pitchFamily="2" charset="2"/>
              <a:buChar char="§"/>
            </a:pPr>
            <a:r>
              <a:rPr lang="it-IT" altLang="it-IT" sz="2400">
                <a:solidFill>
                  <a:schemeClr val="accent2"/>
                </a:solidFill>
              </a:rPr>
              <a:t>B1:</a:t>
            </a:r>
            <a:r>
              <a:rPr lang="it-IT" altLang="it-IT" sz="2400"/>
              <a:t> </a:t>
            </a:r>
            <a:r>
              <a:rPr lang="it-IT" altLang="it-IT" sz="2400" b="0"/>
              <a:t>effetto dell’ordine. </a:t>
            </a:r>
            <a:r>
              <a:rPr lang="it-IT" altLang="it-IT" sz="2400" b="0" i="1"/>
              <a:t>Se si riscontra una differenza allora c’è apprendimento </a:t>
            </a:r>
          </a:p>
          <a:p>
            <a:pPr>
              <a:buClr>
                <a:schemeClr val="accent2"/>
              </a:buClr>
              <a:buFont typeface="Wingdings" panose="05000000000000000000" pitchFamily="2" charset="2"/>
              <a:buChar char="§"/>
            </a:pPr>
            <a:r>
              <a:rPr lang="it-IT" altLang="it-IT" sz="2400">
                <a:solidFill>
                  <a:schemeClr val="accent2"/>
                </a:solidFill>
              </a:rPr>
              <a:t>C:</a:t>
            </a:r>
            <a:r>
              <a:rPr lang="it-IT" altLang="it-IT" sz="2400"/>
              <a:t> </a:t>
            </a:r>
            <a:r>
              <a:rPr lang="it-IT" altLang="it-IT" sz="2400" b="0"/>
              <a:t>effetto selezione dei gruppi. </a:t>
            </a:r>
            <a:r>
              <a:rPr lang="it-IT" altLang="it-IT" sz="2400" b="0" i="1"/>
              <a:t>Se si riscontra una differenza allora l’assegnazione dei soggetti ai due gruppi non è random</a:t>
            </a:r>
          </a:p>
        </p:txBody>
      </p:sp>
      <p:grpSp>
        <p:nvGrpSpPr>
          <p:cNvPr id="2728981" name="Group 21"/>
          <p:cNvGrpSpPr>
            <a:grpSpLocks/>
          </p:cNvGrpSpPr>
          <p:nvPr/>
        </p:nvGrpSpPr>
        <p:grpSpPr bwMode="auto">
          <a:xfrm>
            <a:off x="4152900" y="2857500"/>
            <a:ext cx="298450" cy="590550"/>
            <a:chOff x="2616" y="1800"/>
            <a:chExt cx="188" cy="372"/>
          </a:xfrm>
        </p:grpSpPr>
        <p:sp>
          <p:nvSpPr>
            <p:cNvPr id="2728982" name="Line 22"/>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8983" name="Text Box 23"/>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28984" name="Group 24"/>
          <p:cNvGrpSpPr>
            <a:grpSpLocks/>
          </p:cNvGrpSpPr>
          <p:nvPr/>
        </p:nvGrpSpPr>
        <p:grpSpPr bwMode="auto">
          <a:xfrm>
            <a:off x="2179638" y="2465388"/>
            <a:ext cx="1668462" cy="342900"/>
            <a:chOff x="1373" y="1553"/>
            <a:chExt cx="1051" cy="216"/>
          </a:xfrm>
        </p:grpSpPr>
        <p:sp>
          <p:nvSpPr>
            <p:cNvPr id="2728985" name="Line 25"/>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8986" name="Text Box 26"/>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28987" name="Group 27"/>
          <p:cNvGrpSpPr>
            <a:grpSpLocks/>
          </p:cNvGrpSpPr>
          <p:nvPr/>
        </p:nvGrpSpPr>
        <p:grpSpPr bwMode="auto">
          <a:xfrm>
            <a:off x="2225675" y="3140075"/>
            <a:ext cx="1668463" cy="361950"/>
            <a:chOff x="1402" y="1978"/>
            <a:chExt cx="1051" cy="228"/>
          </a:xfrm>
        </p:grpSpPr>
        <p:sp>
          <p:nvSpPr>
            <p:cNvPr id="2728988" name="Line 28"/>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8989" name="Text Box 29"/>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28990" name="Group 30"/>
          <p:cNvGrpSpPr>
            <a:grpSpLocks/>
          </p:cNvGrpSpPr>
          <p:nvPr/>
        </p:nvGrpSpPr>
        <p:grpSpPr bwMode="auto">
          <a:xfrm>
            <a:off x="1455738" y="2865438"/>
            <a:ext cx="285750" cy="590550"/>
            <a:chOff x="917" y="1805"/>
            <a:chExt cx="180" cy="372"/>
          </a:xfrm>
        </p:grpSpPr>
        <p:sp>
          <p:nvSpPr>
            <p:cNvPr id="2728991" name="Line 31"/>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28992" name="Text Box 32"/>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sp>
        <p:nvSpPr>
          <p:cNvPr id="2728993" name="Text Box 33"/>
          <p:cNvSpPr txBox="1">
            <a:spLocks noChangeArrowheads="1"/>
          </p:cNvSpPr>
          <p:nvPr/>
        </p:nvSpPr>
        <p:spPr bwMode="auto">
          <a:xfrm>
            <a:off x="2557463" y="6359525"/>
            <a:ext cx="4851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p>
          <a:p>
            <a:endParaRPr lang="it-IT" altLang="it-IT" sz="2400" baseline="-25000">
              <a:solidFill>
                <a:srgbClr val="6600FF"/>
              </a:solidFill>
            </a:endParaRPr>
          </a:p>
        </p:txBody>
      </p:sp>
      <p:sp>
        <p:nvSpPr>
          <p:cNvPr id="2728994" name="Text Box 34"/>
          <p:cNvSpPr txBox="1">
            <a:spLocks noChangeArrowheads="1"/>
          </p:cNvSpPr>
          <p:nvPr/>
        </p:nvSpPr>
        <p:spPr bwMode="auto">
          <a:xfrm>
            <a:off x="5734050" y="4162425"/>
            <a:ext cx="27320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&lt; 0</a:t>
            </a:r>
          </a:p>
        </p:txBody>
      </p:sp>
      <p:sp>
        <p:nvSpPr>
          <p:cNvPr id="2728995" name="Text Box 35"/>
          <p:cNvSpPr txBox="1">
            <a:spLocks noChangeArrowheads="1"/>
          </p:cNvSpPr>
          <p:nvPr/>
        </p:nvSpPr>
        <p:spPr bwMode="auto">
          <a:xfrm>
            <a:off x="5741988" y="4513263"/>
            <a:ext cx="27320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&gt; 0</a:t>
            </a:r>
          </a:p>
        </p:txBody>
      </p:sp>
      <p:sp>
        <p:nvSpPr>
          <p:cNvPr id="2728996" name="Text Box 36"/>
          <p:cNvSpPr txBox="1">
            <a:spLocks noChangeArrowheads="1"/>
          </p:cNvSpPr>
          <p:nvPr/>
        </p:nvSpPr>
        <p:spPr bwMode="auto">
          <a:xfrm>
            <a:off x="3121025" y="5264150"/>
            <a:ext cx="27320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&gt; 0</a:t>
            </a:r>
          </a:p>
        </p:txBody>
      </p:sp>
      <p:pic>
        <p:nvPicPr>
          <p:cNvPr id="2728997" name="Picture 37"/>
          <p:cNvPicPr>
            <a:picLocks noChangeAspect="1" noChangeArrowheads="1"/>
          </p:cNvPicPr>
          <p:nvPr/>
        </p:nvPicPr>
        <p:blipFill>
          <a:blip r:embed="rId3">
            <a:extLst>
              <a:ext uri="{28A0092B-C50C-407E-A947-70E740481C1C}">
                <a14:useLocalDpi xmlns:a14="http://schemas.microsoft.com/office/drawing/2010/main" val="0"/>
              </a:ext>
            </a:extLst>
          </a:blip>
          <a:srcRect l="9869" t="8058" r="6754" b="3664"/>
          <a:stretch>
            <a:fillRect/>
          </a:stretch>
        </p:blipFill>
        <p:spPr bwMode="auto">
          <a:xfrm>
            <a:off x="5634038" y="1824038"/>
            <a:ext cx="3057525" cy="229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3363852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28997"/>
                                        </p:tgtEl>
                                        <p:attrNameLst>
                                          <p:attrName>style.visibility</p:attrName>
                                        </p:attrNameLst>
                                      </p:cBhvr>
                                      <p:to>
                                        <p:strVal val="visible"/>
                                      </p:to>
                                    </p:set>
                                    <p:animEffect transition="in" filter="fade">
                                      <p:cBhvr>
                                        <p:cTn id="7" dur="2000"/>
                                        <p:tgtEl>
                                          <p:spTgt spid="27289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28994"/>
                                        </p:tgtEl>
                                        <p:attrNameLst>
                                          <p:attrName>style.visibility</p:attrName>
                                        </p:attrNameLst>
                                      </p:cBhvr>
                                      <p:to>
                                        <p:strVal val="visible"/>
                                      </p:to>
                                    </p:set>
                                    <p:animEffect transition="in" filter="wipe(left)">
                                      <p:cBhvr>
                                        <p:cTn id="12" dur="500"/>
                                        <p:tgtEl>
                                          <p:spTgt spid="27289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28995"/>
                                        </p:tgtEl>
                                        <p:attrNameLst>
                                          <p:attrName>style.visibility</p:attrName>
                                        </p:attrNameLst>
                                      </p:cBhvr>
                                      <p:to>
                                        <p:strVal val="visible"/>
                                      </p:to>
                                    </p:set>
                                    <p:animEffect transition="in" filter="wipe(left)">
                                      <p:cBhvr>
                                        <p:cTn id="17" dur="500"/>
                                        <p:tgtEl>
                                          <p:spTgt spid="27289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28996"/>
                                        </p:tgtEl>
                                        <p:attrNameLst>
                                          <p:attrName>style.visibility</p:attrName>
                                        </p:attrNameLst>
                                      </p:cBhvr>
                                      <p:to>
                                        <p:strVal val="visible"/>
                                      </p:to>
                                    </p:set>
                                    <p:animEffect transition="in" filter="wipe(left)">
                                      <p:cBhvr>
                                        <p:cTn id="22" dur="500"/>
                                        <p:tgtEl>
                                          <p:spTgt spid="27289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28993"/>
                                        </p:tgtEl>
                                        <p:attrNameLst>
                                          <p:attrName>style.visibility</p:attrName>
                                        </p:attrNameLst>
                                      </p:cBhvr>
                                      <p:to>
                                        <p:strVal val="visible"/>
                                      </p:to>
                                    </p:set>
                                    <p:animEffect transition="in" filter="wipe(left)">
                                      <p:cBhvr>
                                        <p:cTn id="27" dur="500"/>
                                        <p:tgtEl>
                                          <p:spTgt spid="2728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8993" grpId="0"/>
      <p:bldP spid="2728994" grpId="0"/>
      <p:bldP spid="2728995" grpId="0"/>
      <p:bldP spid="27289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1010" name="Rectangle 2"/>
          <p:cNvSpPr>
            <a:spLocks noGrp="1" noChangeArrowheads="1"/>
          </p:cNvSpPr>
          <p:nvPr>
            <p:ph type="title"/>
          </p:nvPr>
        </p:nvSpPr>
        <p:spPr>
          <a:xfrm>
            <a:off x="323850" y="-76200"/>
            <a:ext cx="5903913" cy="17367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Output: </a:t>
            </a:r>
            <a:br>
              <a:rPr lang="it-IT" altLang="it-IT" b="1">
                <a:solidFill>
                  <a:schemeClr val="accent2"/>
                </a:solidFill>
              </a:rPr>
            </a:br>
            <a:r>
              <a:rPr lang="it-IT" altLang="it-IT" sz="3200" b="1">
                <a:solidFill>
                  <a:srgbClr val="FF9900"/>
                </a:solidFill>
              </a:rPr>
              <a:t>effetto del trattamento (interazione 1)</a:t>
            </a:r>
            <a:endParaRPr lang="it-IT" altLang="it-IT" sz="2400" b="1">
              <a:solidFill>
                <a:schemeClr val="bg2"/>
              </a:solidFill>
            </a:endParaRPr>
          </a:p>
        </p:txBody>
      </p:sp>
      <p:graphicFrame>
        <p:nvGraphicFramePr>
          <p:cNvPr id="2731011" name="Group 3"/>
          <p:cNvGraphicFramePr>
            <a:graphicFrameLocks noGrp="1"/>
          </p:cNvGraphicFramePr>
          <p:nvPr/>
        </p:nvGraphicFramePr>
        <p:xfrm>
          <a:off x="400050" y="2413000"/>
          <a:ext cx="4286250" cy="142875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sper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ctrl</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31028" name="Text Box 20"/>
          <p:cNvSpPr txBox="1">
            <a:spLocks noChangeArrowheads="1"/>
          </p:cNvSpPr>
          <p:nvPr/>
        </p:nvSpPr>
        <p:spPr bwMode="auto">
          <a:xfrm>
            <a:off x="304800" y="4168775"/>
            <a:ext cx="8286750" cy="255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400">
                <a:solidFill>
                  <a:schemeClr val="accent2"/>
                </a:solidFill>
              </a:rPr>
              <a:t>A:</a:t>
            </a:r>
            <a:r>
              <a:rPr lang="it-IT" altLang="it-IT" sz="2400"/>
              <a:t> </a:t>
            </a:r>
            <a:r>
              <a:rPr lang="it-IT" altLang="it-IT" sz="2400" b="0"/>
              <a:t>misura effetto netto del trattamento</a:t>
            </a:r>
          </a:p>
          <a:p>
            <a:pPr>
              <a:buClr>
                <a:schemeClr val="accent2"/>
              </a:buClr>
              <a:buFont typeface="Wingdings" panose="05000000000000000000" pitchFamily="2" charset="2"/>
              <a:buChar char="§"/>
            </a:pPr>
            <a:r>
              <a:rPr lang="it-IT" altLang="it-IT" sz="2400">
                <a:solidFill>
                  <a:schemeClr val="accent2"/>
                </a:solidFill>
              </a:rPr>
              <a:t>B:</a:t>
            </a:r>
            <a:r>
              <a:rPr lang="it-IT" altLang="it-IT" sz="2400"/>
              <a:t> </a:t>
            </a:r>
            <a:r>
              <a:rPr lang="it-IT" altLang="it-IT" sz="2400" b="0"/>
              <a:t>effetto dell’ordine e del trattamento</a:t>
            </a:r>
          </a:p>
          <a:p>
            <a:pPr>
              <a:buClr>
                <a:schemeClr val="accent2"/>
              </a:buClr>
              <a:buFont typeface="Wingdings" panose="05000000000000000000" pitchFamily="2" charset="2"/>
              <a:buChar char="§"/>
            </a:pPr>
            <a:r>
              <a:rPr lang="it-IT" altLang="it-IT" sz="2400">
                <a:solidFill>
                  <a:schemeClr val="accent2"/>
                </a:solidFill>
              </a:rPr>
              <a:t>B1:</a:t>
            </a:r>
            <a:r>
              <a:rPr lang="it-IT" altLang="it-IT" sz="2400"/>
              <a:t> </a:t>
            </a:r>
            <a:r>
              <a:rPr lang="it-IT" altLang="it-IT" sz="2400" b="0"/>
              <a:t>effetto dell’ordine. </a:t>
            </a:r>
            <a:r>
              <a:rPr lang="it-IT" altLang="it-IT" sz="2400" b="0" i="1"/>
              <a:t>Se si riscontra una differenza allora c’è apprendimento </a:t>
            </a:r>
          </a:p>
          <a:p>
            <a:pPr>
              <a:buClr>
                <a:schemeClr val="accent2"/>
              </a:buClr>
              <a:buFont typeface="Wingdings" panose="05000000000000000000" pitchFamily="2" charset="2"/>
              <a:buChar char="§"/>
            </a:pPr>
            <a:r>
              <a:rPr lang="it-IT" altLang="it-IT" sz="2400">
                <a:solidFill>
                  <a:schemeClr val="accent2"/>
                </a:solidFill>
              </a:rPr>
              <a:t>C:</a:t>
            </a:r>
            <a:r>
              <a:rPr lang="it-IT" altLang="it-IT" sz="2400"/>
              <a:t> </a:t>
            </a:r>
            <a:r>
              <a:rPr lang="it-IT" altLang="it-IT" sz="2400" b="0"/>
              <a:t>effetto selezione dei gruppi. </a:t>
            </a:r>
            <a:r>
              <a:rPr lang="it-IT" altLang="it-IT" sz="2400" b="0" i="1"/>
              <a:t>Se si riscontra una differenza allora l’assegnazione dei soggetti ai due gruppi non è random</a:t>
            </a:r>
          </a:p>
        </p:txBody>
      </p:sp>
      <p:grpSp>
        <p:nvGrpSpPr>
          <p:cNvPr id="2731029" name="Group 21"/>
          <p:cNvGrpSpPr>
            <a:grpSpLocks/>
          </p:cNvGrpSpPr>
          <p:nvPr/>
        </p:nvGrpSpPr>
        <p:grpSpPr bwMode="auto">
          <a:xfrm>
            <a:off x="4152900" y="2857500"/>
            <a:ext cx="298450" cy="590550"/>
            <a:chOff x="2616" y="1800"/>
            <a:chExt cx="188" cy="372"/>
          </a:xfrm>
        </p:grpSpPr>
        <p:sp>
          <p:nvSpPr>
            <p:cNvPr id="2731030" name="Line 22"/>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1031" name="Text Box 23"/>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31032" name="Group 24"/>
          <p:cNvGrpSpPr>
            <a:grpSpLocks/>
          </p:cNvGrpSpPr>
          <p:nvPr/>
        </p:nvGrpSpPr>
        <p:grpSpPr bwMode="auto">
          <a:xfrm>
            <a:off x="2179638" y="2465388"/>
            <a:ext cx="1668462" cy="342900"/>
            <a:chOff x="1373" y="1553"/>
            <a:chExt cx="1051" cy="216"/>
          </a:xfrm>
        </p:grpSpPr>
        <p:sp>
          <p:nvSpPr>
            <p:cNvPr id="2731033" name="Line 25"/>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1034" name="Text Box 26"/>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31035" name="Group 27"/>
          <p:cNvGrpSpPr>
            <a:grpSpLocks/>
          </p:cNvGrpSpPr>
          <p:nvPr/>
        </p:nvGrpSpPr>
        <p:grpSpPr bwMode="auto">
          <a:xfrm>
            <a:off x="2225675" y="3140075"/>
            <a:ext cx="1668463" cy="361950"/>
            <a:chOff x="1402" y="1978"/>
            <a:chExt cx="1051" cy="228"/>
          </a:xfrm>
        </p:grpSpPr>
        <p:sp>
          <p:nvSpPr>
            <p:cNvPr id="2731036" name="Line 28"/>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1037" name="Text Box 29"/>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31038" name="Group 30"/>
          <p:cNvGrpSpPr>
            <a:grpSpLocks/>
          </p:cNvGrpSpPr>
          <p:nvPr/>
        </p:nvGrpSpPr>
        <p:grpSpPr bwMode="auto">
          <a:xfrm>
            <a:off x="1455738" y="2865438"/>
            <a:ext cx="285750" cy="590550"/>
            <a:chOff x="917" y="1805"/>
            <a:chExt cx="180" cy="372"/>
          </a:xfrm>
        </p:grpSpPr>
        <p:sp>
          <p:nvSpPr>
            <p:cNvPr id="2731039" name="Line 31"/>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1040" name="Text Box 32"/>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sp>
        <p:nvSpPr>
          <p:cNvPr id="2731041" name="Text Box 33"/>
          <p:cNvSpPr txBox="1">
            <a:spLocks noChangeArrowheads="1"/>
          </p:cNvSpPr>
          <p:nvPr/>
        </p:nvSpPr>
        <p:spPr bwMode="auto">
          <a:xfrm>
            <a:off x="2557463" y="6359525"/>
            <a:ext cx="2720975"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0</a:t>
            </a:r>
            <a:endParaRPr lang="it-IT" altLang="it-IT" sz="2400" baseline="-25000">
              <a:solidFill>
                <a:srgbClr val="6600FF"/>
              </a:solidFill>
            </a:endParaRPr>
          </a:p>
          <a:p>
            <a:endParaRPr lang="it-IT" altLang="it-IT" sz="2400" baseline="-25000">
              <a:solidFill>
                <a:srgbClr val="6600FF"/>
              </a:solidFill>
            </a:endParaRPr>
          </a:p>
        </p:txBody>
      </p:sp>
      <p:sp>
        <p:nvSpPr>
          <p:cNvPr id="2731042" name="Text Box 34"/>
          <p:cNvSpPr txBox="1">
            <a:spLocks noChangeArrowheads="1"/>
          </p:cNvSpPr>
          <p:nvPr/>
        </p:nvSpPr>
        <p:spPr bwMode="auto">
          <a:xfrm>
            <a:off x="5734050" y="4162425"/>
            <a:ext cx="27320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&lt; 0</a:t>
            </a:r>
          </a:p>
        </p:txBody>
      </p:sp>
      <p:sp>
        <p:nvSpPr>
          <p:cNvPr id="2731043" name="Text Box 35"/>
          <p:cNvSpPr txBox="1">
            <a:spLocks noChangeArrowheads="1"/>
          </p:cNvSpPr>
          <p:nvPr/>
        </p:nvSpPr>
        <p:spPr bwMode="auto">
          <a:xfrm>
            <a:off x="5741988" y="4513263"/>
            <a:ext cx="27320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&gt; 0</a:t>
            </a:r>
          </a:p>
        </p:txBody>
      </p:sp>
      <p:sp>
        <p:nvSpPr>
          <p:cNvPr id="2731044" name="Text Box 36"/>
          <p:cNvSpPr txBox="1">
            <a:spLocks noChangeArrowheads="1"/>
          </p:cNvSpPr>
          <p:nvPr/>
        </p:nvSpPr>
        <p:spPr bwMode="auto">
          <a:xfrm>
            <a:off x="3121025" y="5264150"/>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pic>
        <p:nvPicPr>
          <p:cNvPr id="2731045" name="Picture 37"/>
          <p:cNvPicPr>
            <a:picLocks noChangeAspect="1" noChangeArrowheads="1"/>
          </p:cNvPicPr>
          <p:nvPr/>
        </p:nvPicPr>
        <p:blipFill>
          <a:blip r:embed="rId3">
            <a:extLst>
              <a:ext uri="{28A0092B-C50C-407E-A947-70E740481C1C}">
                <a14:useLocalDpi xmlns:a14="http://schemas.microsoft.com/office/drawing/2010/main" val="0"/>
              </a:ext>
            </a:extLst>
          </a:blip>
          <a:srcRect l="8311" t="3125" r="6754" b="4688"/>
          <a:stretch>
            <a:fillRect/>
          </a:stretch>
        </p:blipFill>
        <p:spPr bwMode="auto">
          <a:xfrm>
            <a:off x="5572125" y="1866900"/>
            <a:ext cx="3114675" cy="224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328781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1045"/>
                                        </p:tgtEl>
                                        <p:attrNameLst>
                                          <p:attrName>style.visibility</p:attrName>
                                        </p:attrNameLst>
                                      </p:cBhvr>
                                      <p:to>
                                        <p:strVal val="visible"/>
                                      </p:to>
                                    </p:set>
                                    <p:animEffect transition="in" filter="fade">
                                      <p:cBhvr>
                                        <p:cTn id="7" dur="2000"/>
                                        <p:tgtEl>
                                          <p:spTgt spid="27310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31042"/>
                                        </p:tgtEl>
                                        <p:attrNameLst>
                                          <p:attrName>style.visibility</p:attrName>
                                        </p:attrNameLst>
                                      </p:cBhvr>
                                      <p:to>
                                        <p:strVal val="visible"/>
                                      </p:to>
                                    </p:set>
                                    <p:animEffect transition="in" filter="wipe(left)">
                                      <p:cBhvr>
                                        <p:cTn id="12" dur="500"/>
                                        <p:tgtEl>
                                          <p:spTgt spid="27310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31043"/>
                                        </p:tgtEl>
                                        <p:attrNameLst>
                                          <p:attrName>style.visibility</p:attrName>
                                        </p:attrNameLst>
                                      </p:cBhvr>
                                      <p:to>
                                        <p:strVal val="visible"/>
                                      </p:to>
                                    </p:set>
                                    <p:animEffect transition="in" filter="wipe(left)">
                                      <p:cBhvr>
                                        <p:cTn id="17" dur="500"/>
                                        <p:tgtEl>
                                          <p:spTgt spid="27310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31044"/>
                                        </p:tgtEl>
                                        <p:attrNameLst>
                                          <p:attrName>style.visibility</p:attrName>
                                        </p:attrNameLst>
                                      </p:cBhvr>
                                      <p:to>
                                        <p:strVal val="visible"/>
                                      </p:to>
                                    </p:set>
                                    <p:animEffect transition="in" filter="wipe(left)">
                                      <p:cBhvr>
                                        <p:cTn id="22" dur="500"/>
                                        <p:tgtEl>
                                          <p:spTgt spid="27310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31041"/>
                                        </p:tgtEl>
                                        <p:attrNameLst>
                                          <p:attrName>style.visibility</p:attrName>
                                        </p:attrNameLst>
                                      </p:cBhvr>
                                      <p:to>
                                        <p:strVal val="visible"/>
                                      </p:to>
                                    </p:set>
                                    <p:animEffect transition="in" filter="wipe(left)">
                                      <p:cBhvr>
                                        <p:cTn id="27" dur="500"/>
                                        <p:tgtEl>
                                          <p:spTgt spid="273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1041" grpId="0"/>
      <p:bldP spid="2731042" grpId="0"/>
      <p:bldP spid="2731043" grpId="0"/>
      <p:bldP spid="27310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3058" name="Rectangle 2"/>
          <p:cNvSpPr>
            <a:spLocks noGrp="1" noChangeArrowheads="1"/>
          </p:cNvSpPr>
          <p:nvPr>
            <p:ph type="title"/>
          </p:nvPr>
        </p:nvSpPr>
        <p:spPr>
          <a:xfrm>
            <a:off x="323850" y="-76200"/>
            <a:ext cx="7789863" cy="17367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Output: </a:t>
            </a:r>
            <a:br>
              <a:rPr lang="it-IT" altLang="it-IT" b="1">
                <a:solidFill>
                  <a:schemeClr val="accent2"/>
                </a:solidFill>
              </a:rPr>
            </a:br>
            <a:r>
              <a:rPr lang="it-IT" altLang="it-IT" sz="3200" b="1">
                <a:solidFill>
                  <a:srgbClr val="FF9900"/>
                </a:solidFill>
              </a:rPr>
              <a:t>effetto del trattamento e del gruppo (interazione 2)</a:t>
            </a:r>
            <a:endParaRPr lang="it-IT" altLang="it-IT" sz="2400" b="1">
              <a:solidFill>
                <a:schemeClr val="bg2"/>
              </a:solidFill>
            </a:endParaRPr>
          </a:p>
        </p:txBody>
      </p:sp>
      <p:graphicFrame>
        <p:nvGraphicFramePr>
          <p:cNvPr id="2733059" name="Group 3"/>
          <p:cNvGraphicFramePr>
            <a:graphicFrameLocks noGrp="1"/>
          </p:cNvGraphicFramePr>
          <p:nvPr/>
        </p:nvGraphicFramePr>
        <p:xfrm>
          <a:off x="400050" y="2413000"/>
          <a:ext cx="4286250" cy="142875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sper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t>
                      </a:r>
                      <a:r>
                        <a:rPr kumimoji="0" lang="it-IT" altLang="it-IT" sz="2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rPr>
                        <a:t>ctrl</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33076" name="Text Box 20"/>
          <p:cNvSpPr txBox="1">
            <a:spLocks noChangeArrowheads="1"/>
          </p:cNvSpPr>
          <p:nvPr/>
        </p:nvSpPr>
        <p:spPr bwMode="auto">
          <a:xfrm>
            <a:off x="304800" y="4168775"/>
            <a:ext cx="8286750" cy="255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Char char="§"/>
            </a:pPr>
            <a:r>
              <a:rPr lang="it-IT" altLang="it-IT" sz="2400">
                <a:solidFill>
                  <a:schemeClr val="accent2"/>
                </a:solidFill>
              </a:rPr>
              <a:t>A:</a:t>
            </a:r>
            <a:r>
              <a:rPr lang="it-IT" altLang="it-IT" sz="2400"/>
              <a:t> </a:t>
            </a:r>
            <a:r>
              <a:rPr lang="it-IT" altLang="it-IT" sz="2400" b="0"/>
              <a:t>misura effetto netto del trattamento</a:t>
            </a:r>
          </a:p>
          <a:p>
            <a:pPr>
              <a:buClr>
                <a:schemeClr val="accent2"/>
              </a:buClr>
              <a:buFont typeface="Wingdings" panose="05000000000000000000" pitchFamily="2" charset="2"/>
              <a:buChar char="§"/>
            </a:pPr>
            <a:r>
              <a:rPr lang="it-IT" altLang="it-IT" sz="2400">
                <a:solidFill>
                  <a:schemeClr val="accent2"/>
                </a:solidFill>
              </a:rPr>
              <a:t>B:</a:t>
            </a:r>
            <a:r>
              <a:rPr lang="it-IT" altLang="it-IT" sz="2400"/>
              <a:t> </a:t>
            </a:r>
            <a:r>
              <a:rPr lang="it-IT" altLang="it-IT" sz="2400" b="0"/>
              <a:t>effetto dell’ordine e del trattamento</a:t>
            </a:r>
          </a:p>
          <a:p>
            <a:pPr>
              <a:buClr>
                <a:schemeClr val="accent2"/>
              </a:buClr>
              <a:buFont typeface="Wingdings" panose="05000000000000000000" pitchFamily="2" charset="2"/>
              <a:buChar char="§"/>
            </a:pPr>
            <a:r>
              <a:rPr lang="it-IT" altLang="it-IT" sz="2400">
                <a:solidFill>
                  <a:schemeClr val="accent2"/>
                </a:solidFill>
              </a:rPr>
              <a:t>B1:</a:t>
            </a:r>
            <a:r>
              <a:rPr lang="it-IT" altLang="it-IT" sz="2400"/>
              <a:t> </a:t>
            </a:r>
            <a:r>
              <a:rPr lang="it-IT" altLang="it-IT" sz="2400" b="0"/>
              <a:t>effetto dell’ordine. </a:t>
            </a:r>
            <a:r>
              <a:rPr lang="it-IT" altLang="it-IT" sz="2400" b="0" i="1"/>
              <a:t>Se si riscontra una differenza allora c’è apprendimento </a:t>
            </a:r>
          </a:p>
          <a:p>
            <a:pPr>
              <a:buClr>
                <a:schemeClr val="accent2"/>
              </a:buClr>
              <a:buFont typeface="Wingdings" panose="05000000000000000000" pitchFamily="2" charset="2"/>
              <a:buChar char="§"/>
            </a:pPr>
            <a:r>
              <a:rPr lang="it-IT" altLang="it-IT" sz="2400">
                <a:solidFill>
                  <a:schemeClr val="accent2"/>
                </a:solidFill>
              </a:rPr>
              <a:t>C:</a:t>
            </a:r>
            <a:r>
              <a:rPr lang="it-IT" altLang="it-IT" sz="2400"/>
              <a:t> </a:t>
            </a:r>
            <a:r>
              <a:rPr lang="it-IT" altLang="it-IT" sz="2400" b="0"/>
              <a:t>effetto selezione dei gruppi. </a:t>
            </a:r>
            <a:r>
              <a:rPr lang="it-IT" altLang="it-IT" sz="2400" b="0" i="1"/>
              <a:t>Se si riscontra una differenza allora l’assegnazione dei soggetti ai due gruppi non è random</a:t>
            </a:r>
          </a:p>
        </p:txBody>
      </p:sp>
      <p:grpSp>
        <p:nvGrpSpPr>
          <p:cNvPr id="2733077" name="Group 21"/>
          <p:cNvGrpSpPr>
            <a:grpSpLocks/>
          </p:cNvGrpSpPr>
          <p:nvPr/>
        </p:nvGrpSpPr>
        <p:grpSpPr bwMode="auto">
          <a:xfrm>
            <a:off x="4152900" y="2857500"/>
            <a:ext cx="298450" cy="590550"/>
            <a:chOff x="2616" y="1800"/>
            <a:chExt cx="188" cy="372"/>
          </a:xfrm>
        </p:grpSpPr>
        <p:sp>
          <p:nvSpPr>
            <p:cNvPr id="2733078" name="Line 22"/>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3079" name="Text Box 23"/>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33080" name="Group 24"/>
          <p:cNvGrpSpPr>
            <a:grpSpLocks/>
          </p:cNvGrpSpPr>
          <p:nvPr/>
        </p:nvGrpSpPr>
        <p:grpSpPr bwMode="auto">
          <a:xfrm>
            <a:off x="2179638" y="2465388"/>
            <a:ext cx="1668462" cy="342900"/>
            <a:chOff x="1373" y="1553"/>
            <a:chExt cx="1051" cy="216"/>
          </a:xfrm>
        </p:grpSpPr>
        <p:sp>
          <p:nvSpPr>
            <p:cNvPr id="2733081" name="Line 25"/>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3082" name="Text Box 26"/>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33083" name="Group 27"/>
          <p:cNvGrpSpPr>
            <a:grpSpLocks/>
          </p:cNvGrpSpPr>
          <p:nvPr/>
        </p:nvGrpSpPr>
        <p:grpSpPr bwMode="auto">
          <a:xfrm>
            <a:off x="2225675" y="3140075"/>
            <a:ext cx="1668463" cy="361950"/>
            <a:chOff x="1402" y="1978"/>
            <a:chExt cx="1051" cy="228"/>
          </a:xfrm>
        </p:grpSpPr>
        <p:sp>
          <p:nvSpPr>
            <p:cNvPr id="2733084" name="Line 28"/>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3085" name="Text Box 29"/>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33086" name="Group 30"/>
          <p:cNvGrpSpPr>
            <a:grpSpLocks/>
          </p:cNvGrpSpPr>
          <p:nvPr/>
        </p:nvGrpSpPr>
        <p:grpSpPr bwMode="auto">
          <a:xfrm>
            <a:off x="1455738" y="2865438"/>
            <a:ext cx="285750" cy="590550"/>
            <a:chOff x="917" y="1805"/>
            <a:chExt cx="180" cy="372"/>
          </a:xfrm>
        </p:grpSpPr>
        <p:sp>
          <p:nvSpPr>
            <p:cNvPr id="2733087" name="Line 31"/>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3088" name="Text Box 32"/>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sp>
        <p:nvSpPr>
          <p:cNvPr id="2733089" name="Text Box 33"/>
          <p:cNvSpPr txBox="1">
            <a:spLocks noChangeArrowheads="1"/>
          </p:cNvSpPr>
          <p:nvPr/>
        </p:nvSpPr>
        <p:spPr bwMode="auto">
          <a:xfrm>
            <a:off x="2557463" y="6359525"/>
            <a:ext cx="2732087"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&gt; 0</a:t>
            </a:r>
            <a:endParaRPr lang="it-IT" altLang="it-IT" sz="2400" baseline="-25000">
              <a:solidFill>
                <a:srgbClr val="6600FF"/>
              </a:solidFill>
            </a:endParaRPr>
          </a:p>
          <a:p>
            <a:endParaRPr lang="it-IT" altLang="it-IT" sz="2400" baseline="-25000">
              <a:solidFill>
                <a:srgbClr val="6600FF"/>
              </a:solidFill>
            </a:endParaRPr>
          </a:p>
        </p:txBody>
      </p:sp>
      <p:sp>
        <p:nvSpPr>
          <p:cNvPr id="2733090" name="Text Box 34"/>
          <p:cNvSpPr txBox="1">
            <a:spLocks noChangeArrowheads="1"/>
          </p:cNvSpPr>
          <p:nvPr/>
        </p:nvSpPr>
        <p:spPr bwMode="auto">
          <a:xfrm>
            <a:off x="5734050" y="4162425"/>
            <a:ext cx="27320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&lt; 0</a:t>
            </a:r>
          </a:p>
        </p:txBody>
      </p:sp>
      <p:sp>
        <p:nvSpPr>
          <p:cNvPr id="2733091" name="Text Box 35"/>
          <p:cNvSpPr txBox="1">
            <a:spLocks noChangeArrowheads="1"/>
          </p:cNvSpPr>
          <p:nvPr/>
        </p:nvSpPr>
        <p:spPr bwMode="auto">
          <a:xfrm>
            <a:off x="5741988" y="4513263"/>
            <a:ext cx="27320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s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s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&gt; 0</a:t>
            </a:r>
          </a:p>
        </p:txBody>
      </p:sp>
      <p:sp>
        <p:nvSpPr>
          <p:cNvPr id="2733092" name="Text Box 36"/>
          <p:cNvSpPr txBox="1">
            <a:spLocks noChangeArrowheads="1"/>
          </p:cNvSpPr>
          <p:nvPr/>
        </p:nvSpPr>
        <p:spPr bwMode="auto">
          <a:xfrm>
            <a:off x="3121025" y="5264150"/>
            <a:ext cx="27209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rgbClr val="6600FF"/>
                </a:solidFill>
              </a:rPr>
              <a:t>R</a:t>
            </a:r>
            <a:r>
              <a:rPr lang="it-IT" altLang="it-IT" sz="2400" baseline="-25000">
                <a:solidFill>
                  <a:srgbClr val="6600FF"/>
                </a:solidFill>
              </a:rPr>
              <a:t>c </a:t>
            </a:r>
            <a:r>
              <a:rPr lang="it-IT" altLang="it-IT" sz="2400">
                <a:solidFill>
                  <a:srgbClr val="6600FF"/>
                </a:solidFill>
              </a:rPr>
              <a:t>(O1)</a:t>
            </a:r>
            <a:r>
              <a:rPr lang="it-IT" altLang="it-IT" sz="2400" baseline="-25000">
                <a:solidFill>
                  <a:srgbClr val="6600FF"/>
                </a:solidFill>
              </a:rPr>
              <a:t> </a:t>
            </a:r>
            <a:r>
              <a:rPr lang="it-IT" altLang="it-IT" sz="2400">
                <a:solidFill>
                  <a:srgbClr val="6600FF"/>
                </a:solidFill>
              </a:rPr>
              <a:t>- R</a:t>
            </a:r>
            <a:r>
              <a:rPr lang="it-IT" altLang="it-IT" sz="2400" baseline="-25000">
                <a:solidFill>
                  <a:srgbClr val="6600FF"/>
                </a:solidFill>
              </a:rPr>
              <a:t>c </a:t>
            </a:r>
            <a:r>
              <a:rPr lang="it-IT" altLang="it-IT" sz="2400">
                <a:solidFill>
                  <a:srgbClr val="6600FF"/>
                </a:solidFill>
              </a:rPr>
              <a:t>(O2)</a:t>
            </a:r>
            <a:r>
              <a:rPr lang="it-IT" altLang="it-IT" sz="2400" baseline="-25000">
                <a:solidFill>
                  <a:srgbClr val="6600FF"/>
                </a:solidFill>
              </a:rPr>
              <a:t> </a:t>
            </a:r>
            <a:r>
              <a:rPr lang="it-IT" altLang="it-IT" sz="2400">
                <a:solidFill>
                  <a:srgbClr val="6600FF"/>
                </a:solidFill>
              </a:rPr>
              <a:t>≈ 0</a:t>
            </a:r>
          </a:p>
        </p:txBody>
      </p:sp>
      <p:pic>
        <p:nvPicPr>
          <p:cNvPr id="2733093" name="Picture 37"/>
          <p:cNvPicPr>
            <a:picLocks noChangeAspect="1" noChangeArrowheads="1"/>
          </p:cNvPicPr>
          <p:nvPr/>
        </p:nvPicPr>
        <p:blipFill>
          <a:blip r:embed="rId3">
            <a:extLst>
              <a:ext uri="{28A0092B-C50C-407E-A947-70E740481C1C}">
                <a14:useLocalDpi xmlns:a14="http://schemas.microsoft.com/office/drawing/2010/main" val="0"/>
              </a:ext>
            </a:extLst>
          </a:blip>
          <a:srcRect l="15065" t="2344" r="6754" b="6250"/>
          <a:stretch>
            <a:fillRect/>
          </a:stretch>
        </p:blipFill>
        <p:spPr bwMode="auto">
          <a:xfrm>
            <a:off x="5824538" y="1847850"/>
            <a:ext cx="2867025"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45677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3093"/>
                                        </p:tgtEl>
                                        <p:attrNameLst>
                                          <p:attrName>style.visibility</p:attrName>
                                        </p:attrNameLst>
                                      </p:cBhvr>
                                      <p:to>
                                        <p:strVal val="visible"/>
                                      </p:to>
                                    </p:set>
                                    <p:animEffect transition="in" filter="fade">
                                      <p:cBhvr>
                                        <p:cTn id="7" dur="2000"/>
                                        <p:tgtEl>
                                          <p:spTgt spid="27330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33090"/>
                                        </p:tgtEl>
                                        <p:attrNameLst>
                                          <p:attrName>style.visibility</p:attrName>
                                        </p:attrNameLst>
                                      </p:cBhvr>
                                      <p:to>
                                        <p:strVal val="visible"/>
                                      </p:to>
                                    </p:set>
                                    <p:animEffect transition="in" filter="wipe(left)">
                                      <p:cBhvr>
                                        <p:cTn id="12" dur="500"/>
                                        <p:tgtEl>
                                          <p:spTgt spid="27330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33091"/>
                                        </p:tgtEl>
                                        <p:attrNameLst>
                                          <p:attrName>style.visibility</p:attrName>
                                        </p:attrNameLst>
                                      </p:cBhvr>
                                      <p:to>
                                        <p:strVal val="visible"/>
                                      </p:to>
                                    </p:set>
                                    <p:animEffect transition="in" filter="wipe(left)">
                                      <p:cBhvr>
                                        <p:cTn id="17" dur="500"/>
                                        <p:tgtEl>
                                          <p:spTgt spid="27330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33092"/>
                                        </p:tgtEl>
                                        <p:attrNameLst>
                                          <p:attrName>style.visibility</p:attrName>
                                        </p:attrNameLst>
                                      </p:cBhvr>
                                      <p:to>
                                        <p:strVal val="visible"/>
                                      </p:to>
                                    </p:set>
                                    <p:animEffect transition="in" filter="wipe(left)">
                                      <p:cBhvr>
                                        <p:cTn id="22" dur="500"/>
                                        <p:tgtEl>
                                          <p:spTgt spid="27330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33089"/>
                                        </p:tgtEl>
                                        <p:attrNameLst>
                                          <p:attrName>style.visibility</p:attrName>
                                        </p:attrNameLst>
                                      </p:cBhvr>
                                      <p:to>
                                        <p:strVal val="visible"/>
                                      </p:to>
                                    </p:set>
                                    <p:animEffect transition="in" filter="wipe(left)">
                                      <p:cBhvr>
                                        <p:cTn id="27" dur="500"/>
                                        <p:tgtEl>
                                          <p:spTgt spid="2733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3089" grpId="0"/>
      <p:bldP spid="2733090" grpId="0"/>
      <p:bldP spid="2733091" grpId="0"/>
      <p:bldP spid="27330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5106" name="Rectangle 2"/>
          <p:cNvSpPr>
            <a:spLocks noChangeArrowheads="1"/>
          </p:cNvSpPr>
          <p:nvPr/>
        </p:nvSpPr>
        <p:spPr bwMode="auto">
          <a:xfrm>
            <a:off x="954088" y="84138"/>
            <a:ext cx="73882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it-IT" sz="3200">
                <a:solidFill>
                  <a:schemeClr val="accent2"/>
                </a:solidFill>
              </a:rPr>
              <a:t>Attenzione! potrebbe non </a:t>
            </a:r>
            <a:r>
              <a:rPr lang="it-IT" altLang="it-IT" sz="3200">
                <a:solidFill>
                  <a:schemeClr val="accent2"/>
                </a:solidFill>
              </a:rPr>
              <a:t>bastare. </a:t>
            </a:r>
          </a:p>
        </p:txBody>
      </p:sp>
      <p:pic>
        <p:nvPicPr>
          <p:cNvPr id="2735107" name="Picture 3" descr="stress_face600x4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692150"/>
            <a:ext cx="5181600" cy="3454400"/>
          </a:xfrm>
          <a:prstGeom prst="rect">
            <a:avLst/>
          </a:prstGeom>
          <a:noFill/>
          <a:extLst>
            <a:ext uri="{909E8E84-426E-40DD-AFC4-6F175D3DCCD1}">
              <a14:hiddenFill xmlns:a14="http://schemas.microsoft.com/office/drawing/2010/main">
                <a:solidFill>
                  <a:srgbClr val="FFFFFF"/>
                </a:solidFill>
              </a14:hiddenFill>
            </a:ext>
          </a:extLst>
        </p:spPr>
      </p:pic>
      <p:sp>
        <p:nvSpPr>
          <p:cNvPr id="2735108" name="Text Box 4"/>
          <p:cNvSpPr txBox="1">
            <a:spLocks noChangeArrowheads="1"/>
          </p:cNvSpPr>
          <p:nvPr/>
        </p:nvSpPr>
        <p:spPr bwMode="auto">
          <a:xfrm>
            <a:off x="0" y="4057650"/>
            <a:ext cx="9144000" cy="280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chemeClr val="accent2"/>
              </a:buClr>
              <a:buFont typeface="Wingdings" panose="05000000000000000000" pitchFamily="2" charset="2"/>
              <a:buChar char="§"/>
            </a:pPr>
            <a:r>
              <a:rPr lang="it-IT" altLang="it-IT" sz="2400" b="0"/>
              <a:t>Non c’è infatti maniera di stabilire se il processo di pretest influenza il risultato perché non c’è una misura </a:t>
            </a:r>
            <a:r>
              <a:rPr lang="it-IT" altLang="it-IT" sz="2400" b="0" i="1"/>
              <a:t>baseline</a:t>
            </a:r>
            <a:r>
              <a:rPr lang="it-IT" altLang="it-IT" sz="2400" b="0"/>
              <a:t> contro un gruppo che non è ne trattato ne pretestato;</a:t>
            </a:r>
          </a:p>
          <a:p>
            <a:pPr algn="just">
              <a:buClr>
                <a:schemeClr val="accent2"/>
              </a:buClr>
              <a:buFont typeface="Wingdings" panose="05000000000000000000" pitchFamily="2" charset="2"/>
              <a:buChar char="§"/>
            </a:pPr>
            <a:r>
              <a:rPr lang="en-US" altLang="it-IT" sz="2400" b="0"/>
              <a:t>Bambini a cui è dato un pretest educativo potrebbero impegnarsi di più ed entrambi i gruppi potrebbero avere prestazioni migliori di bambini normali rendendo non generalizzabili i dati (bassa validità esterna) </a:t>
            </a:r>
            <a:endParaRPr lang="it-IT" altLang="it-IT" sz="2400" b="0"/>
          </a:p>
          <a:p>
            <a:pPr algn="just">
              <a:buClr>
                <a:schemeClr val="accent2"/>
              </a:buClr>
            </a:pPr>
            <a:endParaRPr lang="it-IT" altLang="it-IT"/>
          </a:p>
        </p:txBody>
      </p:sp>
    </p:spTree>
    <p:extLst>
      <p:ext uri="{BB962C8B-B14F-4D97-AF65-F5344CB8AC3E}">
        <p14:creationId xmlns:p14="http://schemas.microsoft.com/office/powerpoint/2010/main" val="1014297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735107"/>
                                        </p:tgtEl>
                                        <p:attrNameLst>
                                          <p:attrName>style.visibility</p:attrName>
                                        </p:attrNameLst>
                                      </p:cBhvr>
                                      <p:to>
                                        <p:strVal val="visible"/>
                                      </p:to>
                                    </p:set>
                                    <p:animEffect transition="in" filter="fade">
                                      <p:cBhvr>
                                        <p:cTn id="7" dur="2000"/>
                                        <p:tgtEl>
                                          <p:spTgt spid="2735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35108">
                                            <p:txEl>
                                              <p:pRg st="0" end="0"/>
                                            </p:txEl>
                                          </p:spTgt>
                                        </p:tgtEl>
                                        <p:attrNameLst>
                                          <p:attrName>style.visibility</p:attrName>
                                        </p:attrNameLst>
                                      </p:cBhvr>
                                      <p:to>
                                        <p:strVal val="visible"/>
                                      </p:to>
                                    </p:set>
                                    <p:animEffect transition="in" filter="wipe(left)">
                                      <p:cBhvr>
                                        <p:cTn id="12" dur="500"/>
                                        <p:tgtEl>
                                          <p:spTgt spid="273510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35108">
                                            <p:txEl>
                                              <p:pRg st="1" end="1"/>
                                            </p:txEl>
                                          </p:spTgt>
                                        </p:tgtEl>
                                        <p:attrNameLst>
                                          <p:attrName>style.visibility</p:attrName>
                                        </p:attrNameLst>
                                      </p:cBhvr>
                                      <p:to>
                                        <p:strVal val="visible"/>
                                      </p:to>
                                    </p:set>
                                    <p:animEffect transition="in" filter="wipe(left)">
                                      <p:cBhvr>
                                        <p:cTn id="17" dur="500"/>
                                        <p:tgtEl>
                                          <p:spTgt spid="27351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510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7154" name="Rectangle 2"/>
          <p:cNvSpPr>
            <a:spLocks noGrp="1" noChangeArrowheads="1"/>
          </p:cNvSpPr>
          <p:nvPr>
            <p:ph type="title"/>
          </p:nvPr>
        </p:nvSpPr>
        <p:spPr>
          <a:xfrm>
            <a:off x="323850" y="114300"/>
            <a:ext cx="6170613" cy="179705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il disegno di </a:t>
            </a:r>
            <a:r>
              <a:rPr lang="it-IT" altLang="it-IT" b="1" i="1">
                <a:solidFill>
                  <a:schemeClr val="accent2"/>
                </a:solidFill>
              </a:rPr>
              <a:t>Solomon</a:t>
            </a:r>
            <a:r>
              <a:rPr lang="it-IT" altLang="it-IT" b="1">
                <a:solidFill>
                  <a:schemeClr val="accent2"/>
                </a:solidFill>
              </a:rPr>
              <a:t> a 4 gruppi</a:t>
            </a:r>
            <a:r>
              <a:rPr lang="it-IT" altLang="it-IT" sz="3200" b="1">
                <a:solidFill>
                  <a:srgbClr val="FF9900"/>
                </a:solidFill>
              </a:rPr>
              <a:t> </a:t>
            </a:r>
            <a:br>
              <a:rPr lang="it-IT" altLang="it-IT" sz="3200" b="1">
                <a:solidFill>
                  <a:srgbClr val="FF9900"/>
                </a:solidFill>
              </a:rPr>
            </a:br>
            <a:r>
              <a:rPr lang="it-IT" altLang="it-IT" sz="2400" b="1">
                <a:solidFill>
                  <a:schemeClr val="bg2"/>
                </a:solidFill>
              </a:rPr>
              <a:t>Solomon (1949)</a:t>
            </a:r>
          </a:p>
        </p:txBody>
      </p:sp>
      <p:graphicFrame>
        <p:nvGraphicFramePr>
          <p:cNvPr id="2737155" name="Group 3"/>
          <p:cNvGraphicFramePr>
            <a:graphicFrameLocks noGrp="1"/>
          </p:cNvGraphicFramePr>
          <p:nvPr/>
        </p:nvGraphicFramePr>
        <p:xfrm>
          <a:off x="400050" y="2413000"/>
          <a:ext cx="4286250" cy="2857500"/>
        </p:xfrm>
        <a:graphic>
          <a:graphicData uri="http://schemas.openxmlformats.org/drawingml/2006/table">
            <a:tbl>
              <a:tblPr/>
              <a:tblGrid>
                <a:gridCol w="1071563"/>
                <a:gridCol w="1071562"/>
                <a:gridCol w="1071563"/>
                <a:gridCol w="1071562"/>
              </a:tblGrid>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R3</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R4</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37182" name="Text Box 30"/>
          <p:cNvSpPr txBox="1">
            <a:spLocks noChangeArrowheads="1"/>
          </p:cNvSpPr>
          <p:nvPr/>
        </p:nvSpPr>
        <p:spPr bwMode="auto">
          <a:xfrm>
            <a:off x="4800600" y="2133600"/>
            <a:ext cx="4343400" cy="474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chemeClr val="accent2"/>
              </a:buClr>
              <a:buFont typeface="Wingdings" panose="05000000000000000000" pitchFamily="2" charset="2"/>
              <a:buChar char="§"/>
            </a:pPr>
            <a:r>
              <a:rPr lang="en-US" altLang="it-IT" sz="2400">
                <a:solidFill>
                  <a:schemeClr val="accent2"/>
                </a:solidFill>
              </a:rPr>
              <a:t>D:</a:t>
            </a:r>
            <a:r>
              <a:rPr lang="en-US" altLang="it-IT" sz="2400"/>
              <a:t> </a:t>
            </a:r>
            <a:r>
              <a:rPr lang="en-US" altLang="it-IT" sz="2400" b="0"/>
              <a:t>Se la differenza in D è diversa da quella in A allora si può concludere che solo pretestare il soggetto ha un effetto</a:t>
            </a:r>
            <a:r>
              <a:rPr lang="en-US" altLang="it-IT" sz="2400"/>
              <a:t>  </a:t>
            </a:r>
          </a:p>
          <a:p>
            <a:pPr algn="just">
              <a:buClr>
                <a:schemeClr val="accent2"/>
              </a:buClr>
              <a:buFont typeface="Wingdings" panose="05000000000000000000" pitchFamily="2" charset="2"/>
              <a:buChar char="§"/>
            </a:pPr>
            <a:r>
              <a:rPr lang="en-US" altLang="it-IT" sz="2400">
                <a:solidFill>
                  <a:schemeClr val="accent2"/>
                </a:solidFill>
              </a:rPr>
              <a:t>E:</a:t>
            </a:r>
            <a:r>
              <a:rPr lang="en-US" altLang="it-IT" sz="2400"/>
              <a:t> </a:t>
            </a:r>
            <a:r>
              <a:rPr lang="en-US" altLang="it-IT" sz="2400" b="0"/>
              <a:t>test di causalità dell’eventuale effetto temporale rivelato da B1.</a:t>
            </a:r>
            <a:r>
              <a:rPr lang="en-US" altLang="it-IT" sz="2400"/>
              <a:t> </a:t>
            </a:r>
          </a:p>
          <a:p>
            <a:pPr algn="just">
              <a:buClr>
                <a:schemeClr val="accent2"/>
              </a:buClr>
              <a:buFont typeface="Wingdings" panose="05000000000000000000" pitchFamily="2" charset="2"/>
              <a:buChar char="§"/>
            </a:pPr>
            <a:r>
              <a:rPr lang="it-IT" altLang="it-IT" sz="2400">
                <a:solidFill>
                  <a:schemeClr val="accent2"/>
                </a:solidFill>
              </a:rPr>
              <a:t>F:</a:t>
            </a:r>
            <a:r>
              <a:rPr lang="it-IT" altLang="it-IT" sz="2400"/>
              <a:t> </a:t>
            </a:r>
            <a:r>
              <a:rPr lang="it-IT" altLang="it-IT" sz="2400" b="0"/>
              <a:t>Effetto del pretest sul trattamento. Se presente l’esperimento è compromesso. </a:t>
            </a:r>
          </a:p>
          <a:p>
            <a:pPr algn="just">
              <a:buClr>
                <a:schemeClr val="accent2"/>
              </a:buClr>
              <a:buFont typeface="Wingdings" panose="05000000000000000000" pitchFamily="2" charset="2"/>
              <a:buChar char="§"/>
            </a:pPr>
            <a:r>
              <a:rPr lang="en-US" altLang="it-IT" sz="2400">
                <a:solidFill>
                  <a:schemeClr val="accent2"/>
                </a:solidFill>
              </a:rPr>
              <a:t>G:</a:t>
            </a:r>
            <a:r>
              <a:rPr lang="en-US" altLang="it-IT" sz="2400"/>
              <a:t> </a:t>
            </a:r>
            <a:r>
              <a:rPr lang="en-US" altLang="it-IT" sz="2400" b="0"/>
              <a:t>Effetto del pretest sul comportamento</a:t>
            </a:r>
            <a:endParaRPr lang="it-IT" altLang="it-IT" sz="2400" b="0"/>
          </a:p>
        </p:txBody>
      </p:sp>
      <p:pic>
        <p:nvPicPr>
          <p:cNvPr id="2737183" name="Picture 31" descr="th?id=O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0"/>
            <a:ext cx="2676525" cy="1922463"/>
          </a:xfrm>
          <a:prstGeom prst="rect">
            <a:avLst/>
          </a:prstGeom>
          <a:noFill/>
          <a:extLst>
            <a:ext uri="{909E8E84-426E-40DD-AFC4-6F175D3DCCD1}">
              <a14:hiddenFill xmlns:a14="http://schemas.microsoft.com/office/drawing/2010/main">
                <a:solidFill>
                  <a:srgbClr val="FFFFFF"/>
                </a:solidFill>
              </a14:hiddenFill>
            </a:ext>
          </a:extLst>
        </p:spPr>
      </p:pic>
      <p:grpSp>
        <p:nvGrpSpPr>
          <p:cNvPr id="2737184" name="Group 32"/>
          <p:cNvGrpSpPr>
            <a:grpSpLocks/>
          </p:cNvGrpSpPr>
          <p:nvPr/>
        </p:nvGrpSpPr>
        <p:grpSpPr bwMode="auto">
          <a:xfrm>
            <a:off x="4152900" y="2857500"/>
            <a:ext cx="298450" cy="590550"/>
            <a:chOff x="2616" y="1800"/>
            <a:chExt cx="188" cy="372"/>
          </a:xfrm>
        </p:grpSpPr>
        <p:sp>
          <p:nvSpPr>
            <p:cNvPr id="2737185" name="Line 33"/>
            <p:cNvSpPr>
              <a:spLocks noChangeShapeType="1"/>
            </p:cNvSpPr>
            <p:nvPr/>
          </p:nvSpPr>
          <p:spPr bwMode="auto">
            <a:xfrm>
              <a:off x="2616" y="1800"/>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186" name="Text Box 34"/>
            <p:cNvSpPr txBox="1">
              <a:spLocks noChangeArrowheads="1"/>
            </p:cNvSpPr>
            <p:nvPr/>
          </p:nvSpPr>
          <p:spPr bwMode="auto">
            <a:xfrm>
              <a:off x="2688" y="1872"/>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A</a:t>
              </a:r>
            </a:p>
          </p:txBody>
        </p:sp>
      </p:grpSp>
      <p:grpSp>
        <p:nvGrpSpPr>
          <p:cNvPr id="2737187" name="Group 35"/>
          <p:cNvGrpSpPr>
            <a:grpSpLocks/>
          </p:cNvGrpSpPr>
          <p:nvPr/>
        </p:nvGrpSpPr>
        <p:grpSpPr bwMode="auto">
          <a:xfrm>
            <a:off x="2179638" y="2465388"/>
            <a:ext cx="1668462" cy="342900"/>
            <a:chOff x="1373" y="1553"/>
            <a:chExt cx="1051" cy="216"/>
          </a:xfrm>
        </p:grpSpPr>
        <p:sp>
          <p:nvSpPr>
            <p:cNvPr id="2737188" name="Line 36"/>
            <p:cNvSpPr>
              <a:spLocks noChangeShapeType="1"/>
            </p:cNvSpPr>
            <p:nvPr/>
          </p:nvSpPr>
          <p:spPr bwMode="auto">
            <a:xfrm>
              <a:off x="1373" y="1769"/>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189" name="Text Box 37"/>
            <p:cNvSpPr txBox="1">
              <a:spLocks noChangeArrowheads="1"/>
            </p:cNvSpPr>
            <p:nvPr/>
          </p:nvSpPr>
          <p:spPr bwMode="auto">
            <a:xfrm>
              <a:off x="1637" y="1553"/>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a:t>
              </a:r>
            </a:p>
          </p:txBody>
        </p:sp>
      </p:grpSp>
      <p:grpSp>
        <p:nvGrpSpPr>
          <p:cNvPr id="2737190" name="Group 38"/>
          <p:cNvGrpSpPr>
            <a:grpSpLocks/>
          </p:cNvGrpSpPr>
          <p:nvPr/>
        </p:nvGrpSpPr>
        <p:grpSpPr bwMode="auto">
          <a:xfrm>
            <a:off x="2225675" y="3140075"/>
            <a:ext cx="1668463" cy="361950"/>
            <a:chOff x="1402" y="1978"/>
            <a:chExt cx="1051" cy="228"/>
          </a:xfrm>
        </p:grpSpPr>
        <p:sp>
          <p:nvSpPr>
            <p:cNvPr id="2737191" name="Line 39"/>
            <p:cNvSpPr>
              <a:spLocks noChangeShapeType="1"/>
            </p:cNvSpPr>
            <p:nvPr/>
          </p:nvSpPr>
          <p:spPr bwMode="auto">
            <a:xfrm>
              <a:off x="1402" y="2206"/>
              <a:ext cx="1051" cy="0"/>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192" name="Text Box 40"/>
            <p:cNvSpPr txBox="1">
              <a:spLocks noChangeArrowheads="1"/>
            </p:cNvSpPr>
            <p:nvPr/>
          </p:nvSpPr>
          <p:spPr bwMode="auto">
            <a:xfrm>
              <a:off x="1630" y="1978"/>
              <a:ext cx="205"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B1</a:t>
              </a:r>
            </a:p>
          </p:txBody>
        </p:sp>
      </p:grpSp>
      <p:grpSp>
        <p:nvGrpSpPr>
          <p:cNvPr id="2737193" name="Group 41"/>
          <p:cNvGrpSpPr>
            <a:grpSpLocks/>
          </p:cNvGrpSpPr>
          <p:nvPr/>
        </p:nvGrpSpPr>
        <p:grpSpPr bwMode="auto">
          <a:xfrm>
            <a:off x="1455738" y="2865438"/>
            <a:ext cx="285750" cy="590550"/>
            <a:chOff x="917" y="1805"/>
            <a:chExt cx="180" cy="372"/>
          </a:xfrm>
        </p:grpSpPr>
        <p:sp>
          <p:nvSpPr>
            <p:cNvPr id="2737194" name="Line 42"/>
            <p:cNvSpPr>
              <a:spLocks noChangeShapeType="1"/>
            </p:cNvSpPr>
            <p:nvPr/>
          </p:nvSpPr>
          <p:spPr bwMode="auto">
            <a:xfrm>
              <a:off x="1097" y="18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195" name="Text Box 43"/>
            <p:cNvSpPr txBox="1">
              <a:spLocks noChangeArrowheads="1"/>
            </p:cNvSpPr>
            <p:nvPr/>
          </p:nvSpPr>
          <p:spPr bwMode="auto">
            <a:xfrm>
              <a:off x="917" y="1901"/>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C</a:t>
              </a:r>
            </a:p>
          </p:txBody>
        </p:sp>
      </p:grpSp>
      <p:grpSp>
        <p:nvGrpSpPr>
          <p:cNvPr id="2737196" name="Group 44"/>
          <p:cNvGrpSpPr>
            <a:grpSpLocks/>
          </p:cNvGrpSpPr>
          <p:nvPr/>
        </p:nvGrpSpPr>
        <p:grpSpPr bwMode="auto">
          <a:xfrm>
            <a:off x="4179888" y="4294188"/>
            <a:ext cx="298450" cy="590550"/>
            <a:chOff x="2633" y="2705"/>
            <a:chExt cx="188" cy="372"/>
          </a:xfrm>
        </p:grpSpPr>
        <p:sp>
          <p:nvSpPr>
            <p:cNvPr id="2737197" name="Line 45"/>
            <p:cNvSpPr>
              <a:spLocks noChangeShapeType="1"/>
            </p:cNvSpPr>
            <p:nvPr/>
          </p:nvSpPr>
          <p:spPr bwMode="auto">
            <a:xfrm>
              <a:off x="2633" y="2705"/>
              <a:ext cx="0" cy="372"/>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198" name="Text Box 46"/>
            <p:cNvSpPr txBox="1">
              <a:spLocks noChangeArrowheads="1"/>
            </p:cNvSpPr>
            <p:nvPr/>
          </p:nvSpPr>
          <p:spPr bwMode="auto">
            <a:xfrm>
              <a:off x="2705" y="2777"/>
              <a:ext cx="116"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D</a:t>
              </a:r>
            </a:p>
          </p:txBody>
        </p:sp>
      </p:grpSp>
      <p:grpSp>
        <p:nvGrpSpPr>
          <p:cNvPr id="2737199" name="Group 47"/>
          <p:cNvGrpSpPr>
            <a:grpSpLocks/>
          </p:cNvGrpSpPr>
          <p:nvPr/>
        </p:nvGrpSpPr>
        <p:grpSpPr bwMode="auto">
          <a:xfrm>
            <a:off x="3673475" y="3444875"/>
            <a:ext cx="247650" cy="1409700"/>
            <a:chOff x="2314" y="2170"/>
            <a:chExt cx="156" cy="888"/>
          </a:xfrm>
        </p:grpSpPr>
        <p:sp>
          <p:nvSpPr>
            <p:cNvPr id="2737200" name="Line 48"/>
            <p:cNvSpPr>
              <a:spLocks noChangeShapeType="1"/>
            </p:cNvSpPr>
            <p:nvPr/>
          </p:nvSpPr>
          <p:spPr bwMode="auto">
            <a:xfrm>
              <a:off x="2470" y="2170"/>
              <a:ext cx="0" cy="88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201" name="Text Box 49"/>
            <p:cNvSpPr txBox="1">
              <a:spLocks noChangeArrowheads="1"/>
            </p:cNvSpPr>
            <p:nvPr/>
          </p:nvSpPr>
          <p:spPr bwMode="auto">
            <a:xfrm>
              <a:off x="2314" y="2542"/>
              <a:ext cx="107"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E</a:t>
              </a:r>
            </a:p>
          </p:txBody>
        </p:sp>
      </p:grpSp>
      <p:grpSp>
        <p:nvGrpSpPr>
          <p:cNvPr id="2737202" name="Group 50"/>
          <p:cNvGrpSpPr>
            <a:grpSpLocks/>
          </p:cNvGrpSpPr>
          <p:nvPr/>
        </p:nvGrpSpPr>
        <p:grpSpPr bwMode="auto">
          <a:xfrm>
            <a:off x="4557713" y="2862263"/>
            <a:ext cx="250825" cy="1409700"/>
            <a:chOff x="2871" y="1803"/>
            <a:chExt cx="158" cy="888"/>
          </a:xfrm>
        </p:grpSpPr>
        <p:sp>
          <p:nvSpPr>
            <p:cNvPr id="2737203" name="Line 51"/>
            <p:cNvSpPr>
              <a:spLocks noChangeShapeType="1"/>
            </p:cNvSpPr>
            <p:nvPr/>
          </p:nvSpPr>
          <p:spPr bwMode="auto">
            <a:xfrm>
              <a:off x="2871" y="1803"/>
              <a:ext cx="0" cy="88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204" name="Text Box 52"/>
            <p:cNvSpPr txBox="1">
              <a:spLocks noChangeArrowheads="1"/>
            </p:cNvSpPr>
            <p:nvPr/>
          </p:nvSpPr>
          <p:spPr bwMode="auto">
            <a:xfrm>
              <a:off x="2931" y="2115"/>
              <a:ext cx="98"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F</a:t>
              </a:r>
            </a:p>
          </p:txBody>
        </p:sp>
      </p:grpSp>
      <p:grpSp>
        <p:nvGrpSpPr>
          <p:cNvPr id="2737205" name="Group 53"/>
          <p:cNvGrpSpPr>
            <a:grpSpLocks/>
          </p:cNvGrpSpPr>
          <p:nvPr/>
        </p:nvGrpSpPr>
        <p:grpSpPr bwMode="auto">
          <a:xfrm>
            <a:off x="1958975" y="3681413"/>
            <a:ext cx="1847850" cy="1192212"/>
            <a:chOff x="1234" y="2319"/>
            <a:chExt cx="1164" cy="751"/>
          </a:xfrm>
        </p:grpSpPr>
        <p:sp>
          <p:nvSpPr>
            <p:cNvPr id="2737206" name="Line 54"/>
            <p:cNvSpPr>
              <a:spLocks noChangeShapeType="1"/>
            </p:cNvSpPr>
            <p:nvPr/>
          </p:nvSpPr>
          <p:spPr bwMode="auto">
            <a:xfrm>
              <a:off x="1234" y="2319"/>
              <a:ext cx="1164" cy="751"/>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37207" name="Text Box 55"/>
            <p:cNvSpPr txBox="1">
              <a:spLocks noChangeArrowheads="1"/>
            </p:cNvSpPr>
            <p:nvPr/>
          </p:nvSpPr>
          <p:spPr bwMode="auto">
            <a:xfrm>
              <a:off x="1736" y="2408"/>
              <a:ext cx="124" cy="19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000">
                  <a:solidFill>
                    <a:schemeClr val="accent2"/>
                  </a:solidFill>
                </a:rPr>
                <a:t>G</a:t>
              </a:r>
            </a:p>
          </p:txBody>
        </p:sp>
      </p:grpSp>
    </p:spTree>
    <p:extLst>
      <p:ext uri="{BB962C8B-B14F-4D97-AF65-F5344CB8AC3E}">
        <p14:creationId xmlns:p14="http://schemas.microsoft.com/office/powerpoint/2010/main" val="3700772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737196"/>
                                        </p:tgtEl>
                                        <p:attrNameLst>
                                          <p:attrName>style.visibility</p:attrName>
                                        </p:attrNameLst>
                                      </p:cBhvr>
                                      <p:to>
                                        <p:strVal val="visible"/>
                                      </p:to>
                                    </p:set>
                                    <p:animEffect transition="in" filter="wipe(down)">
                                      <p:cBhvr>
                                        <p:cTn id="7" dur="500"/>
                                        <p:tgtEl>
                                          <p:spTgt spid="273719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37182">
                                            <p:txEl>
                                              <p:pRg st="0" end="0"/>
                                            </p:txEl>
                                          </p:spTgt>
                                        </p:tgtEl>
                                        <p:attrNameLst>
                                          <p:attrName>style.visibility</p:attrName>
                                        </p:attrNameLst>
                                      </p:cBhvr>
                                      <p:to>
                                        <p:strVal val="visible"/>
                                      </p:to>
                                    </p:set>
                                    <p:animEffect transition="in" filter="wipe(left)">
                                      <p:cBhvr>
                                        <p:cTn id="11" dur="500"/>
                                        <p:tgtEl>
                                          <p:spTgt spid="273718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737199"/>
                                        </p:tgtEl>
                                        <p:attrNameLst>
                                          <p:attrName>style.visibility</p:attrName>
                                        </p:attrNameLst>
                                      </p:cBhvr>
                                      <p:to>
                                        <p:strVal val="visible"/>
                                      </p:to>
                                    </p:set>
                                    <p:animEffect transition="in" filter="wipe(down)">
                                      <p:cBhvr>
                                        <p:cTn id="16" dur="500"/>
                                        <p:tgtEl>
                                          <p:spTgt spid="273719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737182">
                                            <p:txEl>
                                              <p:pRg st="1" end="1"/>
                                            </p:txEl>
                                          </p:spTgt>
                                        </p:tgtEl>
                                        <p:attrNameLst>
                                          <p:attrName>style.visibility</p:attrName>
                                        </p:attrNameLst>
                                      </p:cBhvr>
                                      <p:to>
                                        <p:strVal val="visible"/>
                                      </p:to>
                                    </p:set>
                                    <p:animEffect transition="in" filter="wipe(left)">
                                      <p:cBhvr>
                                        <p:cTn id="20" dur="500"/>
                                        <p:tgtEl>
                                          <p:spTgt spid="273718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737202"/>
                                        </p:tgtEl>
                                        <p:attrNameLst>
                                          <p:attrName>style.visibility</p:attrName>
                                        </p:attrNameLst>
                                      </p:cBhvr>
                                      <p:to>
                                        <p:strVal val="visible"/>
                                      </p:to>
                                    </p:set>
                                    <p:animEffect transition="in" filter="wipe(down)">
                                      <p:cBhvr>
                                        <p:cTn id="25" dur="500"/>
                                        <p:tgtEl>
                                          <p:spTgt spid="2737202"/>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37182">
                                            <p:txEl>
                                              <p:pRg st="2" end="2"/>
                                            </p:txEl>
                                          </p:spTgt>
                                        </p:tgtEl>
                                        <p:attrNameLst>
                                          <p:attrName>style.visibility</p:attrName>
                                        </p:attrNameLst>
                                      </p:cBhvr>
                                      <p:to>
                                        <p:strVal val="visible"/>
                                      </p:to>
                                    </p:set>
                                    <p:animEffect transition="in" filter="wipe(left)">
                                      <p:cBhvr>
                                        <p:cTn id="29" dur="500"/>
                                        <p:tgtEl>
                                          <p:spTgt spid="273718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2737205"/>
                                        </p:tgtEl>
                                        <p:attrNameLst>
                                          <p:attrName>style.visibility</p:attrName>
                                        </p:attrNameLst>
                                      </p:cBhvr>
                                      <p:to>
                                        <p:strVal val="visible"/>
                                      </p:to>
                                    </p:set>
                                    <p:animEffect transition="in" filter="wipe(down)">
                                      <p:cBhvr>
                                        <p:cTn id="34" dur="500"/>
                                        <p:tgtEl>
                                          <p:spTgt spid="2737205"/>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37182">
                                            <p:txEl>
                                              <p:pRg st="3" end="3"/>
                                            </p:txEl>
                                          </p:spTgt>
                                        </p:tgtEl>
                                        <p:attrNameLst>
                                          <p:attrName>style.visibility</p:attrName>
                                        </p:attrNameLst>
                                      </p:cBhvr>
                                      <p:to>
                                        <p:strVal val="visible"/>
                                      </p:to>
                                    </p:set>
                                    <p:animEffect transition="in" filter="wipe(left)">
                                      <p:cBhvr>
                                        <p:cTn id="38" dur="500"/>
                                        <p:tgtEl>
                                          <p:spTgt spid="27371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718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9202" name="Rectangle 2"/>
          <p:cNvSpPr>
            <a:spLocks noGrp="1" noChangeArrowheads="1"/>
          </p:cNvSpPr>
          <p:nvPr>
            <p:ph type="title"/>
          </p:nvPr>
        </p:nvSpPr>
        <p:spPr>
          <a:xfrm>
            <a:off x="323850" y="114300"/>
            <a:ext cx="8551863" cy="180181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just">
              <a:lnSpc>
                <a:spcPct val="85000"/>
              </a:lnSpc>
            </a:pPr>
            <a:r>
              <a:rPr lang="it-IT" altLang="it-IT" b="1">
                <a:solidFill>
                  <a:schemeClr val="accent2"/>
                </a:solidFill>
              </a:rPr>
              <a:t>Perché non viene sempre implementato il disegno di Solomon?</a:t>
            </a:r>
            <a:endParaRPr lang="it-IT" altLang="it-IT" sz="2400" b="1">
              <a:solidFill>
                <a:schemeClr val="bg2"/>
              </a:solidFill>
            </a:endParaRPr>
          </a:p>
        </p:txBody>
      </p:sp>
      <p:sp>
        <p:nvSpPr>
          <p:cNvPr id="2739203" name="Rectangle 3"/>
          <p:cNvSpPr>
            <a:spLocks noGrp="1" noChangeArrowheads="1"/>
          </p:cNvSpPr>
          <p:nvPr>
            <p:ph type="body" idx="1"/>
          </p:nvPr>
        </p:nvSpPr>
        <p:spPr>
          <a:xfrm>
            <a:off x="419100" y="1951038"/>
            <a:ext cx="8229600" cy="4525962"/>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457200" indent="-457200" algn="just">
              <a:buClr>
                <a:schemeClr val="accent2"/>
              </a:buClr>
              <a:buFont typeface="Wingdings" panose="05000000000000000000" pitchFamily="2" charset="2"/>
              <a:buChar char="§"/>
            </a:pPr>
            <a:r>
              <a:rPr lang="it-IT" altLang="it-IT" sz="2400"/>
              <a:t>E’ complesso</a:t>
            </a:r>
          </a:p>
          <a:p>
            <a:pPr marL="457200" indent="-457200" algn="just">
              <a:buClr>
                <a:schemeClr val="accent2"/>
              </a:buClr>
              <a:buFont typeface="Wingdings" panose="05000000000000000000" pitchFamily="2" charset="2"/>
              <a:buChar char="§"/>
            </a:pPr>
            <a:r>
              <a:rPr lang="it-IT" altLang="it-IT" sz="2400"/>
              <a:t>Si devono avere le risorse e il tempo per somministrare l’esperimento a 4 gruppi indipendenti e in maniera random</a:t>
            </a:r>
          </a:p>
          <a:p>
            <a:pPr marL="457200" indent="-457200" algn="just">
              <a:buClr>
                <a:schemeClr val="accent2"/>
              </a:buClr>
              <a:buFont typeface="Wingdings" panose="05000000000000000000" pitchFamily="2" charset="2"/>
              <a:buChar char="§"/>
            </a:pPr>
            <a:r>
              <a:rPr lang="it-IT" altLang="it-IT" sz="2400"/>
              <a:t>L’assegnazione random non sempre è possibile in ambienti istituzionali o società a causa di normative</a:t>
            </a:r>
          </a:p>
          <a:p>
            <a:pPr marL="457200" indent="-457200" algn="just">
              <a:lnSpc>
                <a:spcPct val="90000"/>
              </a:lnSpc>
              <a:spcBef>
                <a:spcPct val="5000"/>
              </a:spcBef>
              <a:buClr>
                <a:schemeClr val="accent2"/>
              </a:buClr>
              <a:buFont typeface="Wingdings" panose="05000000000000000000" pitchFamily="2" charset="2"/>
              <a:buChar char="§"/>
            </a:pPr>
            <a:r>
              <a:rPr lang="it-IT" altLang="it-IT" sz="2400"/>
              <a:t>L’analisi statistica per effettuare tutti i dovuti controlli è estremamente complessa e è difficile (per un lettore talvolta anche esperto) seguirne la logica</a:t>
            </a:r>
          </a:p>
          <a:p>
            <a:pPr marL="457200" indent="-457200" algn="just">
              <a:buClr>
                <a:schemeClr val="accent2"/>
              </a:buClr>
              <a:buFont typeface="Wingdings" panose="05000000000000000000" pitchFamily="2" charset="2"/>
              <a:buChar char="§"/>
            </a:pPr>
            <a:r>
              <a:rPr lang="it-IT" altLang="it-IT" sz="2400"/>
              <a:t>Se il ricercatore è adeguatamente conscio delle problematiche di validità esterna e interna a cui lo studio può essere soggetto il disegno di Solomon non è necessario  </a:t>
            </a:r>
          </a:p>
          <a:p>
            <a:pPr marL="457200" indent="-457200" algn="just">
              <a:buClr>
                <a:schemeClr val="accent2"/>
              </a:buClr>
              <a:buFont typeface="Wingdings" panose="05000000000000000000" pitchFamily="2" charset="2"/>
              <a:buChar char="§"/>
            </a:pPr>
            <a:endParaRPr lang="en-US" altLang="it-IT" sz="2400"/>
          </a:p>
        </p:txBody>
      </p:sp>
    </p:spTree>
    <p:extLst>
      <p:ext uri="{BB962C8B-B14F-4D97-AF65-F5344CB8AC3E}">
        <p14:creationId xmlns:p14="http://schemas.microsoft.com/office/powerpoint/2010/main" val="1477521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39203">
                                            <p:txEl>
                                              <p:pRg st="0" end="0"/>
                                            </p:txEl>
                                          </p:spTgt>
                                        </p:tgtEl>
                                        <p:attrNameLst>
                                          <p:attrName>style.visibility</p:attrName>
                                        </p:attrNameLst>
                                      </p:cBhvr>
                                      <p:to>
                                        <p:strVal val="visible"/>
                                      </p:to>
                                    </p:set>
                                    <p:animEffect transition="in" filter="wipe(left)">
                                      <p:cBhvr>
                                        <p:cTn id="7" dur="500"/>
                                        <p:tgtEl>
                                          <p:spTgt spid="2739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39203">
                                            <p:txEl>
                                              <p:pRg st="1" end="1"/>
                                            </p:txEl>
                                          </p:spTgt>
                                        </p:tgtEl>
                                        <p:attrNameLst>
                                          <p:attrName>style.visibility</p:attrName>
                                        </p:attrNameLst>
                                      </p:cBhvr>
                                      <p:to>
                                        <p:strVal val="visible"/>
                                      </p:to>
                                    </p:set>
                                    <p:animEffect transition="in" filter="wipe(left)">
                                      <p:cBhvr>
                                        <p:cTn id="12" dur="500"/>
                                        <p:tgtEl>
                                          <p:spTgt spid="2739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39203">
                                            <p:txEl>
                                              <p:pRg st="2" end="2"/>
                                            </p:txEl>
                                          </p:spTgt>
                                        </p:tgtEl>
                                        <p:attrNameLst>
                                          <p:attrName>style.visibility</p:attrName>
                                        </p:attrNameLst>
                                      </p:cBhvr>
                                      <p:to>
                                        <p:strVal val="visible"/>
                                      </p:to>
                                    </p:set>
                                    <p:animEffect transition="in" filter="wipe(left)">
                                      <p:cBhvr>
                                        <p:cTn id="17" dur="500"/>
                                        <p:tgtEl>
                                          <p:spTgt spid="27392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39203">
                                            <p:txEl>
                                              <p:pRg st="3" end="3"/>
                                            </p:txEl>
                                          </p:spTgt>
                                        </p:tgtEl>
                                        <p:attrNameLst>
                                          <p:attrName>style.visibility</p:attrName>
                                        </p:attrNameLst>
                                      </p:cBhvr>
                                      <p:to>
                                        <p:strVal val="visible"/>
                                      </p:to>
                                    </p:set>
                                    <p:animEffect transition="in" filter="wipe(left)">
                                      <p:cBhvr>
                                        <p:cTn id="22" dur="500"/>
                                        <p:tgtEl>
                                          <p:spTgt spid="27392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39203">
                                            <p:txEl>
                                              <p:pRg st="4" end="4"/>
                                            </p:txEl>
                                          </p:spTgt>
                                        </p:tgtEl>
                                        <p:attrNameLst>
                                          <p:attrName>style.visibility</p:attrName>
                                        </p:attrNameLst>
                                      </p:cBhvr>
                                      <p:to>
                                        <p:strVal val="visible"/>
                                      </p:to>
                                    </p:set>
                                    <p:animEffect transition="in" filter="wipe(left)">
                                      <p:cBhvr>
                                        <p:cTn id="27" dur="500"/>
                                        <p:tgtEl>
                                          <p:spTgt spid="2739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920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1250" name="Rectangle 2"/>
          <p:cNvSpPr>
            <a:spLocks noChangeArrowheads="1"/>
          </p:cNvSpPr>
          <p:nvPr/>
        </p:nvSpPr>
        <p:spPr bwMode="auto">
          <a:xfrm>
            <a:off x="438150" y="1495425"/>
            <a:ext cx="8458200" cy="342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spcAft>
                <a:spcPct val="25000"/>
              </a:spcAft>
              <a:buClr>
                <a:schemeClr val="accent2"/>
              </a:buClr>
              <a:buFont typeface="Wingdings" panose="05000000000000000000" pitchFamily="2" charset="2"/>
              <a:buChar char="§"/>
            </a:pPr>
            <a:r>
              <a:rPr lang="en-US" altLang="it-IT" sz="2300" b="0"/>
              <a:t>Tutti i disegni entro i soggetti in cui diversi trattamenti vengono assegnati allo stesso gruppo di soggetti sono soggetti a effetti di familiarizzazione, minimizzati mediante </a:t>
            </a:r>
            <a:r>
              <a:rPr lang="en-US" altLang="it-IT" sz="2300" i="1">
                <a:solidFill>
                  <a:srgbClr val="FF9900"/>
                </a:solidFill>
              </a:rPr>
              <a:t>assegnazione random</a:t>
            </a:r>
          </a:p>
          <a:p>
            <a:pPr algn="just">
              <a:spcBef>
                <a:spcPct val="50000"/>
              </a:spcBef>
              <a:spcAft>
                <a:spcPct val="25000"/>
              </a:spcAft>
              <a:buClr>
                <a:schemeClr val="accent2"/>
              </a:buClr>
              <a:buFont typeface="Wingdings" panose="05000000000000000000" pitchFamily="2" charset="2"/>
              <a:buChar char="§"/>
            </a:pPr>
            <a:r>
              <a:rPr lang="it-IT" altLang="it-IT" sz="2300" b="0"/>
              <a:t>A pag. 313 dello Shadish et al. (2002) si riporta la procedura per implementare l’assegnazione Random in Excel </a:t>
            </a:r>
          </a:p>
          <a:p>
            <a:pPr algn="just">
              <a:spcBef>
                <a:spcPct val="50000"/>
              </a:spcBef>
              <a:spcAft>
                <a:spcPct val="25000"/>
              </a:spcAft>
              <a:buClr>
                <a:schemeClr val="accent2"/>
              </a:buClr>
              <a:buFont typeface="Wingdings" panose="05000000000000000000" pitchFamily="2" charset="2"/>
              <a:buChar char="§"/>
            </a:pPr>
            <a:r>
              <a:rPr lang="it-IT" altLang="it-IT" sz="2300" b="0"/>
              <a:t>In maniera che ogni unità del campione abbia la stessa probabilità di essere assegnato a ciascuna modalità della variabile indipendente</a:t>
            </a:r>
          </a:p>
        </p:txBody>
      </p:sp>
      <p:sp>
        <p:nvSpPr>
          <p:cNvPr id="2741251" name="Rectangle 3"/>
          <p:cNvSpPr>
            <a:spLocks noGrp="1" noChangeArrowheads="1"/>
          </p:cNvSpPr>
          <p:nvPr>
            <p:ph type="title"/>
          </p:nvPr>
        </p:nvSpPr>
        <p:spPr>
          <a:xfrm>
            <a:off x="381000" y="-1143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familiarizzazione</a:t>
            </a:r>
            <a:br>
              <a:rPr lang="it-IT" altLang="it-IT" b="1">
                <a:solidFill>
                  <a:schemeClr val="accent2"/>
                </a:solidFill>
              </a:rPr>
            </a:br>
            <a:r>
              <a:rPr lang="it-IT" altLang="it-IT" sz="3200" b="1">
                <a:solidFill>
                  <a:srgbClr val="FF9900"/>
                </a:solidFill>
              </a:rPr>
              <a:t>disegni entro i soggetti</a:t>
            </a:r>
          </a:p>
        </p:txBody>
      </p:sp>
      <p:pic>
        <p:nvPicPr>
          <p:cNvPr id="2741252" name="Picture 4" descr="everyone_has_an_idea_500_wht_12709">
            <a:hlinkClick r:id="rId3"/>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8788" y="0"/>
            <a:ext cx="141922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9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41250">
                                            <p:txEl>
                                              <p:pRg st="0" end="0"/>
                                            </p:txEl>
                                          </p:spTgt>
                                        </p:tgtEl>
                                        <p:attrNameLst>
                                          <p:attrName>style.visibility</p:attrName>
                                        </p:attrNameLst>
                                      </p:cBhvr>
                                      <p:to>
                                        <p:strVal val="visible"/>
                                      </p:to>
                                    </p:set>
                                    <p:animEffect transition="in" filter="wipe(left)">
                                      <p:cBhvr>
                                        <p:cTn id="7" dur="500"/>
                                        <p:tgtEl>
                                          <p:spTgt spid="27412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41250">
                                            <p:txEl>
                                              <p:pRg st="1" end="1"/>
                                            </p:txEl>
                                          </p:spTgt>
                                        </p:tgtEl>
                                        <p:attrNameLst>
                                          <p:attrName>style.visibility</p:attrName>
                                        </p:attrNameLst>
                                      </p:cBhvr>
                                      <p:to>
                                        <p:strVal val="visible"/>
                                      </p:to>
                                    </p:set>
                                    <p:animEffect transition="in" filter="wipe(left)">
                                      <p:cBhvr>
                                        <p:cTn id="12" dur="500"/>
                                        <p:tgtEl>
                                          <p:spTgt spid="27412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41250">
                                            <p:txEl>
                                              <p:pRg st="2" end="2"/>
                                            </p:txEl>
                                          </p:spTgt>
                                        </p:tgtEl>
                                        <p:attrNameLst>
                                          <p:attrName>style.visibility</p:attrName>
                                        </p:attrNameLst>
                                      </p:cBhvr>
                                      <p:to>
                                        <p:strVal val="visible"/>
                                      </p:to>
                                    </p:set>
                                    <p:animEffect transition="in" filter="wipe(left)">
                                      <p:cBhvr>
                                        <p:cTn id="17" dur="500"/>
                                        <p:tgtEl>
                                          <p:spTgt spid="27412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125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354" name="Rectangle 2"/>
          <p:cNvSpPr>
            <a:spLocks noChangeArrowheads="1"/>
          </p:cNvSpPr>
          <p:nvPr/>
        </p:nvSpPr>
        <p:spPr bwMode="auto">
          <a:xfrm>
            <a:off x="438150" y="1228725"/>
            <a:ext cx="8458200" cy="184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a:t>Oltre alla assegnazione </a:t>
            </a:r>
            <a:r>
              <a:rPr lang="en-US" altLang="it-IT" sz="2300">
                <a:solidFill>
                  <a:srgbClr val="FF9900"/>
                </a:solidFill>
              </a:rPr>
              <a:t>random</a:t>
            </a:r>
            <a:r>
              <a:rPr lang="en-US" altLang="it-IT" sz="2300" b="0"/>
              <a:t>, possibile nel caso in cui si possa eseguire più di 2 ripetizioni per condizione e vi sia un adeguato numero di soggetti in modo che una particolare sequenza non abbia probabilità di avere effetto sui risultati</a:t>
            </a:r>
          </a:p>
          <a:p>
            <a:pPr algn="just">
              <a:spcAft>
                <a:spcPct val="25000"/>
              </a:spcAft>
              <a:buClr>
                <a:schemeClr val="accent2"/>
              </a:buClr>
              <a:buFont typeface="Wingdings" panose="05000000000000000000" pitchFamily="2" charset="2"/>
              <a:buChar char="§"/>
            </a:pPr>
            <a:r>
              <a:rPr lang="en-US" altLang="it-IT" sz="2300" b="0"/>
              <a:t>Una tecnica efficace è il </a:t>
            </a:r>
            <a:r>
              <a:rPr lang="en-US" altLang="it-IT" sz="2300" i="1">
                <a:solidFill>
                  <a:srgbClr val="FF9900"/>
                </a:solidFill>
              </a:rPr>
              <a:t>controbilanciamento inverso</a:t>
            </a:r>
            <a:r>
              <a:rPr lang="it-IT" altLang="it-IT" sz="2300" b="0"/>
              <a:t> </a:t>
            </a:r>
          </a:p>
        </p:txBody>
      </p:sp>
      <p:sp>
        <p:nvSpPr>
          <p:cNvPr id="2788355" name="Rectangle 3"/>
          <p:cNvSpPr>
            <a:spLocks noGrp="1" noChangeArrowheads="1"/>
          </p:cNvSpPr>
          <p:nvPr>
            <p:ph type="title"/>
          </p:nvPr>
        </p:nvSpPr>
        <p:spPr>
          <a:xfrm>
            <a:off x="381000" y="-1143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familiarizzazione</a:t>
            </a:r>
            <a:br>
              <a:rPr lang="it-IT" altLang="it-IT" b="1">
                <a:solidFill>
                  <a:schemeClr val="accent2"/>
                </a:solidFill>
              </a:rPr>
            </a:br>
            <a:r>
              <a:rPr lang="it-IT" altLang="it-IT" sz="3200" b="1">
                <a:solidFill>
                  <a:srgbClr val="FF9900"/>
                </a:solidFill>
              </a:rPr>
              <a:t>disegni entro i soggetti</a:t>
            </a:r>
          </a:p>
        </p:txBody>
      </p:sp>
      <p:pic>
        <p:nvPicPr>
          <p:cNvPr id="2788356" name="Picture 4" descr="IMG_20160201_124727_003"/>
          <p:cNvPicPr>
            <a:picLocks noChangeAspect="1" noChangeArrowheads="1"/>
          </p:cNvPicPr>
          <p:nvPr/>
        </p:nvPicPr>
        <p:blipFill>
          <a:blip r:embed="rId3" cstate="print">
            <a:lum bright="12000" contrast="54000"/>
            <a:extLst>
              <a:ext uri="{28A0092B-C50C-407E-A947-70E740481C1C}">
                <a14:useLocalDpi xmlns:a14="http://schemas.microsoft.com/office/drawing/2010/main" val="0"/>
              </a:ext>
            </a:extLst>
          </a:blip>
          <a:srcRect t="5412" b="55562"/>
          <a:stretch>
            <a:fillRect/>
          </a:stretch>
        </p:blipFill>
        <p:spPr bwMode="auto">
          <a:xfrm>
            <a:off x="457200" y="3600450"/>
            <a:ext cx="3892550" cy="2705100"/>
          </a:xfrm>
          <a:prstGeom prst="rect">
            <a:avLst/>
          </a:prstGeom>
          <a:noFill/>
          <a:extLst>
            <a:ext uri="{909E8E84-426E-40DD-AFC4-6F175D3DCCD1}">
              <a14:hiddenFill xmlns:a14="http://schemas.microsoft.com/office/drawing/2010/main">
                <a:solidFill>
                  <a:srgbClr val="FFFFFF"/>
                </a:solidFill>
              </a14:hiddenFill>
            </a:ext>
          </a:extLst>
        </p:spPr>
      </p:pic>
      <p:sp>
        <p:nvSpPr>
          <p:cNvPr id="2788357" name="Rectangle 5"/>
          <p:cNvSpPr>
            <a:spLocks noChangeArrowheads="1"/>
          </p:cNvSpPr>
          <p:nvPr/>
        </p:nvSpPr>
        <p:spPr bwMode="auto">
          <a:xfrm>
            <a:off x="4694238" y="4037013"/>
            <a:ext cx="4114800" cy="175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61950" indent="-3619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it-IT" altLang="it-IT" sz="2300" b="0">
                <a:solidFill>
                  <a:schemeClr val="accent2"/>
                </a:solidFill>
                <a:sym typeface="Wingdings" panose="05000000000000000000" pitchFamily="2" charset="2"/>
              </a:rPr>
              <a:t></a:t>
            </a:r>
            <a:r>
              <a:rPr lang="it-IT" altLang="it-IT" sz="2300" b="0"/>
              <a:t>Con tre trattamenti consiste nel somministrare la sequenza in un’ordine (A</a:t>
            </a:r>
            <a:r>
              <a:rPr lang="it-IT" altLang="it-IT" sz="2300" b="0" baseline="-25000"/>
              <a:t>1</a:t>
            </a:r>
            <a:r>
              <a:rPr lang="it-IT" altLang="it-IT" sz="2300" b="0"/>
              <a:t>, B</a:t>
            </a:r>
            <a:r>
              <a:rPr lang="it-IT" altLang="it-IT" sz="2300" b="0" baseline="-25000"/>
              <a:t>1</a:t>
            </a:r>
            <a:r>
              <a:rPr lang="it-IT" altLang="it-IT" sz="2300" b="0"/>
              <a:t>, C</a:t>
            </a:r>
            <a:r>
              <a:rPr lang="it-IT" altLang="it-IT" sz="2300" b="0" baseline="-25000"/>
              <a:t>1</a:t>
            </a:r>
            <a:r>
              <a:rPr lang="it-IT" altLang="it-IT" sz="2300" b="0"/>
              <a:t>) e in quello inverso (C</a:t>
            </a:r>
            <a:r>
              <a:rPr lang="it-IT" altLang="it-IT" sz="2300" b="0" baseline="-25000"/>
              <a:t>2</a:t>
            </a:r>
            <a:r>
              <a:rPr lang="it-IT" altLang="it-IT" sz="2300" b="0"/>
              <a:t>, B</a:t>
            </a:r>
            <a:r>
              <a:rPr lang="it-IT" altLang="it-IT" sz="2300" b="0" baseline="-25000"/>
              <a:t>2</a:t>
            </a:r>
            <a:r>
              <a:rPr lang="it-IT" altLang="it-IT" sz="2300" b="0"/>
              <a:t>, A</a:t>
            </a:r>
            <a:r>
              <a:rPr lang="it-IT" altLang="it-IT" sz="2300" b="0" baseline="-25000"/>
              <a:t>2</a:t>
            </a:r>
            <a:r>
              <a:rPr lang="it-IT" altLang="it-IT" sz="2300" b="0"/>
              <a:t>) nella seconda </a:t>
            </a:r>
          </a:p>
        </p:txBody>
      </p:sp>
      <p:pic>
        <p:nvPicPr>
          <p:cNvPr id="2788358" name="Picture 6" descr="everyone_has_an_idea_500_wht_12709">
            <a:hlinkClick r:id="rId4"/>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8788" y="0"/>
            <a:ext cx="141922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51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88354">
                                            <p:txEl>
                                              <p:pRg st="0" end="0"/>
                                            </p:txEl>
                                          </p:spTgt>
                                        </p:tgtEl>
                                        <p:attrNameLst>
                                          <p:attrName>style.visibility</p:attrName>
                                        </p:attrNameLst>
                                      </p:cBhvr>
                                      <p:to>
                                        <p:strVal val="visible"/>
                                      </p:to>
                                    </p:set>
                                    <p:animEffect transition="in" filter="wipe(left)">
                                      <p:cBhvr>
                                        <p:cTn id="7" dur="500"/>
                                        <p:tgtEl>
                                          <p:spTgt spid="27883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88354">
                                            <p:txEl>
                                              <p:pRg st="1" end="1"/>
                                            </p:txEl>
                                          </p:spTgt>
                                        </p:tgtEl>
                                        <p:attrNameLst>
                                          <p:attrName>style.visibility</p:attrName>
                                        </p:attrNameLst>
                                      </p:cBhvr>
                                      <p:to>
                                        <p:strVal val="visible"/>
                                      </p:to>
                                    </p:set>
                                    <p:animEffect transition="in" filter="wipe(left)">
                                      <p:cBhvr>
                                        <p:cTn id="12" dur="500"/>
                                        <p:tgtEl>
                                          <p:spTgt spid="27883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88356"/>
                                        </p:tgtEl>
                                        <p:attrNameLst>
                                          <p:attrName>style.visibility</p:attrName>
                                        </p:attrNameLst>
                                      </p:cBhvr>
                                      <p:to>
                                        <p:strVal val="visible"/>
                                      </p:to>
                                    </p:set>
                                    <p:animEffect transition="in" filter="fade">
                                      <p:cBhvr>
                                        <p:cTn id="17" dur="1000"/>
                                        <p:tgtEl>
                                          <p:spTgt spid="27883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88357">
                                            <p:txEl>
                                              <p:pRg st="0" end="0"/>
                                            </p:txEl>
                                          </p:spTgt>
                                        </p:tgtEl>
                                        <p:attrNameLst>
                                          <p:attrName>style.visibility</p:attrName>
                                        </p:attrNameLst>
                                      </p:cBhvr>
                                      <p:to>
                                        <p:strVal val="visible"/>
                                      </p:to>
                                    </p:set>
                                    <p:animEffect transition="in" filter="wipe(left)">
                                      <p:cBhvr>
                                        <p:cTn id="22" dur="500"/>
                                        <p:tgtEl>
                                          <p:spTgt spid="27883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8354" grpId="0" build="p"/>
      <p:bldP spid="278835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0402" name="Rectangle 2"/>
          <p:cNvSpPr>
            <a:spLocks noChangeArrowheads="1"/>
          </p:cNvSpPr>
          <p:nvPr/>
        </p:nvSpPr>
        <p:spPr bwMode="auto">
          <a:xfrm>
            <a:off x="390525" y="1798638"/>
            <a:ext cx="8420100" cy="473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a:t>Oltre alla assegnazione </a:t>
            </a:r>
            <a:r>
              <a:rPr lang="en-US" altLang="it-IT" sz="2300">
                <a:solidFill>
                  <a:srgbClr val="FF9900"/>
                </a:solidFill>
              </a:rPr>
              <a:t>random</a:t>
            </a:r>
            <a:r>
              <a:rPr lang="en-US" altLang="it-IT" sz="2300" b="0"/>
              <a:t>, possibile nel caso in cui si possa eseguire più di 2 ripetizioni per condizione e vi sia un adeguato numero di soggetti in modo che una particolare sequenza non abbia probabilità di avere effetto sui risultati</a:t>
            </a:r>
          </a:p>
          <a:p>
            <a:pPr algn="just">
              <a:spcAft>
                <a:spcPct val="25000"/>
              </a:spcAft>
              <a:buClr>
                <a:schemeClr val="accent2"/>
              </a:buClr>
              <a:buFont typeface="Wingdings" panose="05000000000000000000" pitchFamily="2" charset="2"/>
              <a:buChar char="§"/>
            </a:pPr>
            <a:r>
              <a:rPr lang="en-US" altLang="it-IT" sz="2300" b="0"/>
              <a:t>Una tecnica efficace è il </a:t>
            </a:r>
            <a:r>
              <a:rPr lang="en-US" altLang="it-IT" sz="2300" i="1">
                <a:solidFill>
                  <a:srgbClr val="FF9900"/>
                </a:solidFill>
              </a:rPr>
              <a:t>controbilanciamento inverso</a:t>
            </a:r>
          </a:p>
          <a:p>
            <a:pPr algn="just">
              <a:spcAft>
                <a:spcPct val="25000"/>
              </a:spcAft>
              <a:buClr>
                <a:schemeClr val="accent2"/>
              </a:buClr>
              <a:buFont typeface="Wingdings" panose="05000000000000000000" pitchFamily="2" charset="2"/>
              <a:buChar char="§"/>
            </a:pPr>
            <a:r>
              <a:rPr lang="it-IT" altLang="it-IT" sz="2300" b="0"/>
              <a:t>Un’altra tecnica è la </a:t>
            </a:r>
            <a:r>
              <a:rPr lang="it-IT" altLang="it-IT" sz="2300" i="1">
                <a:solidFill>
                  <a:srgbClr val="FF9900"/>
                </a:solidFill>
              </a:rPr>
              <a:t>randomizzazione a blocchi</a:t>
            </a:r>
            <a:r>
              <a:rPr lang="it-IT" altLang="it-IT" sz="2300" b="0"/>
              <a:t>, per cui l’ordine della condizione è randomizzato con la restrizione che non vi siano ripetizioni all’interno e fra i blocchi di ripetizione: </a:t>
            </a:r>
          </a:p>
          <a:p>
            <a:pPr algn="just">
              <a:spcAft>
                <a:spcPct val="25000"/>
              </a:spcAft>
              <a:buClr>
                <a:schemeClr val="accent2"/>
              </a:buClr>
              <a:buFont typeface="Wingdings" panose="05000000000000000000" pitchFamily="2" charset="2"/>
              <a:buChar char="§"/>
            </a:pPr>
            <a:r>
              <a:rPr lang="it-IT" altLang="it-IT" sz="2300" b="0"/>
              <a:t> sequenza corretta: ACDB poi DBAC </a:t>
            </a:r>
          </a:p>
          <a:p>
            <a:pPr algn="just">
              <a:spcAft>
                <a:spcPct val="25000"/>
              </a:spcAft>
              <a:buClr>
                <a:schemeClr val="accent2"/>
              </a:buClr>
              <a:buFont typeface="Wingdings" panose="05000000000000000000" pitchFamily="2" charset="2"/>
              <a:buChar char="§"/>
            </a:pPr>
            <a:r>
              <a:rPr lang="it-IT" altLang="it-IT" sz="2300" b="0"/>
              <a:t> sequenza non corretta: ACD</a:t>
            </a:r>
            <a:r>
              <a:rPr lang="it-IT" altLang="it-IT" sz="2300"/>
              <a:t>B</a:t>
            </a:r>
            <a:r>
              <a:rPr lang="it-IT" altLang="it-IT" sz="2300" b="0"/>
              <a:t> poi </a:t>
            </a:r>
            <a:r>
              <a:rPr lang="it-IT" altLang="it-IT" sz="2300"/>
              <a:t>B</a:t>
            </a:r>
            <a:r>
              <a:rPr lang="it-IT" altLang="it-IT" sz="2300" b="0"/>
              <a:t>CAD</a:t>
            </a:r>
            <a:endParaRPr lang="it-IT" altLang="it-IT" sz="2300" b="0">
              <a:solidFill>
                <a:srgbClr val="6600FF"/>
              </a:solidFill>
            </a:endParaRPr>
          </a:p>
          <a:p>
            <a:pPr algn="just">
              <a:spcAft>
                <a:spcPct val="25000"/>
              </a:spcAft>
              <a:buClr>
                <a:schemeClr val="accent2"/>
              </a:buClr>
              <a:buFont typeface="Wingdings" panose="05000000000000000000" pitchFamily="2" charset="2"/>
              <a:buChar char="§"/>
            </a:pPr>
            <a:endParaRPr lang="it-IT" altLang="it-IT" sz="2300" b="0"/>
          </a:p>
          <a:p>
            <a:pPr algn="just">
              <a:spcAft>
                <a:spcPct val="25000"/>
              </a:spcAft>
              <a:buClr>
                <a:schemeClr val="accent2"/>
              </a:buClr>
              <a:buFont typeface="Wingdings" panose="05000000000000000000" pitchFamily="2" charset="2"/>
              <a:buChar char="§"/>
            </a:pPr>
            <a:endParaRPr lang="it-IT" altLang="it-IT" sz="2300" b="0"/>
          </a:p>
        </p:txBody>
      </p:sp>
      <p:sp>
        <p:nvSpPr>
          <p:cNvPr id="2790403" name="Rectangle 3"/>
          <p:cNvSpPr>
            <a:spLocks noGrp="1" noChangeArrowheads="1"/>
          </p:cNvSpPr>
          <p:nvPr>
            <p:ph type="title"/>
          </p:nvPr>
        </p:nvSpPr>
        <p:spPr>
          <a:xfrm>
            <a:off x="381000" y="-1143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familiarizzazione</a:t>
            </a:r>
            <a:br>
              <a:rPr lang="it-IT" altLang="it-IT" b="1">
                <a:solidFill>
                  <a:schemeClr val="accent2"/>
                </a:solidFill>
              </a:rPr>
            </a:br>
            <a:r>
              <a:rPr lang="it-IT" altLang="it-IT" sz="3200" b="1">
                <a:solidFill>
                  <a:srgbClr val="FF9900"/>
                </a:solidFill>
              </a:rPr>
              <a:t>disegni entro i soggetti</a:t>
            </a:r>
          </a:p>
        </p:txBody>
      </p:sp>
      <p:pic>
        <p:nvPicPr>
          <p:cNvPr id="2790404" name="Picture 4" descr="everyone_has_an_idea_500_wht_12709">
            <a:hlinkClick r:id="rId3"/>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8788" y="0"/>
            <a:ext cx="141922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34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90402">
                                            <p:txEl>
                                              <p:pRg st="2" end="2"/>
                                            </p:txEl>
                                          </p:spTgt>
                                        </p:tgtEl>
                                        <p:attrNameLst>
                                          <p:attrName>style.visibility</p:attrName>
                                        </p:attrNameLst>
                                      </p:cBhvr>
                                      <p:to>
                                        <p:strVal val="visible"/>
                                      </p:to>
                                    </p:set>
                                    <p:animEffect transition="in" filter="wipe(left)">
                                      <p:cBhvr>
                                        <p:cTn id="7" dur="500"/>
                                        <p:tgtEl>
                                          <p:spTgt spid="279040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90402">
                                            <p:txEl>
                                              <p:pRg st="3" end="3"/>
                                            </p:txEl>
                                          </p:spTgt>
                                        </p:tgtEl>
                                        <p:attrNameLst>
                                          <p:attrName>style.visibility</p:attrName>
                                        </p:attrNameLst>
                                      </p:cBhvr>
                                      <p:to>
                                        <p:strVal val="visible"/>
                                      </p:to>
                                    </p:set>
                                    <p:animEffect transition="in" filter="wipe(left)">
                                      <p:cBhvr>
                                        <p:cTn id="12" dur="500"/>
                                        <p:tgtEl>
                                          <p:spTgt spid="279040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90402">
                                            <p:txEl>
                                              <p:pRg st="4" end="4"/>
                                            </p:txEl>
                                          </p:spTgt>
                                        </p:tgtEl>
                                        <p:attrNameLst>
                                          <p:attrName>style.visibility</p:attrName>
                                        </p:attrNameLst>
                                      </p:cBhvr>
                                      <p:to>
                                        <p:strVal val="visible"/>
                                      </p:to>
                                    </p:set>
                                    <p:animEffect transition="in" filter="wipe(left)">
                                      <p:cBhvr>
                                        <p:cTn id="17" dur="500"/>
                                        <p:tgtEl>
                                          <p:spTgt spid="27904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040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2450" name="Rectangle 2"/>
          <p:cNvSpPr>
            <a:spLocks noChangeArrowheads="1"/>
          </p:cNvSpPr>
          <p:nvPr/>
        </p:nvSpPr>
        <p:spPr bwMode="auto">
          <a:xfrm>
            <a:off x="438150" y="1228725"/>
            <a:ext cx="842010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a:t>Se non è possibile eseguire ripetizioni sufficienti a randomizzare l’ordine sarà necessario che la sequenza venga controllata </a:t>
            </a:r>
            <a:r>
              <a:rPr lang="en-US" altLang="it-IT" sz="2300"/>
              <a:t>tra i soggetti</a:t>
            </a:r>
            <a:r>
              <a:rPr lang="en-US" altLang="it-IT" sz="2300" b="0"/>
              <a:t>, non </a:t>
            </a:r>
            <a:r>
              <a:rPr lang="en-US" altLang="it-IT" sz="2300"/>
              <a:t>entro i soggetti: </a:t>
            </a:r>
          </a:p>
          <a:p>
            <a:pPr algn="just">
              <a:spcAft>
                <a:spcPct val="25000"/>
              </a:spcAft>
              <a:buClr>
                <a:schemeClr val="accent2"/>
              </a:buClr>
              <a:buFont typeface="Wingdings" panose="05000000000000000000" pitchFamily="2" charset="2"/>
              <a:buChar char="§"/>
            </a:pPr>
            <a:r>
              <a:rPr lang="en-US" altLang="it-IT" sz="2300" b="0"/>
              <a:t>Una tecnica è testare un ordine per ciascun soggetto</a:t>
            </a:r>
            <a:endParaRPr lang="it-IT" altLang="it-IT" sz="2300" b="0"/>
          </a:p>
          <a:p>
            <a:pPr algn="just">
              <a:spcAft>
                <a:spcPct val="25000"/>
              </a:spcAft>
              <a:buClr>
                <a:schemeClr val="accent2"/>
              </a:buClr>
              <a:buFont typeface="Wingdings" panose="05000000000000000000" pitchFamily="2" charset="2"/>
              <a:buChar char="§"/>
            </a:pPr>
            <a:endParaRPr lang="it-IT" altLang="it-IT" sz="2300" b="0"/>
          </a:p>
        </p:txBody>
      </p:sp>
      <p:sp>
        <p:nvSpPr>
          <p:cNvPr id="2792451" name="Rectangle 3"/>
          <p:cNvSpPr>
            <a:spLocks noGrp="1" noChangeArrowheads="1"/>
          </p:cNvSpPr>
          <p:nvPr>
            <p:ph type="title"/>
          </p:nvPr>
        </p:nvSpPr>
        <p:spPr>
          <a:xfrm>
            <a:off x="381000" y="-1143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familiarizzazione</a:t>
            </a:r>
            <a:br>
              <a:rPr lang="it-IT" altLang="it-IT" b="1">
                <a:solidFill>
                  <a:schemeClr val="accent2"/>
                </a:solidFill>
              </a:rPr>
            </a:br>
            <a:r>
              <a:rPr lang="it-IT" altLang="it-IT" sz="3200" b="1">
                <a:solidFill>
                  <a:srgbClr val="FF9900"/>
                </a:solidFill>
              </a:rPr>
              <a:t>controllo entro i gruppi</a:t>
            </a:r>
          </a:p>
        </p:txBody>
      </p:sp>
      <p:graphicFrame>
        <p:nvGraphicFramePr>
          <p:cNvPr id="2792452" name="Group 4"/>
          <p:cNvGraphicFramePr>
            <a:graphicFrameLocks noGrp="1"/>
          </p:cNvGraphicFramePr>
          <p:nvPr/>
        </p:nvGraphicFramePr>
        <p:xfrm>
          <a:off x="476250" y="3117850"/>
          <a:ext cx="5137150" cy="2987040"/>
        </p:xfrm>
        <a:graphic>
          <a:graphicData uri="http://schemas.openxmlformats.org/drawingml/2006/table">
            <a:tbl>
              <a:tblPr/>
              <a:tblGrid>
                <a:gridCol w="1220788"/>
                <a:gridCol w="1347787"/>
                <a:gridCol w="1284288"/>
                <a:gridCol w="1284287"/>
              </a:tblGrid>
              <a:tr h="39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Sogg.</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Ordine</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r>
              <a:tr h="39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6</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92492" name="Rectangle 44"/>
          <p:cNvSpPr>
            <a:spLocks noChangeArrowheads="1"/>
          </p:cNvSpPr>
          <p:nvPr/>
        </p:nvSpPr>
        <p:spPr bwMode="auto">
          <a:xfrm>
            <a:off x="5780088" y="3179763"/>
            <a:ext cx="3230562" cy="140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61950" indent="-3619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it-IT" altLang="it-IT" sz="2300" b="0">
                <a:solidFill>
                  <a:schemeClr val="accent2"/>
                </a:solidFill>
                <a:sym typeface="Wingdings" panose="05000000000000000000" pitchFamily="2" charset="2"/>
              </a:rPr>
              <a:t></a:t>
            </a:r>
            <a:r>
              <a:rPr lang="it-IT" altLang="it-IT" sz="2300" b="0">
                <a:sym typeface="Wingdings" panose="05000000000000000000" pitchFamily="2" charset="2"/>
              </a:rPr>
              <a:t>Con tre trattamenti e 6 soggetti corrisponde alle 6 seguenti combinazioni di prove</a:t>
            </a:r>
            <a:endParaRPr lang="it-IT" altLang="it-IT" sz="2300" b="0"/>
          </a:p>
        </p:txBody>
      </p:sp>
      <p:pic>
        <p:nvPicPr>
          <p:cNvPr id="2792493" name="Picture 45" descr="everyone_has_an_idea_500_wht_12709">
            <a:hlinkClick r:id="rId3"/>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8788" y="0"/>
            <a:ext cx="141922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35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92450">
                                            <p:txEl>
                                              <p:pRg st="0" end="0"/>
                                            </p:txEl>
                                          </p:spTgt>
                                        </p:tgtEl>
                                        <p:attrNameLst>
                                          <p:attrName>style.visibility</p:attrName>
                                        </p:attrNameLst>
                                      </p:cBhvr>
                                      <p:to>
                                        <p:strVal val="visible"/>
                                      </p:to>
                                    </p:set>
                                    <p:animEffect transition="in" filter="wipe(left)">
                                      <p:cBhvr>
                                        <p:cTn id="7" dur="500"/>
                                        <p:tgtEl>
                                          <p:spTgt spid="27924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92450">
                                            <p:txEl>
                                              <p:pRg st="1" end="1"/>
                                            </p:txEl>
                                          </p:spTgt>
                                        </p:tgtEl>
                                        <p:attrNameLst>
                                          <p:attrName>style.visibility</p:attrName>
                                        </p:attrNameLst>
                                      </p:cBhvr>
                                      <p:to>
                                        <p:strVal val="visible"/>
                                      </p:to>
                                    </p:set>
                                    <p:animEffect transition="in" filter="wipe(left)">
                                      <p:cBhvr>
                                        <p:cTn id="12" dur="500"/>
                                        <p:tgtEl>
                                          <p:spTgt spid="27924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92452"/>
                                        </p:tgtEl>
                                        <p:attrNameLst>
                                          <p:attrName>style.visibility</p:attrName>
                                        </p:attrNameLst>
                                      </p:cBhvr>
                                      <p:to>
                                        <p:strVal val="visible"/>
                                      </p:to>
                                    </p:set>
                                    <p:animEffect transition="in" filter="fade">
                                      <p:cBhvr>
                                        <p:cTn id="17" dur="2000"/>
                                        <p:tgtEl>
                                          <p:spTgt spid="27924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92492">
                                            <p:txEl>
                                              <p:pRg st="0" end="0"/>
                                            </p:txEl>
                                          </p:spTgt>
                                        </p:tgtEl>
                                        <p:attrNameLst>
                                          <p:attrName>style.visibility</p:attrName>
                                        </p:attrNameLst>
                                      </p:cBhvr>
                                      <p:to>
                                        <p:strVal val="visible"/>
                                      </p:to>
                                    </p:set>
                                    <p:animEffect transition="in" filter="wipe(left)">
                                      <p:cBhvr>
                                        <p:cTn id="22" dur="500"/>
                                        <p:tgtEl>
                                          <p:spTgt spid="27924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2450" grpId="0" build="p"/>
      <p:bldP spid="279249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5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550" y="714375"/>
            <a:ext cx="4584700" cy="565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3841491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Rectangle 2"/>
          <p:cNvSpPr>
            <a:spLocks noChangeArrowheads="1"/>
          </p:cNvSpPr>
          <p:nvPr/>
        </p:nvSpPr>
        <p:spPr bwMode="auto">
          <a:xfrm>
            <a:off x="438150" y="1228725"/>
            <a:ext cx="8420100" cy="315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a:t>Se non è possibile eseguire ripetizioni sufficienti a randomizzare l’ordine sarà necessario che la sequenza venga controllata </a:t>
            </a:r>
            <a:r>
              <a:rPr lang="en-US" altLang="it-IT" sz="2300"/>
              <a:t>tra i soggetti</a:t>
            </a:r>
            <a:r>
              <a:rPr lang="en-US" altLang="it-IT" sz="2300" b="0"/>
              <a:t>, non </a:t>
            </a:r>
            <a:r>
              <a:rPr lang="en-US" altLang="it-IT" sz="2300"/>
              <a:t>entro i soggetti: </a:t>
            </a:r>
          </a:p>
          <a:p>
            <a:pPr algn="just">
              <a:spcAft>
                <a:spcPct val="25000"/>
              </a:spcAft>
              <a:buClr>
                <a:schemeClr val="accent2"/>
              </a:buClr>
              <a:buFont typeface="Wingdings" panose="05000000000000000000" pitchFamily="2" charset="2"/>
              <a:buChar char="§"/>
            </a:pPr>
            <a:r>
              <a:rPr lang="en-US" altLang="it-IT" sz="2300" b="0"/>
              <a:t>Una tecnica è testare un ordine per ciascun soggetto</a:t>
            </a:r>
          </a:p>
          <a:p>
            <a:pPr algn="just">
              <a:spcAft>
                <a:spcPct val="25000"/>
              </a:spcAft>
              <a:buClr>
                <a:schemeClr val="accent2"/>
              </a:buClr>
              <a:buFont typeface="Wingdings" panose="05000000000000000000" pitchFamily="2" charset="2"/>
              <a:buChar char="§"/>
            </a:pPr>
            <a:r>
              <a:rPr lang="en-US" altLang="it-IT" sz="2300">
                <a:solidFill>
                  <a:schemeClr val="accent2"/>
                </a:solidFill>
              </a:rPr>
              <a:t>Svantaggio:</a:t>
            </a:r>
            <a:r>
              <a:rPr lang="en-US" altLang="it-IT" sz="2300" b="0"/>
              <a:t> Il numero di soggetti aumenta geometricamente con il numero di condizioni (n. sogg= c!)</a:t>
            </a:r>
          </a:p>
          <a:p>
            <a:pPr algn="just">
              <a:spcAft>
                <a:spcPct val="25000"/>
              </a:spcAft>
              <a:buClr>
                <a:schemeClr val="accent2"/>
              </a:buClr>
              <a:buFont typeface="Wingdings" panose="05000000000000000000" pitchFamily="2" charset="2"/>
              <a:buChar char="§"/>
            </a:pPr>
            <a:r>
              <a:rPr lang="en-US" altLang="it-IT" sz="2300" b="0"/>
              <a:t>Un’altra tecnica è quella del </a:t>
            </a:r>
            <a:r>
              <a:rPr lang="en-US" altLang="it-IT" sz="2300" i="1">
                <a:solidFill>
                  <a:srgbClr val="FF9900"/>
                </a:solidFill>
              </a:rPr>
              <a:t>quadrato latino</a:t>
            </a:r>
            <a:endParaRPr lang="it-IT" altLang="it-IT" sz="2300" i="1">
              <a:solidFill>
                <a:srgbClr val="FF9900"/>
              </a:solidFill>
            </a:endParaRPr>
          </a:p>
          <a:p>
            <a:pPr algn="just">
              <a:spcAft>
                <a:spcPct val="25000"/>
              </a:spcAft>
              <a:buClr>
                <a:schemeClr val="accent2"/>
              </a:buClr>
              <a:buFont typeface="Wingdings" panose="05000000000000000000" pitchFamily="2" charset="2"/>
              <a:buChar char="§"/>
            </a:pPr>
            <a:endParaRPr lang="it-IT" altLang="it-IT" sz="2300" b="0"/>
          </a:p>
        </p:txBody>
      </p:sp>
      <p:sp>
        <p:nvSpPr>
          <p:cNvPr id="2794499" name="Rectangle 3"/>
          <p:cNvSpPr>
            <a:spLocks noGrp="1" noChangeArrowheads="1"/>
          </p:cNvSpPr>
          <p:nvPr>
            <p:ph type="title"/>
          </p:nvPr>
        </p:nvSpPr>
        <p:spPr>
          <a:xfrm>
            <a:off x="381000" y="-1143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familiarizzazione</a:t>
            </a:r>
            <a:br>
              <a:rPr lang="it-IT" altLang="it-IT" b="1">
                <a:solidFill>
                  <a:schemeClr val="accent2"/>
                </a:solidFill>
              </a:rPr>
            </a:br>
            <a:r>
              <a:rPr lang="it-IT" altLang="it-IT" sz="3200" b="1">
                <a:solidFill>
                  <a:srgbClr val="FF9900"/>
                </a:solidFill>
              </a:rPr>
              <a:t>controllo entro i gruppi</a:t>
            </a:r>
          </a:p>
        </p:txBody>
      </p:sp>
      <p:graphicFrame>
        <p:nvGraphicFramePr>
          <p:cNvPr id="2794500" name="Group 4"/>
          <p:cNvGraphicFramePr>
            <a:graphicFrameLocks noGrp="1"/>
          </p:cNvGraphicFramePr>
          <p:nvPr/>
        </p:nvGraphicFramePr>
        <p:xfrm>
          <a:off x="323850" y="4102100"/>
          <a:ext cx="5200650" cy="2560320"/>
        </p:xfrm>
        <a:graphic>
          <a:graphicData uri="http://schemas.openxmlformats.org/drawingml/2006/table">
            <a:tbl>
              <a:tblPr/>
              <a:tblGrid>
                <a:gridCol w="1039813"/>
                <a:gridCol w="1039812"/>
                <a:gridCol w="1041400"/>
                <a:gridCol w="1039813"/>
                <a:gridCol w="1039812"/>
              </a:tblGrid>
              <a:tr h="35877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Sogg.</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Ordine</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r>
              <a:tr h="355600">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7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7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7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94540" name="Rectangle 44"/>
          <p:cNvSpPr>
            <a:spLocks noChangeArrowheads="1"/>
          </p:cNvSpPr>
          <p:nvPr/>
        </p:nvSpPr>
        <p:spPr bwMode="auto">
          <a:xfrm>
            <a:off x="5646738" y="4208463"/>
            <a:ext cx="3230562" cy="245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61950" indent="-3619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it-IT" altLang="it-IT" sz="2300" b="0">
                <a:solidFill>
                  <a:schemeClr val="accent2"/>
                </a:solidFill>
                <a:sym typeface="Wingdings" panose="05000000000000000000" pitchFamily="2" charset="2"/>
              </a:rPr>
              <a:t></a:t>
            </a:r>
            <a:r>
              <a:rPr lang="it-IT" altLang="it-IT" sz="2300" b="0">
                <a:sym typeface="Wingdings" panose="05000000000000000000" pitchFamily="2" charset="2"/>
              </a:rPr>
              <a:t>si dispongono le condizioni nella matrice (sogg </a:t>
            </a:r>
            <a:r>
              <a:rPr lang="it-IT" altLang="it-IT" sz="2300" b="0">
                <a:sym typeface="Symbol" panose="05050102010706020507" pitchFamily="18" charset="2"/>
              </a:rPr>
              <a:t> ordine</a:t>
            </a:r>
            <a:r>
              <a:rPr lang="it-IT" altLang="it-IT" sz="2300" b="0">
                <a:sym typeface="Wingdings" panose="05000000000000000000" pitchFamily="2" charset="2"/>
              </a:rPr>
              <a:t>) in maniera che ognuna non sia mai ripetuta ne in riga ne in colonna  </a:t>
            </a:r>
            <a:endParaRPr lang="it-IT" altLang="it-IT" sz="2300" b="0"/>
          </a:p>
        </p:txBody>
      </p:sp>
      <p:sp>
        <p:nvSpPr>
          <p:cNvPr id="2794541" name="Rectangle 45"/>
          <p:cNvSpPr>
            <a:spLocks noChangeArrowheads="1"/>
          </p:cNvSpPr>
          <p:nvPr/>
        </p:nvSpPr>
        <p:spPr bwMode="auto">
          <a:xfrm>
            <a:off x="1352550" y="4972050"/>
            <a:ext cx="1047750" cy="400050"/>
          </a:xfrm>
          <a:prstGeom prst="rect">
            <a:avLst/>
          </a:prstGeom>
          <a:solidFill>
            <a:schemeClr val="folHlink">
              <a:alpha val="27000"/>
            </a:schemeClr>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794542" name="Rectangle 46"/>
          <p:cNvSpPr>
            <a:spLocks noChangeArrowheads="1"/>
          </p:cNvSpPr>
          <p:nvPr/>
        </p:nvSpPr>
        <p:spPr bwMode="auto">
          <a:xfrm>
            <a:off x="2389188" y="5399088"/>
            <a:ext cx="1047750" cy="400050"/>
          </a:xfrm>
          <a:prstGeom prst="rect">
            <a:avLst/>
          </a:prstGeom>
          <a:solidFill>
            <a:schemeClr val="folHlink">
              <a:alpha val="27000"/>
            </a:schemeClr>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794543" name="Rectangle 47"/>
          <p:cNvSpPr>
            <a:spLocks noChangeArrowheads="1"/>
          </p:cNvSpPr>
          <p:nvPr/>
        </p:nvSpPr>
        <p:spPr bwMode="auto">
          <a:xfrm>
            <a:off x="3444875" y="5826125"/>
            <a:ext cx="1047750" cy="400050"/>
          </a:xfrm>
          <a:prstGeom prst="rect">
            <a:avLst/>
          </a:prstGeom>
          <a:solidFill>
            <a:schemeClr val="folHlink">
              <a:alpha val="27000"/>
            </a:schemeClr>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794544" name="Rectangle 48"/>
          <p:cNvSpPr>
            <a:spLocks noChangeArrowheads="1"/>
          </p:cNvSpPr>
          <p:nvPr/>
        </p:nvSpPr>
        <p:spPr bwMode="auto">
          <a:xfrm>
            <a:off x="4462463" y="6229350"/>
            <a:ext cx="1047750" cy="400050"/>
          </a:xfrm>
          <a:prstGeom prst="rect">
            <a:avLst/>
          </a:prstGeom>
          <a:solidFill>
            <a:schemeClr val="folHlink">
              <a:alpha val="27000"/>
            </a:schemeClr>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pic>
        <p:nvPicPr>
          <p:cNvPr id="2794545" name="Picture 49" descr="everyone_has_an_idea_500_wht_12709">
            <a:hlinkClick r:id="rId3"/>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8788" y="0"/>
            <a:ext cx="141922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260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94498">
                                            <p:txEl>
                                              <p:pRg st="3" end="3"/>
                                            </p:txEl>
                                          </p:spTgt>
                                        </p:tgtEl>
                                        <p:attrNameLst>
                                          <p:attrName>style.visibility</p:attrName>
                                        </p:attrNameLst>
                                      </p:cBhvr>
                                      <p:to>
                                        <p:strVal val="visible"/>
                                      </p:to>
                                    </p:set>
                                    <p:animEffect transition="in" filter="wipe(left)">
                                      <p:cBhvr>
                                        <p:cTn id="7" dur="500"/>
                                        <p:tgtEl>
                                          <p:spTgt spid="2794498">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94500"/>
                                        </p:tgtEl>
                                        <p:attrNameLst>
                                          <p:attrName>style.visibility</p:attrName>
                                        </p:attrNameLst>
                                      </p:cBhvr>
                                      <p:to>
                                        <p:strVal val="visible"/>
                                      </p:to>
                                    </p:set>
                                    <p:animEffect transition="in" filter="fade">
                                      <p:cBhvr>
                                        <p:cTn id="12" dur="2000"/>
                                        <p:tgtEl>
                                          <p:spTgt spid="27945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94540">
                                            <p:txEl>
                                              <p:pRg st="0" end="0"/>
                                            </p:txEl>
                                          </p:spTgt>
                                        </p:tgtEl>
                                        <p:attrNameLst>
                                          <p:attrName>style.visibility</p:attrName>
                                        </p:attrNameLst>
                                      </p:cBhvr>
                                      <p:to>
                                        <p:strVal val="visible"/>
                                      </p:to>
                                    </p:set>
                                    <p:animEffect transition="in" filter="wipe(left)">
                                      <p:cBhvr>
                                        <p:cTn id="17" dur="500"/>
                                        <p:tgtEl>
                                          <p:spTgt spid="279454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94541"/>
                                        </p:tgtEl>
                                        <p:attrNameLst>
                                          <p:attrName>style.visibility</p:attrName>
                                        </p:attrNameLst>
                                      </p:cBhvr>
                                      <p:to>
                                        <p:strVal val="visible"/>
                                      </p:to>
                                    </p:set>
                                    <p:animEffect transition="in" filter="fade">
                                      <p:cBhvr>
                                        <p:cTn id="22" dur="500"/>
                                        <p:tgtEl>
                                          <p:spTgt spid="27945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94542"/>
                                        </p:tgtEl>
                                        <p:attrNameLst>
                                          <p:attrName>style.visibility</p:attrName>
                                        </p:attrNameLst>
                                      </p:cBhvr>
                                      <p:to>
                                        <p:strVal val="visible"/>
                                      </p:to>
                                    </p:set>
                                    <p:animEffect transition="in" filter="fade">
                                      <p:cBhvr>
                                        <p:cTn id="27" dur="500"/>
                                        <p:tgtEl>
                                          <p:spTgt spid="2794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94543"/>
                                        </p:tgtEl>
                                        <p:attrNameLst>
                                          <p:attrName>style.visibility</p:attrName>
                                        </p:attrNameLst>
                                      </p:cBhvr>
                                      <p:to>
                                        <p:strVal val="visible"/>
                                      </p:to>
                                    </p:set>
                                    <p:animEffect transition="in" filter="fade">
                                      <p:cBhvr>
                                        <p:cTn id="32" dur="500"/>
                                        <p:tgtEl>
                                          <p:spTgt spid="27945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94544"/>
                                        </p:tgtEl>
                                        <p:attrNameLst>
                                          <p:attrName>style.visibility</p:attrName>
                                        </p:attrNameLst>
                                      </p:cBhvr>
                                      <p:to>
                                        <p:strVal val="visible"/>
                                      </p:to>
                                    </p:set>
                                    <p:animEffect transition="in" filter="fade">
                                      <p:cBhvr>
                                        <p:cTn id="37" dur="500"/>
                                        <p:tgtEl>
                                          <p:spTgt spid="2794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498" grpId="0" build="p"/>
      <p:bldP spid="2794540" grpId="0" build="p"/>
      <p:bldP spid="2794541" grpId="0" animBg="1"/>
      <p:bldP spid="2794542" grpId="0" animBg="1"/>
      <p:bldP spid="2794543" grpId="0" animBg="1"/>
      <p:bldP spid="27945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3298" name="Rectangle 2"/>
          <p:cNvSpPr>
            <a:spLocks noChangeArrowheads="1"/>
          </p:cNvSpPr>
          <p:nvPr/>
        </p:nvSpPr>
        <p:spPr bwMode="auto">
          <a:xfrm>
            <a:off x="171450" y="828675"/>
            <a:ext cx="8782050" cy="105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a:t>Vengono selezionate tutte le possibili combinazioni dei valori di ciascuna variabile indipendente o fattore (livelli), o tra i soggetti o entro soggetti o entro e tra i soggetti (se il disegno è misto)</a:t>
            </a:r>
            <a:endParaRPr lang="it-IT" altLang="it-IT" sz="2300" b="0"/>
          </a:p>
        </p:txBody>
      </p:sp>
      <p:sp>
        <p:nvSpPr>
          <p:cNvPr id="2743299" name="Rectangle 3"/>
          <p:cNvSpPr>
            <a:spLocks noGrp="1" noChangeArrowheads="1"/>
          </p:cNvSpPr>
          <p:nvPr>
            <p:ph type="title"/>
          </p:nvPr>
        </p:nvSpPr>
        <p:spPr>
          <a:xfrm>
            <a:off x="2286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disegni fattoriali</a:t>
            </a:r>
            <a:endParaRPr lang="it-IT" altLang="it-IT" sz="3200" b="1">
              <a:solidFill>
                <a:srgbClr val="FF9900"/>
              </a:solidFill>
            </a:endParaRPr>
          </a:p>
        </p:txBody>
      </p:sp>
      <p:pic>
        <p:nvPicPr>
          <p:cNvPr id="2743300" name="Picture 4"/>
          <p:cNvPicPr>
            <a:picLocks noChangeAspect="1" noChangeArrowheads="1"/>
          </p:cNvPicPr>
          <p:nvPr/>
        </p:nvPicPr>
        <p:blipFill>
          <a:blip r:embed="rId3">
            <a:extLst>
              <a:ext uri="{28A0092B-C50C-407E-A947-70E740481C1C}">
                <a14:useLocalDpi xmlns:a14="http://schemas.microsoft.com/office/drawing/2010/main" val="0"/>
              </a:ext>
            </a:extLst>
          </a:blip>
          <a:srcRect l="56929" b="8556"/>
          <a:stretch>
            <a:fillRect/>
          </a:stretch>
        </p:blipFill>
        <p:spPr bwMode="auto">
          <a:xfrm>
            <a:off x="2619375" y="3306763"/>
            <a:ext cx="3113088" cy="325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43301" name="Text Box 5"/>
          <p:cNvSpPr txBox="1">
            <a:spLocks noChangeArrowheads="1"/>
          </p:cNvSpPr>
          <p:nvPr/>
        </p:nvSpPr>
        <p:spPr bwMode="auto">
          <a:xfrm>
            <a:off x="3409950" y="6556375"/>
            <a:ext cx="17287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Fattore B (Colore)</a:t>
            </a:r>
          </a:p>
        </p:txBody>
      </p:sp>
      <p:sp>
        <p:nvSpPr>
          <p:cNvPr id="2743302" name="Text Box 6"/>
          <p:cNvSpPr txBox="1">
            <a:spLocks noChangeArrowheads="1"/>
          </p:cNvSpPr>
          <p:nvPr/>
        </p:nvSpPr>
        <p:spPr bwMode="auto">
          <a:xfrm rot="16200000">
            <a:off x="1695450" y="4765675"/>
            <a:ext cx="15144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Fattore A (Pelo)</a:t>
            </a:r>
          </a:p>
        </p:txBody>
      </p:sp>
      <p:sp>
        <p:nvSpPr>
          <p:cNvPr id="2743303" name="Text Box 7"/>
          <p:cNvSpPr txBox="1">
            <a:spLocks noChangeArrowheads="1"/>
          </p:cNvSpPr>
          <p:nvPr/>
        </p:nvSpPr>
        <p:spPr bwMode="auto">
          <a:xfrm>
            <a:off x="2433638" y="5697538"/>
            <a:ext cx="18526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Fattore C (Rumore)</a:t>
            </a:r>
          </a:p>
        </p:txBody>
      </p:sp>
      <p:grpSp>
        <p:nvGrpSpPr>
          <p:cNvPr id="2743304" name="Group 8"/>
          <p:cNvGrpSpPr>
            <a:grpSpLocks/>
          </p:cNvGrpSpPr>
          <p:nvPr/>
        </p:nvGrpSpPr>
        <p:grpSpPr bwMode="auto">
          <a:xfrm>
            <a:off x="381000" y="1973263"/>
            <a:ext cx="8248650" cy="1746250"/>
            <a:chOff x="240" y="1243"/>
            <a:chExt cx="5196" cy="1100"/>
          </a:xfrm>
        </p:grpSpPr>
        <p:pic>
          <p:nvPicPr>
            <p:cNvPr id="2743305" name="Picture 9" descr="Baby-With-Toys-89931">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3" y="1243"/>
              <a:ext cx="1933" cy="1100"/>
            </a:xfrm>
            <a:prstGeom prst="rect">
              <a:avLst/>
            </a:prstGeom>
            <a:noFill/>
            <a:extLst>
              <a:ext uri="{909E8E84-426E-40DD-AFC4-6F175D3DCCD1}">
                <a14:hiddenFill xmlns:a14="http://schemas.microsoft.com/office/drawing/2010/main">
                  <a:solidFill>
                    <a:srgbClr val="FFFFFF"/>
                  </a:solidFill>
                </a14:hiddenFill>
              </a:ext>
            </a:extLst>
          </p:spPr>
        </p:pic>
        <p:sp>
          <p:nvSpPr>
            <p:cNvPr id="2743306" name="Text Box 10"/>
            <p:cNvSpPr txBox="1">
              <a:spLocks noChangeArrowheads="1"/>
            </p:cNvSpPr>
            <p:nvPr/>
          </p:nvSpPr>
          <p:spPr bwMode="auto">
            <a:xfrm>
              <a:off x="240" y="1548"/>
              <a:ext cx="3301"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sz="2400"/>
                <a:t>Piacevolezza giocattoli e bambini </a:t>
              </a:r>
            </a:p>
            <a:p>
              <a:r>
                <a:rPr lang="it-IT" altLang="it-IT" sz="2400">
                  <a:solidFill>
                    <a:schemeClr val="bg2"/>
                  </a:solidFill>
                </a:rPr>
                <a:t>Mc Burney p.226</a:t>
              </a:r>
            </a:p>
          </p:txBody>
        </p:sp>
      </p:grpSp>
      <p:grpSp>
        <p:nvGrpSpPr>
          <p:cNvPr id="2743307" name="Group 11"/>
          <p:cNvGrpSpPr>
            <a:grpSpLocks/>
          </p:cNvGrpSpPr>
          <p:nvPr/>
        </p:nvGrpSpPr>
        <p:grpSpPr bwMode="auto">
          <a:xfrm>
            <a:off x="5543550" y="4430713"/>
            <a:ext cx="3598863" cy="1055687"/>
            <a:chOff x="3492" y="2791"/>
            <a:chExt cx="2267" cy="665"/>
          </a:xfrm>
        </p:grpSpPr>
        <p:sp>
          <p:nvSpPr>
            <p:cNvPr id="2743308" name="Line 12"/>
            <p:cNvSpPr>
              <a:spLocks noChangeShapeType="1"/>
            </p:cNvSpPr>
            <p:nvPr/>
          </p:nvSpPr>
          <p:spPr bwMode="auto">
            <a:xfrm flipV="1">
              <a:off x="3492" y="3048"/>
              <a:ext cx="1236" cy="408"/>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43309" name="Text Box 13"/>
            <p:cNvSpPr txBox="1">
              <a:spLocks noChangeArrowheads="1"/>
            </p:cNvSpPr>
            <p:nvPr/>
          </p:nvSpPr>
          <p:spPr bwMode="auto">
            <a:xfrm>
              <a:off x="4814" y="2791"/>
              <a:ext cx="945" cy="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a:t>Non colorato Non peloso Non rumoroso</a:t>
              </a:r>
            </a:p>
          </p:txBody>
        </p:sp>
      </p:grpSp>
      <p:grpSp>
        <p:nvGrpSpPr>
          <p:cNvPr id="2743310" name="Group 14"/>
          <p:cNvGrpSpPr>
            <a:grpSpLocks/>
          </p:cNvGrpSpPr>
          <p:nvPr/>
        </p:nvGrpSpPr>
        <p:grpSpPr bwMode="auto">
          <a:xfrm>
            <a:off x="228600" y="3409950"/>
            <a:ext cx="2800350" cy="884238"/>
            <a:chOff x="144" y="2148"/>
            <a:chExt cx="1764" cy="557"/>
          </a:xfrm>
        </p:grpSpPr>
        <p:sp>
          <p:nvSpPr>
            <p:cNvPr id="2743311" name="Line 15"/>
            <p:cNvSpPr>
              <a:spLocks noChangeShapeType="1"/>
            </p:cNvSpPr>
            <p:nvPr/>
          </p:nvSpPr>
          <p:spPr bwMode="auto">
            <a:xfrm flipH="1" flipV="1">
              <a:off x="912" y="2405"/>
              <a:ext cx="996" cy="300"/>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43312" name="Text Box 16"/>
            <p:cNvSpPr txBox="1">
              <a:spLocks noChangeArrowheads="1"/>
            </p:cNvSpPr>
            <p:nvPr/>
          </p:nvSpPr>
          <p:spPr bwMode="auto">
            <a:xfrm>
              <a:off x="144" y="2148"/>
              <a:ext cx="945" cy="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a:t>Colorato Peloso Rumoroso</a:t>
              </a:r>
            </a:p>
          </p:txBody>
        </p:sp>
      </p:grpSp>
      <p:pic>
        <p:nvPicPr>
          <p:cNvPr id="2743313" name="Picture 17" descr="dado">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77175" y="5253038"/>
            <a:ext cx="666750" cy="619125"/>
          </a:xfrm>
          <a:prstGeom prst="rect">
            <a:avLst/>
          </a:prstGeom>
          <a:noFill/>
          <a:extLst>
            <a:ext uri="{909E8E84-426E-40DD-AFC4-6F175D3DCCD1}">
              <a14:hiddenFill xmlns:a14="http://schemas.microsoft.com/office/drawing/2010/main">
                <a:solidFill>
                  <a:srgbClr val="FFFFFF"/>
                </a:solidFill>
              </a14:hiddenFill>
            </a:ext>
          </a:extLst>
        </p:spPr>
      </p:pic>
      <p:pic>
        <p:nvPicPr>
          <p:cNvPr id="2743314" name="Picture 18" descr="tumblr_nktl8z6GmC1u92gsro1_500">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352925"/>
            <a:ext cx="1500188" cy="166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759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43298"/>
                                        </p:tgtEl>
                                        <p:attrNameLst>
                                          <p:attrName>style.visibility</p:attrName>
                                        </p:attrNameLst>
                                      </p:cBhvr>
                                      <p:to>
                                        <p:strVal val="visible"/>
                                      </p:to>
                                    </p:set>
                                    <p:animEffect transition="in" filter="wipe(left)">
                                      <p:cBhvr>
                                        <p:cTn id="7" dur="500"/>
                                        <p:tgtEl>
                                          <p:spTgt spid="2743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43304"/>
                                        </p:tgtEl>
                                        <p:attrNameLst>
                                          <p:attrName>style.visibility</p:attrName>
                                        </p:attrNameLst>
                                      </p:cBhvr>
                                      <p:to>
                                        <p:strVal val="visible"/>
                                      </p:to>
                                    </p:set>
                                    <p:animEffect transition="in" filter="fade">
                                      <p:cBhvr>
                                        <p:cTn id="12" dur="2000"/>
                                        <p:tgtEl>
                                          <p:spTgt spid="2743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43300"/>
                                        </p:tgtEl>
                                        <p:attrNameLst>
                                          <p:attrName>style.visibility</p:attrName>
                                        </p:attrNameLst>
                                      </p:cBhvr>
                                      <p:to>
                                        <p:strVal val="visible"/>
                                      </p:to>
                                    </p:set>
                                    <p:animEffect transition="in" filter="fade">
                                      <p:cBhvr>
                                        <p:cTn id="17" dur="500"/>
                                        <p:tgtEl>
                                          <p:spTgt spid="27433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43302"/>
                                        </p:tgtEl>
                                        <p:attrNameLst>
                                          <p:attrName>style.visibility</p:attrName>
                                        </p:attrNameLst>
                                      </p:cBhvr>
                                      <p:to>
                                        <p:strVal val="visible"/>
                                      </p:to>
                                    </p:set>
                                    <p:animEffect transition="in" filter="wipe(down)">
                                      <p:cBhvr>
                                        <p:cTn id="22" dur="500"/>
                                        <p:tgtEl>
                                          <p:spTgt spid="27433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43301"/>
                                        </p:tgtEl>
                                        <p:attrNameLst>
                                          <p:attrName>style.visibility</p:attrName>
                                        </p:attrNameLst>
                                      </p:cBhvr>
                                      <p:to>
                                        <p:strVal val="visible"/>
                                      </p:to>
                                    </p:set>
                                    <p:animEffect transition="in" filter="wipe(left)">
                                      <p:cBhvr>
                                        <p:cTn id="27" dur="500"/>
                                        <p:tgtEl>
                                          <p:spTgt spid="274330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43303"/>
                                        </p:tgtEl>
                                        <p:attrNameLst>
                                          <p:attrName>style.visibility</p:attrName>
                                        </p:attrNameLst>
                                      </p:cBhvr>
                                      <p:to>
                                        <p:strVal val="visible"/>
                                      </p:to>
                                    </p:set>
                                    <p:animEffect transition="in" filter="wipe(down)">
                                      <p:cBhvr>
                                        <p:cTn id="32" dur="500"/>
                                        <p:tgtEl>
                                          <p:spTgt spid="27433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743307"/>
                                        </p:tgtEl>
                                        <p:attrNameLst>
                                          <p:attrName>style.visibility</p:attrName>
                                        </p:attrNameLst>
                                      </p:cBhvr>
                                      <p:to>
                                        <p:strVal val="visible"/>
                                      </p:to>
                                    </p:set>
                                    <p:animEffect transition="in" filter="wipe(right)">
                                      <p:cBhvr>
                                        <p:cTn id="37" dur="500"/>
                                        <p:tgtEl>
                                          <p:spTgt spid="2743307"/>
                                        </p:tgtEl>
                                      </p:cBhvr>
                                    </p:animEffect>
                                  </p:childTnLst>
                                </p:cTn>
                              </p:par>
                              <p:par>
                                <p:cTn id="38" presetID="10" presetClass="entr" presetSubtype="0" fill="hold" nodeType="withEffect">
                                  <p:stCondLst>
                                    <p:cond delay="0"/>
                                  </p:stCondLst>
                                  <p:childTnLst>
                                    <p:set>
                                      <p:cBhvr>
                                        <p:cTn id="39" dur="1" fill="hold">
                                          <p:stCondLst>
                                            <p:cond delay="0"/>
                                          </p:stCondLst>
                                        </p:cTn>
                                        <p:tgtEl>
                                          <p:spTgt spid="2743313"/>
                                        </p:tgtEl>
                                        <p:attrNameLst>
                                          <p:attrName>style.visibility</p:attrName>
                                        </p:attrNameLst>
                                      </p:cBhvr>
                                      <p:to>
                                        <p:strVal val="visible"/>
                                      </p:to>
                                    </p:set>
                                    <p:animEffect transition="in" filter="fade">
                                      <p:cBhvr>
                                        <p:cTn id="40" dur="1000"/>
                                        <p:tgtEl>
                                          <p:spTgt spid="27433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743310"/>
                                        </p:tgtEl>
                                        <p:attrNameLst>
                                          <p:attrName>style.visibility</p:attrName>
                                        </p:attrNameLst>
                                      </p:cBhvr>
                                      <p:to>
                                        <p:strVal val="visible"/>
                                      </p:to>
                                    </p:set>
                                    <p:animEffect transition="in" filter="wipe(left)">
                                      <p:cBhvr>
                                        <p:cTn id="45" dur="500"/>
                                        <p:tgtEl>
                                          <p:spTgt spid="274331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743314"/>
                                        </p:tgtEl>
                                        <p:attrNameLst>
                                          <p:attrName>style.visibility</p:attrName>
                                        </p:attrNameLst>
                                      </p:cBhvr>
                                      <p:to>
                                        <p:strVal val="visible"/>
                                      </p:to>
                                    </p:set>
                                    <p:animEffect transition="in" filter="fade">
                                      <p:cBhvr>
                                        <p:cTn id="50" dur="1000"/>
                                        <p:tgtEl>
                                          <p:spTgt spid="274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3298" grpId="0"/>
      <p:bldP spid="2743301" grpId="0"/>
      <p:bldP spid="2743302" grpId="0"/>
      <p:bldP spid="27433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5346" name="Rectangle 2"/>
          <p:cNvSpPr>
            <a:spLocks noChangeArrowheads="1"/>
          </p:cNvSpPr>
          <p:nvPr/>
        </p:nvSpPr>
        <p:spPr bwMode="auto">
          <a:xfrm>
            <a:off x="171450" y="828675"/>
            <a:ext cx="87820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a:t>Una dimensione può essere sacrificata se non ci sono ipotesi di causa-effetto in proposito (esempio rumore)</a:t>
            </a:r>
            <a:endParaRPr lang="it-IT" altLang="it-IT" sz="2300" b="0"/>
          </a:p>
        </p:txBody>
      </p:sp>
      <p:pic>
        <p:nvPicPr>
          <p:cNvPr id="2745347" name="Picture 3"/>
          <p:cNvPicPr>
            <a:picLocks noChangeAspect="1" noChangeArrowheads="1"/>
          </p:cNvPicPr>
          <p:nvPr/>
        </p:nvPicPr>
        <p:blipFill>
          <a:blip r:embed="rId3">
            <a:extLst>
              <a:ext uri="{28A0092B-C50C-407E-A947-70E740481C1C}">
                <a14:useLocalDpi xmlns:a14="http://schemas.microsoft.com/office/drawing/2010/main" val="0"/>
              </a:ext>
            </a:extLst>
          </a:blip>
          <a:srcRect l="6851" r="52977" b="8556"/>
          <a:stretch>
            <a:fillRect/>
          </a:stretch>
        </p:blipFill>
        <p:spPr bwMode="auto">
          <a:xfrm>
            <a:off x="2828925" y="3078163"/>
            <a:ext cx="2903538" cy="325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45348" name="Text Box 4"/>
          <p:cNvSpPr txBox="1">
            <a:spLocks noChangeArrowheads="1"/>
          </p:cNvSpPr>
          <p:nvPr/>
        </p:nvSpPr>
        <p:spPr bwMode="auto">
          <a:xfrm>
            <a:off x="3409950" y="6556375"/>
            <a:ext cx="17287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Fattore B (Colore)</a:t>
            </a:r>
          </a:p>
        </p:txBody>
      </p:sp>
      <p:sp>
        <p:nvSpPr>
          <p:cNvPr id="2745349" name="Text Box 5"/>
          <p:cNvSpPr txBox="1">
            <a:spLocks noChangeArrowheads="1"/>
          </p:cNvSpPr>
          <p:nvPr/>
        </p:nvSpPr>
        <p:spPr bwMode="auto">
          <a:xfrm rot="16200000">
            <a:off x="1695450" y="4765675"/>
            <a:ext cx="15144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Fattore A (Pelo)</a:t>
            </a:r>
          </a:p>
        </p:txBody>
      </p:sp>
      <p:grpSp>
        <p:nvGrpSpPr>
          <p:cNvPr id="2745350" name="Group 6"/>
          <p:cNvGrpSpPr>
            <a:grpSpLocks/>
          </p:cNvGrpSpPr>
          <p:nvPr/>
        </p:nvGrpSpPr>
        <p:grpSpPr bwMode="auto">
          <a:xfrm>
            <a:off x="381000" y="1973263"/>
            <a:ext cx="8248650" cy="1746250"/>
            <a:chOff x="240" y="1243"/>
            <a:chExt cx="5196" cy="1100"/>
          </a:xfrm>
        </p:grpSpPr>
        <p:pic>
          <p:nvPicPr>
            <p:cNvPr id="2745351" name="Picture 7" descr="Baby-With-Toys-89931">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3" y="1243"/>
              <a:ext cx="1933" cy="1100"/>
            </a:xfrm>
            <a:prstGeom prst="rect">
              <a:avLst/>
            </a:prstGeom>
            <a:noFill/>
            <a:extLst>
              <a:ext uri="{909E8E84-426E-40DD-AFC4-6F175D3DCCD1}">
                <a14:hiddenFill xmlns:a14="http://schemas.microsoft.com/office/drawing/2010/main">
                  <a:solidFill>
                    <a:srgbClr val="FFFFFF"/>
                  </a:solidFill>
                </a14:hiddenFill>
              </a:ext>
            </a:extLst>
          </p:spPr>
        </p:pic>
        <p:sp>
          <p:nvSpPr>
            <p:cNvPr id="2745352" name="Text Box 8"/>
            <p:cNvSpPr txBox="1">
              <a:spLocks noChangeArrowheads="1"/>
            </p:cNvSpPr>
            <p:nvPr/>
          </p:nvSpPr>
          <p:spPr bwMode="auto">
            <a:xfrm>
              <a:off x="240" y="1548"/>
              <a:ext cx="3301"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sz="2400"/>
                <a:t>Piacevolezza giocattoli e bambini </a:t>
              </a:r>
            </a:p>
            <a:p>
              <a:r>
                <a:rPr lang="it-IT" altLang="it-IT" sz="2400">
                  <a:solidFill>
                    <a:schemeClr val="bg2"/>
                  </a:solidFill>
                </a:rPr>
                <a:t>Mc Burney p.226</a:t>
              </a:r>
            </a:p>
          </p:txBody>
        </p:sp>
      </p:grpSp>
      <p:grpSp>
        <p:nvGrpSpPr>
          <p:cNvPr id="2745353" name="Group 9"/>
          <p:cNvGrpSpPr>
            <a:grpSpLocks/>
          </p:cNvGrpSpPr>
          <p:nvPr/>
        </p:nvGrpSpPr>
        <p:grpSpPr bwMode="auto">
          <a:xfrm>
            <a:off x="5105400" y="3973513"/>
            <a:ext cx="3675063" cy="1627187"/>
            <a:chOff x="3216" y="2503"/>
            <a:chExt cx="2315" cy="1025"/>
          </a:xfrm>
        </p:grpSpPr>
        <p:sp>
          <p:nvSpPr>
            <p:cNvPr id="2745354" name="Line 10"/>
            <p:cNvSpPr>
              <a:spLocks noChangeShapeType="1"/>
            </p:cNvSpPr>
            <p:nvPr/>
          </p:nvSpPr>
          <p:spPr bwMode="auto">
            <a:xfrm flipV="1">
              <a:off x="3216" y="2988"/>
              <a:ext cx="864" cy="540"/>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45355" name="Text Box 11"/>
            <p:cNvSpPr txBox="1">
              <a:spLocks noChangeArrowheads="1"/>
            </p:cNvSpPr>
            <p:nvPr/>
          </p:nvSpPr>
          <p:spPr bwMode="auto">
            <a:xfrm>
              <a:off x="3578" y="2503"/>
              <a:ext cx="1953" cy="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a:t>Non colorato                               Non peloso</a:t>
              </a:r>
            </a:p>
            <a:p>
              <a:r>
                <a:rPr lang="it-IT" altLang="it-IT"/>
                <a:t>Non rumoroso e/o Rumoroso</a:t>
              </a:r>
            </a:p>
          </p:txBody>
        </p:sp>
      </p:grpSp>
      <p:grpSp>
        <p:nvGrpSpPr>
          <p:cNvPr id="2745356" name="Group 12"/>
          <p:cNvGrpSpPr>
            <a:grpSpLocks/>
          </p:cNvGrpSpPr>
          <p:nvPr/>
        </p:nvGrpSpPr>
        <p:grpSpPr bwMode="auto">
          <a:xfrm>
            <a:off x="5972175" y="5000625"/>
            <a:ext cx="3171825" cy="738188"/>
            <a:chOff x="3762" y="3150"/>
            <a:chExt cx="1998" cy="465"/>
          </a:xfrm>
        </p:grpSpPr>
        <p:pic>
          <p:nvPicPr>
            <p:cNvPr id="2745357" name="Picture 13" descr="dado">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62" y="3225"/>
              <a:ext cx="420" cy="390"/>
            </a:xfrm>
            <a:prstGeom prst="rect">
              <a:avLst/>
            </a:prstGeom>
            <a:noFill/>
            <a:extLst>
              <a:ext uri="{909E8E84-426E-40DD-AFC4-6F175D3DCCD1}">
                <a14:hiddenFill xmlns:a14="http://schemas.microsoft.com/office/drawing/2010/main">
                  <a:solidFill>
                    <a:srgbClr val="FFFFFF"/>
                  </a:solidFill>
                </a14:hiddenFill>
              </a:ext>
            </a:extLst>
          </p:spPr>
        </p:pic>
        <p:pic>
          <p:nvPicPr>
            <p:cNvPr id="2745358" name="Picture 14" descr="trombetta">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40" y="3150"/>
              <a:ext cx="720" cy="420"/>
            </a:xfrm>
            <a:prstGeom prst="rect">
              <a:avLst/>
            </a:prstGeom>
            <a:noFill/>
            <a:extLst>
              <a:ext uri="{909E8E84-426E-40DD-AFC4-6F175D3DCCD1}">
                <a14:hiddenFill xmlns:a14="http://schemas.microsoft.com/office/drawing/2010/main">
                  <a:solidFill>
                    <a:srgbClr val="FFFFFF"/>
                  </a:solidFill>
                </a14:hiddenFill>
              </a:ext>
            </a:extLst>
          </p:spPr>
        </p:pic>
        <p:sp>
          <p:nvSpPr>
            <p:cNvPr id="2745359" name="Text Box 15"/>
            <p:cNvSpPr txBox="1">
              <a:spLocks noChangeArrowheads="1"/>
            </p:cNvSpPr>
            <p:nvPr/>
          </p:nvSpPr>
          <p:spPr bwMode="auto">
            <a:xfrm>
              <a:off x="4176" y="3316"/>
              <a:ext cx="87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e/o (random)</a:t>
              </a:r>
            </a:p>
          </p:txBody>
        </p:sp>
      </p:grpSp>
      <p:sp>
        <p:nvSpPr>
          <p:cNvPr id="2745360" name="Rectangle 16"/>
          <p:cNvSpPr>
            <a:spLocks noGrp="1" noChangeArrowheads="1"/>
          </p:cNvSpPr>
          <p:nvPr>
            <p:ph type="title"/>
          </p:nvPr>
        </p:nvSpPr>
        <p:spPr>
          <a:xfrm>
            <a:off x="2286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disegni fattoriali</a:t>
            </a:r>
          </a:p>
        </p:txBody>
      </p:sp>
    </p:spTree>
    <p:extLst>
      <p:ext uri="{BB962C8B-B14F-4D97-AF65-F5344CB8AC3E}">
        <p14:creationId xmlns:p14="http://schemas.microsoft.com/office/powerpoint/2010/main" val="3350057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45346"/>
                                        </p:tgtEl>
                                        <p:attrNameLst>
                                          <p:attrName>style.visibility</p:attrName>
                                        </p:attrNameLst>
                                      </p:cBhvr>
                                      <p:to>
                                        <p:strVal val="visible"/>
                                      </p:to>
                                    </p:set>
                                    <p:animEffect transition="in" filter="wipe(left)">
                                      <p:cBhvr>
                                        <p:cTn id="7" dur="500"/>
                                        <p:tgtEl>
                                          <p:spTgt spid="274534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745347"/>
                                        </p:tgtEl>
                                        <p:attrNameLst>
                                          <p:attrName>style.visibility</p:attrName>
                                        </p:attrNameLst>
                                      </p:cBhvr>
                                      <p:to>
                                        <p:strVal val="visible"/>
                                      </p:to>
                                    </p:set>
                                    <p:animEffect transition="in" filter="fade">
                                      <p:cBhvr>
                                        <p:cTn id="11" dur="500"/>
                                        <p:tgtEl>
                                          <p:spTgt spid="27453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745353"/>
                                        </p:tgtEl>
                                        <p:attrNameLst>
                                          <p:attrName>style.visibility</p:attrName>
                                        </p:attrNameLst>
                                      </p:cBhvr>
                                      <p:to>
                                        <p:strVal val="visible"/>
                                      </p:to>
                                    </p:set>
                                    <p:animEffect transition="in" filter="wipe(up)">
                                      <p:cBhvr>
                                        <p:cTn id="16" dur="500"/>
                                        <p:tgtEl>
                                          <p:spTgt spid="27453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745356"/>
                                        </p:tgtEl>
                                        <p:attrNameLst>
                                          <p:attrName>style.visibility</p:attrName>
                                        </p:attrNameLst>
                                      </p:cBhvr>
                                      <p:to>
                                        <p:strVal val="visible"/>
                                      </p:to>
                                    </p:set>
                                    <p:animEffect transition="in" filter="wipe(down)">
                                      <p:cBhvr>
                                        <p:cTn id="21" dur="500"/>
                                        <p:tgtEl>
                                          <p:spTgt spid="2745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53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7394"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47423" name="Rectangle 31"/>
          <p:cNvSpPr>
            <a:spLocks noChangeArrowheads="1"/>
          </p:cNvSpPr>
          <p:nvPr/>
        </p:nvSpPr>
        <p:spPr bwMode="auto">
          <a:xfrm>
            <a:off x="57150" y="885825"/>
            <a:ext cx="8951913" cy="105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300" b="0"/>
              <a:t>Esempio tratto da Forgas (1987): quanto è influenzato il </a:t>
            </a:r>
            <a:r>
              <a:rPr lang="en-US" altLang="it-IT" sz="2300" i="1">
                <a:solidFill>
                  <a:srgbClr val="FF9900"/>
                </a:solidFill>
              </a:rPr>
              <a:t>giudizio di colpevolezza</a:t>
            </a:r>
            <a:r>
              <a:rPr lang="en-US" altLang="it-IT" sz="2300" b="0"/>
              <a:t> (0= no; 100= si) dall’ espressione facciale (H1: meno se sorridente) e dall’aspetto (H1: meno se Attraente) ?</a:t>
            </a:r>
            <a:endParaRPr lang="it-IT" altLang="it-IT" sz="2300" b="0"/>
          </a:p>
        </p:txBody>
      </p:sp>
      <p:sp>
        <p:nvSpPr>
          <p:cNvPr id="2747424" name="Rectangle 32"/>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disegno due-per-due (2 X 2)</a:t>
            </a:r>
            <a:endParaRPr lang="it-IT" altLang="it-IT" sz="3200" b="1">
              <a:solidFill>
                <a:srgbClr val="FF9900"/>
              </a:solidFill>
            </a:endParaRPr>
          </a:p>
        </p:txBody>
      </p:sp>
      <p:pic>
        <p:nvPicPr>
          <p:cNvPr id="2747425" name="Picture 3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47426" name="Picture 34"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47427" name="Picture 35"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47428" name="Picture 3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30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47423"/>
                                        </p:tgtEl>
                                        <p:attrNameLst>
                                          <p:attrName>style.visibility</p:attrName>
                                        </p:attrNameLst>
                                      </p:cBhvr>
                                      <p:to>
                                        <p:strVal val="visible"/>
                                      </p:to>
                                    </p:set>
                                    <p:animEffect transition="in" filter="wipe(left)">
                                      <p:cBhvr>
                                        <p:cTn id="7" dur="500"/>
                                        <p:tgtEl>
                                          <p:spTgt spid="27474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47394"/>
                                        </p:tgtEl>
                                        <p:attrNameLst>
                                          <p:attrName>style.visibility</p:attrName>
                                        </p:attrNameLst>
                                      </p:cBhvr>
                                      <p:to>
                                        <p:strVal val="visible"/>
                                      </p:to>
                                    </p:set>
                                    <p:animEffect transition="in" filter="fade">
                                      <p:cBhvr>
                                        <p:cTn id="12" dur="2000"/>
                                        <p:tgtEl>
                                          <p:spTgt spid="27473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47427"/>
                                        </p:tgtEl>
                                        <p:attrNameLst>
                                          <p:attrName>style.visibility</p:attrName>
                                        </p:attrNameLst>
                                      </p:cBhvr>
                                      <p:to>
                                        <p:strVal val="visible"/>
                                      </p:to>
                                    </p:set>
                                    <p:animEffect transition="in" filter="fade">
                                      <p:cBhvr>
                                        <p:cTn id="17" dur="500"/>
                                        <p:tgtEl>
                                          <p:spTgt spid="27474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47428"/>
                                        </p:tgtEl>
                                        <p:attrNameLst>
                                          <p:attrName>style.visibility</p:attrName>
                                        </p:attrNameLst>
                                      </p:cBhvr>
                                      <p:to>
                                        <p:strVal val="visible"/>
                                      </p:to>
                                    </p:set>
                                    <p:animEffect transition="in" filter="fade">
                                      <p:cBhvr>
                                        <p:cTn id="22" dur="500"/>
                                        <p:tgtEl>
                                          <p:spTgt spid="27474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47425"/>
                                        </p:tgtEl>
                                        <p:attrNameLst>
                                          <p:attrName>style.visibility</p:attrName>
                                        </p:attrNameLst>
                                      </p:cBhvr>
                                      <p:to>
                                        <p:strVal val="visible"/>
                                      </p:to>
                                    </p:set>
                                    <p:animEffect transition="in" filter="fade">
                                      <p:cBhvr>
                                        <p:cTn id="27" dur="500"/>
                                        <p:tgtEl>
                                          <p:spTgt spid="27474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747426"/>
                                        </p:tgtEl>
                                        <p:attrNameLst>
                                          <p:attrName>style.visibility</p:attrName>
                                        </p:attrNameLst>
                                      </p:cBhvr>
                                      <p:to>
                                        <p:strVal val="visible"/>
                                      </p:to>
                                    </p:set>
                                    <p:animEffect transition="in" filter="fade">
                                      <p:cBhvr>
                                        <p:cTn id="32" dur="500"/>
                                        <p:tgtEl>
                                          <p:spTgt spid="2747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74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9442"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49471" name="Rectangle 31"/>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disegno due-per-due (2 X 2)</a:t>
            </a:r>
            <a:endParaRPr lang="it-IT" altLang="it-IT" sz="3200" b="1">
              <a:solidFill>
                <a:srgbClr val="FF9900"/>
              </a:solidFill>
            </a:endParaRPr>
          </a:p>
        </p:txBody>
      </p:sp>
      <p:pic>
        <p:nvPicPr>
          <p:cNvPr id="2749472" name="Picture 32"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49473" name="Picture 33"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49474" name="Picture 34"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49475" name="Picture 35"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
        <p:nvSpPr>
          <p:cNvPr id="2749476" name="Rectangle 36"/>
          <p:cNvSpPr>
            <a:spLocks noChangeArrowheads="1"/>
          </p:cNvSpPr>
          <p:nvPr/>
        </p:nvSpPr>
        <p:spPr bwMode="auto">
          <a:xfrm>
            <a:off x="419100" y="885825"/>
            <a:ext cx="81724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Aft>
                <a:spcPct val="25000"/>
              </a:spcAft>
              <a:buClr>
                <a:schemeClr val="accent2"/>
              </a:buClr>
              <a:buFont typeface="Wingdings" panose="05000000000000000000" pitchFamily="2" charset="2"/>
              <a:buNone/>
            </a:pPr>
            <a:r>
              <a:rPr lang="en-US" altLang="it-IT" sz="2300" b="0"/>
              <a:t>Giudizi medi per ogni combinazione dei valori di ciascuna variabile indipendente </a:t>
            </a:r>
            <a:endParaRPr lang="it-IT" altLang="it-IT" sz="2300" b="0"/>
          </a:p>
        </p:txBody>
      </p:sp>
    </p:spTree>
    <p:extLst>
      <p:ext uri="{BB962C8B-B14F-4D97-AF65-F5344CB8AC3E}">
        <p14:creationId xmlns:p14="http://schemas.microsoft.com/office/powerpoint/2010/main" val="2166871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1490"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51519" name="Rectangle 31"/>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disegno due-per-due (2 X 2)</a:t>
            </a:r>
            <a:endParaRPr lang="it-IT" altLang="it-IT" sz="3200" b="1">
              <a:solidFill>
                <a:srgbClr val="FF9900"/>
              </a:solidFill>
            </a:endParaRPr>
          </a:p>
        </p:txBody>
      </p:sp>
      <p:pic>
        <p:nvPicPr>
          <p:cNvPr id="2751520" name="Picture 32"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51521" name="Picture 33"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51522" name="Picture 34"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51523" name="Picture 35"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
        <p:nvSpPr>
          <p:cNvPr id="2751524" name="Rectangle 36"/>
          <p:cNvSpPr>
            <a:spLocks noChangeArrowheads="1"/>
          </p:cNvSpPr>
          <p:nvPr/>
        </p:nvSpPr>
        <p:spPr bwMode="auto">
          <a:xfrm>
            <a:off x="419100" y="885825"/>
            <a:ext cx="81724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Aft>
                <a:spcPct val="25000"/>
              </a:spcAft>
              <a:buClr>
                <a:schemeClr val="accent2"/>
              </a:buClr>
              <a:buFont typeface="Wingdings" panose="05000000000000000000" pitchFamily="2" charset="2"/>
              <a:buNone/>
            </a:pPr>
            <a:r>
              <a:rPr lang="en-US" altLang="it-IT" sz="2300" b="0"/>
              <a:t>Giudizi medi per ogni combinazione dei valori di ciascuna variabile indipendente </a:t>
            </a:r>
            <a:endParaRPr lang="it-IT" altLang="it-IT" sz="2300" b="0"/>
          </a:p>
        </p:txBody>
      </p:sp>
    </p:spTree>
    <p:extLst>
      <p:ext uri="{BB962C8B-B14F-4D97-AF65-F5344CB8AC3E}">
        <p14:creationId xmlns:p14="http://schemas.microsoft.com/office/powerpoint/2010/main" val="40785756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3538"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53567" name="Rectangle 31"/>
          <p:cNvSpPr>
            <a:spLocks noChangeArrowheads="1"/>
          </p:cNvSpPr>
          <p:nvPr/>
        </p:nvSpPr>
        <p:spPr bwMode="auto">
          <a:xfrm>
            <a:off x="0" y="885825"/>
            <a:ext cx="9142413"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100" b="0"/>
              <a:t>La differenza fra le medie delle colonne indica l’entità dell’effetto principale dell’espressione facciale sul giudizio di colpevolezza</a:t>
            </a:r>
          </a:p>
          <a:p>
            <a:pPr algn="just">
              <a:spcAft>
                <a:spcPct val="25000"/>
              </a:spcAft>
              <a:buClr>
                <a:schemeClr val="accent2"/>
              </a:buClr>
              <a:buFont typeface="Wingdings" panose="05000000000000000000" pitchFamily="2" charset="2"/>
              <a:buChar char="§"/>
            </a:pPr>
            <a:r>
              <a:rPr lang="en-US" altLang="it-IT" sz="2100" b="0"/>
              <a:t>Coerentemente con H1 le facce sorridenti sono giudicate meno colpevoli </a:t>
            </a:r>
            <a:endParaRPr lang="it-IT" altLang="it-IT" sz="2100" b="0"/>
          </a:p>
        </p:txBody>
      </p:sp>
      <p:sp>
        <p:nvSpPr>
          <p:cNvPr id="2753568" name="Rectangle 32"/>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disegno due-per-due (2 X 2)</a:t>
            </a:r>
            <a:endParaRPr lang="it-IT" altLang="it-IT" sz="3200" b="1">
              <a:solidFill>
                <a:srgbClr val="FF9900"/>
              </a:solidFill>
            </a:endParaRPr>
          </a:p>
        </p:txBody>
      </p:sp>
      <p:pic>
        <p:nvPicPr>
          <p:cNvPr id="2753569" name="Picture 3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53570" name="Picture 34"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53571" name="Picture 35"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53572" name="Picture 3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
        <p:nvSpPr>
          <p:cNvPr id="2753573" name="Line 37"/>
          <p:cNvSpPr>
            <a:spLocks noChangeShapeType="1"/>
          </p:cNvSpPr>
          <p:nvPr/>
        </p:nvSpPr>
        <p:spPr bwMode="auto">
          <a:xfrm>
            <a:off x="4610100" y="6305550"/>
            <a:ext cx="1695450" cy="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53574" name="Text Box 38"/>
          <p:cNvSpPr txBox="1">
            <a:spLocks noChangeArrowheads="1"/>
          </p:cNvSpPr>
          <p:nvPr/>
        </p:nvSpPr>
        <p:spPr bwMode="auto">
          <a:xfrm>
            <a:off x="5048250" y="5910263"/>
            <a:ext cx="9493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24</a:t>
            </a:r>
          </a:p>
        </p:txBody>
      </p:sp>
    </p:spTree>
    <p:extLst>
      <p:ext uri="{BB962C8B-B14F-4D97-AF65-F5344CB8AC3E}">
        <p14:creationId xmlns:p14="http://schemas.microsoft.com/office/powerpoint/2010/main" val="4123607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53567">
                                            <p:txEl>
                                              <p:pRg st="0" end="0"/>
                                            </p:txEl>
                                          </p:spTgt>
                                        </p:tgtEl>
                                        <p:attrNameLst>
                                          <p:attrName>style.visibility</p:attrName>
                                        </p:attrNameLst>
                                      </p:cBhvr>
                                      <p:to>
                                        <p:strVal val="visible"/>
                                      </p:to>
                                    </p:set>
                                    <p:animEffect transition="in" filter="wipe(left)">
                                      <p:cBhvr>
                                        <p:cTn id="7" dur="500"/>
                                        <p:tgtEl>
                                          <p:spTgt spid="2753567">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53573"/>
                                        </p:tgtEl>
                                        <p:attrNameLst>
                                          <p:attrName>style.visibility</p:attrName>
                                        </p:attrNameLst>
                                      </p:cBhvr>
                                      <p:to>
                                        <p:strVal val="visible"/>
                                      </p:to>
                                    </p:set>
                                    <p:animEffect transition="in" filter="fade">
                                      <p:cBhvr>
                                        <p:cTn id="11" dur="2000"/>
                                        <p:tgtEl>
                                          <p:spTgt spid="27535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53567">
                                            <p:txEl>
                                              <p:pRg st="1" end="1"/>
                                            </p:txEl>
                                          </p:spTgt>
                                        </p:tgtEl>
                                        <p:attrNameLst>
                                          <p:attrName>style.visibility</p:attrName>
                                        </p:attrNameLst>
                                      </p:cBhvr>
                                      <p:to>
                                        <p:strVal val="visible"/>
                                      </p:to>
                                    </p:set>
                                    <p:animEffect transition="in" filter="wipe(left)">
                                      <p:cBhvr>
                                        <p:cTn id="16" dur="500"/>
                                        <p:tgtEl>
                                          <p:spTgt spid="27535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753574"/>
                                        </p:tgtEl>
                                        <p:attrNameLst>
                                          <p:attrName>style.visibility</p:attrName>
                                        </p:attrNameLst>
                                      </p:cBhvr>
                                      <p:to>
                                        <p:strVal val="visible"/>
                                      </p:to>
                                    </p:set>
                                    <p:animEffect transition="in" filter="wipe(down)">
                                      <p:cBhvr>
                                        <p:cTn id="21" dur="500"/>
                                        <p:tgtEl>
                                          <p:spTgt spid="2753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3567" grpId="0" build="p"/>
      <p:bldP spid="2753573" grpId="0" animBg="1"/>
      <p:bldP spid="275357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5586"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56</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55615" name="Rectangle 31"/>
          <p:cNvSpPr>
            <a:spLocks noChangeArrowheads="1"/>
          </p:cNvSpPr>
          <p:nvPr/>
        </p:nvSpPr>
        <p:spPr bwMode="auto">
          <a:xfrm>
            <a:off x="0" y="885825"/>
            <a:ext cx="9142413"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100" b="0"/>
              <a:t>La differenza fra le medie delle righe indica l’entità dell’effetto principale della piacevolezza sul giudizio di colpevolezza</a:t>
            </a:r>
          </a:p>
          <a:p>
            <a:pPr algn="just">
              <a:spcAft>
                <a:spcPct val="25000"/>
              </a:spcAft>
              <a:buClr>
                <a:schemeClr val="accent2"/>
              </a:buClr>
              <a:buFont typeface="Wingdings" panose="05000000000000000000" pitchFamily="2" charset="2"/>
              <a:buChar char="§"/>
            </a:pPr>
            <a:r>
              <a:rPr lang="en-US" altLang="it-IT" sz="2100" b="0"/>
              <a:t>Coerentemente con H1 le facce attraenti sono giudicate meno colpevoli </a:t>
            </a:r>
            <a:endParaRPr lang="it-IT" altLang="it-IT" sz="2100" b="0"/>
          </a:p>
        </p:txBody>
      </p:sp>
      <p:sp>
        <p:nvSpPr>
          <p:cNvPr id="2755616" name="Rectangle 32"/>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disegno due-per-due (2 X 2)</a:t>
            </a:r>
            <a:endParaRPr lang="it-IT" altLang="it-IT" sz="3200" b="1">
              <a:solidFill>
                <a:srgbClr val="FF9900"/>
              </a:solidFill>
            </a:endParaRPr>
          </a:p>
        </p:txBody>
      </p:sp>
      <p:pic>
        <p:nvPicPr>
          <p:cNvPr id="2755617" name="Picture 3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55618" name="Picture 34"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55619" name="Picture 35"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55620" name="Picture 3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
        <p:nvSpPr>
          <p:cNvPr id="2755621" name="Line 37"/>
          <p:cNvSpPr>
            <a:spLocks noChangeShapeType="1"/>
          </p:cNvSpPr>
          <p:nvPr/>
        </p:nvSpPr>
        <p:spPr bwMode="auto">
          <a:xfrm>
            <a:off x="4610100" y="6305550"/>
            <a:ext cx="1695450" cy="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55622" name="Text Box 38"/>
          <p:cNvSpPr txBox="1">
            <a:spLocks noChangeArrowheads="1"/>
          </p:cNvSpPr>
          <p:nvPr/>
        </p:nvSpPr>
        <p:spPr bwMode="auto">
          <a:xfrm>
            <a:off x="5048250" y="5910263"/>
            <a:ext cx="9493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24</a:t>
            </a:r>
          </a:p>
        </p:txBody>
      </p:sp>
      <p:sp>
        <p:nvSpPr>
          <p:cNvPr id="2755623" name="Line 39"/>
          <p:cNvSpPr>
            <a:spLocks noChangeShapeType="1"/>
          </p:cNvSpPr>
          <p:nvPr/>
        </p:nvSpPr>
        <p:spPr bwMode="auto">
          <a:xfrm flipV="1">
            <a:off x="8332788" y="4427538"/>
            <a:ext cx="19050" cy="70485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55624" name="Text Box 40"/>
          <p:cNvSpPr txBox="1">
            <a:spLocks noChangeArrowheads="1"/>
          </p:cNvSpPr>
          <p:nvPr/>
        </p:nvSpPr>
        <p:spPr bwMode="auto">
          <a:xfrm>
            <a:off x="7189788" y="4584700"/>
            <a:ext cx="9493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32</a:t>
            </a:r>
          </a:p>
        </p:txBody>
      </p:sp>
    </p:spTree>
    <p:extLst>
      <p:ext uri="{BB962C8B-B14F-4D97-AF65-F5344CB8AC3E}">
        <p14:creationId xmlns:p14="http://schemas.microsoft.com/office/powerpoint/2010/main" val="992054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55615">
                                            <p:txEl>
                                              <p:pRg st="0" end="0"/>
                                            </p:txEl>
                                          </p:spTgt>
                                        </p:tgtEl>
                                        <p:attrNameLst>
                                          <p:attrName>style.visibility</p:attrName>
                                        </p:attrNameLst>
                                      </p:cBhvr>
                                      <p:to>
                                        <p:strVal val="visible"/>
                                      </p:to>
                                    </p:set>
                                    <p:animEffect transition="in" filter="wipe(left)">
                                      <p:cBhvr>
                                        <p:cTn id="7" dur="500"/>
                                        <p:tgtEl>
                                          <p:spTgt spid="2755615">
                                            <p:txEl>
                                              <p:pRg st="0" end="0"/>
                                            </p:txEl>
                                          </p:spTgt>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556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55615">
                                            <p:txEl>
                                              <p:pRg st="1" end="1"/>
                                            </p:txEl>
                                          </p:spTgt>
                                        </p:tgtEl>
                                        <p:attrNameLst>
                                          <p:attrName>style.visibility</p:attrName>
                                        </p:attrNameLst>
                                      </p:cBhvr>
                                      <p:to>
                                        <p:strVal val="visible"/>
                                      </p:to>
                                    </p:set>
                                    <p:animEffect transition="in" filter="wipe(left)">
                                      <p:cBhvr>
                                        <p:cTn id="15" dur="500"/>
                                        <p:tgtEl>
                                          <p:spTgt spid="2755615">
                                            <p:txEl>
                                              <p:pRg st="1" end="1"/>
                                            </p:txEl>
                                          </p:spTgt>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755624"/>
                                        </p:tgtEl>
                                        <p:attrNameLst>
                                          <p:attrName>style.visibility</p:attrName>
                                        </p:attrNameLst>
                                      </p:cBhvr>
                                      <p:to>
                                        <p:strVal val="visible"/>
                                      </p:to>
                                    </p:set>
                                    <p:animEffect transition="in" filter="fade">
                                      <p:cBhvr>
                                        <p:cTn id="19" dur="2000"/>
                                        <p:tgtEl>
                                          <p:spTgt spid="275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5615" grpId="0" build="p"/>
      <p:bldP spid="2755623" grpId="0" animBg="1"/>
      <p:bldP spid="27556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7634"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56</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57663" name="Rectangle 31"/>
          <p:cNvSpPr>
            <a:spLocks noChangeArrowheads="1"/>
          </p:cNvSpPr>
          <p:nvPr/>
        </p:nvSpPr>
        <p:spPr bwMode="auto">
          <a:xfrm>
            <a:off x="38100" y="771525"/>
            <a:ext cx="8818563"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100" b="0"/>
              <a:t>Bastano le conclusioni basate sugli effetti principali (o più propriamente gli effetti delle variabili mediati per tutti i valori delle altre variabili)?</a:t>
            </a:r>
          </a:p>
          <a:p>
            <a:pPr algn="just">
              <a:spcAft>
                <a:spcPct val="25000"/>
              </a:spcAft>
              <a:buClr>
                <a:schemeClr val="accent2"/>
              </a:buClr>
              <a:buFont typeface="Wingdings" panose="05000000000000000000" pitchFamily="2" charset="2"/>
              <a:buChar char="§"/>
            </a:pPr>
            <a:r>
              <a:rPr lang="en-US" altLang="it-IT" sz="2100" b="0"/>
              <a:t>No sono fuorvianti dato che c’è una </a:t>
            </a:r>
            <a:r>
              <a:rPr lang="en-US" altLang="it-IT" sz="2100" i="1">
                <a:solidFill>
                  <a:srgbClr val="FF9900"/>
                </a:solidFill>
              </a:rPr>
              <a:t>Interazione</a:t>
            </a:r>
            <a:endParaRPr lang="it-IT" altLang="it-IT" sz="2100" i="1">
              <a:solidFill>
                <a:srgbClr val="FF9900"/>
              </a:solidFill>
            </a:endParaRPr>
          </a:p>
        </p:txBody>
      </p:sp>
      <p:sp>
        <p:nvSpPr>
          <p:cNvPr id="2757664" name="Rectangle 32"/>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Cosa concludiamo ? </a:t>
            </a:r>
          </a:p>
        </p:txBody>
      </p:sp>
      <p:pic>
        <p:nvPicPr>
          <p:cNvPr id="2757665" name="Picture 3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57666" name="Picture 34"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57667" name="Picture 35"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57668" name="Picture 3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
        <p:nvSpPr>
          <p:cNvPr id="2757669" name="Line 37"/>
          <p:cNvSpPr>
            <a:spLocks noChangeShapeType="1"/>
          </p:cNvSpPr>
          <p:nvPr/>
        </p:nvSpPr>
        <p:spPr bwMode="auto">
          <a:xfrm>
            <a:off x="4591050" y="6305550"/>
            <a:ext cx="1695450" cy="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57670" name="Text Box 38"/>
          <p:cNvSpPr txBox="1">
            <a:spLocks noChangeArrowheads="1"/>
          </p:cNvSpPr>
          <p:nvPr/>
        </p:nvSpPr>
        <p:spPr bwMode="auto">
          <a:xfrm>
            <a:off x="5048250" y="5910263"/>
            <a:ext cx="9493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24</a:t>
            </a:r>
          </a:p>
        </p:txBody>
      </p:sp>
      <p:sp>
        <p:nvSpPr>
          <p:cNvPr id="2757671" name="Line 39"/>
          <p:cNvSpPr>
            <a:spLocks noChangeShapeType="1"/>
          </p:cNvSpPr>
          <p:nvPr/>
        </p:nvSpPr>
        <p:spPr bwMode="auto">
          <a:xfrm flipV="1">
            <a:off x="8332788" y="4427538"/>
            <a:ext cx="19050" cy="70485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57672" name="Text Box 40"/>
          <p:cNvSpPr txBox="1">
            <a:spLocks noChangeArrowheads="1"/>
          </p:cNvSpPr>
          <p:nvPr/>
        </p:nvSpPr>
        <p:spPr bwMode="auto">
          <a:xfrm>
            <a:off x="7189788" y="4584700"/>
            <a:ext cx="9493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32</a:t>
            </a:r>
          </a:p>
        </p:txBody>
      </p:sp>
    </p:spTree>
    <p:extLst>
      <p:ext uri="{BB962C8B-B14F-4D97-AF65-F5344CB8AC3E}">
        <p14:creationId xmlns:p14="http://schemas.microsoft.com/office/powerpoint/2010/main" val="2316828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57663">
                                            <p:txEl>
                                              <p:pRg st="0" end="0"/>
                                            </p:txEl>
                                          </p:spTgt>
                                        </p:tgtEl>
                                        <p:attrNameLst>
                                          <p:attrName>style.visibility</p:attrName>
                                        </p:attrNameLst>
                                      </p:cBhvr>
                                      <p:to>
                                        <p:strVal val="visible"/>
                                      </p:to>
                                    </p:set>
                                    <p:animEffect transition="in" filter="wipe(left)">
                                      <p:cBhvr>
                                        <p:cTn id="7" dur="500"/>
                                        <p:tgtEl>
                                          <p:spTgt spid="27576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57663">
                                            <p:txEl>
                                              <p:pRg st="1" end="1"/>
                                            </p:txEl>
                                          </p:spTgt>
                                        </p:tgtEl>
                                        <p:attrNameLst>
                                          <p:attrName>style.visibility</p:attrName>
                                        </p:attrNameLst>
                                      </p:cBhvr>
                                      <p:to>
                                        <p:strVal val="visible"/>
                                      </p:to>
                                    </p:set>
                                    <p:animEffect transition="in" filter="wipe(left)">
                                      <p:cBhvr>
                                        <p:cTn id="12" dur="500"/>
                                        <p:tgtEl>
                                          <p:spTgt spid="27576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766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9682"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56</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59711" name="Rectangle 31"/>
          <p:cNvSpPr>
            <a:spLocks noChangeArrowheads="1"/>
          </p:cNvSpPr>
          <p:nvPr/>
        </p:nvSpPr>
        <p:spPr bwMode="auto">
          <a:xfrm>
            <a:off x="152400" y="771525"/>
            <a:ext cx="8818563"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100" b="0"/>
              <a:t>L’effetto di una variabile dipende dal livello dell’altra</a:t>
            </a:r>
          </a:p>
          <a:p>
            <a:pPr algn="just">
              <a:spcAft>
                <a:spcPct val="25000"/>
              </a:spcAft>
              <a:buClr>
                <a:schemeClr val="accent2"/>
              </a:buClr>
              <a:buFont typeface="Wingdings" panose="05000000000000000000" pitchFamily="2" charset="2"/>
              <a:buChar char="§"/>
            </a:pPr>
            <a:r>
              <a:rPr lang="en-US" altLang="it-IT" sz="2100" b="0"/>
              <a:t>Il sorriso </a:t>
            </a:r>
            <a:r>
              <a:rPr lang="en-US" altLang="it-IT" sz="2100" b="0" i="1"/>
              <a:t>riduce</a:t>
            </a:r>
            <a:r>
              <a:rPr lang="en-US" altLang="it-IT" sz="2100" b="0"/>
              <a:t> il giudizio di colpevolezza di facce non attraenti</a:t>
            </a:r>
          </a:p>
          <a:p>
            <a:pPr algn="just">
              <a:spcAft>
                <a:spcPct val="25000"/>
              </a:spcAft>
              <a:buClr>
                <a:schemeClr val="accent2"/>
              </a:buClr>
              <a:buFont typeface="Wingdings" panose="05000000000000000000" pitchFamily="2" charset="2"/>
              <a:buChar char="§"/>
            </a:pPr>
            <a:r>
              <a:rPr lang="en-US" altLang="it-IT" sz="2100" b="0"/>
              <a:t>Il sorriso fa </a:t>
            </a:r>
            <a:r>
              <a:rPr lang="en-US" altLang="it-IT" sz="2100" b="0" i="1"/>
              <a:t>aumentare</a:t>
            </a:r>
            <a:r>
              <a:rPr lang="en-US" altLang="it-IT" sz="2100" b="0"/>
              <a:t> il giudizio di colpevolezza di facce attraenti </a:t>
            </a:r>
            <a:endParaRPr lang="it-IT" altLang="it-IT" sz="2100" b="0"/>
          </a:p>
        </p:txBody>
      </p:sp>
      <p:sp>
        <p:nvSpPr>
          <p:cNvPr id="2759712" name="Rectangle 32"/>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Interazione </a:t>
            </a:r>
          </a:p>
        </p:txBody>
      </p:sp>
      <p:pic>
        <p:nvPicPr>
          <p:cNvPr id="2759713" name="Picture 3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59714" name="Picture 34"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59715" name="Picture 35"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59716" name="Picture 3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
        <p:nvSpPr>
          <p:cNvPr id="2759717" name="Line 37"/>
          <p:cNvSpPr>
            <a:spLocks noChangeShapeType="1"/>
          </p:cNvSpPr>
          <p:nvPr/>
        </p:nvSpPr>
        <p:spPr bwMode="auto">
          <a:xfrm>
            <a:off x="4591050" y="4514850"/>
            <a:ext cx="1695450" cy="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59718" name="Text Box 38"/>
          <p:cNvSpPr txBox="1">
            <a:spLocks noChangeArrowheads="1"/>
          </p:cNvSpPr>
          <p:nvPr/>
        </p:nvSpPr>
        <p:spPr bwMode="auto">
          <a:xfrm>
            <a:off x="4857750" y="4119563"/>
            <a:ext cx="11271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+64</a:t>
            </a:r>
          </a:p>
        </p:txBody>
      </p:sp>
      <p:sp>
        <p:nvSpPr>
          <p:cNvPr id="2759719" name="Line 39"/>
          <p:cNvSpPr>
            <a:spLocks noChangeShapeType="1"/>
          </p:cNvSpPr>
          <p:nvPr/>
        </p:nvSpPr>
        <p:spPr bwMode="auto">
          <a:xfrm>
            <a:off x="4618038" y="5475288"/>
            <a:ext cx="1695450" cy="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59720" name="Text Box 40"/>
          <p:cNvSpPr txBox="1">
            <a:spLocks noChangeArrowheads="1"/>
          </p:cNvSpPr>
          <p:nvPr/>
        </p:nvSpPr>
        <p:spPr bwMode="auto">
          <a:xfrm>
            <a:off x="4960938" y="5080000"/>
            <a:ext cx="10509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-16</a:t>
            </a:r>
          </a:p>
        </p:txBody>
      </p:sp>
      <p:pic>
        <p:nvPicPr>
          <p:cNvPr id="2759721"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0"/>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104456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59711">
                                            <p:txEl>
                                              <p:pRg st="0" end="0"/>
                                            </p:txEl>
                                          </p:spTgt>
                                        </p:tgtEl>
                                        <p:attrNameLst>
                                          <p:attrName>style.visibility</p:attrName>
                                        </p:attrNameLst>
                                      </p:cBhvr>
                                      <p:to>
                                        <p:strVal val="visible"/>
                                      </p:to>
                                    </p:set>
                                    <p:animEffect transition="in" filter="wipe(left)">
                                      <p:cBhvr>
                                        <p:cTn id="7" dur="500"/>
                                        <p:tgtEl>
                                          <p:spTgt spid="27597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59711">
                                            <p:txEl>
                                              <p:pRg st="1" end="1"/>
                                            </p:txEl>
                                          </p:spTgt>
                                        </p:tgtEl>
                                        <p:attrNameLst>
                                          <p:attrName>style.visibility</p:attrName>
                                        </p:attrNameLst>
                                      </p:cBhvr>
                                      <p:to>
                                        <p:strVal val="visible"/>
                                      </p:to>
                                    </p:set>
                                    <p:animEffect transition="in" filter="wipe(left)">
                                      <p:cBhvr>
                                        <p:cTn id="12" dur="500"/>
                                        <p:tgtEl>
                                          <p:spTgt spid="2759711">
                                            <p:txEl>
                                              <p:pRg st="1" end="1"/>
                                            </p:txEl>
                                          </p:spTgt>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59717"/>
                                        </p:tgtEl>
                                        <p:attrNameLst>
                                          <p:attrName>style.visibility</p:attrName>
                                        </p:attrNameLst>
                                      </p:cBhvr>
                                      <p:to>
                                        <p:strVal val="visible"/>
                                      </p:to>
                                    </p:set>
                                    <p:animEffect transition="in" filter="fade">
                                      <p:cBhvr>
                                        <p:cTn id="16" dur="2000"/>
                                        <p:tgtEl>
                                          <p:spTgt spid="2759717"/>
                                        </p:tgtEl>
                                      </p:cBhvr>
                                    </p:animEffect>
                                  </p:childTnLst>
                                </p:cTn>
                              </p:par>
                            </p:childTnLst>
                          </p:cTn>
                        </p:par>
                        <p:par>
                          <p:cTn id="17" fill="hold" nodeType="afterGroup">
                            <p:stCondLst>
                              <p:cond delay="2500"/>
                            </p:stCondLst>
                            <p:childTnLst>
                              <p:par>
                                <p:cTn id="18" presetID="22" presetClass="entr" presetSubtype="4" fill="hold" grpId="0" nodeType="afterEffect">
                                  <p:stCondLst>
                                    <p:cond delay="0"/>
                                  </p:stCondLst>
                                  <p:childTnLst>
                                    <p:set>
                                      <p:cBhvr>
                                        <p:cTn id="19" dur="1" fill="hold">
                                          <p:stCondLst>
                                            <p:cond delay="0"/>
                                          </p:stCondLst>
                                        </p:cTn>
                                        <p:tgtEl>
                                          <p:spTgt spid="2759718"/>
                                        </p:tgtEl>
                                        <p:attrNameLst>
                                          <p:attrName>style.visibility</p:attrName>
                                        </p:attrNameLst>
                                      </p:cBhvr>
                                      <p:to>
                                        <p:strVal val="visible"/>
                                      </p:to>
                                    </p:set>
                                    <p:animEffect transition="in" filter="wipe(down)">
                                      <p:cBhvr>
                                        <p:cTn id="20" dur="500"/>
                                        <p:tgtEl>
                                          <p:spTgt spid="27597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59711">
                                            <p:txEl>
                                              <p:pRg st="2" end="2"/>
                                            </p:txEl>
                                          </p:spTgt>
                                        </p:tgtEl>
                                        <p:attrNameLst>
                                          <p:attrName>style.visibility</p:attrName>
                                        </p:attrNameLst>
                                      </p:cBhvr>
                                      <p:to>
                                        <p:strVal val="visible"/>
                                      </p:to>
                                    </p:set>
                                    <p:animEffect transition="in" filter="wipe(left)">
                                      <p:cBhvr>
                                        <p:cTn id="25" dur="500"/>
                                        <p:tgtEl>
                                          <p:spTgt spid="2759711">
                                            <p:txEl>
                                              <p:pRg st="2" end="2"/>
                                            </p:txEl>
                                          </p:spTgt>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59719"/>
                                        </p:tgtEl>
                                        <p:attrNameLst>
                                          <p:attrName>style.visibility</p:attrName>
                                        </p:attrNameLst>
                                      </p:cBhvr>
                                      <p:to>
                                        <p:strVal val="visible"/>
                                      </p:to>
                                    </p:set>
                                    <p:animEffect transition="in" filter="fade">
                                      <p:cBhvr>
                                        <p:cTn id="29" dur="2000"/>
                                        <p:tgtEl>
                                          <p:spTgt spid="2759719"/>
                                        </p:tgtEl>
                                      </p:cBhvr>
                                    </p:animEffect>
                                  </p:childTnLst>
                                </p:cTn>
                              </p:par>
                            </p:childTnLst>
                          </p:cTn>
                        </p:par>
                        <p:par>
                          <p:cTn id="30" fill="hold" nodeType="afterGroup">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2759720"/>
                                        </p:tgtEl>
                                        <p:attrNameLst>
                                          <p:attrName>style.visibility</p:attrName>
                                        </p:attrNameLst>
                                      </p:cBhvr>
                                      <p:to>
                                        <p:strVal val="visible"/>
                                      </p:to>
                                    </p:set>
                                    <p:animEffect transition="in" filter="wipe(down)">
                                      <p:cBhvr>
                                        <p:cTn id="33" dur="500"/>
                                        <p:tgtEl>
                                          <p:spTgt spid="275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9711" grpId="0" build="p" autoUpdateAnimBg="0"/>
      <p:bldP spid="2759717" grpId="0" animBg="1"/>
      <p:bldP spid="2759718" grpId="0" animBg="1"/>
      <p:bldP spid="2759719" grpId="0" animBg="1"/>
      <p:bldP spid="27597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Text Box 2"/>
          <p:cNvSpPr txBox="1">
            <a:spLocks noChangeArrowheads="1"/>
          </p:cNvSpPr>
          <p:nvPr/>
        </p:nvSpPr>
        <p:spPr bwMode="auto">
          <a:xfrm>
            <a:off x="300038" y="298450"/>
            <a:ext cx="6888162"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en-US" altLang="it-IT" sz="4400">
                <a:solidFill>
                  <a:schemeClr val="accent2"/>
                </a:solidFill>
              </a:rPr>
              <a:t>minacce: cosa e perchè</a:t>
            </a:r>
          </a:p>
        </p:txBody>
      </p:sp>
      <p:sp>
        <p:nvSpPr>
          <p:cNvPr id="2537475" name="Rectangle 3"/>
          <p:cNvSpPr>
            <a:spLocks noChangeArrowheads="1"/>
          </p:cNvSpPr>
          <p:nvPr/>
        </p:nvSpPr>
        <p:spPr bwMode="auto">
          <a:xfrm>
            <a:off x="247650" y="1238250"/>
            <a:ext cx="86106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spcBef>
                <a:spcPct val="20000"/>
              </a:spcBef>
              <a:buClr>
                <a:schemeClr val="accent2"/>
              </a:buClr>
              <a:buFont typeface="Wingdings" panose="05000000000000000000" pitchFamily="2" charset="2"/>
              <a:buChar char="§"/>
            </a:pPr>
            <a:r>
              <a:rPr lang="en-US" altLang="it-IT" sz="2800" b="0"/>
              <a:t>Le minacce alla validità sono ragioni specifiche sul perchè inferenze su, covariazioni, causazioni, costrutti, affermazioni riguardo alla generalizzabilità di una relazione causale, potrebbero essere in parte o completamente sbagliate;</a:t>
            </a:r>
          </a:p>
          <a:p>
            <a:pPr algn="just" eaLnBrk="0" hangingPunct="0">
              <a:spcBef>
                <a:spcPct val="20000"/>
              </a:spcBef>
              <a:buClr>
                <a:schemeClr val="accent2"/>
              </a:buClr>
              <a:buFont typeface="Wingdings" panose="05000000000000000000" pitchFamily="2" charset="2"/>
              <a:buChar char="§"/>
            </a:pPr>
            <a:r>
              <a:rPr lang="en-US" altLang="it-IT" sz="2800" b="0"/>
              <a:t>Esse hanno una funzione fondamentale: quella di aiutare lo sperimentatore ad anticipare le criticità delle inferenze sperimentali, acquisite sulla base dell’ esperienza passata, in maniera da permettergli di evitarle.</a:t>
            </a:r>
          </a:p>
          <a:p>
            <a:pPr algn="just" eaLnBrk="0" hangingPunct="0">
              <a:spcBef>
                <a:spcPct val="20000"/>
              </a:spcBef>
              <a:buClr>
                <a:schemeClr val="accent2"/>
              </a:buClr>
              <a:buFont typeface="Wingdings" panose="05000000000000000000" pitchFamily="2" charset="2"/>
              <a:buChar char="§"/>
            </a:pPr>
            <a:r>
              <a:rPr lang="en-US" altLang="it-IT" sz="2800" b="0"/>
              <a:t>Le minacce alla validità sono quindi </a:t>
            </a:r>
            <a:r>
              <a:rPr lang="en-US" altLang="it-IT" sz="2800"/>
              <a:t>strumenti euristici</a:t>
            </a:r>
            <a:endParaRPr lang="it-IT" altLang="it-IT" sz="2800"/>
          </a:p>
        </p:txBody>
      </p:sp>
      <p:pic>
        <p:nvPicPr>
          <p:cNvPr id="2537476" name="Picture 4" descr="acquistare-casa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0"/>
            <a:ext cx="1390650" cy="126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24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37475">
                                            <p:txEl>
                                              <p:pRg st="0" end="0"/>
                                            </p:txEl>
                                          </p:spTgt>
                                        </p:tgtEl>
                                        <p:attrNameLst>
                                          <p:attrName>style.visibility</p:attrName>
                                        </p:attrNameLst>
                                      </p:cBhvr>
                                      <p:to>
                                        <p:strVal val="visible"/>
                                      </p:to>
                                    </p:set>
                                    <p:animEffect transition="in" filter="wipe(left)">
                                      <p:cBhvr>
                                        <p:cTn id="7" dur="500"/>
                                        <p:tgtEl>
                                          <p:spTgt spid="2537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37475">
                                            <p:txEl>
                                              <p:pRg st="1" end="1"/>
                                            </p:txEl>
                                          </p:spTgt>
                                        </p:tgtEl>
                                        <p:attrNameLst>
                                          <p:attrName>style.visibility</p:attrName>
                                        </p:attrNameLst>
                                      </p:cBhvr>
                                      <p:to>
                                        <p:strVal val="visible"/>
                                      </p:to>
                                    </p:set>
                                    <p:animEffect transition="in" filter="wipe(left)">
                                      <p:cBhvr>
                                        <p:cTn id="12" dur="500"/>
                                        <p:tgtEl>
                                          <p:spTgt spid="25374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37475">
                                            <p:txEl>
                                              <p:pRg st="2" end="2"/>
                                            </p:txEl>
                                          </p:spTgt>
                                        </p:tgtEl>
                                        <p:attrNameLst>
                                          <p:attrName>style.visibility</p:attrName>
                                        </p:attrNameLst>
                                      </p:cBhvr>
                                      <p:to>
                                        <p:strVal val="visible"/>
                                      </p:to>
                                    </p:set>
                                    <p:animEffect transition="in" filter="wipe(left)">
                                      <p:cBhvr>
                                        <p:cTn id="17" dur="500"/>
                                        <p:tgtEl>
                                          <p:spTgt spid="25374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747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1730" name="Group 2"/>
          <p:cNvGraphicFramePr>
            <a:graphicFrameLocks noGrp="1"/>
          </p:cNvGraphicFramePr>
          <p:nvPr/>
        </p:nvGraphicFramePr>
        <p:xfrm>
          <a:off x="361950" y="2114550"/>
          <a:ext cx="8458200" cy="4689476"/>
        </p:xfrm>
        <a:graphic>
          <a:graphicData uri="http://schemas.openxmlformats.org/drawingml/2006/table">
            <a:tbl>
              <a:tblPr/>
              <a:tblGrid>
                <a:gridCol w="2589213"/>
                <a:gridCol w="2543175"/>
                <a:gridCol w="2397125"/>
                <a:gridCol w="928687"/>
              </a:tblGrid>
              <a:tr h="733425">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Piacevolezza (B)</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Espressione Facciale (A)</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025">
                <a:tc vMerge="1">
                  <a:txBody>
                    <a:bodyPr/>
                    <a:lstStyle/>
                    <a:p>
                      <a:endParaRPr lang="it-IT"/>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Neutra (A1)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Sorrdidente (A2)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it-IT"/>
                    </a:p>
                  </a:txBody>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Non Attraente (B1)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56</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Attraente (B2)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A1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A2 B2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24</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 </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52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200" b="1" i="0" u="none" strike="noStrike" cap="none" normalizeH="0" baseline="0" smtClean="0">
                          <a:ln>
                            <a:noFill/>
                          </a:ln>
                          <a:solidFill>
                            <a:schemeClr val="accent2"/>
                          </a:solidFill>
                          <a:effectLst/>
                          <a:latin typeface="Arial" panose="020B0604020202020204" pitchFamily="34" charset="0"/>
                          <a:cs typeface="Arial" panose="020B0604020202020204" pitchFamily="34" charset="0"/>
                        </a:rPr>
                        <a:t>28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1759" name="Rectangle 31"/>
          <p:cNvSpPr>
            <a:spLocks noChangeArrowheads="1"/>
          </p:cNvSpPr>
          <p:nvPr/>
        </p:nvSpPr>
        <p:spPr bwMode="auto">
          <a:xfrm>
            <a:off x="152400" y="771525"/>
            <a:ext cx="8818563"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100" b="0"/>
              <a:t>Analogamente …</a:t>
            </a:r>
          </a:p>
          <a:p>
            <a:pPr algn="just">
              <a:spcAft>
                <a:spcPct val="25000"/>
              </a:spcAft>
              <a:buClr>
                <a:schemeClr val="accent2"/>
              </a:buClr>
              <a:buFont typeface="Wingdings" panose="05000000000000000000" pitchFamily="2" charset="2"/>
              <a:buChar char="§"/>
            </a:pPr>
            <a:r>
              <a:rPr lang="en-US" altLang="it-IT" sz="2100" b="0"/>
              <a:t>La piacevolezza </a:t>
            </a:r>
            <a:r>
              <a:rPr lang="en-US" altLang="it-IT" sz="2100" b="0" i="1"/>
              <a:t>riduce</a:t>
            </a:r>
            <a:r>
              <a:rPr lang="en-US" altLang="it-IT" sz="2100" b="0"/>
              <a:t> il giudizio di colpevolezza di facce neutre</a:t>
            </a:r>
          </a:p>
          <a:p>
            <a:pPr algn="just">
              <a:spcAft>
                <a:spcPct val="25000"/>
              </a:spcAft>
              <a:buClr>
                <a:schemeClr val="accent2"/>
              </a:buClr>
              <a:buFont typeface="Wingdings" panose="05000000000000000000" pitchFamily="2" charset="2"/>
              <a:buChar char="§"/>
            </a:pPr>
            <a:r>
              <a:rPr lang="en-US" altLang="it-IT" sz="2100" b="0"/>
              <a:t>La piacevolezza </a:t>
            </a:r>
            <a:r>
              <a:rPr lang="en-US" altLang="it-IT" sz="2100" b="0" i="1"/>
              <a:t>aumenta</a:t>
            </a:r>
            <a:r>
              <a:rPr lang="en-US" altLang="it-IT" sz="2100" b="0"/>
              <a:t> il giudizio di colpevolezza di facce sorridenti </a:t>
            </a:r>
            <a:endParaRPr lang="it-IT" altLang="it-IT" sz="2100" b="0"/>
          </a:p>
        </p:txBody>
      </p:sp>
      <p:sp>
        <p:nvSpPr>
          <p:cNvPr id="2761760" name="Rectangle 32"/>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Interazione </a:t>
            </a:r>
          </a:p>
        </p:txBody>
      </p:sp>
      <p:pic>
        <p:nvPicPr>
          <p:cNvPr id="2761761" name="Picture 3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848225"/>
            <a:ext cx="658813" cy="920750"/>
          </a:xfrm>
          <a:prstGeom prst="rect">
            <a:avLst/>
          </a:prstGeom>
          <a:noFill/>
          <a:extLst>
            <a:ext uri="{909E8E84-426E-40DD-AFC4-6F175D3DCCD1}">
              <a14:hiddenFill xmlns:a14="http://schemas.microsoft.com/office/drawing/2010/main">
                <a:solidFill>
                  <a:srgbClr val="FFFFFF"/>
                </a:solidFill>
              </a14:hiddenFill>
            </a:ext>
          </a:extLst>
        </p:spPr>
      </p:pic>
      <p:pic>
        <p:nvPicPr>
          <p:cNvPr id="2761762" name="Picture 34" descr="Ca_Fe1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63" y="4848225"/>
            <a:ext cx="6556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2761763" name="Picture 35" descr="Ca_Fe19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850" y="3848100"/>
            <a:ext cx="649288" cy="908050"/>
          </a:xfrm>
          <a:prstGeom prst="rect">
            <a:avLst/>
          </a:prstGeom>
          <a:noFill/>
          <a:extLst>
            <a:ext uri="{909E8E84-426E-40DD-AFC4-6F175D3DCCD1}">
              <a14:hiddenFill xmlns:a14="http://schemas.microsoft.com/office/drawing/2010/main">
                <a:solidFill>
                  <a:srgbClr val="FFFFFF"/>
                </a:solidFill>
              </a14:hiddenFill>
            </a:ext>
          </a:extLst>
        </p:spPr>
      </p:pic>
      <p:pic>
        <p:nvPicPr>
          <p:cNvPr id="2761764" name="Picture 3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3848100"/>
            <a:ext cx="658812" cy="920750"/>
          </a:xfrm>
          <a:prstGeom prst="rect">
            <a:avLst/>
          </a:prstGeom>
          <a:noFill/>
          <a:extLst>
            <a:ext uri="{909E8E84-426E-40DD-AFC4-6F175D3DCCD1}">
              <a14:hiddenFill xmlns:a14="http://schemas.microsoft.com/office/drawing/2010/main">
                <a:solidFill>
                  <a:srgbClr val="FFFFFF"/>
                </a:solidFill>
              </a14:hiddenFill>
            </a:ext>
          </a:extLst>
        </p:spPr>
      </p:pic>
      <p:sp>
        <p:nvSpPr>
          <p:cNvPr id="2761765" name="Line 37"/>
          <p:cNvSpPr>
            <a:spLocks noChangeShapeType="1"/>
          </p:cNvSpPr>
          <p:nvPr/>
        </p:nvSpPr>
        <p:spPr bwMode="auto">
          <a:xfrm>
            <a:off x="4248150" y="4610100"/>
            <a:ext cx="0" cy="85725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61766" name="Text Box 38"/>
          <p:cNvSpPr txBox="1">
            <a:spLocks noChangeArrowheads="1"/>
          </p:cNvSpPr>
          <p:nvPr/>
        </p:nvSpPr>
        <p:spPr bwMode="auto">
          <a:xfrm>
            <a:off x="4362450" y="4824413"/>
            <a:ext cx="1042988"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+72</a:t>
            </a:r>
          </a:p>
        </p:txBody>
      </p:sp>
      <p:sp>
        <p:nvSpPr>
          <p:cNvPr id="2761767" name="Line 39"/>
          <p:cNvSpPr>
            <a:spLocks noChangeShapeType="1"/>
          </p:cNvSpPr>
          <p:nvPr/>
        </p:nvSpPr>
        <p:spPr bwMode="auto">
          <a:xfrm>
            <a:off x="6694488" y="4656138"/>
            <a:ext cx="0" cy="723900"/>
          </a:xfrm>
          <a:prstGeom prst="line">
            <a:avLst/>
          </a:prstGeom>
          <a:noFill/>
          <a:ln w="38100">
            <a:solidFill>
              <a:schemeClr val="folHlink"/>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61768" name="Text Box 40"/>
          <p:cNvSpPr txBox="1">
            <a:spLocks noChangeArrowheads="1"/>
          </p:cNvSpPr>
          <p:nvPr/>
        </p:nvSpPr>
        <p:spPr bwMode="auto">
          <a:xfrm>
            <a:off x="6827838" y="4889500"/>
            <a:ext cx="796925" cy="3651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latin typeface="Symbol" panose="05050102010706020507" pitchFamily="18" charset="2"/>
              </a:rPr>
              <a:t>D </a:t>
            </a:r>
            <a:r>
              <a:rPr lang="it-IT" altLang="it-IT" sz="2400"/>
              <a:t>= -8</a:t>
            </a:r>
          </a:p>
        </p:txBody>
      </p:sp>
      <p:pic>
        <p:nvPicPr>
          <p:cNvPr id="2761769"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0"/>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3990934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61759">
                                            <p:txEl>
                                              <p:pRg st="0" end="0"/>
                                            </p:txEl>
                                          </p:spTgt>
                                        </p:tgtEl>
                                        <p:attrNameLst>
                                          <p:attrName>style.visibility</p:attrName>
                                        </p:attrNameLst>
                                      </p:cBhvr>
                                      <p:to>
                                        <p:strVal val="visible"/>
                                      </p:to>
                                    </p:set>
                                    <p:animEffect transition="in" filter="wipe(left)">
                                      <p:cBhvr>
                                        <p:cTn id="7" dur="500"/>
                                        <p:tgtEl>
                                          <p:spTgt spid="27617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1759">
                                            <p:txEl>
                                              <p:pRg st="1" end="1"/>
                                            </p:txEl>
                                          </p:spTgt>
                                        </p:tgtEl>
                                        <p:attrNameLst>
                                          <p:attrName>style.visibility</p:attrName>
                                        </p:attrNameLst>
                                      </p:cBhvr>
                                      <p:to>
                                        <p:strVal val="visible"/>
                                      </p:to>
                                    </p:set>
                                    <p:animEffect transition="in" filter="wipe(left)">
                                      <p:cBhvr>
                                        <p:cTn id="12" dur="500"/>
                                        <p:tgtEl>
                                          <p:spTgt spid="2761759">
                                            <p:txEl>
                                              <p:pRg st="1" end="1"/>
                                            </p:txEl>
                                          </p:spTgt>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61765"/>
                                        </p:tgtEl>
                                        <p:attrNameLst>
                                          <p:attrName>style.visibility</p:attrName>
                                        </p:attrNameLst>
                                      </p:cBhvr>
                                      <p:to>
                                        <p:strVal val="visible"/>
                                      </p:to>
                                    </p:set>
                                    <p:animEffect transition="in" filter="fade">
                                      <p:cBhvr>
                                        <p:cTn id="16" dur="2000"/>
                                        <p:tgtEl>
                                          <p:spTgt spid="2761765"/>
                                        </p:tgtEl>
                                      </p:cBhvr>
                                    </p:animEffect>
                                  </p:childTnLst>
                                </p:cTn>
                              </p:par>
                            </p:childTnLst>
                          </p:cTn>
                        </p:par>
                        <p:par>
                          <p:cTn id="17" fill="hold" nodeType="afterGroup">
                            <p:stCondLst>
                              <p:cond delay="2500"/>
                            </p:stCondLst>
                            <p:childTnLst>
                              <p:par>
                                <p:cTn id="18" presetID="22" presetClass="entr" presetSubtype="4" fill="hold" grpId="0" nodeType="afterEffect">
                                  <p:stCondLst>
                                    <p:cond delay="0"/>
                                  </p:stCondLst>
                                  <p:childTnLst>
                                    <p:set>
                                      <p:cBhvr>
                                        <p:cTn id="19" dur="1" fill="hold">
                                          <p:stCondLst>
                                            <p:cond delay="0"/>
                                          </p:stCondLst>
                                        </p:cTn>
                                        <p:tgtEl>
                                          <p:spTgt spid="2761766"/>
                                        </p:tgtEl>
                                        <p:attrNameLst>
                                          <p:attrName>style.visibility</p:attrName>
                                        </p:attrNameLst>
                                      </p:cBhvr>
                                      <p:to>
                                        <p:strVal val="visible"/>
                                      </p:to>
                                    </p:set>
                                    <p:animEffect transition="in" filter="wipe(down)">
                                      <p:cBhvr>
                                        <p:cTn id="20" dur="500"/>
                                        <p:tgtEl>
                                          <p:spTgt spid="27617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61759">
                                            <p:txEl>
                                              <p:pRg st="2" end="2"/>
                                            </p:txEl>
                                          </p:spTgt>
                                        </p:tgtEl>
                                        <p:attrNameLst>
                                          <p:attrName>style.visibility</p:attrName>
                                        </p:attrNameLst>
                                      </p:cBhvr>
                                      <p:to>
                                        <p:strVal val="visible"/>
                                      </p:to>
                                    </p:set>
                                    <p:animEffect transition="in" filter="wipe(left)">
                                      <p:cBhvr>
                                        <p:cTn id="25" dur="500"/>
                                        <p:tgtEl>
                                          <p:spTgt spid="2761759">
                                            <p:txEl>
                                              <p:pRg st="2" end="2"/>
                                            </p:txEl>
                                          </p:spTgt>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61767"/>
                                        </p:tgtEl>
                                        <p:attrNameLst>
                                          <p:attrName>style.visibility</p:attrName>
                                        </p:attrNameLst>
                                      </p:cBhvr>
                                      <p:to>
                                        <p:strVal val="visible"/>
                                      </p:to>
                                    </p:set>
                                    <p:animEffect transition="in" filter="fade">
                                      <p:cBhvr>
                                        <p:cTn id="29" dur="2000"/>
                                        <p:tgtEl>
                                          <p:spTgt spid="2761767"/>
                                        </p:tgtEl>
                                      </p:cBhvr>
                                    </p:animEffect>
                                  </p:childTnLst>
                                </p:cTn>
                              </p:par>
                            </p:childTnLst>
                          </p:cTn>
                        </p:par>
                        <p:par>
                          <p:cTn id="30" fill="hold" nodeType="afterGroup">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2761768"/>
                                        </p:tgtEl>
                                        <p:attrNameLst>
                                          <p:attrName>style.visibility</p:attrName>
                                        </p:attrNameLst>
                                      </p:cBhvr>
                                      <p:to>
                                        <p:strVal val="visible"/>
                                      </p:to>
                                    </p:set>
                                    <p:animEffect transition="in" filter="wipe(down)">
                                      <p:cBhvr>
                                        <p:cTn id="33" dur="500"/>
                                        <p:tgtEl>
                                          <p:spTgt spid="2761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1759" grpId="0" build="p" autoUpdateAnimBg="0"/>
      <p:bldP spid="2761765" grpId="0" animBg="1"/>
      <p:bldP spid="2761766" grpId="0" animBg="1"/>
      <p:bldP spid="2761767" grpId="0" animBg="1"/>
      <p:bldP spid="27617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3778" name="Rectangle 2"/>
          <p:cNvSpPr>
            <a:spLocks noGrp="1" noChangeArrowheads="1"/>
          </p:cNvSpPr>
          <p:nvPr>
            <p:ph type="title"/>
          </p:nvPr>
        </p:nvSpPr>
        <p:spPr>
          <a:xfrm>
            <a:off x="381000" y="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Visualizzare l’interazione</a:t>
            </a:r>
          </a:p>
        </p:txBody>
      </p:sp>
      <p:grpSp>
        <p:nvGrpSpPr>
          <p:cNvPr id="2763779" name="Group 3"/>
          <p:cNvGrpSpPr>
            <a:grpSpLocks/>
          </p:cNvGrpSpPr>
          <p:nvPr/>
        </p:nvGrpSpPr>
        <p:grpSpPr bwMode="auto">
          <a:xfrm>
            <a:off x="1135063" y="2076450"/>
            <a:ext cx="5503862" cy="3746500"/>
            <a:chOff x="715" y="1308"/>
            <a:chExt cx="3467" cy="2360"/>
          </a:xfrm>
        </p:grpSpPr>
        <p:grpSp>
          <p:nvGrpSpPr>
            <p:cNvPr id="2763780" name="Group 4"/>
            <p:cNvGrpSpPr>
              <a:grpSpLocks/>
            </p:cNvGrpSpPr>
            <p:nvPr/>
          </p:nvGrpSpPr>
          <p:grpSpPr bwMode="auto">
            <a:xfrm>
              <a:off x="715" y="1308"/>
              <a:ext cx="3467" cy="2099"/>
              <a:chOff x="715" y="1308"/>
              <a:chExt cx="3467" cy="2099"/>
            </a:xfrm>
          </p:grpSpPr>
          <p:sp>
            <p:nvSpPr>
              <p:cNvPr id="2763781" name="Rectangle 5"/>
              <p:cNvSpPr>
                <a:spLocks noChangeArrowheads="1"/>
              </p:cNvSpPr>
              <p:nvPr/>
            </p:nvSpPr>
            <p:spPr bwMode="auto">
              <a:xfrm>
                <a:off x="1431" y="1449"/>
                <a:ext cx="2751" cy="1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63782" name="Line 6"/>
              <p:cNvSpPr>
                <a:spLocks noChangeShapeType="1"/>
              </p:cNvSpPr>
              <p:nvPr/>
            </p:nvSpPr>
            <p:spPr bwMode="auto">
              <a:xfrm>
                <a:off x="1431" y="2700"/>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3783" name="Line 7"/>
              <p:cNvSpPr>
                <a:spLocks noChangeShapeType="1"/>
              </p:cNvSpPr>
              <p:nvPr/>
            </p:nvSpPr>
            <p:spPr bwMode="auto">
              <a:xfrm>
                <a:off x="1431" y="2387"/>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3784" name="Line 8"/>
              <p:cNvSpPr>
                <a:spLocks noChangeShapeType="1"/>
              </p:cNvSpPr>
              <p:nvPr/>
            </p:nvSpPr>
            <p:spPr bwMode="auto">
              <a:xfrm>
                <a:off x="1431" y="2074"/>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3785" name="Line 9"/>
              <p:cNvSpPr>
                <a:spLocks noChangeShapeType="1"/>
              </p:cNvSpPr>
              <p:nvPr/>
            </p:nvSpPr>
            <p:spPr bwMode="auto">
              <a:xfrm>
                <a:off x="1431" y="1761"/>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3786" name="Line 10"/>
              <p:cNvSpPr>
                <a:spLocks noChangeShapeType="1"/>
              </p:cNvSpPr>
              <p:nvPr/>
            </p:nvSpPr>
            <p:spPr bwMode="auto">
              <a:xfrm>
                <a:off x="1431" y="1449"/>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3787" name="Line 11"/>
              <p:cNvSpPr>
                <a:spLocks noChangeShapeType="1"/>
              </p:cNvSpPr>
              <p:nvPr/>
            </p:nvSpPr>
            <p:spPr bwMode="auto">
              <a:xfrm>
                <a:off x="1431" y="1449"/>
                <a:ext cx="1" cy="1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88" name="Line 12"/>
              <p:cNvSpPr>
                <a:spLocks noChangeShapeType="1"/>
              </p:cNvSpPr>
              <p:nvPr/>
            </p:nvSpPr>
            <p:spPr bwMode="auto">
              <a:xfrm>
                <a:off x="1372" y="3012"/>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89" name="Line 13"/>
              <p:cNvSpPr>
                <a:spLocks noChangeShapeType="1"/>
              </p:cNvSpPr>
              <p:nvPr/>
            </p:nvSpPr>
            <p:spPr bwMode="auto">
              <a:xfrm>
                <a:off x="1372" y="2700"/>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0" name="Line 14"/>
              <p:cNvSpPr>
                <a:spLocks noChangeShapeType="1"/>
              </p:cNvSpPr>
              <p:nvPr/>
            </p:nvSpPr>
            <p:spPr bwMode="auto">
              <a:xfrm>
                <a:off x="1372" y="2387"/>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1" name="Line 15"/>
              <p:cNvSpPr>
                <a:spLocks noChangeShapeType="1"/>
              </p:cNvSpPr>
              <p:nvPr/>
            </p:nvSpPr>
            <p:spPr bwMode="auto">
              <a:xfrm>
                <a:off x="1372" y="2074"/>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2" name="Line 16"/>
              <p:cNvSpPr>
                <a:spLocks noChangeShapeType="1"/>
              </p:cNvSpPr>
              <p:nvPr/>
            </p:nvSpPr>
            <p:spPr bwMode="auto">
              <a:xfrm>
                <a:off x="1372" y="1761"/>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3" name="Line 17"/>
              <p:cNvSpPr>
                <a:spLocks noChangeShapeType="1"/>
              </p:cNvSpPr>
              <p:nvPr/>
            </p:nvSpPr>
            <p:spPr bwMode="auto">
              <a:xfrm>
                <a:off x="1372" y="1449"/>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4" name="Line 18"/>
              <p:cNvSpPr>
                <a:spLocks noChangeShapeType="1"/>
              </p:cNvSpPr>
              <p:nvPr/>
            </p:nvSpPr>
            <p:spPr bwMode="auto">
              <a:xfrm>
                <a:off x="1431" y="3012"/>
                <a:ext cx="275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5" name="Line 19"/>
              <p:cNvSpPr>
                <a:spLocks noChangeShapeType="1"/>
              </p:cNvSpPr>
              <p:nvPr/>
            </p:nvSpPr>
            <p:spPr bwMode="auto">
              <a:xfrm flipV="1">
                <a:off x="1431" y="3012"/>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6" name="Line 20"/>
              <p:cNvSpPr>
                <a:spLocks noChangeShapeType="1"/>
              </p:cNvSpPr>
              <p:nvPr/>
            </p:nvSpPr>
            <p:spPr bwMode="auto">
              <a:xfrm flipV="1">
                <a:off x="2099" y="3000"/>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797" name="Rectangle 21"/>
              <p:cNvSpPr>
                <a:spLocks noChangeArrowheads="1"/>
              </p:cNvSpPr>
              <p:nvPr/>
            </p:nvSpPr>
            <p:spPr bwMode="auto">
              <a:xfrm>
                <a:off x="1184" y="2903"/>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0</a:t>
                </a:r>
                <a:endParaRPr lang="it-IT" altLang="it-IT"/>
              </a:p>
            </p:txBody>
          </p:sp>
          <p:sp>
            <p:nvSpPr>
              <p:cNvPr id="2763798" name="Rectangle 22"/>
              <p:cNvSpPr>
                <a:spLocks noChangeArrowheads="1"/>
              </p:cNvSpPr>
              <p:nvPr/>
            </p:nvSpPr>
            <p:spPr bwMode="auto">
              <a:xfrm>
                <a:off x="1079" y="2591"/>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20</a:t>
                </a:r>
                <a:endParaRPr lang="it-IT" altLang="it-IT"/>
              </a:p>
            </p:txBody>
          </p:sp>
          <p:sp>
            <p:nvSpPr>
              <p:cNvPr id="2763799" name="Rectangle 23"/>
              <p:cNvSpPr>
                <a:spLocks noChangeArrowheads="1"/>
              </p:cNvSpPr>
              <p:nvPr/>
            </p:nvSpPr>
            <p:spPr bwMode="auto">
              <a:xfrm>
                <a:off x="1079" y="2278"/>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40</a:t>
                </a:r>
                <a:endParaRPr lang="it-IT" altLang="it-IT"/>
              </a:p>
            </p:txBody>
          </p:sp>
          <p:sp>
            <p:nvSpPr>
              <p:cNvPr id="2763800" name="Rectangle 24"/>
              <p:cNvSpPr>
                <a:spLocks noChangeArrowheads="1"/>
              </p:cNvSpPr>
              <p:nvPr/>
            </p:nvSpPr>
            <p:spPr bwMode="auto">
              <a:xfrm>
                <a:off x="1079" y="1965"/>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60</a:t>
                </a:r>
                <a:endParaRPr lang="it-IT" altLang="it-IT"/>
              </a:p>
            </p:txBody>
          </p:sp>
          <p:sp>
            <p:nvSpPr>
              <p:cNvPr id="2763801" name="Rectangle 25"/>
              <p:cNvSpPr>
                <a:spLocks noChangeArrowheads="1"/>
              </p:cNvSpPr>
              <p:nvPr/>
            </p:nvSpPr>
            <p:spPr bwMode="auto">
              <a:xfrm>
                <a:off x="1079" y="1653"/>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80</a:t>
                </a:r>
                <a:endParaRPr lang="it-IT" altLang="it-IT"/>
              </a:p>
            </p:txBody>
          </p:sp>
          <p:sp>
            <p:nvSpPr>
              <p:cNvPr id="2763802" name="Rectangle 26"/>
              <p:cNvSpPr>
                <a:spLocks noChangeArrowheads="1"/>
              </p:cNvSpPr>
              <p:nvPr/>
            </p:nvSpPr>
            <p:spPr bwMode="auto">
              <a:xfrm>
                <a:off x="975" y="1340"/>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100</a:t>
                </a:r>
                <a:endParaRPr lang="it-IT" altLang="it-IT"/>
              </a:p>
            </p:txBody>
          </p:sp>
          <p:sp>
            <p:nvSpPr>
              <p:cNvPr id="2763803" name="Rectangle 27"/>
              <p:cNvSpPr>
                <a:spLocks noChangeArrowheads="1"/>
              </p:cNvSpPr>
              <p:nvPr/>
            </p:nvSpPr>
            <p:spPr bwMode="auto">
              <a:xfrm>
                <a:off x="1539" y="3177"/>
                <a:ext cx="11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Non Attraente</a:t>
                </a:r>
                <a:endParaRPr lang="it-IT" altLang="it-IT"/>
              </a:p>
            </p:txBody>
          </p:sp>
          <p:sp>
            <p:nvSpPr>
              <p:cNvPr id="2763804" name="Rectangle 28"/>
              <p:cNvSpPr>
                <a:spLocks noChangeArrowheads="1"/>
              </p:cNvSpPr>
              <p:nvPr/>
            </p:nvSpPr>
            <p:spPr bwMode="auto">
              <a:xfrm>
                <a:off x="3113" y="3177"/>
                <a:ext cx="77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Attraente</a:t>
                </a:r>
                <a:endParaRPr lang="it-IT" altLang="it-IT"/>
              </a:p>
            </p:txBody>
          </p:sp>
          <p:sp>
            <p:nvSpPr>
              <p:cNvPr id="2763805" name="Text Box 29"/>
              <p:cNvSpPr txBox="1">
                <a:spLocks noChangeArrowheads="1"/>
              </p:cNvSpPr>
              <p:nvPr/>
            </p:nvSpPr>
            <p:spPr bwMode="auto">
              <a:xfrm rot="16200000">
                <a:off x="-84" y="2107"/>
                <a:ext cx="1828"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it-IT" altLang="it-IT" sz="2400" b="0">
                    <a:solidFill>
                      <a:srgbClr val="000000"/>
                    </a:solidFill>
                  </a:rPr>
                  <a:t>Colpevolezza (0-100)</a:t>
                </a:r>
              </a:p>
            </p:txBody>
          </p:sp>
          <p:sp>
            <p:nvSpPr>
              <p:cNvPr id="2763806" name="Line 30"/>
              <p:cNvSpPr>
                <a:spLocks noChangeShapeType="1"/>
              </p:cNvSpPr>
              <p:nvPr/>
            </p:nvSpPr>
            <p:spPr bwMode="auto">
              <a:xfrm flipV="1">
                <a:off x="3532" y="3017"/>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763807" name="Text Box 31"/>
            <p:cNvSpPr txBox="1">
              <a:spLocks noChangeArrowheads="1"/>
            </p:cNvSpPr>
            <p:nvPr/>
          </p:nvSpPr>
          <p:spPr bwMode="auto">
            <a:xfrm>
              <a:off x="2292" y="3438"/>
              <a:ext cx="1185"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Piacevolezza</a:t>
              </a:r>
            </a:p>
          </p:txBody>
        </p:sp>
      </p:grpSp>
      <p:grpSp>
        <p:nvGrpSpPr>
          <p:cNvPr id="2763808" name="Group 32"/>
          <p:cNvGrpSpPr>
            <a:grpSpLocks/>
          </p:cNvGrpSpPr>
          <p:nvPr/>
        </p:nvGrpSpPr>
        <p:grpSpPr bwMode="auto">
          <a:xfrm>
            <a:off x="3009900" y="800100"/>
            <a:ext cx="3352800" cy="1276350"/>
            <a:chOff x="1896" y="504"/>
            <a:chExt cx="2112" cy="804"/>
          </a:xfrm>
        </p:grpSpPr>
        <p:sp>
          <p:nvSpPr>
            <p:cNvPr id="2763809" name="AutoShape 33"/>
            <p:cNvSpPr>
              <a:spLocks noChangeArrowheads="1"/>
            </p:cNvSpPr>
            <p:nvPr/>
          </p:nvSpPr>
          <p:spPr bwMode="auto">
            <a:xfrm>
              <a:off x="1908" y="504"/>
              <a:ext cx="2100" cy="804"/>
            </a:xfrm>
            <a:prstGeom prst="roundRect">
              <a:avLst>
                <a:gd name="adj" fmla="val 16667"/>
              </a:avLst>
            </a:prstGeom>
            <a:noFill/>
            <a:ln w="38100" algn="ctr">
              <a:solidFill>
                <a:srgbClr val="FF9900"/>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nvGrpSpPr>
            <p:cNvPr id="2763810" name="Group 34"/>
            <p:cNvGrpSpPr>
              <a:grpSpLocks/>
            </p:cNvGrpSpPr>
            <p:nvPr/>
          </p:nvGrpSpPr>
          <p:grpSpPr bwMode="auto">
            <a:xfrm>
              <a:off x="2099" y="778"/>
              <a:ext cx="1413" cy="471"/>
              <a:chOff x="2099" y="778"/>
              <a:chExt cx="1413" cy="471"/>
            </a:xfrm>
          </p:grpSpPr>
          <p:sp>
            <p:nvSpPr>
              <p:cNvPr id="2763811" name="Line 35"/>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812" name="Rectangle 36"/>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63813" name="Line 37"/>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3814" name="Rectangle 38"/>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63815" name="Text Box 39"/>
            <p:cNvSpPr txBox="1">
              <a:spLocks noChangeArrowheads="1"/>
            </p:cNvSpPr>
            <p:nvPr/>
          </p:nvSpPr>
          <p:spPr bwMode="auto">
            <a:xfrm>
              <a:off x="2033" y="527"/>
              <a:ext cx="190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Espressione facciale</a:t>
              </a:r>
            </a:p>
          </p:txBody>
        </p:sp>
        <p:sp>
          <p:nvSpPr>
            <p:cNvPr id="2763816" name="Line 40"/>
            <p:cNvSpPr>
              <a:spLocks noChangeShapeType="1"/>
            </p:cNvSpPr>
            <p:nvPr/>
          </p:nvSpPr>
          <p:spPr bwMode="auto">
            <a:xfrm>
              <a:off x="1896" y="756"/>
              <a:ext cx="2112"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nvGrpSpPr>
          <p:cNvPr id="2763817" name="Group 41"/>
          <p:cNvGrpSpPr>
            <a:grpSpLocks/>
          </p:cNvGrpSpPr>
          <p:nvPr/>
        </p:nvGrpSpPr>
        <p:grpSpPr bwMode="auto">
          <a:xfrm>
            <a:off x="6438900" y="1228725"/>
            <a:ext cx="2382838" cy="730250"/>
            <a:chOff x="4080" y="762"/>
            <a:chExt cx="1501" cy="460"/>
          </a:xfrm>
        </p:grpSpPr>
        <p:sp>
          <p:nvSpPr>
            <p:cNvPr id="2763818" name="Text Box 42"/>
            <p:cNvSpPr txBox="1">
              <a:spLocks noChangeArrowheads="1"/>
            </p:cNvSpPr>
            <p:nvPr/>
          </p:nvSpPr>
          <p:spPr bwMode="auto">
            <a:xfrm>
              <a:off x="4652" y="762"/>
              <a:ext cx="929"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b="0"/>
                <a:t>Legenda </a:t>
              </a:r>
            </a:p>
            <a:p>
              <a:pPr algn="ctr"/>
              <a:r>
                <a:rPr lang="it-IT" altLang="it-IT" sz="2400" b="0"/>
                <a:t>(V indip. 2)</a:t>
              </a:r>
            </a:p>
          </p:txBody>
        </p:sp>
        <p:sp>
          <p:nvSpPr>
            <p:cNvPr id="2763819" name="Line 43"/>
            <p:cNvSpPr>
              <a:spLocks noChangeShapeType="1"/>
            </p:cNvSpPr>
            <p:nvPr/>
          </p:nvSpPr>
          <p:spPr bwMode="auto">
            <a:xfrm flipH="1" flipV="1">
              <a:off x="4080" y="948"/>
              <a:ext cx="516" cy="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nvGrpSpPr>
          <p:cNvPr id="2763820" name="Group 44"/>
          <p:cNvGrpSpPr>
            <a:grpSpLocks/>
          </p:cNvGrpSpPr>
          <p:nvPr/>
        </p:nvGrpSpPr>
        <p:grpSpPr bwMode="auto">
          <a:xfrm>
            <a:off x="5276850" y="5846763"/>
            <a:ext cx="3732213" cy="730250"/>
            <a:chOff x="3300" y="3671"/>
            <a:chExt cx="2351" cy="460"/>
          </a:xfrm>
        </p:grpSpPr>
        <p:sp>
          <p:nvSpPr>
            <p:cNvPr id="2763821" name="Text Box 45"/>
            <p:cNvSpPr txBox="1">
              <a:spLocks noChangeArrowheads="1"/>
            </p:cNvSpPr>
            <p:nvPr/>
          </p:nvSpPr>
          <p:spPr bwMode="auto">
            <a:xfrm>
              <a:off x="4200" y="3671"/>
              <a:ext cx="1451"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b="0"/>
                <a:t>Ascissa (asse x) </a:t>
              </a:r>
            </a:p>
            <a:p>
              <a:pPr algn="ctr"/>
              <a:r>
                <a:rPr lang="it-IT" altLang="it-IT" sz="2400" b="0"/>
                <a:t>(V indip. 1)</a:t>
              </a:r>
            </a:p>
          </p:txBody>
        </p:sp>
        <p:sp>
          <p:nvSpPr>
            <p:cNvPr id="2763822" name="Line 46"/>
            <p:cNvSpPr>
              <a:spLocks noChangeShapeType="1"/>
            </p:cNvSpPr>
            <p:nvPr/>
          </p:nvSpPr>
          <p:spPr bwMode="auto">
            <a:xfrm flipH="1" flipV="1">
              <a:off x="3300" y="3701"/>
              <a:ext cx="972" cy="22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nvGrpSpPr>
          <p:cNvPr id="2763823" name="Group 47"/>
          <p:cNvGrpSpPr>
            <a:grpSpLocks/>
          </p:cNvGrpSpPr>
          <p:nvPr/>
        </p:nvGrpSpPr>
        <p:grpSpPr bwMode="auto">
          <a:xfrm>
            <a:off x="390525" y="4683125"/>
            <a:ext cx="2422525" cy="1863725"/>
            <a:chOff x="222" y="2938"/>
            <a:chExt cx="1526" cy="1174"/>
          </a:xfrm>
        </p:grpSpPr>
        <p:sp>
          <p:nvSpPr>
            <p:cNvPr id="2763824" name="Text Box 48"/>
            <p:cNvSpPr txBox="1">
              <a:spLocks noChangeArrowheads="1"/>
            </p:cNvSpPr>
            <p:nvPr/>
          </p:nvSpPr>
          <p:spPr bwMode="auto">
            <a:xfrm>
              <a:off x="222" y="3652"/>
              <a:ext cx="1526" cy="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b="0"/>
                <a:t>Ordinata (asse y) </a:t>
              </a:r>
            </a:p>
            <a:p>
              <a:pPr algn="ctr"/>
              <a:r>
                <a:rPr lang="it-IT" altLang="it-IT" sz="2400" b="0"/>
                <a:t>(V dip)</a:t>
              </a:r>
            </a:p>
          </p:txBody>
        </p:sp>
        <p:sp>
          <p:nvSpPr>
            <p:cNvPr id="2763825" name="Line 49"/>
            <p:cNvSpPr>
              <a:spLocks noChangeShapeType="1"/>
            </p:cNvSpPr>
            <p:nvPr/>
          </p:nvSpPr>
          <p:spPr bwMode="auto">
            <a:xfrm flipV="1">
              <a:off x="972" y="2938"/>
              <a:ext cx="120" cy="6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Tree>
    <p:extLst>
      <p:ext uri="{BB962C8B-B14F-4D97-AF65-F5344CB8AC3E}">
        <p14:creationId xmlns:p14="http://schemas.microsoft.com/office/powerpoint/2010/main" val="1083755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3779"/>
                                        </p:tgtEl>
                                        <p:attrNameLst>
                                          <p:attrName>style.visibility</p:attrName>
                                        </p:attrNameLst>
                                      </p:cBhvr>
                                      <p:to>
                                        <p:strVal val="visible"/>
                                      </p:to>
                                    </p:set>
                                    <p:animEffect transition="in" filter="fade">
                                      <p:cBhvr>
                                        <p:cTn id="7" dur="1000"/>
                                        <p:tgtEl>
                                          <p:spTgt spid="2763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63808"/>
                                        </p:tgtEl>
                                        <p:attrNameLst>
                                          <p:attrName>style.visibility</p:attrName>
                                        </p:attrNameLst>
                                      </p:cBhvr>
                                      <p:to>
                                        <p:strVal val="visible"/>
                                      </p:to>
                                    </p:set>
                                    <p:animEffect transition="in" filter="fade">
                                      <p:cBhvr>
                                        <p:cTn id="12" dur="1000"/>
                                        <p:tgtEl>
                                          <p:spTgt spid="27638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763823"/>
                                        </p:tgtEl>
                                        <p:attrNameLst>
                                          <p:attrName>style.visibility</p:attrName>
                                        </p:attrNameLst>
                                      </p:cBhvr>
                                      <p:to>
                                        <p:strVal val="visible"/>
                                      </p:to>
                                    </p:set>
                                    <p:animEffect transition="in" filter="wipe(down)">
                                      <p:cBhvr>
                                        <p:cTn id="17" dur="500"/>
                                        <p:tgtEl>
                                          <p:spTgt spid="27638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763820"/>
                                        </p:tgtEl>
                                        <p:attrNameLst>
                                          <p:attrName>style.visibility</p:attrName>
                                        </p:attrNameLst>
                                      </p:cBhvr>
                                      <p:to>
                                        <p:strVal val="visible"/>
                                      </p:to>
                                    </p:set>
                                    <p:animEffect transition="in" filter="wipe(right)">
                                      <p:cBhvr>
                                        <p:cTn id="22" dur="500"/>
                                        <p:tgtEl>
                                          <p:spTgt spid="27638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763817"/>
                                        </p:tgtEl>
                                        <p:attrNameLst>
                                          <p:attrName>style.visibility</p:attrName>
                                        </p:attrNameLst>
                                      </p:cBhvr>
                                      <p:to>
                                        <p:strVal val="visible"/>
                                      </p:to>
                                    </p:set>
                                    <p:animEffect transition="in" filter="wipe(right)">
                                      <p:cBhvr>
                                        <p:cTn id="27" dur="500"/>
                                        <p:tgtEl>
                                          <p:spTgt spid="2763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826" name="Group 2"/>
          <p:cNvGrpSpPr>
            <a:grpSpLocks/>
          </p:cNvGrpSpPr>
          <p:nvPr/>
        </p:nvGrpSpPr>
        <p:grpSpPr bwMode="auto">
          <a:xfrm>
            <a:off x="1135063" y="800100"/>
            <a:ext cx="5503862" cy="5022850"/>
            <a:chOff x="715" y="504"/>
            <a:chExt cx="3467" cy="3164"/>
          </a:xfrm>
        </p:grpSpPr>
        <p:grpSp>
          <p:nvGrpSpPr>
            <p:cNvPr id="2765827" name="Group 3"/>
            <p:cNvGrpSpPr>
              <a:grpSpLocks/>
            </p:cNvGrpSpPr>
            <p:nvPr/>
          </p:nvGrpSpPr>
          <p:grpSpPr bwMode="auto">
            <a:xfrm>
              <a:off x="715" y="1308"/>
              <a:ext cx="3467" cy="2360"/>
              <a:chOff x="715" y="1308"/>
              <a:chExt cx="3467" cy="2360"/>
            </a:xfrm>
          </p:grpSpPr>
          <p:grpSp>
            <p:nvGrpSpPr>
              <p:cNvPr id="2765828" name="Group 4"/>
              <p:cNvGrpSpPr>
                <a:grpSpLocks/>
              </p:cNvGrpSpPr>
              <p:nvPr/>
            </p:nvGrpSpPr>
            <p:grpSpPr bwMode="auto">
              <a:xfrm>
                <a:off x="715" y="1308"/>
                <a:ext cx="3467" cy="2099"/>
                <a:chOff x="715" y="1308"/>
                <a:chExt cx="3467" cy="2099"/>
              </a:xfrm>
            </p:grpSpPr>
            <p:sp>
              <p:nvSpPr>
                <p:cNvPr id="2765829" name="Rectangle 5"/>
                <p:cNvSpPr>
                  <a:spLocks noChangeArrowheads="1"/>
                </p:cNvSpPr>
                <p:nvPr/>
              </p:nvSpPr>
              <p:spPr bwMode="auto">
                <a:xfrm>
                  <a:off x="1431" y="1449"/>
                  <a:ext cx="2751" cy="1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65830" name="Line 6"/>
                <p:cNvSpPr>
                  <a:spLocks noChangeShapeType="1"/>
                </p:cNvSpPr>
                <p:nvPr/>
              </p:nvSpPr>
              <p:spPr bwMode="auto">
                <a:xfrm>
                  <a:off x="1431" y="2700"/>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5831" name="Line 7"/>
                <p:cNvSpPr>
                  <a:spLocks noChangeShapeType="1"/>
                </p:cNvSpPr>
                <p:nvPr/>
              </p:nvSpPr>
              <p:spPr bwMode="auto">
                <a:xfrm>
                  <a:off x="1431" y="2387"/>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5832" name="Line 8"/>
                <p:cNvSpPr>
                  <a:spLocks noChangeShapeType="1"/>
                </p:cNvSpPr>
                <p:nvPr/>
              </p:nvSpPr>
              <p:spPr bwMode="auto">
                <a:xfrm>
                  <a:off x="1431" y="2074"/>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5833" name="Line 9"/>
                <p:cNvSpPr>
                  <a:spLocks noChangeShapeType="1"/>
                </p:cNvSpPr>
                <p:nvPr/>
              </p:nvSpPr>
              <p:spPr bwMode="auto">
                <a:xfrm>
                  <a:off x="1431" y="1761"/>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5834" name="Line 10"/>
                <p:cNvSpPr>
                  <a:spLocks noChangeShapeType="1"/>
                </p:cNvSpPr>
                <p:nvPr/>
              </p:nvSpPr>
              <p:spPr bwMode="auto">
                <a:xfrm>
                  <a:off x="1431" y="1449"/>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5835" name="Line 11"/>
                <p:cNvSpPr>
                  <a:spLocks noChangeShapeType="1"/>
                </p:cNvSpPr>
                <p:nvPr/>
              </p:nvSpPr>
              <p:spPr bwMode="auto">
                <a:xfrm>
                  <a:off x="1431" y="1449"/>
                  <a:ext cx="1" cy="1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36" name="Line 12"/>
                <p:cNvSpPr>
                  <a:spLocks noChangeShapeType="1"/>
                </p:cNvSpPr>
                <p:nvPr/>
              </p:nvSpPr>
              <p:spPr bwMode="auto">
                <a:xfrm>
                  <a:off x="1372" y="3012"/>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37" name="Line 13"/>
                <p:cNvSpPr>
                  <a:spLocks noChangeShapeType="1"/>
                </p:cNvSpPr>
                <p:nvPr/>
              </p:nvSpPr>
              <p:spPr bwMode="auto">
                <a:xfrm>
                  <a:off x="1372" y="2700"/>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38" name="Line 14"/>
                <p:cNvSpPr>
                  <a:spLocks noChangeShapeType="1"/>
                </p:cNvSpPr>
                <p:nvPr/>
              </p:nvSpPr>
              <p:spPr bwMode="auto">
                <a:xfrm>
                  <a:off x="1372" y="2387"/>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39" name="Line 15"/>
                <p:cNvSpPr>
                  <a:spLocks noChangeShapeType="1"/>
                </p:cNvSpPr>
                <p:nvPr/>
              </p:nvSpPr>
              <p:spPr bwMode="auto">
                <a:xfrm>
                  <a:off x="1372" y="2074"/>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40" name="Line 16"/>
                <p:cNvSpPr>
                  <a:spLocks noChangeShapeType="1"/>
                </p:cNvSpPr>
                <p:nvPr/>
              </p:nvSpPr>
              <p:spPr bwMode="auto">
                <a:xfrm>
                  <a:off x="1372" y="1761"/>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41" name="Line 17"/>
                <p:cNvSpPr>
                  <a:spLocks noChangeShapeType="1"/>
                </p:cNvSpPr>
                <p:nvPr/>
              </p:nvSpPr>
              <p:spPr bwMode="auto">
                <a:xfrm>
                  <a:off x="1372" y="1449"/>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42" name="Line 18"/>
                <p:cNvSpPr>
                  <a:spLocks noChangeShapeType="1"/>
                </p:cNvSpPr>
                <p:nvPr/>
              </p:nvSpPr>
              <p:spPr bwMode="auto">
                <a:xfrm>
                  <a:off x="1431" y="3012"/>
                  <a:ext cx="275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43" name="Line 19"/>
                <p:cNvSpPr>
                  <a:spLocks noChangeShapeType="1"/>
                </p:cNvSpPr>
                <p:nvPr/>
              </p:nvSpPr>
              <p:spPr bwMode="auto">
                <a:xfrm flipV="1">
                  <a:off x="1431" y="3012"/>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44" name="Line 20"/>
                <p:cNvSpPr>
                  <a:spLocks noChangeShapeType="1"/>
                </p:cNvSpPr>
                <p:nvPr/>
              </p:nvSpPr>
              <p:spPr bwMode="auto">
                <a:xfrm flipV="1">
                  <a:off x="2099" y="3000"/>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45" name="Rectangle 21"/>
                <p:cNvSpPr>
                  <a:spLocks noChangeArrowheads="1"/>
                </p:cNvSpPr>
                <p:nvPr/>
              </p:nvSpPr>
              <p:spPr bwMode="auto">
                <a:xfrm>
                  <a:off x="1184" y="2903"/>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0</a:t>
                  </a:r>
                  <a:endParaRPr lang="it-IT" altLang="it-IT"/>
                </a:p>
              </p:txBody>
            </p:sp>
            <p:sp>
              <p:nvSpPr>
                <p:cNvPr id="2765846" name="Rectangle 22"/>
                <p:cNvSpPr>
                  <a:spLocks noChangeArrowheads="1"/>
                </p:cNvSpPr>
                <p:nvPr/>
              </p:nvSpPr>
              <p:spPr bwMode="auto">
                <a:xfrm>
                  <a:off x="1079" y="2591"/>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20</a:t>
                  </a:r>
                  <a:endParaRPr lang="it-IT" altLang="it-IT"/>
                </a:p>
              </p:txBody>
            </p:sp>
            <p:sp>
              <p:nvSpPr>
                <p:cNvPr id="2765847" name="Rectangle 23"/>
                <p:cNvSpPr>
                  <a:spLocks noChangeArrowheads="1"/>
                </p:cNvSpPr>
                <p:nvPr/>
              </p:nvSpPr>
              <p:spPr bwMode="auto">
                <a:xfrm>
                  <a:off x="1079" y="2278"/>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40</a:t>
                  </a:r>
                  <a:endParaRPr lang="it-IT" altLang="it-IT"/>
                </a:p>
              </p:txBody>
            </p:sp>
            <p:sp>
              <p:nvSpPr>
                <p:cNvPr id="2765848" name="Rectangle 24"/>
                <p:cNvSpPr>
                  <a:spLocks noChangeArrowheads="1"/>
                </p:cNvSpPr>
                <p:nvPr/>
              </p:nvSpPr>
              <p:spPr bwMode="auto">
                <a:xfrm>
                  <a:off x="1079" y="1965"/>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60</a:t>
                  </a:r>
                  <a:endParaRPr lang="it-IT" altLang="it-IT"/>
                </a:p>
              </p:txBody>
            </p:sp>
            <p:sp>
              <p:nvSpPr>
                <p:cNvPr id="2765849" name="Rectangle 25"/>
                <p:cNvSpPr>
                  <a:spLocks noChangeArrowheads="1"/>
                </p:cNvSpPr>
                <p:nvPr/>
              </p:nvSpPr>
              <p:spPr bwMode="auto">
                <a:xfrm>
                  <a:off x="1079" y="1653"/>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80</a:t>
                  </a:r>
                  <a:endParaRPr lang="it-IT" altLang="it-IT"/>
                </a:p>
              </p:txBody>
            </p:sp>
            <p:sp>
              <p:nvSpPr>
                <p:cNvPr id="2765850" name="Rectangle 26"/>
                <p:cNvSpPr>
                  <a:spLocks noChangeArrowheads="1"/>
                </p:cNvSpPr>
                <p:nvPr/>
              </p:nvSpPr>
              <p:spPr bwMode="auto">
                <a:xfrm>
                  <a:off x="975" y="1340"/>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100</a:t>
                  </a:r>
                  <a:endParaRPr lang="it-IT" altLang="it-IT"/>
                </a:p>
              </p:txBody>
            </p:sp>
            <p:sp>
              <p:nvSpPr>
                <p:cNvPr id="2765851" name="Rectangle 27"/>
                <p:cNvSpPr>
                  <a:spLocks noChangeArrowheads="1"/>
                </p:cNvSpPr>
                <p:nvPr/>
              </p:nvSpPr>
              <p:spPr bwMode="auto">
                <a:xfrm>
                  <a:off x="1539" y="3177"/>
                  <a:ext cx="11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Non Attraente</a:t>
                  </a:r>
                  <a:endParaRPr lang="it-IT" altLang="it-IT"/>
                </a:p>
              </p:txBody>
            </p:sp>
            <p:sp>
              <p:nvSpPr>
                <p:cNvPr id="2765852" name="Rectangle 28"/>
                <p:cNvSpPr>
                  <a:spLocks noChangeArrowheads="1"/>
                </p:cNvSpPr>
                <p:nvPr/>
              </p:nvSpPr>
              <p:spPr bwMode="auto">
                <a:xfrm>
                  <a:off x="3113" y="3177"/>
                  <a:ext cx="77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Attraente</a:t>
                  </a:r>
                  <a:endParaRPr lang="it-IT" altLang="it-IT"/>
                </a:p>
              </p:txBody>
            </p:sp>
            <p:sp>
              <p:nvSpPr>
                <p:cNvPr id="2765853" name="Text Box 29"/>
                <p:cNvSpPr txBox="1">
                  <a:spLocks noChangeArrowheads="1"/>
                </p:cNvSpPr>
                <p:nvPr/>
              </p:nvSpPr>
              <p:spPr bwMode="auto">
                <a:xfrm rot="16200000">
                  <a:off x="-84" y="2107"/>
                  <a:ext cx="1828"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it-IT" altLang="it-IT" sz="2400" b="0">
                      <a:solidFill>
                        <a:srgbClr val="000000"/>
                      </a:solidFill>
                    </a:rPr>
                    <a:t>Colpevolezza (0-100)</a:t>
                  </a:r>
                </a:p>
              </p:txBody>
            </p:sp>
            <p:sp>
              <p:nvSpPr>
                <p:cNvPr id="2765854" name="Line 30"/>
                <p:cNvSpPr>
                  <a:spLocks noChangeShapeType="1"/>
                </p:cNvSpPr>
                <p:nvPr/>
              </p:nvSpPr>
              <p:spPr bwMode="auto">
                <a:xfrm flipV="1">
                  <a:off x="3532" y="3017"/>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765855" name="Text Box 31"/>
              <p:cNvSpPr txBox="1">
                <a:spLocks noChangeArrowheads="1"/>
              </p:cNvSpPr>
              <p:nvPr/>
            </p:nvSpPr>
            <p:spPr bwMode="auto">
              <a:xfrm>
                <a:off x="2292" y="3438"/>
                <a:ext cx="1185"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Piacevolezza</a:t>
                </a:r>
              </a:p>
            </p:txBody>
          </p:sp>
        </p:grpSp>
        <p:grpSp>
          <p:nvGrpSpPr>
            <p:cNvPr id="2765856" name="Group 32"/>
            <p:cNvGrpSpPr>
              <a:grpSpLocks/>
            </p:cNvGrpSpPr>
            <p:nvPr/>
          </p:nvGrpSpPr>
          <p:grpSpPr bwMode="auto">
            <a:xfrm>
              <a:off x="1896" y="504"/>
              <a:ext cx="2112" cy="804"/>
              <a:chOff x="1896" y="504"/>
              <a:chExt cx="2112" cy="804"/>
            </a:xfrm>
          </p:grpSpPr>
          <p:sp>
            <p:nvSpPr>
              <p:cNvPr id="2765857" name="AutoShape 33"/>
              <p:cNvSpPr>
                <a:spLocks noChangeArrowheads="1"/>
              </p:cNvSpPr>
              <p:nvPr/>
            </p:nvSpPr>
            <p:spPr bwMode="auto">
              <a:xfrm>
                <a:off x="1908" y="504"/>
                <a:ext cx="2100" cy="804"/>
              </a:xfrm>
              <a:prstGeom prst="roundRect">
                <a:avLst>
                  <a:gd name="adj" fmla="val 16667"/>
                </a:avLst>
              </a:prstGeom>
              <a:noFill/>
              <a:ln w="38100" algn="ctr">
                <a:solidFill>
                  <a:srgbClr val="FF9900"/>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nvGrpSpPr>
              <p:cNvPr id="2765858" name="Group 34"/>
              <p:cNvGrpSpPr>
                <a:grpSpLocks/>
              </p:cNvGrpSpPr>
              <p:nvPr/>
            </p:nvGrpSpPr>
            <p:grpSpPr bwMode="auto">
              <a:xfrm>
                <a:off x="2099" y="778"/>
                <a:ext cx="1413" cy="471"/>
                <a:chOff x="2099" y="778"/>
                <a:chExt cx="1413" cy="471"/>
              </a:xfrm>
            </p:grpSpPr>
            <p:sp>
              <p:nvSpPr>
                <p:cNvPr id="2765859" name="Line 35"/>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60" name="Rectangle 36"/>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65861" name="Line 37"/>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62" name="Rectangle 38"/>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65863" name="Text Box 39"/>
              <p:cNvSpPr txBox="1">
                <a:spLocks noChangeArrowheads="1"/>
              </p:cNvSpPr>
              <p:nvPr/>
            </p:nvSpPr>
            <p:spPr bwMode="auto">
              <a:xfrm>
                <a:off x="2033" y="527"/>
                <a:ext cx="190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Espressione facciale</a:t>
                </a:r>
              </a:p>
            </p:txBody>
          </p:sp>
          <p:sp>
            <p:nvSpPr>
              <p:cNvPr id="2765864" name="Line 40"/>
              <p:cNvSpPr>
                <a:spLocks noChangeShapeType="1"/>
              </p:cNvSpPr>
              <p:nvPr/>
            </p:nvSpPr>
            <p:spPr bwMode="auto">
              <a:xfrm>
                <a:off x="1896" y="756"/>
                <a:ext cx="2112"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sp>
        <p:nvSpPr>
          <p:cNvPr id="2765865" name="Rectangle 41"/>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Visualizzare l’interazione</a:t>
            </a:r>
          </a:p>
        </p:txBody>
      </p:sp>
      <p:grpSp>
        <p:nvGrpSpPr>
          <p:cNvPr id="2765866" name="Group 42"/>
          <p:cNvGrpSpPr>
            <a:grpSpLocks/>
          </p:cNvGrpSpPr>
          <p:nvPr/>
        </p:nvGrpSpPr>
        <p:grpSpPr bwMode="auto">
          <a:xfrm>
            <a:off x="3332163" y="1235075"/>
            <a:ext cx="2243137" cy="747713"/>
            <a:chOff x="2099" y="778"/>
            <a:chExt cx="1413" cy="471"/>
          </a:xfrm>
        </p:grpSpPr>
        <p:sp>
          <p:nvSpPr>
            <p:cNvPr id="2765867" name="Line 43"/>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68" name="Rectangle 44"/>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65869" name="Line 45"/>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70" name="Rectangle 46"/>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grpSp>
        <p:nvGrpSpPr>
          <p:cNvPr id="2765871" name="Group 47"/>
          <p:cNvGrpSpPr>
            <a:grpSpLocks/>
          </p:cNvGrpSpPr>
          <p:nvPr/>
        </p:nvGrpSpPr>
        <p:grpSpPr bwMode="auto">
          <a:xfrm>
            <a:off x="3162300" y="2438400"/>
            <a:ext cx="2603500" cy="2255838"/>
            <a:chOff x="1992" y="1536"/>
            <a:chExt cx="1640" cy="1421"/>
          </a:xfrm>
        </p:grpSpPr>
        <p:sp>
          <p:nvSpPr>
            <p:cNvPr id="2765872" name="Line 48"/>
            <p:cNvSpPr>
              <a:spLocks noChangeShapeType="1"/>
            </p:cNvSpPr>
            <p:nvPr/>
          </p:nvSpPr>
          <p:spPr bwMode="auto">
            <a:xfrm>
              <a:off x="2118" y="1637"/>
              <a:ext cx="1376" cy="1126"/>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73" name="Line 49"/>
            <p:cNvSpPr>
              <a:spLocks noChangeShapeType="1"/>
            </p:cNvSpPr>
            <p:nvPr/>
          </p:nvSpPr>
          <p:spPr bwMode="auto">
            <a:xfrm flipV="1">
              <a:off x="2118" y="2512"/>
              <a:ext cx="1376" cy="125"/>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874" name="Oval 50"/>
            <p:cNvSpPr>
              <a:spLocks noChangeArrowheads="1"/>
            </p:cNvSpPr>
            <p:nvPr/>
          </p:nvSpPr>
          <p:spPr bwMode="auto">
            <a:xfrm>
              <a:off x="2064" y="1582"/>
              <a:ext cx="108" cy="108"/>
            </a:xfrm>
            <a:prstGeom prst="ellipse">
              <a:avLst/>
            </a:prstGeom>
            <a:solidFill>
              <a:srgbClr val="FF0000"/>
            </a:solidFill>
            <a:ln w="23813">
              <a:solidFill>
                <a:srgbClr val="FF0000"/>
              </a:solidFill>
              <a:round/>
              <a:headEnd/>
              <a:tailEnd/>
            </a:ln>
          </p:spPr>
          <p:txBody>
            <a:bodyPr/>
            <a:lstStyle/>
            <a:p>
              <a:endParaRPr lang="it-IT"/>
            </a:p>
          </p:txBody>
        </p:sp>
        <p:sp>
          <p:nvSpPr>
            <p:cNvPr id="2765875" name="Oval 51"/>
            <p:cNvSpPr>
              <a:spLocks noChangeArrowheads="1"/>
            </p:cNvSpPr>
            <p:nvPr/>
          </p:nvSpPr>
          <p:spPr bwMode="auto">
            <a:xfrm>
              <a:off x="3440" y="2708"/>
              <a:ext cx="108" cy="108"/>
            </a:xfrm>
            <a:prstGeom prst="ellipse">
              <a:avLst/>
            </a:prstGeom>
            <a:solidFill>
              <a:srgbClr val="FF0000"/>
            </a:solidFill>
            <a:ln w="23813">
              <a:solidFill>
                <a:srgbClr val="FF0000"/>
              </a:solidFill>
              <a:round/>
              <a:headEnd/>
              <a:tailEnd/>
            </a:ln>
          </p:spPr>
          <p:txBody>
            <a:bodyPr/>
            <a:lstStyle/>
            <a:p>
              <a:endParaRPr lang="it-IT"/>
            </a:p>
          </p:txBody>
        </p:sp>
        <p:sp>
          <p:nvSpPr>
            <p:cNvPr id="2765876" name="Oval 52"/>
            <p:cNvSpPr>
              <a:spLocks noChangeArrowheads="1"/>
            </p:cNvSpPr>
            <p:nvPr/>
          </p:nvSpPr>
          <p:spPr bwMode="auto">
            <a:xfrm>
              <a:off x="2055" y="2574"/>
              <a:ext cx="125" cy="125"/>
            </a:xfrm>
            <a:prstGeom prst="ellipse">
              <a:avLst/>
            </a:prstGeom>
            <a:solidFill>
              <a:srgbClr val="808080"/>
            </a:solidFill>
            <a:ln w="23813">
              <a:solidFill>
                <a:srgbClr val="808080"/>
              </a:solidFill>
              <a:round/>
              <a:headEnd/>
              <a:tailEnd/>
            </a:ln>
          </p:spPr>
          <p:txBody>
            <a:bodyPr/>
            <a:lstStyle/>
            <a:p>
              <a:endParaRPr lang="it-IT"/>
            </a:p>
          </p:txBody>
        </p:sp>
        <p:sp>
          <p:nvSpPr>
            <p:cNvPr id="2765877" name="Oval 53"/>
            <p:cNvSpPr>
              <a:spLocks noChangeArrowheads="1"/>
            </p:cNvSpPr>
            <p:nvPr/>
          </p:nvSpPr>
          <p:spPr bwMode="auto">
            <a:xfrm>
              <a:off x="3431" y="2449"/>
              <a:ext cx="125" cy="125"/>
            </a:xfrm>
            <a:prstGeom prst="ellipse">
              <a:avLst/>
            </a:prstGeom>
            <a:solidFill>
              <a:srgbClr val="808080"/>
            </a:solidFill>
            <a:ln w="23813">
              <a:solidFill>
                <a:srgbClr val="808080"/>
              </a:solidFill>
              <a:round/>
              <a:headEnd/>
              <a:tailEnd/>
            </a:ln>
          </p:spPr>
          <p:txBody>
            <a:bodyPr/>
            <a:lstStyle/>
            <a:p>
              <a:endParaRPr lang="it-IT"/>
            </a:p>
          </p:txBody>
        </p:sp>
        <p:pic>
          <p:nvPicPr>
            <p:cNvPr id="2765878" name="Picture 54"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 y="2363"/>
              <a:ext cx="188" cy="2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879" name="Picture 55" descr="Ca_Fe19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9" y="2496"/>
              <a:ext cx="188" cy="2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880" name="Picture 56" descr="Ca_Fe1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4" y="2694"/>
              <a:ext cx="188" cy="2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765881" name="Picture 57"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2" y="1536"/>
              <a:ext cx="186" cy="26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7450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5871"/>
                                        </p:tgtEl>
                                        <p:attrNameLst>
                                          <p:attrName>style.visibility</p:attrName>
                                        </p:attrNameLst>
                                      </p:cBhvr>
                                      <p:to>
                                        <p:strVal val="visible"/>
                                      </p:to>
                                    </p:set>
                                    <p:animEffect transition="in" filter="fade">
                                      <p:cBhvr>
                                        <p:cTn id="7" dur="2000"/>
                                        <p:tgtEl>
                                          <p:spTgt spid="2765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7874" name="Group 2"/>
          <p:cNvGrpSpPr>
            <a:grpSpLocks/>
          </p:cNvGrpSpPr>
          <p:nvPr/>
        </p:nvGrpSpPr>
        <p:grpSpPr bwMode="auto">
          <a:xfrm>
            <a:off x="1135063" y="800100"/>
            <a:ext cx="5503862" cy="5022850"/>
            <a:chOff x="715" y="504"/>
            <a:chExt cx="3467" cy="3164"/>
          </a:xfrm>
        </p:grpSpPr>
        <p:grpSp>
          <p:nvGrpSpPr>
            <p:cNvPr id="2767875" name="Group 3"/>
            <p:cNvGrpSpPr>
              <a:grpSpLocks/>
            </p:cNvGrpSpPr>
            <p:nvPr/>
          </p:nvGrpSpPr>
          <p:grpSpPr bwMode="auto">
            <a:xfrm>
              <a:off x="715" y="1308"/>
              <a:ext cx="3467" cy="2360"/>
              <a:chOff x="715" y="1308"/>
              <a:chExt cx="3467" cy="2360"/>
            </a:xfrm>
          </p:grpSpPr>
          <p:grpSp>
            <p:nvGrpSpPr>
              <p:cNvPr id="2767876" name="Group 4"/>
              <p:cNvGrpSpPr>
                <a:grpSpLocks/>
              </p:cNvGrpSpPr>
              <p:nvPr/>
            </p:nvGrpSpPr>
            <p:grpSpPr bwMode="auto">
              <a:xfrm>
                <a:off x="715" y="1308"/>
                <a:ext cx="3467" cy="2099"/>
                <a:chOff x="715" y="1308"/>
                <a:chExt cx="3467" cy="2099"/>
              </a:xfrm>
            </p:grpSpPr>
            <p:sp>
              <p:nvSpPr>
                <p:cNvPr id="2767877" name="Rectangle 5"/>
                <p:cNvSpPr>
                  <a:spLocks noChangeArrowheads="1"/>
                </p:cNvSpPr>
                <p:nvPr/>
              </p:nvSpPr>
              <p:spPr bwMode="auto">
                <a:xfrm>
                  <a:off x="1431" y="1449"/>
                  <a:ext cx="2751" cy="1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67878" name="Line 6"/>
                <p:cNvSpPr>
                  <a:spLocks noChangeShapeType="1"/>
                </p:cNvSpPr>
                <p:nvPr/>
              </p:nvSpPr>
              <p:spPr bwMode="auto">
                <a:xfrm>
                  <a:off x="1431" y="2700"/>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7879" name="Line 7"/>
                <p:cNvSpPr>
                  <a:spLocks noChangeShapeType="1"/>
                </p:cNvSpPr>
                <p:nvPr/>
              </p:nvSpPr>
              <p:spPr bwMode="auto">
                <a:xfrm>
                  <a:off x="1431" y="2387"/>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7880" name="Line 8"/>
                <p:cNvSpPr>
                  <a:spLocks noChangeShapeType="1"/>
                </p:cNvSpPr>
                <p:nvPr/>
              </p:nvSpPr>
              <p:spPr bwMode="auto">
                <a:xfrm>
                  <a:off x="1431" y="2074"/>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7881" name="Line 9"/>
                <p:cNvSpPr>
                  <a:spLocks noChangeShapeType="1"/>
                </p:cNvSpPr>
                <p:nvPr/>
              </p:nvSpPr>
              <p:spPr bwMode="auto">
                <a:xfrm>
                  <a:off x="1431" y="1761"/>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7882" name="Line 10"/>
                <p:cNvSpPr>
                  <a:spLocks noChangeShapeType="1"/>
                </p:cNvSpPr>
                <p:nvPr/>
              </p:nvSpPr>
              <p:spPr bwMode="auto">
                <a:xfrm>
                  <a:off x="1431" y="1449"/>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7883" name="Line 11"/>
                <p:cNvSpPr>
                  <a:spLocks noChangeShapeType="1"/>
                </p:cNvSpPr>
                <p:nvPr/>
              </p:nvSpPr>
              <p:spPr bwMode="auto">
                <a:xfrm>
                  <a:off x="1431" y="1449"/>
                  <a:ext cx="1" cy="1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84" name="Line 12"/>
                <p:cNvSpPr>
                  <a:spLocks noChangeShapeType="1"/>
                </p:cNvSpPr>
                <p:nvPr/>
              </p:nvSpPr>
              <p:spPr bwMode="auto">
                <a:xfrm>
                  <a:off x="1372" y="3012"/>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85" name="Line 13"/>
                <p:cNvSpPr>
                  <a:spLocks noChangeShapeType="1"/>
                </p:cNvSpPr>
                <p:nvPr/>
              </p:nvSpPr>
              <p:spPr bwMode="auto">
                <a:xfrm>
                  <a:off x="1372" y="2700"/>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86" name="Line 14"/>
                <p:cNvSpPr>
                  <a:spLocks noChangeShapeType="1"/>
                </p:cNvSpPr>
                <p:nvPr/>
              </p:nvSpPr>
              <p:spPr bwMode="auto">
                <a:xfrm>
                  <a:off x="1372" y="2387"/>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87" name="Line 15"/>
                <p:cNvSpPr>
                  <a:spLocks noChangeShapeType="1"/>
                </p:cNvSpPr>
                <p:nvPr/>
              </p:nvSpPr>
              <p:spPr bwMode="auto">
                <a:xfrm>
                  <a:off x="1372" y="2074"/>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88" name="Line 16"/>
                <p:cNvSpPr>
                  <a:spLocks noChangeShapeType="1"/>
                </p:cNvSpPr>
                <p:nvPr/>
              </p:nvSpPr>
              <p:spPr bwMode="auto">
                <a:xfrm>
                  <a:off x="1372" y="1761"/>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89" name="Line 17"/>
                <p:cNvSpPr>
                  <a:spLocks noChangeShapeType="1"/>
                </p:cNvSpPr>
                <p:nvPr/>
              </p:nvSpPr>
              <p:spPr bwMode="auto">
                <a:xfrm>
                  <a:off x="1372" y="1449"/>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90" name="Line 18"/>
                <p:cNvSpPr>
                  <a:spLocks noChangeShapeType="1"/>
                </p:cNvSpPr>
                <p:nvPr/>
              </p:nvSpPr>
              <p:spPr bwMode="auto">
                <a:xfrm>
                  <a:off x="1431" y="3012"/>
                  <a:ext cx="275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91" name="Line 19"/>
                <p:cNvSpPr>
                  <a:spLocks noChangeShapeType="1"/>
                </p:cNvSpPr>
                <p:nvPr/>
              </p:nvSpPr>
              <p:spPr bwMode="auto">
                <a:xfrm flipV="1">
                  <a:off x="1431" y="3012"/>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92" name="Line 20"/>
                <p:cNvSpPr>
                  <a:spLocks noChangeShapeType="1"/>
                </p:cNvSpPr>
                <p:nvPr/>
              </p:nvSpPr>
              <p:spPr bwMode="auto">
                <a:xfrm flipV="1">
                  <a:off x="2099" y="3000"/>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893" name="Rectangle 21"/>
                <p:cNvSpPr>
                  <a:spLocks noChangeArrowheads="1"/>
                </p:cNvSpPr>
                <p:nvPr/>
              </p:nvSpPr>
              <p:spPr bwMode="auto">
                <a:xfrm>
                  <a:off x="1184" y="2903"/>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0</a:t>
                  </a:r>
                  <a:endParaRPr lang="it-IT" altLang="it-IT"/>
                </a:p>
              </p:txBody>
            </p:sp>
            <p:sp>
              <p:nvSpPr>
                <p:cNvPr id="2767894" name="Rectangle 22"/>
                <p:cNvSpPr>
                  <a:spLocks noChangeArrowheads="1"/>
                </p:cNvSpPr>
                <p:nvPr/>
              </p:nvSpPr>
              <p:spPr bwMode="auto">
                <a:xfrm>
                  <a:off x="1079" y="2591"/>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20</a:t>
                  </a:r>
                  <a:endParaRPr lang="it-IT" altLang="it-IT"/>
                </a:p>
              </p:txBody>
            </p:sp>
            <p:sp>
              <p:nvSpPr>
                <p:cNvPr id="2767895" name="Rectangle 23"/>
                <p:cNvSpPr>
                  <a:spLocks noChangeArrowheads="1"/>
                </p:cNvSpPr>
                <p:nvPr/>
              </p:nvSpPr>
              <p:spPr bwMode="auto">
                <a:xfrm>
                  <a:off x="1079" y="2278"/>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40</a:t>
                  </a:r>
                  <a:endParaRPr lang="it-IT" altLang="it-IT"/>
                </a:p>
              </p:txBody>
            </p:sp>
            <p:sp>
              <p:nvSpPr>
                <p:cNvPr id="2767896" name="Rectangle 24"/>
                <p:cNvSpPr>
                  <a:spLocks noChangeArrowheads="1"/>
                </p:cNvSpPr>
                <p:nvPr/>
              </p:nvSpPr>
              <p:spPr bwMode="auto">
                <a:xfrm>
                  <a:off x="1079" y="1965"/>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60</a:t>
                  </a:r>
                  <a:endParaRPr lang="it-IT" altLang="it-IT"/>
                </a:p>
              </p:txBody>
            </p:sp>
            <p:sp>
              <p:nvSpPr>
                <p:cNvPr id="2767897" name="Rectangle 25"/>
                <p:cNvSpPr>
                  <a:spLocks noChangeArrowheads="1"/>
                </p:cNvSpPr>
                <p:nvPr/>
              </p:nvSpPr>
              <p:spPr bwMode="auto">
                <a:xfrm>
                  <a:off x="1079" y="1653"/>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80</a:t>
                  </a:r>
                  <a:endParaRPr lang="it-IT" altLang="it-IT"/>
                </a:p>
              </p:txBody>
            </p:sp>
            <p:sp>
              <p:nvSpPr>
                <p:cNvPr id="2767898" name="Rectangle 26"/>
                <p:cNvSpPr>
                  <a:spLocks noChangeArrowheads="1"/>
                </p:cNvSpPr>
                <p:nvPr/>
              </p:nvSpPr>
              <p:spPr bwMode="auto">
                <a:xfrm>
                  <a:off x="975" y="1340"/>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100</a:t>
                  </a:r>
                  <a:endParaRPr lang="it-IT" altLang="it-IT"/>
                </a:p>
              </p:txBody>
            </p:sp>
            <p:sp>
              <p:nvSpPr>
                <p:cNvPr id="2767899" name="Rectangle 27"/>
                <p:cNvSpPr>
                  <a:spLocks noChangeArrowheads="1"/>
                </p:cNvSpPr>
                <p:nvPr/>
              </p:nvSpPr>
              <p:spPr bwMode="auto">
                <a:xfrm>
                  <a:off x="1539" y="3177"/>
                  <a:ext cx="11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Non Attraente</a:t>
                  </a:r>
                  <a:endParaRPr lang="it-IT" altLang="it-IT"/>
                </a:p>
              </p:txBody>
            </p:sp>
            <p:sp>
              <p:nvSpPr>
                <p:cNvPr id="2767900" name="Rectangle 28"/>
                <p:cNvSpPr>
                  <a:spLocks noChangeArrowheads="1"/>
                </p:cNvSpPr>
                <p:nvPr/>
              </p:nvSpPr>
              <p:spPr bwMode="auto">
                <a:xfrm>
                  <a:off x="3113" y="3177"/>
                  <a:ext cx="77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Attraente</a:t>
                  </a:r>
                  <a:endParaRPr lang="it-IT" altLang="it-IT"/>
                </a:p>
              </p:txBody>
            </p:sp>
            <p:sp>
              <p:nvSpPr>
                <p:cNvPr id="2767901" name="Text Box 29"/>
                <p:cNvSpPr txBox="1">
                  <a:spLocks noChangeArrowheads="1"/>
                </p:cNvSpPr>
                <p:nvPr/>
              </p:nvSpPr>
              <p:spPr bwMode="auto">
                <a:xfrm rot="16200000">
                  <a:off x="-84" y="2107"/>
                  <a:ext cx="1828"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it-IT" altLang="it-IT" sz="2400" b="0">
                      <a:solidFill>
                        <a:srgbClr val="000000"/>
                      </a:solidFill>
                    </a:rPr>
                    <a:t>Colpevolezza (0-100)</a:t>
                  </a:r>
                </a:p>
              </p:txBody>
            </p:sp>
            <p:sp>
              <p:nvSpPr>
                <p:cNvPr id="2767902" name="Line 30"/>
                <p:cNvSpPr>
                  <a:spLocks noChangeShapeType="1"/>
                </p:cNvSpPr>
                <p:nvPr/>
              </p:nvSpPr>
              <p:spPr bwMode="auto">
                <a:xfrm flipV="1">
                  <a:off x="3532" y="3017"/>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767903" name="Text Box 31"/>
              <p:cNvSpPr txBox="1">
                <a:spLocks noChangeArrowheads="1"/>
              </p:cNvSpPr>
              <p:nvPr/>
            </p:nvSpPr>
            <p:spPr bwMode="auto">
              <a:xfrm>
                <a:off x="2292" y="3438"/>
                <a:ext cx="1185"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Piacevolezza</a:t>
                </a:r>
              </a:p>
            </p:txBody>
          </p:sp>
        </p:grpSp>
        <p:grpSp>
          <p:nvGrpSpPr>
            <p:cNvPr id="2767904" name="Group 32"/>
            <p:cNvGrpSpPr>
              <a:grpSpLocks/>
            </p:cNvGrpSpPr>
            <p:nvPr/>
          </p:nvGrpSpPr>
          <p:grpSpPr bwMode="auto">
            <a:xfrm>
              <a:off x="1896" y="504"/>
              <a:ext cx="2112" cy="804"/>
              <a:chOff x="1896" y="504"/>
              <a:chExt cx="2112" cy="804"/>
            </a:xfrm>
          </p:grpSpPr>
          <p:sp>
            <p:nvSpPr>
              <p:cNvPr id="2767905" name="AutoShape 33"/>
              <p:cNvSpPr>
                <a:spLocks noChangeArrowheads="1"/>
              </p:cNvSpPr>
              <p:nvPr/>
            </p:nvSpPr>
            <p:spPr bwMode="auto">
              <a:xfrm>
                <a:off x="1908" y="504"/>
                <a:ext cx="2100" cy="804"/>
              </a:xfrm>
              <a:prstGeom prst="roundRect">
                <a:avLst>
                  <a:gd name="adj" fmla="val 16667"/>
                </a:avLst>
              </a:prstGeom>
              <a:noFill/>
              <a:ln w="38100" algn="ctr">
                <a:solidFill>
                  <a:srgbClr val="FF9900"/>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nvGrpSpPr>
              <p:cNvPr id="2767906" name="Group 34"/>
              <p:cNvGrpSpPr>
                <a:grpSpLocks/>
              </p:cNvGrpSpPr>
              <p:nvPr/>
            </p:nvGrpSpPr>
            <p:grpSpPr bwMode="auto">
              <a:xfrm>
                <a:off x="2099" y="778"/>
                <a:ext cx="1413" cy="471"/>
                <a:chOff x="2099" y="778"/>
                <a:chExt cx="1413" cy="471"/>
              </a:xfrm>
            </p:grpSpPr>
            <p:sp>
              <p:nvSpPr>
                <p:cNvPr id="2767907" name="Line 35"/>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908" name="Rectangle 36"/>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67909" name="Line 37"/>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910" name="Rectangle 38"/>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67911" name="Text Box 39"/>
              <p:cNvSpPr txBox="1">
                <a:spLocks noChangeArrowheads="1"/>
              </p:cNvSpPr>
              <p:nvPr/>
            </p:nvSpPr>
            <p:spPr bwMode="auto">
              <a:xfrm>
                <a:off x="2033" y="527"/>
                <a:ext cx="190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Espressione facciale</a:t>
                </a:r>
              </a:p>
            </p:txBody>
          </p:sp>
          <p:sp>
            <p:nvSpPr>
              <p:cNvPr id="2767912" name="Line 40"/>
              <p:cNvSpPr>
                <a:spLocks noChangeShapeType="1"/>
              </p:cNvSpPr>
              <p:nvPr/>
            </p:nvSpPr>
            <p:spPr bwMode="auto">
              <a:xfrm>
                <a:off x="1896" y="756"/>
                <a:ext cx="2112"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sp>
        <p:nvSpPr>
          <p:cNvPr id="2767913" name="Rectangle 41"/>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Visualizzare l’interazione</a:t>
            </a:r>
          </a:p>
        </p:txBody>
      </p:sp>
      <p:grpSp>
        <p:nvGrpSpPr>
          <p:cNvPr id="2767914" name="Group 42"/>
          <p:cNvGrpSpPr>
            <a:grpSpLocks/>
          </p:cNvGrpSpPr>
          <p:nvPr/>
        </p:nvGrpSpPr>
        <p:grpSpPr bwMode="auto">
          <a:xfrm>
            <a:off x="3332163" y="1235075"/>
            <a:ext cx="2243137" cy="747713"/>
            <a:chOff x="2099" y="778"/>
            <a:chExt cx="1413" cy="471"/>
          </a:xfrm>
        </p:grpSpPr>
        <p:sp>
          <p:nvSpPr>
            <p:cNvPr id="2767915" name="Line 43"/>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916" name="Rectangle 44"/>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67917" name="Line 45"/>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918" name="Rectangle 46"/>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67919" name="Line 47"/>
          <p:cNvSpPr>
            <a:spLocks noChangeShapeType="1"/>
          </p:cNvSpPr>
          <p:nvPr/>
        </p:nvSpPr>
        <p:spPr bwMode="auto">
          <a:xfrm>
            <a:off x="3362325" y="2598738"/>
            <a:ext cx="2184400" cy="1787525"/>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920" name="Line 48"/>
          <p:cNvSpPr>
            <a:spLocks noChangeShapeType="1"/>
          </p:cNvSpPr>
          <p:nvPr/>
        </p:nvSpPr>
        <p:spPr bwMode="auto">
          <a:xfrm flipV="1">
            <a:off x="3362325" y="3987800"/>
            <a:ext cx="2184400" cy="198438"/>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921" name="Oval 49"/>
          <p:cNvSpPr>
            <a:spLocks noChangeArrowheads="1"/>
          </p:cNvSpPr>
          <p:nvPr/>
        </p:nvSpPr>
        <p:spPr bwMode="auto">
          <a:xfrm>
            <a:off x="3276600" y="2511425"/>
            <a:ext cx="171450" cy="171450"/>
          </a:xfrm>
          <a:prstGeom prst="ellipse">
            <a:avLst/>
          </a:prstGeom>
          <a:solidFill>
            <a:srgbClr val="FF0000"/>
          </a:solidFill>
          <a:ln w="23813">
            <a:solidFill>
              <a:srgbClr val="FF0000"/>
            </a:solidFill>
            <a:round/>
            <a:headEnd/>
            <a:tailEnd/>
          </a:ln>
        </p:spPr>
        <p:txBody>
          <a:bodyPr/>
          <a:lstStyle/>
          <a:p>
            <a:endParaRPr lang="it-IT"/>
          </a:p>
        </p:txBody>
      </p:sp>
      <p:sp>
        <p:nvSpPr>
          <p:cNvPr id="2767922" name="Oval 50"/>
          <p:cNvSpPr>
            <a:spLocks noChangeArrowheads="1"/>
          </p:cNvSpPr>
          <p:nvPr/>
        </p:nvSpPr>
        <p:spPr bwMode="auto">
          <a:xfrm>
            <a:off x="5461000" y="4298950"/>
            <a:ext cx="171450" cy="171450"/>
          </a:xfrm>
          <a:prstGeom prst="ellipse">
            <a:avLst/>
          </a:prstGeom>
          <a:solidFill>
            <a:srgbClr val="FF0000"/>
          </a:solidFill>
          <a:ln w="23813">
            <a:solidFill>
              <a:srgbClr val="FF0000"/>
            </a:solidFill>
            <a:round/>
            <a:headEnd/>
            <a:tailEnd/>
          </a:ln>
        </p:spPr>
        <p:txBody>
          <a:bodyPr/>
          <a:lstStyle/>
          <a:p>
            <a:endParaRPr lang="it-IT"/>
          </a:p>
        </p:txBody>
      </p:sp>
      <p:sp>
        <p:nvSpPr>
          <p:cNvPr id="2767923" name="Oval 51"/>
          <p:cNvSpPr>
            <a:spLocks noChangeArrowheads="1"/>
          </p:cNvSpPr>
          <p:nvPr/>
        </p:nvSpPr>
        <p:spPr bwMode="auto">
          <a:xfrm>
            <a:off x="3262313" y="4086225"/>
            <a:ext cx="198437" cy="198438"/>
          </a:xfrm>
          <a:prstGeom prst="ellipse">
            <a:avLst/>
          </a:prstGeom>
          <a:solidFill>
            <a:srgbClr val="808080"/>
          </a:solidFill>
          <a:ln w="23813">
            <a:solidFill>
              <a:srgbClr val="808080"/>
            </a:solidFill>
            <a:round/>
            <a:headEnd/>
            <a:tailEnd/>
          </a:ln>
        </p:spPr>
        <p:txBody>
          <a:bodyPr/>
          <a:lstStyle/>
          <a:p>
            <a:endParaRPr lang="it-IT"/>
          </a:p>
        </p:txBody>
      </p:sp>
      <p:sp>
        <p:nvSpPr>
          <p:cNvPr id="2767924" name="Oval 52"/>
          <p:cNvSpPr>
            <a:spLocks noChangeArrowheads="1"/>
          </p:cNvSpPr>
          <p:nvPr/>
        </p:nvSpPr>
        <p:spPr bwMode="auto">
          <a:xfrm>
            <a:off x="5446713" y="3887788"/>
            <a:ext cx="198437" cy="198437"/>
          </a:xfrm>
          <a:prstGeom prst="ellipse">
            <a:avLst/>
          </a:prstGeom>
          <a:solidFill>
            <a:srgbClr val="808080"/>
          </a:solidFill>
          <a:ln w="23813">
            <a:solidFill>
              <a:srgbClr val="808080"/>
            </a:solidFill>
            <a:round/>
            <a:headEnd/>
            <a:tailEnd/>
          </a:ln>
        </p:spPr>
        <p:txBody>
          <a:bodyPr/>
          <a:lstStyle/>
          <a:p>
            <a:endParaRPr lang="it-IT"/>
          </a:p>
        </p:txBody>
      </p:sp>
      <p:pic>
        <p:nvPicPr>
          <p:cNvPr id="2767925" name="Picture 5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413" y="3751263"/>
            <a:ext cx="298450" cy="417512"/>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7926" name="Picture 54" descr="Ca_Fe19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9288" y="3962400"/>
            <a:ext cx="298450" cy="4175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7927" name="Picture 55" descr="Ca_Fe1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7350" y="4276725"/>
            <a:ext cx="298450" cy="41751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767928" name="Picture 5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2300" y="2438400"/>
            <a:ext cx="295275" cy="4127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2767929" name="Group 57"/>
          <p:cNvGrpSpPr>
            <a:grpSpLocks/>
          </p:cNvGrpSpPr>
          <p:nvPr/>
        </p:nvGrpSpPr>
        <p:grpSpPr bwMode="auto">
          <a:xfrm>
            <a:off x="3362325" y="2506663"/>
            <a:ext cx="4491038" cy="1679575"/>
            <a:chOff x="2118" y="1579"/>
            <a:chExt cx="2829" cy="1058"/>
          </a:xfrm>
        </p:grpSpPr>
        <p:sp>
          <p:nvSpPr>
            <p:cNvPr id="2767930" name="Line 58"/>
            <p:cNvSpPr>
              <a:spLocks noChangeShapeType="1"/>
            </p:cNvSpPr>
            <p:nvPr/>
          </p:nvSpPr>
          <p:spPr bwMode="auto">
            <a:xfrm>
              <a:off x="2118" y="2137"/>
              <a:ext cx="1376" cy="500"/>
            </a:xfrm>
            <a:prstGeom prst="line">
              <a:avLst/>
            </a:prstGeom>
            <a:noFill/>
            <a:ln w="47625">
              <a:solidFill>
                <a:srgbClr val="3333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7931" name="Freeform 59"/>
            <p:cNvSpPr>
              <a:spLocks/>
            </p:cNvSpPr>
            <p:nvPr/>
          </p:nvSpPr>
          <p:spPr bwMode="auto">
            <a:xfrm>
              <a:off x="2772" y="1800"/>
              <a:ext cx="888" cy="540"/>
            </a:xfrm>
            <a:custGeom>
              <a:avLst/>
              <a:gdLst>
                <a:gd name="T0" fmla="*/ 0 w 888"/>
                <a:gd name="T1" fmla="*/ 540 h 540"/>
                <a:gd name="T2" fmla="*/ 156 w 888"/>
                <a:gd name="T3" fmla="*/ 252 h 540"/>
                <a:gd name="T4" fmla="*/ 432 w 888"/>
                <a:gd name="T5" fmla="*/ 72 h 540"/>
                <a:gd name="T6" fmla="*/ 888 w 888"/>
                <a:gd name="T7" fmla="*/ 0 h 540"/>
              </a:gdLst>
              <a:ahLst/>
              <a:cxnLst>
                <a:cxn ang="0">
                  <a:pos x="T0" y="T1"/>
                </a:cxn>
                <a:cxn ang="0">
                  <a:pos x="T2" y="T3"/>
                </a:cxn>
                <a:cxn ang="0">
                  <a:pos x="T4" y="T5"/>
                </a:cxn>
                <a:cxn ang="0">
                  <a:pos x="T6" y="T7"/>
                </a:cxn>
              </a:cxnLst>
              <a:rect l="0" t="0" r="r" b="b"/>
              <a:pathLst>
                <a:path w="888" h="540">
                  <a:moveTo>
                    <a:pt x="0" y="540"/>
                  </a:moveTo>
                  <a:cubicBezTo>
                    <a:pt x="42" y="435"/>
                    <a:pt x="84" y="330"/>
                    <a:pt x="156" y="252"/>
                  </a:cubicBezTo>
                  <a:cubicBezTo>
                    <a:pt x="228" y="174"/>
                    <a:pt x="310" y="114"/>
                    <a:pt x="432" y="72"/>
                  </a:cubicBezTo>
                  <a:cubicBezTo>
                    <a:pt x="554" y="30"/>
                    <a:pt x="721" y="15"/>
                    <a:pt x="888" y="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67932" name="Text Box 60"/>
            <p:cNvSpPr txBox="1">
              <a:spLocks noChangeArrowheads="1"/>
            </p:cNvSpPr>
            <p:nvPr/>
          </p:nvSpPr>
          <p:spPr bwMode="auto">
            <a:xfrm>
              <a:off x="3732" y="1579"/>
              <a:ext cx="1215" cy="46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a:t>Effetto principale della piacevolezza dell’aspetto</a:t>
              </a:r>
            </a:p>
          </p:txBody>
        </p:sp>
      </p:grpSp>
    </p:spTree>
    <p:extLst>
      <p:ext uri="{BB962C8B-B14F-4D97-AF65-F5344CB8AC3E}">
        <p14:creationId xmlns:p14="http://schemas.microsoft.com/office/powerpoint/2010/main" val="1427322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7929"/>
                                        </p:tgtEl>
                                        <p:attrNameLst>
                                          <p:attrName>style.visibility</p:attrName>
                                        </p:attrNameLst>
                                      </p:cBhvr>
                                      <p:to>
                                        <p:strVal val="visible"/>
                                      </p:to>
                                    </p:set>
                                    <p:animEffect transition="in" filter="fade">
                                      <p:cBhvr>
                                        <p:cTn id="7" dur="2000"/>
                                        <p:tgtEl>
                                          <p:spTgt spid="276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9922" name="Group 2"/>
          <p:cNvGrpSpPr>
            <a:grpSpLocks/>
          </p:cNvGrpSpPr>
          <p:nvPr/>
        </p:nvGrpSpPr>
        <p:grpSpPr bwMode="auto">
          <a:xfrm>
            <a:off x="1135063" y="800100"/>
            <a:ext cx="5503862" cy="5022850"/>
            <a:chOff x="715" y="504"/>
            <a:chExt cx="3467" cy="3164"/>
          </a:xfrm>
        </p:grpSpPr>
        <p:grpSp>
          <p:nvGrpSpPr>
            <p:cNvPr id="2769923" name="Group 3"/>
            <p:cNvGrpSpPr>
              <a:grpSpLocks/>
            </p:cNvGrpSpPr>
            <p:nvPr/>
          </p:nvGrpSpPr>
          <p:grpSpPr bwMode="auto">
            <a:xfrm>
              <a:off x="715" y="1308"/>
              <a:ext cx="3467" cy="2360"/>
              <a:chOff x="715" y="1308"/>
              <a:chExt cx="3467" cy="2360"/>
            </a:xfrm>
          </p:grpSpPr>
          <p:grpSp>
            <p:nvGrpSpPr>
              <p:cNvPr id="2769924" name="Group 4"/>
              <p:cNvGrpSpPr>
                <a:grpSpLocks/>
              </p:cNvGrpSpPr>
              <p:nvPr/>
            </p:nvGrpSpPr>
            <p:grpSpPr bwMode="auto">
              <a:xfrm>
                <a:off x="715" y="1308"/>
                <a:ext cx="3467" cy="2099"/>
                <a:chOff x="715" y="1308"/>
                <a:chExt cx="3467" cy="2099"/>
              </a:xfrm>
            </p:grpSpPr>
            <p:sp>
              <p:nvSpPr>
                <p:cNvPr id="2769925" name="Rectangle 5"/>
                <p:cNvSpPr>
                  <a:spLocks noChangeArrowheads="1"/>
                </p:cNvSpPr>
                <p:nvPr/>
              </p:nvSpPr>
              <p:spPr bwMode="auto">
                <a:xfrm>
                  <a:off x="1431" y="1449"/>
                  <a:ext cx="2751" cy="1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69926" name="Line 6"/>
                <p:cNvSpPr>
                  <a:spLocks noChangeShapeType="1"/>
                </p:cNvSpPr>
                <p:nvPr/>
              </p:nvSpPr>
              <p:spPr bwMode="auto">
                <a:xfrm>
                  <a:off x="1431" y="2700"/>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9927" name="Line 7"/>
                <p:cNvSpPr>
                  <a:spLocks noChangeShapeType="1"/>
                </p:cNvSpPr>
                <p:nvPr/>
              </p:nvSpPr>
              <p:spPr bwMode="auto">
                <a:xfrm>
                  <a:off x="1431" y="2387"/>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9928" name="Line 8"/>
                <p:cNvSpPr>
                  <a:spLocks noChangeShapeType="1"/>
                </p:cNvSpPr>
                <p:nvPr/>
              </p:nvSpPr>
              <p:spPr bwMode="auto">
                <a:xfrm>
                  <a:off x="1431" y="2074"/>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9929" name="Line 9"/>
                <p:cNvSpPr>
                  <a:spLocks noChangeShapeType="1"/>
                </p:cNvSpPr>
                <p:nvPr/>
              </p:nvSpPr>
              <p:spPr bwMode="auto">
                <a:xfrm>
                  <a:off x="1431" y="1761"/>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9930" name="Line 10"/>
                <p:cNvSpPr>
                  <a:spLocks noChangeShapeType="1"/>
                </p:cNvSpPr>
                <p:nvPr/>
              </p:nvSpPr>
              <p:spPr bwMode="auto">
                <a:xfrm>
                  <a:off x="1431" y="1449"/>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9931" name="Line 11"/>
                <p:cNvSpPr>
                  <a:spLocks noChangeShapeType="1"/>
                </p:cNvSpPr>
                <p:nvPr/>
              </p:nvSpPr>
              <p:spPr bwMode="auto">
                <a:xfrm>
                  <a:off x="1431" y="1449"/>
                  <a:ext cx="1" cy="1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2" name="Line 12"/>
                <p:cNvSpPr>
                  <a:spLocks noChangeShapeType="1"/>
                </p:cNvSpPr>
                <p:nvPr/>
              </p:nvSpPr>
              <p:spPr bwMode="auto">
                <a:xfrm>
                  <a:off x="1372" y="3012"/>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3" name="Line 13"/>
                <p:cNvSpPr>
                  <a:spLocks noChangeShapeType="1"/>
                </p:cNvSpPr>
                <p:nvPr/>
              </p:nvSpPr>
              <p:spPr bwMode="auto">
                <a:xfrm>
                  <a:off x="1372" y="2700"/>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4" name="Line 14"/>
                <p:cNvSpPr>
                  <a:spLocks noChangeShapeType="1"/>
                </p:cNvSpPr>
                <p:nvPr/>
              </p:nvSpPr>
              <p:spPr bwMode="auto">
                <a:xfrm>
                  <a:off x="1372" y="2387"/>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5" name="Line 15"/>
                <p:cNvSpPr>
                  <a:spLocks noChangeShapeType="1"/>
                </p:cNvSpPr>
                <p:nvPr/>
              </p:nvSpPr>
              <p:spPr bwMode="auto">
                <a:xfrm>
                  <a:off x="1372" y="2074"/>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6" name="Line 16"/>
                <p:cNvSpPr>
                  <a:spLocks noChangeShapeType="1"/>
                </p:cNvSpPr>
                <p:nvPr/>
              </p:nvSpPr>
              <p:spPr bwMode="auto">
                <a:xfrm>
                  <a:off x="1372" y="1761"/>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7" name="Line 17"/>
                <p:cNvSpPr>
                  <a:spLocks noChangeShapeType="1"/>
                </p:cNvSpPr>
                <p:nvPr/>
              </p:nvSpPr>
              <p:spPr bwMode="auto">
                <a:xfrm>
                  <a:off x="1372" y="1449"/>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8" name="Line 18"/>
                <p:cNvSpPr>
                  <a:spLocks noChangeShapeType="1"/>
                </p:cNvSpPr>
                <p:nvPr/>
              </p:nvSpPr>
              <p:spPr bwMode="auto">
                <a:xfrm>
                  <a:off x="1431" y="3012"/>
                  <a:ext cx="275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39" name="Line 19"/>
                <p:cNvSpPr>
                  <a:spLocks noChangeShapeType="1"/>
                </p:cNvSpPr>
                <p:nvPr/>
              </p:nvSpPr>
              <p:spPr bwMode="auto">
                <a:xfrm flipV="1">
                  <a:off x="1431" y="3012"/>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40" name="Line 20"/>
                <p:cNvSpPr>
                  <a:spLocks noChangeShapeType="1"/>
                </p:cNvSpPr>
                <p:nvPr/>
              </p:nvSpPr>
              <p:spPr bwMode="auto">
                <a:xfrm flipV="1">
                  <a:off x="2099" y="3000"/>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41" name="Rectangle 21"/>
                <p:cNvSpPr>
                  <a:spLocks noChangeArrowheads="1"/>
                </p:cNvSpPr>
                <p:nvPr/>
              </p:nvSpPr>
              <p:spPr bwMode="auto">
                <a:xfrm>
                  <a:off x="1184" y="2903"/>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0</a:t>
                  </a:r>
                  <a:endParaRPr lang="it-IT" altLang="it-IT"/>
                </a:p>
              </p:txBody>
            </p:sp>
            <p:sp>
              <p:nvSpPr>
                <p:cNvPr id="2769942" name="Rectangle 22"/>
                <p:cNvSpPr>
                  <a:spLocks noChangeArrowheads="1"/>
                </p:cNvSpPr>
                <p:nvPr/>
              </p:nvSpPr>
              <p:spPr bwMode="auto">
                <a:xfrm>
                  <a:off x="1079" y="2591"/>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20</a:t>
                  </a:r>
                  <a:endParaRPr lang="it-IT" altLang="it-IT"/>
                </a:p>
              </p:txBody>
            </p:sp>
            <p:sp>
              <p:nvSpPr>
                <p:cNvPr id="2769943" name="Rectangle 23"/>
                <p:cNvSpPr>
                  <a:spLocks noChangeArrowheads="1"/>
                </p:cNvSpPr>
                <p:nvPr/>
              </p:nvSpPr>
              <p:spPr bwMode="auto">
                <a:xfrm>
                  <a:off x="1079" y="2278"/>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40</a:t>
                  </a:r>
                  <a:endParaRPr lang="it-IT" altLang="it-IT"/>
                </a:p>
              </p:txBody>
            </p:sp>
            <p:sp>
              <p:nvSpPr>
                <p:cNvPr id="2769944" name="Rectangle 24"/>
                <p:cNvSpPr>
                  <a:spLocks noChangeArrowheads="1"/>
                </p:cNvSpPr>
                <p:nvPr/>
              </p:nvSpPr>
              <p:spPr bwMode="auto">
                <a:xfrm>
                  <a:off x="1079" y="1965"/>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60</a:t>
                  </a:r>
                  <a:endParaRPr lang="it-IT" altLang="it-IT"/>
                </a:p>
              </p:txBody>
            </p:sp>
            <p:sp>
              <p:nvSpPr>
                <p:cNvPr id="2769945" name="Rectangle 25"/>
                <p:cNvSpPr>
                  <a:spLocks noChangeArrowheads="1"/>
                </p:cNvSpPr>
                <p:nvPr/>
              </p:nvSpPr>
              <p:spPr bwMode="auto">
                <a:xfrm>
                  <a:off x="1079" y="1653"/>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80</a:t>
                  </a:r>
                  <a:endParaRPr lang="it-IT" altLang="it-IT"/>
                </a:p>
              </p:txBody>
            </p:sp>
            <p:sp>
              <p:nvSpPr>
                <p:cNvPr id="2769946" name="Rectangle 26"/>
                <p:cNvSpPr>
                  <a:spLocks noChangeArrowheads="1"/>
                </p:cNvSpPr>
                <p:nvPr/>
              </p:nvSpPr>
              <p:spPr bwMode="auto">
                <a:xfrm>
                  <a:off x="975" y="1340"/>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100</a:t>
                  </a:r>
                  <a:endParaRPr lang="it-IT" altLang="it-IT"/>
                </a:p>
              </p:txBody>
            </p:sp>
            <p:sp>
              <p:nvSpPr>
                <p:cNvPr id="2769947" name="Rectangle 27"/>
                <p:cNvSpPr>
                  <a:spLocks noChangeArrowheads="1"/>
                </p:cNvSpPr>
                <p:nvPr/>
              </p:nvSpPr>
              <p:spPr bwMode="auto">
                <a:xfrm>
                  <a:off x="1539" y="3177"/>
                  <a:ext cx="11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Non Attraente</a:t>
                  </a:r>
                  <a:endParaRPr lang="it-IT" altLang="it-IT"/>
                </a:p>
              </p:txBody>
            </p:sp>
            <p:sp>
              <p:nvSpPr>
                <p:cNvPr id="2769948" name="Rectangle 28"/>
                <p:cNvSpPr>
                  <a:spLocks noChangeArrowheads="1"/>
                </p:cNvSpPr>
                <p:nvPr/>
              </p:nvSpPr>
              <p:spPr bwMode="auto">
                <a:xfrm>
                  <a:off x="3113" y="3177"/>
                  <a:ext cx="77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Attraente</a:t>
                  </a:r>
                  <a:endParaRPr lang="it-IT" altLang="it-IT"/>
                </a:p>
              </p:txBody>
            </p:sp>
            <p:sp>
              <p:nvSpPr>
                <p:cNvPr id="2769949" name="Text Box 29"/>
                <p:cNvSpPr txBox="1">
                  <a:spLocks noChangeArrowheads="1"/>
                </p:cNvSpPr>
                <p:nvPr/>
              </p:nvSpPr>
              <p:spPr bwMode="auto">
                <a:xfrm rot="16200000">
                  <a:off x="-84" y="2107"/>
                  <a:ext cx="1828"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it-IT" altLang="it-IT" sz="2400" b="0">
                      <a:solidFill>
                        <a:srgbClr val="000000"/>
                      </a:solidFill>
                    </a:rPr>
                    <a:t>Colpevolezza (0-100)</a:t>
                  </a:r>
                </a:p>
              </p:txBody>
            </p:sp>
            <p:sp>
              <p:nvSpPr>
                <p:cNvPr id="2769950" name="Line 30"/>
                <p:cNvSpPr>
                  <a:spLocks noChangeShapeType="1"/>
                </p:cNvSpPr>
                <p:nvPr/>
              </p:nvSpPr>
              <p:spPr bwMode="auto">
                <a:xfrm flipV="1">
                  <a:off x="3532" y="3017"/>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769951" name="Text Box 31"/>
              <p:cNvSpPr txBox="1">
                <a:spLocks noChangeArrowheads="1"/>
              </p:cNvSpPr>
              <p:nvPr/>
            </p:nvSpPr>
            <p:spPr bwMode="auto">
              <a:xfrm>
                <a:off x="2292" y="3438"/>
                <a:ext cx="1185"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Piacevolezza</a:t>
                </a:r>
              </a:p>
            </p:txBody>
          </p:sp>
        </p:grpSp>
        <p:grpSp>
          <p:nvGrpSpPr>
            <p:cNvPr id="2769952" name="Group 32"/>
            <p:cNvGrpSpPr>
              <a:grpSpLocks/>
            </p:cNvGrpSpPr>
            <p:nvPr/>
          </p:nvGrpSpPr>
          <p:grpSpPr bwMode="auto">
            <a:xfrm>
              <a:off x="1896" y="504"/>
              <a:ext cx="2112" cy="804"/>
              <a:chOff x="1896" y="504"/>
              <a:chExt cx="2112" cy="804"/>
            </a:xfrm>
          </p:grpSpPr>
          <p:sp>
            <p:nvSpPr>
              <p:cNvPr id="2769953" name="AutoShape 33"/>
              <p:cNvSpPr>
                <a:spLocks noChangeArrowheads="1"/>
              </p:cNvSpPr>
              <p:nvPr/>
            </p:nvSpPr>
            <p:spPr bwMode="auto">
              <a:xfrm>
                <a:off x="1908" y="504"/>
                <a:ext cx="2100" cy="804"/>
              </a:xfrm>
              <a:prstGeom prst="roundRect">
                <a:avLst>
                  <a:gd name="adj" fmla="val 16667"/>
                </a:avLst>
              </a:prstGeom>
              <a:noFill/>
              <a:ln w="38100" algn="ctr">
                <a:solidFill>
                  <a:srgbClr val="FF9900"/>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nvGrpSpPr>
              <p:cNvPr id="2769954" name="Group 34"/>
              <p:cNvGrpSpPr>
                <a:grpSpLocks/>
              </p:cNvGrpSpPr>
              <p:nvPr/>
            </p:nvGrpSpPr>
            <p:grpSpPr bwMode="auto">
              <a:xfrm>
                <a:off x="2099" y="778"/>
                <a:ext cx="1413" cy="471"/>
                <a:chOff x="2099" y="778"/>
                <a:chExt cx="1413" cy="471"/>
              </a:xfrm>
            </p:grpSpPr>
            <p:sp>
              <p:nvSpPr>
                <p:cNvPr id="2769955" name="Line 35"/>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56" name="Rectangle 36"/>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69957" name="Line 37"/>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58" name="Rectangle 38"/>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69959" name="Text Box 39"/>
              <p:cNvSpPr txBox="1">
                <a:spLocks noChangeArrowheads="1"/>
              </p:cNvSpPr>
              <p:nvPr/>
            </p:nvSpPr>
            <p:spPr bwMode="auto">
              <a:xfrm>
                <a:off x="2033" y="527"/>
                <a:ext cx="190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Espressione facciale</a:t>
                </a:r>
              </a:p>
            </p:txBody>
          </p:sp>
          <p:sp>
            <p:nvSpPr>
              <p:cNvPr id="2769960" name="Line 40"/>
              <p:cNvSpPr>
                <a:spLocks noChangeShapeType="1"/>
              </p:cNvSpPr>
              <p:nvPr/>
            </p:nvSpPr>
            <p:spPr bwMode="auto">
              <a:xfrm>
                <a:off x="1896" y="756"/>
                <a:ext cx="2112"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sp>
        <p:nvSpPr>
          <p:cNvPr id="2769961" name="Rectangle 41"/>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Visualizzare l’interazione</a:t>
            </a:r>
          </a:p>
        </p:txBody>
      </p:sp>
      <p:grpSp>
        <p:nvGrpSpPr>
          <p:cNvPr id="2769962" name="Group 42"/>
          <p:cNvGrpSpPr>
            <a:grpSpLocks/>
          </p:cNvGrpSpPr>
          <p:nvPr/>
        </p:nvGrpSpPr>
        <p:grpSpPr bwMode="auto">
          <a:xfrm>
            <a:off x="3332163" y="1235075"/>
            <a:ext cx="2243137" cy="747713"/>
            <a:chOff x="2099" y="778"/>
            <a:chExt cx="1413" cy="471"/>
          </a:xfrm>
        </p:grpSpPr>
        <p:sp>
          <p:nvSpPr>
            <p:cNvPr id="2769963" name="Line 43"/>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64" name="Rectangle 44"/>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69965" name="Line 45"/>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66" name="Rectangle 46"/>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69967" name="Line 47"/>
          <p:cNvSpPr>
            <a:spLocks noChangeShapeType="1"/>
          </p:cNvSpPr>
          <p:nvPr/>
        </p:nvSpPr>
        <p:spPr bwMode="auto">
          <a:xfrm>
            <a:off x="3362325" y="2598738"/>
            <a:ext cx="2184400" cy="1787525"/>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68" name="Line 48"/>
          <p:cNvSpPr>
            <a:spLocks noChangeShapeType="1"/>
          </p:cNvSpPr>
          <p:nvPr/>
        </p:nvSpPr>
        <p:spPr bwMode="auto">
          <a:xfrm flipV="1">
            <a:off x="3362325" y="3987800"/>
            <a:ext cx="2184400" cy="198438"/>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9969" name="Oval 49"/>
          <p:cNvSpPr>
            <a:spLocks noChangeArrowheads="1"/>
          </p:cNvSpPr>
          <p:nvPr/>
        </p:nvSpPr>
        <p:spPr bwMode="auto">
          <a:xfrm>
            <a:off x="3276600" y="2511425"/>
            <a:ext cx="171450" cy="171450"/>
          </a:xfrm>
          <a:prstGeom prst="ellipse">
            <a:avLst/>
          </a:prstGeom>
          <a:solidFill>
            <a:srgbClr val="FF0000"/>
          </a:solidFill>
          <a:ln w="23813">
            <a:solidFill>
              <a:srgbClr val="FF0000"/>
            </a:solidFill>
            <a:round/>
            <a:headEnd/>
            <a:tailEnd/>
          </a:ln>
        </p:spPr>
        <p:txBody>
          <a:bodyPr/>
          <a:lstStyle/>
          <a:p>
            <a:endParaRPr lang="it-IT"/>
          </a:p>
        </p:txBody>
      </p:sp>
      <p:sp>
        <p:nvSpPr>
          <p:cNvPr id="2769970" name="Oval 50"/>
          <p:cNvSpPr>
            <a:spLocks noChangeArrowheads="1"/>
          </p:cNvSpPr>
          <p:nvPr/>
        </p:nvSpPr>
        <p:spPr bwMode="auto">
          <a:xfrm>
            <a:off x="5461000" y="4298950"/>
            <a:ext cx="171450" cy="171450"/>
          </a:xfrm>
          <a:prstGeom prst="ellipse">
            <a:avLst/>
          </a:prstGeom>
          <a:solidFill>
            <a:srgbClr val="FF0000"/>
          </a:solidFill>
          <a:ln w="23813">
            <a:solidFill>
              <a:srgbClr val="FF0000"/>
            </a:solidFill>
            <a:round/>
            <a:headEnd/>
            <a:tailEnd/>
          </a:ln>
        </p:spPr>
        <p:txBody>
          <a:bodyPr/>
          <a:lstStyle/>
          <a:p>
            <a:endParaRPr lang="it-IT"/>
          </a:p>
        </p:txBody>
      </p:sp>
      <p:sp>
        <p:nvSpPr>
          <p:cNvPr id="2769971" name="Oval 51"/>
          <p:cNvSpPr>
            <a:spLocks noChangeArrowheads="1"/>
          </p:cNvSpPr>
          <p:nvPr/>
        </p:nvSpPr>
        <p:spPr bwMode="auto">
          <a:xfrm>
            <a:off x="3262313" y="4086225"/>
            <a:ext cx="198437" cy="198438"/>
          </a:xfrm>
          <a:prstGeom prst="ellipse">
            <a:avLst/>
          </a:prstGeom>
          <a:solidFill>
            <a:srgbClr val="808080"/>
          </a:solidFill>
          <a:ln w="23813">
            <a:solidFill>
              <a:srgbClr val="808080"/>
            </a:solidFill>
            <a:round/>
            <a:headEnd/>
            <a:tailEnd/>
          </a:ln>
        </p:spPr>
        <p:txBody>
          <a:bodyPr/>
          <a:lstStyle/>
          <a:p>
            <a:endParaRPr lang="it-IT"/>
          </a:p>
        </p:txBody>
      </p:sp>
      <p:sp>
        <p:nvSpPr>
          <p:cNvPr id="2769972" name="Oval 52"/>
          <p:cNvSpPr>
            <a:spLocks noChangeArrowheads="1"/>
          </p:cNvSpPr>
          <p:nvPr/>
        </p:nvSpPr>
        <p:spPr bwMode="auto">
          <a:xfrm>
            <a:off x="5446713" y="3887788"/>
            <a:ext cx="198437" cy="198437"/>
          </a:xfrm>
          <a:prstGeom prst="ellipse">
            <a:avLst/>
          </a:prstGeom>
          <a:solidFill>
            <a:srgbClr val="808080"/>
          </a:solidFill>
          <a:ln w="23813">
            <a:solidFill>
              <a:srgbClr val="808080"/>
            </a:solidFill>
            <a:round/>
            <a:headEnd/>
            <a:tailEnd/>
          </a:ln>
        </p:spPr>
        <p:txBody>
          <a:bodyPr/>
          <a:lstStyle/>
          <a:p>
            <a:endParaRPr lang="it-IT"/>
          </a:p>
        </p:txBody>
      </p:sp>
      <p:pic>
        <p:nvPicPr>
          <p:cNvPr id="2769973" name="Picture 53"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413" y="3751263"/>
            <a:ext cx="298450" cy="417512"/>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9974" name="Picture 54" descr="Ca_Fe19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9288" y="3962400"/>
            <a:ext cx="298450" cy="4175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9975" name="Picture 55" descr="Ca_Fe1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7350" y="4276725"/>
            <a:ext cx="298450" cy="41751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769976" name="Picture 56"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2300" y="2438400"/>
            <a:ext cx="295275" cy="4127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2769977" name="Group 57"/>
          <p:cNvGrpSpPr>
            <a:grpSpLocks/>
          </p:cNvGrpSpPr>
          <p:nvPr/>
        </p:nvGrpSpPr>
        <p:grpSpPr bwMode="auto">
          <a:xfrm>
            <a:off x="3352800" y="3543300"/>
            <a:ext cx="2266950" cy="558800"/>
            <a:chOff x="2112" y="2244"/>
            <a:chExt cx="1428" cy="352"/>
          </a:xfrm>
        </p:grpSpPr>
        <p:sp>
          <p:nvSpPr>
            <p:cNvPr id="2769978" name="Line 58"/>
            <p:cNvSpPr>
              <a:spLocks noChangeShapeType="1"/>
            </p:cNvSpPr>
            <p:nvPr/>
          </p:nvSpPr>
          <p:spPr bwMode="auto">
            <a:xfrm>
              <a:off x="2112" y="2244"/>
              <a:ext cx="1404" cy="11"/>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69979" name="Line 59"/>
            <p:cNvSpPr>
              <a:spLocks noChangeShapeType="1"/>
            </p:cNvSpPr>
            <p:nvPr/>
          </p:nvSpPr>
          <p:spPr bwMode="auto">
            <a:xfrm>
              <a:off x="2112" y="2585"/>
              <a:ext cx="1428" cy="11"/>
            </a:xfrm>
            <a:prstGeom prst="line">
              <a:avLst/>
            </a:prstGeom>
            <a:noFill/>
            <a:ln w="2857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nvGrpSpPr>
          <p:cNvPr id="2769980" name="Group 60"/>
          <p:cNvGrpSpPr>
            <a:grpSpLocks/>
          </p:cNvGrpSpPr>
          <p:nvPr/>
        </p:nvGrpSpPr>
        <p:grpSpPr bwMode="auto">
          <a:xfrm>
            <a:off x="4476750" y="2316163"/>
            <a:ext cx="2724150" cy="1741487"/>
            <a:chOff x="2820" y="1459"/>
            <a:chExt cx="1716" cy="1097"/>
          </a:xfrm>
        </p:grpSpPr>
        <p:sp>
          <p:nvSpPr>
            <p:cNvPr id="2769981" name="Line 61"/>
            <p:cNvSpPr>
              <a:spLocks noChangeShapeType="1"/>
            </p:cNvSpPr>
            <p:nvPr/>
          </p:nvSpPr>
          <p:spPr bwMode="auto">
            <a:xfrm flipV="1">
              <a:off x="2820" y="2280"/>
              <a:ext cx="0" cy="276"/>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69982" name="Freeform 62"/>
            <p:cNvSpPr>
              <a:spLocks/>
            </p:cNvSpPr>
            <p:nvPr/>
          </p:nvSpPr>
          <p:spPr bwMode="auto">
            <a:xfrm>
              <a:off x="2952" y="1980"/>
              <a:ext cx="530" cy="424"/>
            </a:xfrm>
            <a:custGeom>
              <a:avLst/>
              <a:gdLst>
                <a:gd name="T0" fmla="*/ 0 w 530"/>
                <a:gd name="T1" fmla="*/ 420 h 424"/>
                <a:gd name="T2" fmla="*/ 228 w 530"/>
                <a:gd name="T3" fmla="*/ 408 h 424"/>
                <a:gd name="T4" fmla="*/ 372 w 530"/>
                <a:gd name="T5" fmla="*/ 324 h 424"/>
                <a:gd name="T6" fmla="*/ 504 w 530"/>
                <a:gd name="T7" fmla="*/ 96 h 424"/>
                <a:gd name="T8" fmla="*/ 528 w 530"/>
                <a:gd name="T9" fmla="*/ 0 h 424"/>
              </a:gdLst>
              <a:ahLst/>
              <a:cxnLst>
                <a:cxn ang="0">
                  <a:pos x="T0" y="T1"/>
                </a:cxn>
                <a:cxn ang="0">
                  <a:pos x="T2" y="T3"/>
                </a:cxn>
                <a:cxn ang="0">
                  <a:pos x="T4" y="T5"/>
                </a:cxn>
                <a:cxn ang="0">
                  <a:pos x="T6" y="T7"/>
                </a:cxn>
                <a:cxn ang="0">
                  <a:pos x="T8" y="T9"/>
                </a:cxn>
              </a:cxnLst>
              <a:rect l="0" t="0" r="r" b="b"/>
              <a:pathLst>
                <a:path w="530" h="424">
                  <a:moveTo>
                    <a:pt x="0" y="420"/>
                  </a:moveTo>
                  <a:cubicBezTo>
                    <a:pt x="83" y="422"/>
                    <a:pt x="166" y="424"/>
                    <a:pt x="228" y="408"/>
                  </a:cubicBezTo>
                  <a:cubicBezTo>
                    <a:pt x="290" y="392"/>
                    <a:pt x="326" y="376"/>
                    <a:pt x="372" y="324"/>
                  </a:cubicBezTo>
                  <a:cubicBezTo>
                    <a:pt x="418" y="272"/>
                    <a:pt x="478" y="150"/>
                    <a:pt x="504" y="96"/>
                  </a:cubicBezTo>
                  <a:cubicBezTo>
                    <a:pt x="530" y="42"/>
                    <a:pt x="529" y="21"/>
                    <a:pt x="528" y="0"/>
                  </a:cubicBezTo>
                </a:path>
              </a:pathLst>
            </a:custGeom>
            <a:noFill/>
            <a:ln w="2857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69983" name="Text Box 63"/>
            <p:cNvSpPr txBox="1">
              <a:spLocks noChangeArrowheads="1"/>
            </p:cNvSpPr>
            <p:nvPr/>
          </p:nvSpPr>
          <p:spPr bwMode="auto">
            <a:xfrm>
              <a:off x="3192" y="1459"/>
              <a:ext cx="1344" cy="462"/>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it-IT" altLang="it-IT"/>
                <a:t>Effetto principale dell’espressione facciale</a:t>
              </a:r>
            </a:p>
          </p:txBody>
        </p:sp>
      </p:grpSp>
    </p:spTree>
    <p:extLst>
      <p:ext uri="{BB962C8B-B14F-4D97-AF65-F5344CB8AC3E}">
        <p14:creationId xmlns:p14="http://schemas.microsoft.com/office/powerpoint/2010/main" val="2969624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769977"/>
                                        </p:tgtEl>
                                        <p:attrNameLst>
                                          <p:attrName>style.visibility</p:attrName>
                                        </p:attrNameLst>
                                      </p:cBhvr>
                                      <p:to>
                                        <p:strVal val="visible"/>
                                      </p:to>
                                    </p:set>
                                    <p:animEffect transition="in" filter="wipe(left)">
                                      <p:cBhvr>
                                        <p:cTn id="7" dur="500"/>
                                        <p:tgtEl>
                                          <p:spTgt spid="27699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769980"/>
                                        </p:tgtEl>
                                        <p:attrNameLst>
                                          <p:attrName>style.visibility</p:attrName>
                                        </p:attrNameLst>
                                      </p:cBhvr>
                                      <p:to>
                                        <p:strVal val="visible"/>
                                      </p:to>
                                    </p:set>
                                    <p:animEffect transition="in" filter="wipe(down)">
                                      <p:cBhvr>
                                        <p:cTn id="12" dur="500"/>
                                        <p:tgtEl>
                                          <p:spTgt spid="2769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1970" name="Group 2"/>
          <p:cNvGrpSpPr>
            <a:grpSpLocks/>
          </p:cNvGrpSpPr>
          <p:nvPr/>
        </p:nvGrpSpPr>
        <p:grpSpPr bwMode="auto">
          <a:xfrm>
            <a:off x="1135063" y="800100"/>
            <a:ext cx="5503862" cy="5022850"/>
            <a:chOff x="715" y="504"/>
            <a:chExt cx="3467" cy="3164"/>
          </a:xfrm>
        </p:grpSpPr>
        <p:grpSp>
          <p:nvGrpSpPr>
            <p:cNvPr id="2771971" name="Group 3"/>
            <p:cNvGrpSpPr>
              <a:grpSpLocks/>
            </p:cNvGrpSpPr>
            <p:nvPr/>
          </p:nvGrpSpPr>
          <p:grpSpPr bwMode="auto">
            <a:xfrm>
              <a:off x="715" y="1308"/>
              <a:ext cx="3467" cy="2360"/>
              <a:chOff x="715" y="1308"/>
              <a:chExt cx="3467" cy="2360"/>
            </a:xfrm>
          </p:grpSpPr>
          <p:grpSp>
            <p:nvGrpSpPr>
              <p:cNvPr id="2771972" name="Group 4"/>
              <p:cNvGrpSpPr>
                <a:grpSpLocks/>
              </p:cNvGrpSpPr>
              <p:nvPr/>
            </p:nvGrpSpPr>
            <p:grpSpPr bwMode="auto">
              <a:xfrm>
                <a:off x="715" y="1308"/>
                <a:ext cx="3467" cy="2099"/>
                <a:chOff x="715" y="1308"/>
                <a:chExt cx="3467" cy="2099"/>
              </a:xfrm>
            </p:grpSpPr>
            <p:sp>
              <p:nvSpPr>
                <p:cNvPr id="2771973" name="Rectangle 5"/>
                <p:cNvSpPr>
                  <a:spLocks noChangeArrowheads="1"/>
                </p:cNvSpPr>
                <p:nvPr/>
              </p:nvSpPr>
              <p:spPr bwMode="auto">
                <a:xfrm>
                  <a:off x="1431" y="1449"/>
                  <a:ext cx="2751" cy="1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71974" name="Line 6"/>
                <p:cNvSpPr>
                  <a:spLocks noChangeShapeType="1"/>
                </p:cNvSpPr>
                <p:nvPr/>
              </p:nvSpPr>
              <p:spPr bwMode="auto">
                <a:xfrm>
                  <a:off x="1431" y="2700"/>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1975" name="Line 7"/>
                <p:cNvSpPr>
                  <a:spLocks noChangeShapeType="1"/>
                </p:cNvSpPr>
                <p:nvPr/>
              </p:nvSpPr>
              <p:spPr bwMode="auto">
                <a:xfrm>
                  <a:off x="1431" y="2387"/>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1976" name="Line 8"/>
                <p:cNvSpPr>
                  <a:spLocks noChangeShapeType="1"/>
                </p:cNvSpPr>
                <p:nvPr/>
              </p:nvSpPr>
              <p:spPr bwMode="auto">
                <a:xfrm>
                  <a:off x="1431" y="2074"/>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1977" name="Line 9"/>
                <p:cNvSpPr>
                  <a:spLocks noChangeShapeType="1"/>
                </p:cNvSpPr>
                <p:nvPr/>
              </p:nvSpPr>
              <p:spPr bwMode="auto">
                <a:xfrm>
                  <a:off x="1431" y="1761"/>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1978" name="Line 10"/>
                <p:cNvSpPr>
                  <a:spLocks noChangeShapeType="1"/>
                </p:cNvSpPr>
                <p:nvPr/>
              </p:nvSpPr>
              <p:spPr bwMode="auto">
                <a:xfrm>
                  <a:off x="1431" y="1449"/>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1979" name="Line 11"/>
                <p:cNvSpPr>
                  <a:spLocks noChangeShapeType="1"/>
                </p:cNvSpPr>
                <p:nvPr/>
              </p:nvSpPr>
              <p:spPr bwMode="auto">
                <a:xfrm>
                  <a:off x="1431" y="1449"/>
                  <a:ext cx="1" cy="1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0" name="Line 12"/>
                <p:cNvSpPr>
                  <a:spLocks noChangeShapeType="1"/>
                </p:cNvSpPr>
                <p:nvPr/>
              </p:nvSpPr>
              <p:spPr bwMode="auto">
                <a:xfrm>
                  <a:off x="1372" y="3012"/>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1" name="Line 13"/>
                <p:cNvSpPr>
                  <a:spLocks noChangeShapeType="1"/>
                </p:cNvSpPr>
                <p:nvPr/>
              </p:nvSpPr>
              <p:spPr bwMode="auto">
                <a:xfrm>
                  <a:off x="1372" y="2700"/>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2" name="Line 14"/>
                <p:cNvSpPr>
                  <a:spLocks noChangeShapeType="1"/>
                </p:cNvSpPr>
                <p:nvPr/>
              </p:nvSpPr>
              <p:spPr bwMode="auto">
                <a:xfrm>
                  <a:off x="1372" y="2387"/>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3" name="Line 15"/>
                <p:cNvSpPr>
                  <a:spLocks noChangeShapeType="1"/>
                </p:cNvSpPr>
                <p:nvPr/>
              </p:nvSpPr>
              <p:spPr bwMode="auto">
                <a:xfrm>
                  <a:off x="1372" y="2074"/>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4" name="Line 16"/>
                <p:cNvSpPr>
                  <a:spLocks noChangeShapeType="1"/>
                </p:cNvSpPr>
                <p:nvPr/>
              </p:nvSpPr>
              <p:spPr bwMode="auto">
                <a:xfrm>
                  <a:off x="1372" y="1761"/>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5" name="Line 17"/>
                <p:cNvSpPr>
                  <a:spLocks noChangeShapeType="1"/>
                </p:cNvSpPr>
                <p:nvPr/>
              </p:nvSpPr>
              <p:spPr bwMode="auto">
                <a:xfrm>
                  <a:off x="1372" y="1449"/>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6" name="Line 18"/>
                <p:cNvSpPr>
                  <a:spLocks noChangeShapeType="1"/>
                </p:cNvSpPr>
                <p:nvPr/>
              </p:nvSpPr>
              <p:spPr bwMode="auto">
                <a:xfrm>
                  <a:off x="1431" y="3012"/>
                  <a:ext cx="275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7" name="Line 19"/>
                <p:cNvSpPr>
                  <a:spLocks noChangeShapeType="1"/>
                </p:cNvSpPr>
                <p:nvPr/>
              </p:nvSpPr>
              <p:spPr bwMode="auto">
                <a:xfrm flipV="1">
                  <a:off x="1431" y="3012"/>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8" name="Line 20"/>
                <p:cNvSpPr>
                  <a:spLocks noChangeShapeType="1"/>
                </p:cNvSpPr>
                <p:nvPr/>
              </p:nvSpPr>
              <p:spPr bwMode="auto">
                <a:xfrm flipV="1">
                  <a:off x="2099" y="3000"/>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1989" name="Rectangle 21"/>
                <p:cNvSpPr>
                  <a:spLocks noChangeArrowheads="1"/>
                </p:cNvSpPr>
                <p:nvPr/>
              </p:nvSpPr>
              <p:spPr bwMode="auto">
                <a:xfrm>
                  <a:off x="1184" y="2903"/>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0</a:t>
                  </a:r>
                  <a:endParaRPr lang="it-IT" altLang="it-IT"/>
                </a:p>
              </p:txBody>
            </p:sp>
            <p:sp>
              <p:nvSpPr>
                <p:cNvPr id="2771990" name="Rectangle 22"/>
                <p:cNvSpPr>
                  <a:spLocks noChangeArrowheads="1"/>
                </p:cNvSpPr>
                <p:nvPr/>
              </p:nvSpPr>
              <p:spPr bwMode="auto">
                <a:xfrm>
                  <a:off x="1079" y="2591"/>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20</a:t>
                  </a:r>
                  <a:endParaRPr lang="it-IT" altLang="it-IT"/>
                </a:p>
              </p:txBody>
            </p:sp>
            <p:sp>
              <p:nvSpPr>
                <p:cNvPr id="2771991" name="Rectangle 23"/>
                <p:cNvSpPr>
                  <a:spLocks noChangeArrowheads="1"/>
                </p:cNvSpPr>
                <p:nvPr/>
              </p:nvSpPr>
              <p:spPr bwMode="auto">
                <a:xfrm>
                  <a:off x="1079" y="2278"/>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40</a:t>
                  </a:r>
                  <a:endParaRPr lang="it-IT" altLang="it-IT"/>
                </a:p>
              </p:txBody>
            </p:sp>
            <p:sp>
              <p:nvSpPr>
                <p:cNvPr id="2771992" name="Rectangle 24"/>
                <p:cNvSpPr>
                  <a:spLocks noChangeArrowheads="1"/>
                </p:cNvSpPr>
                <p:nvPr/>
              </p:nvSpPr>
              <p:spPr bwMode="auto">
                <a:xfrm>
                  <a:off x="1079" y="1965"/>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60</a:t>
                  </a:r>
                  <a:endParaRPr lang="it-IT" altLang="it-IT"/>
                </a:p>
              </p:txBody>
            </p:sp>
            <p:sp>
              <p:nvSpPr>
                <p:cNvPr id="2771993" name="Rectangle 25"/>
                <p:cNvSpPr>
                  <a:spLocks noChangeArrowheads="1"/>
                </p:cNvSpPr>
                <p:nvPr/>
              </p:nvSpPr>
              <p:spPr bwMode="auto">
                <a:xfrm>
                  <a:off x="1079" y="1653"/>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80</a:t>
                  </a:r>
                  <a:endParaRPr lang="it-IT" altLang="it-IT"/>
                </a:p>
              </p:txBody>
            </p:sp>
            <p:sp>
              <p:nvSpPr>
                <p:cNvPr id="2771994" name="Rectangle 26"/>
                <p:cNvSpPr>
                  <a:spLocks noChangeArrowheads="1"/>
                </p:cNvSpPr>
                <p:nvPr/>
              </p:nvSpPr>
              <p:spPr bwMode="auto">
                <a:xfrm>
                  <a:off x="975" y="1340"/>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100</a:t>
                  </a:r>
                  <a:endParaRPr lang="it-IT" altLang="it-IT"/>
                </a:p>
              </p:txBody>
            </p:sp>
            <p:sp>
              <p:nvSpPr>
                <p:cNvPr id="2771995" name="Rectangle 27"/>
                <p:cNvSpPr>
                  <a:spLocks noChangeArrowheads="1"/>
                </p:cNvSpPr>
                <p:nvPr/>
              </p:nvSpPr>
              <p:spPr bwMode="auto">
                <a:xfrm>
                  <a:off x="1539" y="3177"/>
                  <a:ext cx="11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Non Attraente</a:t>
                  </a:r>
                  <a:endParaRPr lang="it-IT" altLang="it-IT"/>
                </a:p>
              </p:txBody>
            </p:sp>
            <p:sp>
              <p:nvSpPr>
                <p:cNvPr id="2771996" name="Rectangle 28"/>
                <p:cNvSpPr>
                  <a:spLocks noChangeArrowheads="1"/>
                </p:cNvSpPr>
                <p:nvPr/>
              </p:nvSpPr>
              <p:spPr bwMode="auto">
                <a:xfrm>
                  <a:off x="3113" y="3177"/>
                  <a:ext cx="77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Attraente</a:t>
                  </a:r>
                  <a:endParaRPr lang="it-IT" altLang="it-IT"/>
                </a:p>
              </p:txBody>
            </p:sp>
            <p:sp>
              <p:nvSpPr>
                <p:cNvPr id="2771997" name="Text Box 29"/>
                <p:cNvSpPr txBox="1">
                  <a:spLocks noChangeArrowheads="1"/>
                </p:cNvSpPr>
                <p:nvPr/>
              </p:nvSpPr>
              <p:spPr bwMode="auto">
                <a:xfrm rot="16200000">
                  <a:off x="-84" y="2107"/>
                  <a:ext cx="1828"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it-IT" altLang="it-IT" sz="2400" b="0">
                      <a:solidFill>
                        <a:srgbClr val="000000"/>
                      </a:solidFill>
                    </a:rPr>
                    <a:t>Colpevolezza (0-100)</a:t>
                  </a:r>
                </a:p>
              </p:txBody>
            </p:sp>
            <p:sp>
              <p:nvSpPr>
                <p:cNvPr id="2771998" name="Line 30"/>
                <p:cNvSpPr>
                  <a:spLocks noChangeShapeType="1"/>
                </p:cNvSpPr>
                <p:nvPr/>
              </p:nvSpPr>
              <p:spPr bwMode="auto">
                <a:xfrm flipV="1">
                  <a:off x="3532" y="3017"/>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771999" name="Text Box 31"/>
              <p:cNvSpPr txBox="1">
                <a:spLocks noChangeArrowheads="1"/>
              </p:cNvSpPr>
              <p:nvPr/>
            </p:nvSpPr>
            <p:spPr bwMode="auto">
              <a:xfrm>
                <a:off x="2292" y="3438"/>
                <a:ext cx="1185"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Piacevolezza</a:t>
                </a:r>
              </a:p>
            </p:txBody>
          </p:sp>
        </p:grpSp>
        <p:grpSp>
          <p:nvGrpSpPr>
            <p:cNvPr id="2772000" name="Group 32"/>
            <p:cNvGrpSpPr>
              <a:grpSpLocks/>
            </p:cNvGrpSpPr>
            <p:nvPr/>
          </p:nvGrpSpPr>
          <p:grpSpPr bwMode="auto">
            <a:xfrm>
              <a:off x="1896" y="504"/>
              <a:ext cx="2112" cy="804"/>
              <a:chOff x="1896" y="504"/>
              <a:chExt cx="2112" cy="804"/>
            </a:xfrm>
          </p:grpSpPr>
          <p:sp>
            <p:nvSpPr>
              <p:cNvPr id="2772001" name="AutoShape 33"/>
              <p:cNvSpPr>
                <a:spLocks noChangeArrowheads="1"/>
              </p:cNvSpPr>
              <p:nvPr/>
            </p:nvSpPr>
            <p:spPr bwMode="auto">
              <a:xfrm>
                <a:off x="1908" y="504"/>
                <a:ext cx="2100" cy="804"/>
              </a:xfrm>
              <a:prstGeom prst="roundRect">
                <a:avLst>
                  <a:gd name="adj" fmla="val 16667"/>
                </a:avLst>
              </a:prstGeom>
              <a:noFill/>
              <a:ln w="38100" algn="ctr">
                <a:solidFill>
                  <a:srgbClr val="FF9900"/>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nvGrpSpPr>
              <p:cNvPr id="2772002" name="Group 34"/>
              <p:cNvGrpSpPr>
                <a:grpSpLocks/>
              </p:cNvGrpSpPr>
              <p:nvPr/>
            </p:nvGrpSpPr>
            <p:grpSpPr bwMode="auto">
              <a:xfrm>
                <a:off x="2099" y="778"/>
                <a:ext cx="1413" cy="471"/>
                <a:chOff x="2099" y="778"/>
                <a:chExt cx="1413" cy="471"/>
              </a:xfrm>
            </p:grpSpPr>
            <p:sp>
              <p:nvSpPr>
                <p:cNvPr id="2772003" name="Line 35"/>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2004" name="Rectangle 36"/>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72005" name="Line 37"/>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2006" name="Rectangle 38"/>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72007" name="Text Box 39"/>
              <p:cNvSpPr txBox="1">
                <a:spLocks noChangeArrowheads="1"/>
              </p:cNvSpPr>
              <p:nvPr/>
            </p:nvSpPr>
            <p:spPr bwMode="auto">
              <a:xfrm>
                <a:off x="2033" y="527"/>
                <a:ext cx="190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Espressione facciale</a:t>
                </a:r>
              </a:p>
            </p:txBody>
          </p:sp>
          <p:sp>
            <p:nvSpPr>
              <p:cNvPr id="2772008" name="Line 40"/>
              <p:cNvSpPr>
                <a:spLocks noChangeShapeType="1"/>
              </p:cNvSpPr>
              <p:nvPr/>
            </p:nvSpPr>
            <p:spPr bwMode="auto">
              <a:xfrm>
                <a:off x="1896" y="756"/>
                <a:ext cx="2112"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sp>
        <p:nvSpPr>
          <p:cNvPr id="2772009" name="Rectangle 41"/>
          <p:cNvSpPr>
            <a:spLocks noGrp="1" noChangeArrowheads="1"/>
          </p:cNvSpPr>
          <p:nvPr>
            <p:ph type="title"/>
          </p:nvPr>
        </p:nvSpPr>
        <p:spPr>
          <a:xfrm>
            <a:off x="381000" y="3810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Visualizzare l’interazione</a:t>
            </a:r>
          </a:p>
        </p:txBody>
      </p:sp>
      <p:grpSp>
        <p:nvGrpSpPr>
          <p:cNvPr id="2772010" name="Group 42"/>
          <p:cNvGrpSpPr>
            <a:grpSpLocks/>
          </p:cNvGrpSpPr>
          <p:nvPr/>
        </p:nvGrpSpPr>
        <p:grpSpPr bwMode="auto">
          <a:xfrm>
            <a:off x="3332163" y="1235075"/>
            <a:ext cx="2243137" cy="747713"/>
            <a:chOff x="2099" y="778"/>
            <a:chExt cx="1413" cy="471"/>
          </a:xfrm>
        </p:grpSpPr>
        <p:sp>
          <p:nvSpPr>
            <p:cNvPr id="2772011" name="Line 43"/>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2012" name="Rectangle 44"/>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72013" name="Line 45"/>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2014" name="Rectangle 46"/>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grpSp>
        <p:nvGrpSpPr>
          <p:cNvPr id="2772015" name="Group 47"/>
          <p:cNvGrpSpPr>
            <a:grpSpLocks/>
          </p:cNvGrpSpPr>
          <p:nvPr/>
        </p:nvGrpSpPr>
        <p:grpSpPr bwMode="auto">
          <a:xfrm>
            <a:off x="3162300" y="2438400"/>
            <a:ext cx="2603500" cy="2255838"/>
            <a:chOff x="1992" y="1536"/>
            <a:chExt cx="1640" cy="1421"/>
          </a:xfrm>
        </p:grpSpPr>
        <p:sp>
          <p:nvSpPr>
            <p:cNvPr id="2772016" name="Line 48"/>
            <p:cNvSpPr>
              <a:spLocks noChangeShapeType="1"/>
            </p:cNvSpPr>
            <p:nvPr/>
          </p:nvSpPr>
          <p:spPr bwMode="auto">
            <a:xfrm>
              <a:off x="2118" y="1637"/>
              <a:ext cx="1376" cy="1126"/>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2017" name="Line 49"/>
            <p:cNvSpPr>
              <a:spLocks noChangeShapeType="1"/>
            </p:cNvSpPr>
            <p:nvPr/>
          </p:nvSpPr>
          <p:spPr bwMode="auto">
            <a:xfrm flipV="1">
              <a:off x="2118" y="2512"/>
              <a:ext cx="1376" cy="125"/>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2018" name="Oval 50"/>
            <p:cNvSpPr>
              <a:spLocks noChangeArrowheads="1"/>
            </p:cNvSpPr>
            <p:nvPr/>
          </p:nvSpPr>
          <p:spPr bwMode="auto">
            <a:xfrm>
              <a:off x="2064" y="1582"/>
              <a:ext cx="108" cy="108"/>
            </a:xfrm>
            <a:prstGeom prst="ellipse">
              <a:avLst/>
            </a:prstGeom>
            <a:solidFill>
              <a:srgbClr val="FF0000"/>
            </a:solidFill>
            <a:ln w="23813">
              <a:solidFill>
                <a:srgbClr val="FF0000"/>
              </a:solidFill>
              <a:round/>
              <a:headEnd/>
              <a:tailEnd/>
            </a:ln>
          </p:spPr>
          <p:txBody>
            <a:bodyPr/>
            <a:lstStyle/>
            <a:p>
              <a:endParaRPr lang="it-IT"/>
            </a:p>
          </p:txBody>
        </p:sp>
        <p:sp>
          <p:nvSpPr>
            <p:cNvPr id="2772019" name="Oval 51"/>
            <p:cNvSpPr>
              <a:spLocks noChangeArrowheads="1"/>
            </p:cNvSpPr>
            <p:nvPr/>
          </p:nvSpPr>
          <p:spPr bwMode="auto">
            <a:xfrm>
              <a:off x="3440" y="2708"/>
              <a:ext cx="108" cy="108"/>
            </a:xfrm>
            <a:prstGeom prst="ellipse">
              <a:avLst/>
            </a:prstGeom>
            <a:solidFill>
              <a:srgbClr val="FF0000"/>
            </a:solidFill>
            <a:ln w="23813">
              <a:solidFill>
                <a:srgbClr val="FF0000"/>
              </a:solidFill>
              <a:round/>
              <a:headEnd/>
              <a:tailEnd/>
            </a:ln>
          </p:spPr>
          <p:txBody>
            <a:bodyPr/>
            <a:lstStyle/>
            <a:p>
              <a:endParaRPr lang="it-IT"/>
            </a:p>
          </p:txBody>
        </p:sp>
        <p:sp>
          <p:nvSpPr>
            <p:cNvPr id="2772020" name="Oval 52"/>
            <p:cNvSpPr>
              <a:spLocks noChangeArrowheads="1"/>
            </p:cNvSpPr>
            <p:nvPr/>
          </p:nvSpPr>
          <p:spPr bwMode="auto">
            <a:xfrm>
              <a:off x="2055" y="2574"/>
              <a:ext cx="125" cy="125"/>
            </a:xfrm>
            <a:prstGeom prst="ellipse">
              <a:avLst/>
            </a:prstGeom>
            <a:solidFill>
              <a:srgbClr val="808080"/>
            </a:solidFill>
            <a:ln w="23813">
              <a:solidFill>
                <a:srgbClr val="808080"/>
              </a:solidFill>
              <a:round/>
              <a:headEnd/>
              <a:tailEnd/>
            </a:ln>
          </p:spPr>
          <p:txBody>
            <a:bodyPr/>
            <a:lstStyle/>
            <a:p>
              <a:endParaRPr lang="it-IT"/>
            </a:p>
          </p:txBody>
        </p:sp>
        <p:sp>
          <p:nvSpPr>
            <p:cNvPr id="2772021" name="Oval 53"/>
            <p:cNvSpPr>
              <a:spLocks noChangeArrowheads="1"/>
            </p:cNvSpPr>
            <p:nvPr/>
          </p:nvSpPr>
          <p:spPr bwMode="auto">
            <a:xfrm>
              <a:off x="3431" y="2449"/>
              <a:ext cx="125" cy="125"/>
            </a:xfrm>
            <a:prstGeom prst="ellipse">
              <a:avLst/>
            </a:prstGeom>
            <a:solidFill>
              <a:srgbClr val="808080"/>
            </a:solidFill>
            <a:ln w="23813">
              <a:solidFill>
                <a:srgbClr val="808080"/>
              </a:solidFill>
              <a:round/>
              <a:headEnd/>
              <a:tailEnd/>
            </a:ln>
          </p:spPr>
          <p:txBody>
            <a:bodyPr/>
            <a:lstStyle/>
            <a:p>
              <a:endParaRPr lang="it-IT"/>
            </a:p>
          </p:txBody>
        </p:sp>
        <p:pic>
          <p:nvPicPr>
            <p:cNvPr id="2772022" name="Picture 54"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 y="2363"/>
              <a:ext cx="188" cy="2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72023" name="Picture 55" descr="Ca_Fe19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9" y="2496"/>
              <a:ext cx="188" cy="2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72024" name="Picture 56" descr="Ca_Fe1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4" y="2694"/>
              <a:ext cx="188" cy="2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772025" name="Picture 57"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2" y="1536"/>
              <a:ext cx="186" cy="26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72026" name="Group 58"/>
          <p:cNvGrpSpPr>
            <a:grpSpLocks/>
          </p:cNvGrpSpPr>
          <p:nvPr/>
        </p:nvGrpSpPr>
        <p:grpSpPr bwMode="auto">
          <a:xfrm>
            <a:off x="2514600" y="2609850"/>
            <a:ext cx="2876550" cy="1847850"/>
            <a:chOff x="1584" y="1644"/>
            <a:chExt cx="1812" cy="1164"/>
          </a:xfrm>
        </p:grpSpPr>
        <p:grpSp>
          <p:nvGrpSpPr>
            <p:cNvPr id="2772027" name="Group 59"/>
            <p:cNvGrpSpPr>
              <a:grpSpLocks/>
            </p:cNvGrpSpPr>
            <p:nvPr/>
          </p:nvGrpSpPr>
          <p:grpSpPr bwMode="auto">
            <a:xfrm>
              <a:off x="1668" y="1644"/>
              <a:ext cx="1728" cy="1164"/>
              <a:chOff x="1668" y="1644"/>
              <a:chExt cx="1728" cy="1164"/>
            </a:xfrm>
          </p:grpSpPr>
          <p:sp>
            <p:nvSpPr>
              <p:cNvPr id="2772028" name="AutoShape 60"/>
              <p:cNvSpPr>
                <a:spLocks/>
              </p:cNvSpPr>
              <p:nvPr/>
            </p:nvSpPr>
            <p:spPr bwMode="auto">
              <a:xfrm>
                <a:off x="1668" y="1644"/>
                <a:ext cx="180" cy="1164"/>
              </a:xfrm>
              <a:prstGeom prst="leftBrace">
                <a:avLst>
                  <a:gd name="adj1" fmla="val 53889"/>
                  <a:gd name="adj2" fmla="val 50000"/>
                </a:avLst>
              </a:prstGeom>
              <a:noFill/>
              <a:ln w="952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772029" name="Line 61"/>
              <p:cNvSpPr>
                <a:spLocks noChangeShapeType="1"/>
              </p:cNvSpPr>
              <p:nvPr/>
            </p:nvSpPr>
            <p:spPr bwMode="auto">
              <a:xfrm flipH="1">
                <a:off x="1860" y="2808"/>
                <a:ext cx="1536" cy="0"/>
              </a:xfrm>
              <a:prstGeom prst="line">
                <a:avLst/>
              </a:prstGeom>
              <a:noFill/>
              <a:ln w="9525">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
          <p:nvSpPr>
            <p:cNvPr id="2772030" name="Text Box 62"/>
            <p:cNvSpPr txBox="1">
              <a:spLocks noChangeArrowheads="1"/>
            </p:cNvSpPr>
            <p:nvPr/>
          </p:nvSpPr>
          <p:spPr bwMode="auto">
            <a:xfrm>
              <a:off x="1584" y="2106"/>
              <a:ext cx="332" cy="236"/>
            </a:xfrm>
            <a:prstGeom prst="rect">
              <a:avLst/>
            </a:prstGeom>
            <a:solidFill>
              <a:srgbClr val="FF00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+72</a:t>
              </a:r>
            </a:p>
          </p:txBody>
        </p:sp>
      </p:grpSp>
      <p:grpSp>
        <p:nvGrpSpPr>
          <p:cNvPr id="2772031" name="Group 63"/>
          <p:cNvGrpSpPr>
            <a:grpSpLocks/>
          </p:cNvGrpSpPr>
          <p:nvPr/>
        </p:nvGrpSpPr>
        <p:grpSpPr bwMode="auto">
          <a:xfrm>
            <a:off x="2617788" y="3905250"/>
            <a:ext cx="2792412" cy="392113"/>
            <a:chOff x="1649" y="2460"/>
            <a:chExt cx="1759" cy="247"/>
          </a:xfrm>
        </p:grpSpPr>
        <p:sp>
          <p:nvSpPr>
            <p:cNvPr id="2772032" name="Rectangle 64"/>
            <p:cNvSpPr>
              <a:spLocks noChangeArrowheads="1"/>
            </p:cNvSpPr>
            <p:nvPr/>
          </p:nvSpPr>
          <p:spPr bwMode="auto">
            <a:xfrm>
              <a:off x="1649" y="2477"/>
              <a:ext cx="224" cy="230"/>
            </a:xfrm>
            <a:prstGeom prst="rect">
              <a:avLst/>
            </a:prstGeom>
            <a:solidFill>
              <a:schemeClr val="bg2"/>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-8 </a:t>
              </a:r>
            </a:p>
          </p:txBody>
        </p:sp>
        <p:grpSp>
          <p:nvGrpSpPr>
            <p:cNvPr id="2772033" name="Group 65"/>
            <p:cNvGrpSpPr>
              <a:grpSpLocks/>
            </p:cNvGrpSpPr>
            <p:nvPr/>
          </p:nvGrpSpPr>
          <p:grpSpPr bwMode="auto">
            <a:xfrm>
              <a:off x="1876" y="2460"/>
              <a:ext cx="1532" cy="240"/>
              <a:chOff x="1876" y="2460"/>
              <a:chExt cx="1532" cy="240"/>
            </a:xfrm>
          </p:grpSpPr>
          <p:sp>
            <p:nvSpPr>
              <p:cNvPr id="2772034" name="Line 66"/>
              <p:cNvSpPr>
                <a:spLocks noChangeShapeType="1"/>
              </p:cNvSpPr>
              <p:nvPr/>
            </p:nvSpPr>
            <p:spPr bwMode="auto">
              <a:xfrm>
                <a:off x="1992" y="2460"/>
                <a:ext cx="1416" cy="0"/>
              </a:xfrm>
              <a:prstGeom prst="line">
                <a:avLst/>
              </a:prstGeom>
              <a:noFill/>
              <a:ln w="9525">
                <a:solidFill>
                  <a:schemeClr val="bg2"/>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72035" name="AutoShape 67"/>
              <p:cNvSpPr>
                <a:spLocks/>
              </p:cNvSpPr>
              <p:nvPr/>
            </p:nvSpPr>
            <p:spPr bwMode="auto">
              <a:xfrm>
                <a:off x="1876" y="2472"/>
                <a:ext cx="56" cy="228"/>
              </a:xfrm>
              <a:prstGeom prst="leftBrace">
                <a:avLst>
                  <a:gd name="adj1" fmla="val 33929"/>
                  <a:gd name="adj2" fmla="val 50000"/>
                </a:avLst>
              </a:prstGeom>
              <a:noFill/>
              <a:ln w="9525">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grpSp>
      <p:sp>
        <p:nvSpPr>
          <p:cNvPr id="2772036" name="Rectangle 68"/>
          <p:cNvSpPr>
            <a:spLocks noChangeArrowheads="1"/>
          </p:cNvSpPr>
          <p:nvPr/>
        </p:nvSpPr>
        <p:spPr bwMode="auto">
          <a:xfrm>
            <a:off x="1733550" y="5981700"/>
            <a:ext cx="57531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100" b="0">
                <a:solidFill>
                  <a:schemeClr val="accent2"/>
                </a:solidFill>
                <a:sym typeface="Wingdings" panose="05000000000000000000" pitchFamily="2" charset="2"/>
              </a:rPr>
              <a:t></a:t>
            </a:r>
            <a:r>
              <a:rPr lang="en-US" altLang="it-IT" sz="2100" b="0"/>
              <a:t>L’effetto della piacevolezza non è </a:t>
            </a:r>
            <a:r>
              <a:rPr lang="en-US" altLang="it-IT" sz="2100">
                <a:solidFill>
                  <a:srgbClr val="FF9900"/>
                </a:solidFill>
              </a:rPr>
              <a:t>assoluto</a:t>
            </a:r>
            <a:r>
              <a:rPr lang="en-US" altLang="it-IT" sz="2100" b="0"/>
              <a:t> ma </a:t>
            </a:r>
            <a:r>
              <a:rPr lang="en-US" altLang="it-IT" sz="2100">
                <a:solidFill>
                  <a:srgbClr val="FF9900"/>
                </a:solidFill>
              </a:rPr>
              <a:t>relativo</a:t>
            </a:r>
            <a:r>
              <a:rPr lang="en-US" altLang="it-IT" sz="2100" b="0"/>
              <a:t>: </a:t>
            </a:r>
            <a:r>
              <a:rPr lang="en-US" altLang="it-IT" sz="2100" b="0" i="1"/>
              <a:t>dipende dall’espressione facciale</a:t>
            </a:r>
          </a:p>
        </p:txBody>
      </p:sp>
    </p:spTree>
    <p:extLst>
      <p:ext uri="{BB962C8B-B14F-4D97-AF65-F5344CB8AC3E}">
        <p14:creationId xmlns:p14="http://schemas.microsoft.com/office/powerpoint/2010/main" val="938066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772026"/>
                                        </p:tgtEl>
                                        <p:attrNameLst>
                                          <p:attrName>style.visibility</p:attrName>
                                        </p:attrNameLst>
                                      </p:cBhvr>
                                      <p:to>
                                        <p:strVal val="visible"/>
                                      </p:to>
                                    </p:set>
                                    <p:animEffect transition="in" filter="wipe(right)">
                                      <p:cBhvr>
                                        <p:cTn id="7" dur="500"/>
                                        <p:tgtEl>
                                          <p:spTgt spid="2772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772031"/>
                                        </p:tgtEl>
                                        <p:attrNameLst>
                                          <p:attrName>style.visibility</p:attrName>
                                        </p:attrNameLst>
                                      </p:cBhvr>
                                      <p:to>
                                        <p:strVal val="visible"/>
                                      </p:to>
                                    </p:set>
                                    <p:animEffect transition="in" filter="wipe(right)">
                                      <p:cBhvr>
                                        <p:cTn id="12" dur="500"/>
                                        <p:tgtEl>
                                          <p:spTgt spid="27720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72036">
                                            <p:txEl>
                                              <p:pRg st="0" end="0"/>
                                            </p:txEl>
                                          </p:spTgt>
                                        </p:tgtEl>
                                        <p:attrNameLst>
                                          <p:attrName>style.visibility</p:attrName>
                                        </p:attrNameLst>
                                      </p:cBhvr>
                                      <p:to>
                                        <p:strVal val="visible"/>
                                      </p:to>
                                    </p:set>
                                    <p:animEffect transition="in" filter="wipe(left)">
                                      <p:cBhvr>
                                        <p:cTn id="17" dur="500"/>
                                        <p:tgtEl>
                                          <p:spTgt spid="2772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2036"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4018" name="Rectangle 2"/>
          <p:cNvSpPr>
            <a:spLocks noChangeArrowheads="1"/>
          </p:cNvSpPr>
          <p:nvPr/>
        </p:nvSpPr>
        <p:spPr bwMode="auto">
          <a:xfrm>
            <a:off x="266700" y="1924050"/>
            <a:ext cx="85328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a:solidFill>
                  <a:schemeClr val="accent2"/>
                </a:solidFill>
              </a:rPr>
              <a:t>Facciamo esercizio</a:t>
            </a:r>
          </a:p>
        </p:txBody>
      </p:sp>
      <p:sp>
        <p:nvSpPr>
          <p:cNvPr id="2774019" name="AutoShape 3" descr="Risultati immagini per rimboccarsi le maniche"/>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774020" name="Picture 4" descr="bersani_manich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3" y="3114675"/>
            <a:ext cx="41433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397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774020"/>
                                        </p:tgtEl>
                                        <p:attrNameLst>
                                          <p:attrName>style.visibility</p:attrName>
                                        </p:attrNameLst>
                                      </p:cBhvr>
                                      <p:to>
                                        <p:strVal val="visible"/>
                                      </p:to>
                                    </p:set>
                                    <p:animEffect transition="in" filter="wipe(down)">
                                      <p:cBhvr>
                                        <p:cTn id="7" dur="500"/>
                                        <p:tgtEl>
                                          <p:spTgt spid="277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6066" name="Group 2"/>
          <p:cNvGrpSpPr>
            <a:grpSpLocks/>
          </p:cNvGrpSpPr>
          <p:nvPr/>
        </p:nvGrpSpPr>
        <p:grpSpPr bwMode="auto">
          <a:xfrm>
            <a:off x="1001713" y="841375"/>
            <a:ext cx="5503862" cy="5022850"/>
            <a:chOff x="715" y="504"/>
            <a:chExt cx="3467" cy="3164"/>
          </a:xfrm>
        </p:grpSpPr>
        <p:grpSp>
          <p:nvGrpSpPr>
            <p:cNvPr id="2776067" name="Group 3"/>
            <p:cNvGrpSpPr>
              <a:grpSpLocks/>
            </p:cNvGrpSpPr>
            <p:nvPr/>
          </p:nvGrpSpPr>
          <p:grpSpPr bwMode="auto">
            <a:xfrm>
              <a:off x="715" y="1308"/>
              <a:ext cx="3467" cy="2360"/>
              <a:chOff x="715" y="1308"/>
              <a:chExt cx="3467" cy="2360"/>
            </a:xfrm>
          </p:grpSpPr>
          <p:grpSp>
            <p:nvGrpSpPr>
              <p:cNvPr id="2776068" name="Group 4"/>
              <p:cNvGrpSpPr>
                <a:grpSpLocks/>
              </p:cNvGrpSpPr>
              <p:nvPr/>
            </p:nvGrpSpPr>
            <p:grpSpPr bwMode="auto">
              <a:xfrm>
                <a:off x="715" y="1308"/>
                <a:ext cx="3467" cy="2099"/>
                <a:chOff x="715" y="1308"/>
                <a:chExt cx="3467" cy="2099"/>
              </a:xfrm>
            </p:grpSpPr>
            <p:sp>
              <p:nvSpPr>
                <p:cNvPr id="2776069" name="Rectangle 5"/>
                <p:cNvSpPr>
                  <a:spLocks noChangeArrowheads="1"/>
                </p:cNvSpPr>
                <p:nvPr/>
              </p:nvSpPr>
              <p:spPr bwMode="auto">
                <a:xfrm>
                  <a:off x="1431" y="1449"/>
                  <a:ext cx="2751" cy="1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776070" name="Line 6"/>
                <p:cNvSpPr>
                  <a:spLocks noChangeShapeType="1"/>
                </p:cNvSpPr>
                <p:nvPr/>
              </p:nvSpPr>
              <p:spPr bwMode="auto">
                <a:xfrm>
                  <a:off x="1431" y="2700"/>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6071" name="Line 7"/>
                <p:cNvSpPr>
                  <a:spLocks noChangeShapeType="1"/>
                </p:cNvSpPr>
                <p:nvPr/>
              </p:nvSpPr>
              <p:spPr bwMode="auto">
                <a:xfrm>
                  <a:off x="1431" y="2387"/>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6072" name="Line 8"/>
                <p:cNvSpPr>
                  <a:spLocks noChangeShapeType="1"/>
                </p:cNvSpPr>
                <p:nvPr/>
              </p:nvSpPr>
              <p:spPr bwMode="auto">
                <a:xfrm>
                  <a:off x="1431" y="2074"/>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6073" name="Line 9"/>
                <p:cNvSpPr>
                  <a:spLocks noChangeShapeType="1"/>
                </p:cNvSpPr>
                <p:nvPr/>
              </p:nvSpPr>
              <p:spPr bwMode="auto">
                <a:xfrm>
                  <a:off x="1431" y="1761"/>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6074" name="Line 10"/>
                <p:cNvSpPr>
                  <a:spLocks noChangeShapeType="1"/>
                </p:cNvSpPr>
                <p:nvPr/>
              </p:nvSpPr>
              <p:spPr bwMode="auto">
                <a:xfrm>
                  <a:off x="1431" y="1449"/>
                  <a:ext cx="2751" cy="1"/>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76075" name="Line 11"/>
                <p:cNvSpPr>
                  <a:spLocks noChangeShapeType="1"/>
                </p:cNvSpPr>
                <p:nvPr/>
              </p:nvSpPr>
              <p:spPr bwMode="auto">
                <a:xfrm>
                  <a:off x="1431" y="1449"/>
                  <a:ext cx="1" cy="1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76" name="Line 12"/>
                <p:cNvSpPr>
                  <a:spLocks noChangeShapeType="1"/>
                </p:cNvSpPr>
                <p:nvPr/>
              </p:nvSpPr>
              <p:spPr bwMode="auto">
                <a:xfrm>
                  <a:off x="1372" y="3012"/>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77" name="Line 13"/>
                <p:cNvSpPr>
                  <a:spLocks noChangeShapeType="1"/>
                </p:cNvSpPr>
                <p:nvPr/>
              </p:nvSpPr>
              <p:spPr bwMode="auto">
                <a:xfrm>
                  <a:off x="1372" y="2700"/>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78" name="Line 14"/>
                <p:cNvSpPr>
                  <a:spLocks noChangeShapeType="1"/>
                </p:cNvSpPr>
                <p:nvPr/>
              </p:nvSpPr>
              <p:spPr bwMode="auto">
                <a:xfrm>
                  <a:off x="1372" y="2387"/>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79" name="Line 15"/>
                <p:cNvSpPr>
                  <a:spLocks noChangeShapeType="1"/>
                </p:cNvSpPr>
                <p:nvPr/>
              </p:nvSpPr>
              <p:spPr bwMode="auto">
                <a:xfrm>
                  <a:off x="1372" y="2074"/>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80" name="Line 16"/>
                <p:cNvSpPr>
                  <a:spLocks noChangeShapeType="1"/>
                </p:cNvSpPr>
                <p:nvPr/>
              </p:nvSpPr>
              <p:spPr bwMode="auto">
                <a:xfrm>
                  <a:off x="1372" y="1761"/>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81" name="Line 17"/>
                <p:cNvSpPr>
                  <a:spLocks noChangeShapeType="1"/>
                </p:cNvSpPr>
                <p:nvPr/>
              </p:nvSpPr>
              <p:spPr bwMode="auto">
                <a:xfrm>
                  <a:off x="1372" y="1449"/>
                  <a:ext cx="5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82" name="Line 18"/>
                <p:cNvSpPr>
                  <a:spLocks noChangeShapeType="1"/>
                </p:cNvSpPr>
                <p:nvPr/>
              </p:nvSpPr>
              <p:spPr bwMode="auto">
                <a:xfrm>
                  <a:off x="1431" y="3012"/>
                  <a:ext cx="275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83" name="Line 19"/>
                <p:cNvSpPr>
                  <a:spLocks noChangeShapeType="1"/>
                </p:cNvSpPr>
                <p:nvPr/>
              </p:nvSpPr>
              <p:spPr bwMode="auto">
                <a:xfrm flipV="1">
                  <a:off x="1431" y="3012"/>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84" name="Line 20"/>
                <p:cNvSpPr>
                  <a:spLocks noChangeShapeType="1"/>
                </p:cNvSpPr>
                <p:nvPr/>
              </p:nvSpPr>
              <p:spPr bwMode="auto">
                <a:xfrm flipV="1">
                  <a:off x="2099" y="3000"/>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085" name="Rectangle 21"/>
                <p:cNvSpPr>
                  <a:spLocks noChangeArrowheads="1"/>
                </p:cNvSpPr>
                <p:nvPr/>
              </p:nvSpPr>
              <p:spPr bwMode="auto">
                <a:xfrm>
                  <a:off x="1184" y="2903"/>
                  <a:ext cx="10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0</a:t>
                  </a:r>
                  <a:endParaRPr lang="it-IT" altLang="it-IT"/>
                </a:p>
              </p:txBody>
            </p:sp>
            <p:sp>
              <p:nvSpPr>
                <p:cNvPr id="2776086" name="Rectangle 22"/>
                <p:cNvSpPr>
                  <a:spLocks noChangeArrowheads="1"/>
                </p:cNvSpPr>
                <p:nvPr/>
              </p:nvSpPr>
              <p:spPr bwMode="auto">
                <a:xfrm>
                  <a:off x="1079" y="2591"/>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20</a:t>
                  </a:r>
                  <a:endParaRPr lang="it-IT" altLang="it-IT"/>
                </a:p>
              </p:txBody>
            </p:sp>
            <p:sp>
              <p:nvSpPr>
                <p:cNvPr id="2776087" name="Rectangle 23"/>
                <p:cNvSpPr>
                  <a:spLocks noChangeArrowheads="1"/>
                </p:cNvSpPr>
                <p:nvPr/>
              </p:nvSpPr>
              <p:spPr bwMode="auto">
                <a:xfrm>
                  <a:off x="1079" y="2278"/>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40</a:t>
                  </a:r>
                  <a:endParaRPr lang="it-IT" altLang="it-IT"/>
                </a:p>
              </p:txBody>
            </p:sp>
            <p:sp>
              <p:nvSpPr>
                <p:cNvPr id="2776088" name="Rectangle 24"/>
                <p:cNvSpPr>
                  <a:spLocks noChangeArrowheads="1"/>
                </p:cNvSpPr>
                <p:nvPr/>
              </p:nvSpPr>
              <p:spPr bwMode="auto">
                <a:xfrm>
                  <a:off x="1079" y="1965"/>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60</a:t>
                  </a:r>
                  <a:endParaRPr lang="it-IT" altLang="it-IT"/>
                </a:p>
              </p:txBody>
            </p:sp>
            <p:sp>
              <p:nvSpPr>
                <p:cNvPr id="2776089" name="Rectangle 25"/>
                <p:cNvSpPr>
                  <a:spLocks noChangeArrowheads="1"/>
                </p:cNvSpPr>
                <p:nvPr/>
              </p:nvSpPr>
              <p:spPr bwMode="auto">
                <a:xfrm>
                  <a:off x="1079" y="1653"/>
                  <a:ext cx="2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80</a:t>
                  </a:r>
                  <a:endParaRPr lang="it-IT" altLang="it-IT"/>
                </a:p>
              </p:txBody>
            </p:sp>
            <p:sp>
              <p:nvSpPr>
                <p:cNvPr id="2776090" name="Rectangle 26"/>
                <p:cNvSpPr>
                  <a:spLocks noChangeArrowheads="1"/>
                </p:cNvSpPr>
                <p:nvPr/>
              </p:nvSpPr>
              <p:spPr bwMode="auto">
                <a:xfrm>
                  <a:off x="975" y="1340"/>
                  <a:ext cx="32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100</a:t>
                  </a:r>
                  <a:endParaRPr lang="it-IT" altLang="it-IT"/>
                </a:p>
              </p:txBody>
            </p:sp>
            <p:sp>
              <p:nvSpPr>
                <p:cNvPr id="2776091" name="Rectangle 27"/>
                <p:cNvSpPr>
                  <a:spLocks noChangeArrowheads="1"/>
                </p:cNvSpPr>
                <p:nvPr/>
              </p:nvSpPr>
              <p:spPr bwMode="auto">
                <a:xfrm>
                  <a:off x="1539" y="3177"/>
                  <a:ext cx="11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Non Attraente</a:t>
                  </a:r>
                  <a:endParaRPr lang="it-IT" altLang="it-IT"/>
                </a:p>
              </p:txBody>
            </p:sp>
            <p:sp>
              <p:nvSpPr>
                <p:cNvPr id="2776092" name="Rectangle 28"/>
                <p:cNvSpPr>
                  <a:spLocks noChangeArrowheads="1"/>
                </p:cNvSpPr>
                <p:nvPr/>
              </p:nvSpPr>
              <p:spPr bwMode="auto">
                <a:xfrm>
                  <a:off x="3113" y="3177"/>
                  <a:ext cx="77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Attraente</a:t>
                  </a:r>
                  <a:endParaRPr lang="it-IT" altLang="it-IT"/>
                </a:p>
              </p:txBody>
            </p:sp>
            <p:sp>
              <p:nvSpPr>
                <p:cNvPr id="2776093" name="Text Box 29"/>
                <p:cNvSpPr txBox="1">
                  <a:spLocks noChangeArrowheads="1"/>
                </p:cNvSpPr>
                <p:nvPr/>
              </p:nvSpPr>
              <p:spPr bwMode="auto">
                <a:xfrm rot="16200000">
                  <a:off x="-84" y="2107"/>
                  <a:ext cx="1828"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it-IT" altLang="it-IT" sz="2400" b="0">
                      <a:solidFill>
                        <a:srgbClr val="000000"/>
                      </a:solidFill>
                    </a:rPr>
                    <a:t>Colpevolezza (0-100)</a:t>
                  </a:r>
                </a:p>
              </p:txBody>
            </p:sp>
            <p:sp>
              <p:nvSpPr>
                <p:cNvPr id="2776094" name="Line 30"/>
                <p:cNvSpPr>
                  <a:spLocks noChangeShapeType="1"/>
                </p:cNvSpPr>
                <p:nvPr/>
              </p:nvSpPr>
              <p:spPr bwMode="auto">
                <a:xfrm flipV="1">
                  <a:off x="3532" y="3017"/>
                  <a:ext cx="1" cy="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776095" name="Text Box 31"/>
              <p:cNvSpPr txBox="1">
                <a:spLocks noChangeArrowheads="1"/>
              </p:cNvSpPr>
              <p:nvPr/>
            </p:nvSpPr>
            <p:spPr bwMode="auto">
              <a:xfrm>
                <a:off x="2292" y="3438"/>
                <a:ext cx="1185"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Piacevolezza</a:t>
                </a:r>
              </a:p>
            </p:txBody>
          </p:sp>
        </p:grpSp>
        <p:grpSp>
          <p:nvGrpSpPr>
            <p:cNvPr id="2776096" name="Group 32"/>
            <p:cNvGrpSpPr>
              <a:grpSpLocks/>
            </p:cNvGrpSpPr>
            <p:nvPr/>
          </p:nvGrpSpPr>
          <p:grpSpPr bwMode="auto">
            <a:xfrm>
              <a:off x="1896" y="504"/>
              <a:ext cx="2112" cy="804"/>
              <a:chOff x="1896" y="504"/>
              <a:chExt cx="2112" cy="804"/>
            </a:xfrm>
          </p:grpSpPr>
          <p:sp>
            <p:nvSpPr>
              <p:cNvPr id="2776097" name="AutoShape 33"/>
              <p:cNvSpPr>
                <a:spLocks noChangeArrowheads="1"/>
              </p:cNvSpPr>
              <p:nvPr/>
            </p:nvSpPr>
            <p:spPr bwMode="auto">
              <a:xfrm>
                <a:off x="1908" y="504"/>
                <a:ext cx="2100" cy="804"/>
              </a:xfrm>
              <a:prstGeom prst="roundRect">
                <a:avLst>
                  <a:gd name="adj" fmla="val 16667"/>
                </a:avLst>
              </a:prstGeom>
              <a:noFill/>
              <a:ln w="38100" algn="ctr">
                <a:solidFill>
                  <a:srgbClr val="FF9900"/>
                </a:solidFill>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nvGrpSpPr>
              <p:cNvPr id="2776098" name="Group 34"/>
              <p:cNvGrpSpPr>
                <a:grpSpLocks/>
              </p:cNvGrpSpPr>
              <p:nvPr/>
            </p:nvGrpSpPr>
            <p:grpSpPr bwMode="auto">
              <a:xfrm>
                <a:off x="2099" y="778"/>
                <a:ext cx="1413" cy="471"/>
                <a:chOff x="2099" y="778"/>
                <a:chExt cx="1413" cy="471"/>
              </a:xfrm>
            </p:grpSpPr>
            <p:sp>
              <p:nvSpPr>
                <p:cNvPr id="2776099" name="Line 35"/>
                <p:cNvSpPr>
                  <a:spLocks noChangeShapeType="1"/>
                </p:cNvSpPr>
                <p:nvPr/>
              </p:nvSpPr>
              <p:spPr bwMode="auto">
                <a:xfrm>
                  <a:off x="2099" y="881"/>
                  <a:ext cx="351" cy="1"/>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100" name="Rectangle 36"/>
                <p:cNvSpPr>
                  <a:spLocks noChangeArrowheads="1"/>
                </p:cNvSpPr>
                <p:nvPr/>
              </p:nvSpPr>
              <p:spPr bwMode="auto">
                <a:xfrm>
                  <a:off x="2530" y="778"/>
                  <a:ext cx="57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Neutra</a:t>
                  </a:r>
                  <a:endParaRPr lang="it-IT" altLang="it-IT"/>
                </a:p>
              </p:txBody>
            </p:sp>
            <p:sp>
              <p:nvSpPr>
                <p:cNvPr id="2776101" name="Line 37"/>
                <p:cNvSpPr>
                  <a:spLocks noChangeShapeType="1"/>
                </p:cNvSpPr>
                <p:nvPr/>
              </p:nvSpPr>
              <p:spPr bwMode="auto">
                <a:xfrm>
                  <a:off x="2099" y="1135"/>
                  <a:ext cx="351" cy="1"/>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102" name="Rectangle 38"/>
                <p:cNvSpPr>
                  <a:spLocks noChangeArrowheads="1"/>
                </p:cNvSpPr>
                <p:nvPr/>
              </p:nvSpPr>
              <p:spPr bwMode="auto">
                <a:xfrm>
                  <a:off x="2518" y="1019"/>
                  <a:ext cx="9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2400" b="0">
                      <a:solidFill>
                        <a:srgbClr val="000000"/>
                      </a:solidFill>
                    </a:rPr>
                    <a:t>Sorrdidente</a:t>
                  </a:r>
                  <a:endParaRPr lang="it-IT" altLang="it-IT"/>
                </a:p>
              </p:txBody>
            </p:sp>
          </p:grpSp>
          <p:sp>
            <p:nvSpPr>
              <p:cNvPr id="2776103" name="Text Box 39"/>
              <p:cNvSpPr txBox="1">
                <a:spLocks noChangeArrowheads="1"/>
              </p:cNvSpPr>
              <p:nvPr/>
            </p:nvSpPr>
            <p:spPr bwMode="auto">
              <a:xfrm>
                <a:off x="2033" y="527"/>
                <a:ext cx="190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t>Espressione facciale</a:t>
                </a:r>
              </a:p>
            </p:txBody>
          </p:sp>
          <p:sp>
            <p:nvSpPr>
              <p:cNvPr id="2776104" name="Line 40"/>
              <p:cNvSpPr>
                <a:spLocks noChangeShapeType="1"/>
              </p:cNvSpPr>
              <p:nvPr/>
            </p:nvSpPr>
            <p:spPr bwMode="auto">
              <a:xfrm>
                <a:off x="1896" y="756"/>
                <a:ext cx="2112"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sp>
        <p:nvSpPr>
          <p:cNvPr id="2776105" name="Rectangle 41"/>
          <p:cNvSpPr>
            <a:spLocks noGrp="1" noChangeArrowheads="1"/>
          </p:cNvSpPr>
          <p:nvPr>
            <p:ph type="title"/>
          </p:nvPr>
        </p:nvSpPr>
        <p:spPr>
          <a:xfrm>
            <a:off x="381000" y="19050"/>
            <a:ext cx="8532813"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1. Effetti SI/NO</a:t>
            </a:r>
          </a:p>
        </p:txBody>
      </p:sp>
      <p:sp>
        <p:nvSpPr>
          <p:cNvPr id="2776106" name="Line 42"/>
          <p:cNvSpPr>
            <a:spLocks noChangeShapeType="1"/>
          </p:cNvSpPr>
          <p:nvPr/>
        </p:nvSpPr>
        <p:spPr bwMode="auto">
          <a:xfrm>
            <a:off x="3343275" y="3427413"/>
            <a:ext cx="2241550" cy="554037"/>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107" name="Line 43"/>
          <p:cNvSpPr>
            <a:spLocks noChangeShapeType="1"/>
          </p:cNvSpPr>
          <p:nvPr/>
        </p:nvSpPr>
        <p:spPr bwMode="auto">
          <a:xfrm flipV="1">
            <a:off x="3362325" y="3411538"/>
            <a:ext cx="2203450" cy="560387"/>
          </a:xfrm>
          <a:prstGeom prst="line">
            <a:avLst/>
          </a:prstGeom>
          <a:noFill/>
          <a:ln w="23813">
            <a:solidFill>
              <a:srgbClr val="808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6108" name="Oval 44"/>
          <p:cNvSpPr>
            <a:spLocks noChangeArrowheads="1"/>
          </p:cNvSpPr>
          <p:nvPr/>
        </p:nvSpPr>
        <p:spPr bwMode="auto">
          <a:xfrm>
            <a:off x="3276600" y="3363913"/>
            <a:ext cx="171450" cy="171450"/>
          </a:xfrm>
          <a:prstGeom prst="ellipse">
            <a:avLst/>
          </a:prstGeom>
          <a:solidFill>
            <a:srgbClr val="FF0000"/>
          </a:solidFill>
          <a:ln w="23813">
            <a:solidFill>
              <a:srgbClr val="FF0000"/>
            </a:solidFill>
            <a:round/>
            <a:headEnd/>
            <a:tailEnd/>
          </a:ln>
        </p:spPr>
        <p:txBody>
          <a:bodyPr/>
          <a:lstStyle/>
          <a:p>
            <a:endParaRPr lang="it-IT"/>
          </a:p>
        </p:txBody>
      </p:sp>
      <p:sp>
        <p:nvSpPr>
          <p:cNvPr id="2776109" name="Oval 45"/>
          <p:cNvSpPr>
            <a:spLocks noChangeArrowheads="1"/>
          </p:cNvSpPr>
          <p:nvPr/>
        </p:nvSpPr>
        <p:spPr bwMode="auto">
          <a:xfrm>
            <a:off x="5461000" y="3817938"/>
            <a:ext cx="171450" cy="171450"/>
          </a:xfrm>
          <a:prstGeom prst="ellipse">
            <a:avLst/>
          </a:prstGeom>
          <a:solidFill>
            <a:srgbClr val="FF0000"/>
          </a:solidFill>
          <a:ln w="23813">
            <a:solidFill>
              <a:srgbClr val="FF0000"/>
            </a:solidFill>
            <a:round/>
            <a:headEnd/>
            <a:tailEnd/>
          </a:ln>
        </p:spPr>
        <p:txBody>
          <a:bodyPr/>
          <a:lstStyle/>
          <a:p>
            <a:endParaRPr lang="it-IT"/>
          </a:p>
        </p:txBody>
      </p:sp>
      <p:sp>
        <p:nvSpPr>
          <p:cNvPr id="2776110" name="Oval 46"/>
          <p:cNvSpPr>
            <a:spLocks noChangeArrowheads="1"/>
          </p:cNvSpPr>
          <p:nvPr/>
        </p:nvSpPr>
        <p:spPr bwMode="auto">
          <a:xfrm>
            <a:off x="3262313" y="3871913"/>
            <a:ext cx="198437" cy="198437"/>
          </a:xfrm>
          <a:prstGeom prst="ellipse">
            <a:avLst/>
          </a:prstGeom>
          <a:solidFill>
            <a:srgbClr val="808080"/>
          </a:solidFill>
          <a:ln w="23813">
            <a:solidFill>
              <a:srgbClr val="808080"/>
            </a:solidFill>
            <a:round/>
            <a:headEnd/>
            <a:tailEnd/>
          </a:ln>
        </p:spPr>
        <p:txBody>
          <a:bodyPr/>
          <a:lstStyle/>
          <a:p>
            <a:endParaRPr lang="it-IT"/>
          </a:p>
        </p:txBody>
      </p:sp>
      <p:sp>
        <p:nvSpPr>
          <p:cNvPr id="2776111" name="Oval 47"/>
          <p:cNvSpPr>
            <a:spLocks noChangeArrowheads="1"/>
          </p:cNvSpPr>
          <p:nvPr/>
        </p:nvSpPr>
        <p:spPr bwMode="auto">
          <a:xfrm>
            <a:off x="5446713" y="3292475"/>
            <a:ext cx="198437" cy="198438"/>
          </a:xfrm>
          <a:prstGeom prst="ellipse">
            <a:avLst/>
          </a:prstGeom>
          <a:solidFill>
            <a:srgbClr val="808080"/>
          </a:solidFill>
          <a:ln w="23813">
            <a:solidFill>
              <a:srgbClr val="808080"/>
            </a:solidFill>
            <a:round/>
            <a:headEnd/>
            <a:tailEnd/>
          </a:ln>
        </p:spPr>
        <p:txBody>
          <a:bodyPr/>
          <a:lstStyle/>
          <a:p>
            <a:endParaRPr lang="it-IT"/>
          </a:p>
        </p:txBody>
      </p:sp>
      <p:pic>
        <p:nvPicPr>
          <p:cNvPr id="2776112" name="Picture 48" descr="Ca_Fe1_NtH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263" y="3194050"/>
            <a:ext cx="298450" cy="4175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76113" name="Picture 49" descr="Ca_Fe19_NtH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9288" y="3771900"/>
            <a:ext cx="298450" cy="4175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76114" name="Picture 50" descr="Ca_Fe1_NtH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3738563"/>
            <a:ext cx="298450" cy="41751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776115" name="Picture 51" descr="Ca_Fe19_NtH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1350" y="3233738"/>
            <a:ext cx="295275" cy="4127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76116" name="Text Box 52"/>
          <p:cNvSpPr txBox="1">
            <a:spLocks noChangeArrowheads="1"/>
          </p:cNvSpPr>
          <p:nvPr/>
        </p:nvSpPr>
        <p:spPr bwMode="auto">
          <a:xfrm>
            <a:off x="1123950" y="5743575"/>
            <a:ext cx="6858000" cy="109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AutoNum type="arabicPeriod"/>
            </a:pPr>
            <a:r>
              <a:rPr lang="it-IT" altLang="it-IT" sz="2400" b="0"/>
              <a:t> Espressione facciale 			SI 	NO</a:t>
            </a:r>
          </a:p>
          <a:p>
            <a:pPr>
              <a:buClr>
                <a:schemeClr val="accent2"/>
              </a:buClr>
              <a:buFont typeface="Wingdings" panose="05000000000000000000" pitchFamily="2" charset="2"/>
              <a:buAutoNum type="arabicPeriod"/>
            </a:pPr>
            <a:r>
              <a:rPr lang="it-IT" altLang="it-IT" sz="2400" b="0"/>
              <a:t> Piacevolezza 				SI	NO</a:t>
            </a:r>
          </a:p>
          <a:p>
            <a:pPr>
              <a:buClr>
                <a:schemeClr val="accent2"/>
              </a:buClr>
              <a:buFont typeface="Wingdings" panose="05000000000000000000" pitchFamily="2" charset="2"/>
              <a:buAutoNum type="arabicPeriod"/>
            </a:pPr>
            <a:r>
              <a:rPr lang="it-IT" altLang="it-IT" sz="2400" b="0"/>
              <a:t> Interazione				SI	NO</a:t>
            </a:r>
          </a:p>
        </p:txBody>
      </p:sp>
      <p:sp>
        <p:nvSpPr>
          <p:cNvPr id="2776117" name="Text Box 53"/>
          <p:cNvSpPr txBox="1">
            <a:spLocks noChangeArrowheads="1"/>
          </p:cNvSpPr>
          <p:nvPr/>
        </p:nvSpPr>
        <p:spPr bwMode="auto">
          <a:xfrm>
            <a:off x="7562850" y="5662613"/>
            <a:ext cx="271463"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solidFill>
                  <a:srgbClr val="FF9900"/>
                </a:solidFill>
              </a:rPr>
              <a:t>X</a:t>
            </a:r>
          </a:p>
        </p:txBody>
      </p:sp>
      <p:sp>
        <p:nvSpPr>
          <p:cNvPr id="2776118" name="Text Box 54"/>
          <p:cNvSpPr txBox="1">
            <a:spLocks noChangeArrowheads="1"/>
          </p:cNvSpPr>
          <p:nvPr/>
        </p:nvSpPr>
        <p:spPr bwMode="auto">
          <a:xfrm>
            <a:off x="7589838" y="6032500"/>
            <a:ext cx="271462"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solidFill>
                  <a:srgbClr val="FF9900"/>
                </a:solidFill>
              </a:rPr>
              <a:t>X</a:t>
            </a:r>
          </a:p>
        </p:txBody>
      </p:sp>
      <p:sp>
        <p:nvSpPr>
          <p:cNvPr id="2776119" name="Text Box 55"/>
          <p:cNvSpPr txBox="1">
            <a:spLocks noChangeArrowheads="1"/>
          </p:cNvSpPr>
          <p:nvPr/>
        </p:nvSpPr>
        <p:spPr bwMode="auto">
          <a:xfrm>
            <a:off x="6607175" y="6370638"/>
            <a:ext cx="271463"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3200">
                <a:solidFill>
                  <a:srgbClr val="FF9900"/>
                </a:solidFill>
              </a:rPr>
              <a:t>X</a:t>
            </a:r>
          </a:p>
        </p:txBody>
      </p:sp>
    </p:spTree>
    <p:extLst>
      <p:ext uri="{BB962C8B-B14F-4D97-AF65-F5344CB8AC3E}">
        <p14:creationId xmlns:p14="http://schemas.microsoft.com/office/powerpoint/2010/main" val="2667726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61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761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6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6117" grpId="0"/>
      <p:bldP spid="2776118" grpId="0"/>
      <p:bldP spid="27761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4258" name="Rectangle 2"/>
          <p:cNvSpPr>
            <a:spLocks noChangeArrowheads="1"/>
          </p:cNvSpPr>
          <p:nvPr/>
        </p:nvSpPr>
        <p:spPr bwMode="auto">
          <a:xfrm>
            <a:off x="438150" y="1343025"/>
            <a:ext cx="3028950" cy="491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300" b="0"/>
              <a:t>Fenomeno ubiquitario (Tversky &amp; Kehneman, 1974) tale per cui soggetti che nelle prime prove (pretest) hanno collezionato valori estremi (positivi o negativi) nella distribuzione delle risposte (V. dip), successivemante (posttest) tenderanno ad ottenedere punteggi più centrali</a:t>
            </a:r>
          </a:p>
        </p:txBody>
      </p:sp>
      <p:sp>
        <p:nvSpPr>
          <p:cNvPr id="2784259" name="Rectangle 3"/>
          <p:cNvSpPr>
            <a:spLocks noGrp="1" noChangeArrowheads="1"/>
          </p:cNvSpPr>
          <p:nvPr>
            <p:ph type="title"/>
          </p:nvPr>
        </p:nvSpPr>
        <p:spPr>
          <a:xfrm>
            <a:off x="323850" y="381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3</a:t>
            </a:r>
            <a:br>
              <a:rPr lang="it-IT" altLang="it-IT" b="1">
                <a:solidFill>
                  <a:schemeClr val="accent2"/>
                </a:solidFill>
              </a:rPr>
            </a:br>
            <a:r>
              <a:rPr lang="it-IT" altLang="it-IT" sz="3200" b="1">
                <a:solidFill>
                  <a:srgbClr val="FF9900"/>
                </a:solidFill>
              </a:rPr>
              <a:t>tendenza alla regressione</a:t>
            </a:r>
          </a:p>
        </p:txBody>
      </p:sp>
      <p:sp>
        <p:nvSpPr>
          <p:cNvPr id="2784260" name="AutoShape 4" descr="Risultati immagini per selection"/>
          <p:cNvSpPr>
            <a:spLocks noChangeAspect="1" noChangeArrowheads="1"/>
          </p:cNvSpPr>
          <p:nvPr/>
        </p:nvSpPr>
        <p:spPr bwMode="auto">
          <a:xfrm>
            <a:off x="405765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784261" name="Picture 5"/>
          <p:cNvPicPr>
            <a:picLocks noChangeAspect="1" noChangeArrowheads="1"/>
          </p:cNvPicPr>
          <p:nvPr/>
        </p:nvPicPr>
        <p:blipFill>
          <a:blip r:embed="rId3">
            <a:extLst>
              <a:ext uri="{28A0092B-C50C-407E-A947-70E740481C1C}">
                <a14:useLocalDpi xmlns:a14="http://schemas.microsoft.com/office/drawing/2010/main" val="0"/>
              </a:ext>
            </a:extLst>
          </a:blip>
          <a:srcRect l="3104" t="4590" r="3548" b="22295"/>
          <a:stretch>
            <a:fillRect/>
          </a:stretch>
        </p:blipFill>
        <p:spPr bwMode="auto">
          <a:xfrm>
            <a:off x="4014788" y="1423988"/>
            <a:ext cx="4767262" cy="2525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2784262" name="Group 6"/>
          <p:cNvGrpSpPr>
            <a:grpSpLocks/>
          </p:cNvGrpSpPr>
          <p:nvPr/>
        </p:nvGrpSpPr>
        <p:grpSpPr bwMode="auto">
          <a:xfrm>
            <a:off x="5695950" y="2217738"/>
            <a:ext cx="2646363" cy="1592262"/>
            <a:chOff x="3588" y="1397"/>
            <a:chExt cx="1667" cy="1003"/>
          </a:xfrm>
        </p:grpSpPr>
        <p:sp>
          <p:nvSpPr>
            <p:cNvPr id="2784263" name="Line 7"/>
            <p:cNvSpPr>
              <a:spLocks noChangeShapeType="1"/>
            </p:cNvSpPr>
            <p:nvPr/>
          </p:nvSpPr>
          <p:spPr bwMode="auto">
            <a:xfrm>
              <a:off x="4404" y="1704"/>
              <a:ext cx="0" cy="696"/>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84264" name="Text Box 8"/>
            <p:cNvSpPr txBox="1">
              <a:spLocks noChangeArrowheads="1"/>
            </p:cNvSpPr>
            <p:nvPr/>
          </p:nvSpPr>
          <p:spPr bwMode="auto">
            <a:xfrm>
              <a:off x="3588" y="1397"/>
              <a:ext cx="1667" cy="160"/>
            </a:xfrm>
            <a:prstGeom prst="rect">
              <a:avLst/>
            </a:prstGeom>
            <a:noFill/>
            <a:ln w="9525"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36000" tIns="0" rIns="36000" bIns="0">
              <a:spAutoFit/>
            </a:bodyPr>
            <a:lstStyle/>
            <a:p>
              <a:r>
                <a:rPr lang="it-IT" altLang="it-IT">
                  <a:solidFill>
                    <a:srgbClr val="FF9900"/>
                  </a:solidFill>
                  <a:latin typeface="Symbol" panose="05050102010706020507" pitchFamily="18" charset="2"/>
                </a:rPr>
                <a:t>m: </a:t>
              </a:r>
              <a:r>
                <a:rPr lang="it-IT" altLang="it-IT">
                  <a:solidFill>
                    <a:srgbClr val="FF9900"/>
                  </a:solidFill>
                </a:rPr>
                <a:t>Media della popolazione</a:t>
              </a:r>
            </a:p>
          </p:txBody>
        </p:sp>
        <p:cxnSp>
          <p:nvCxnSpPr>
            <p:cNvPr id="2784265" name="AutoShape 9"/>
            <p:cNvCxnSpPr>
              <a:cxnSpLocks noChangeShapeType="1"/>
              <a:stCxn id="2784264" idx="2"/>
              <a:endCxn id="2784263" idx="0"/>
            </p:cNvCxnSpPr>
            <p:nvPr/>
          </p:nvCxnSpPr>
          <p:spPr bwMode="auto">
            <a:xfrm flipH="1">
              <a:off x="4404" y="1557"/>
              <a:ext cx="18" cy="147"/>
            </a:xfrm>
            <a:prstGeom prst="straightConnector1">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sp>
        <p:nvSpPr>
          <p:cNvPr id="2784266" name="Text Box 10"/>
          <p:cNvSpPr txBox="1">
            <a:spLocks noChangeArrowheads="1"/>
          </p:cNvSpPr>
          <p:nvPr/>
        </p:nvSpPr>
        <p:spPr bwMode="auto">
          <a:xfrm>
            <a:off x="5389563" y="1339850"/>
            <a:ext cx="2794000" cy="549275"/>
          </a:xfrm>
          <a:prstGeom prst="rect">
            <a:avLst/>
          </a:prstGeom>
          <a:solidFill>
            <a:srgbClr val="DDDDDD"/>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800"/>
              <a:t>Distribuzione punteggi al </a:t>
            </a:r>
          </a:p>
          <a:p>
            <a:pPr algn="ctr"/>
            <a:r>
              <a:rPr lang="it-IT" altLang="it-IT" sz="1800"/>
              <a:t>Pretest</a:t>
            </a:r>
          </a:p>
        </p:txBody>
      </p:sp>
      <p:grpSp>
        <p:nvGrpSpPr>
          <p:cNvPr id="2784267" name="Group 11"/>
          <p:cNvGrpSpPr>
            <a:grpSpLocks/>
          </p:cNvGrpSpPr>
          <p:nvPr/>
        </p:nvGrpSpPr>
        <p:grpSpPr bwMode="auto">
          <a:xfrm>
            <a:off x="5200650" y="2925763"/>
            <a:ext cx="1447800" cy="865187"/>
            <a:chOff x="3276" y="1843"/>
            <a:chExt cx="912" cy="545"/>
          </a:xfrm>
        </p:grpSpPr>
        <p:sp>
          <p:nvSpPr>
            <p:cNvPr id="2784268" name="Line 12"/>
            <p:cNvSpPr>
              <a:spLocks noChangeShapeType="1"/>
            </p:cNvSpPr>
            <p:nvPr/>
          </p:nvSpPr>
          <p:spPr bwMode="auto">
            <a:xfrm flipV="1">
              <a:off x="4188" y="2052"/>
              <a:ext cx="0" cy="33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84269" name="Text Box 13"/>
            <p:cNvSpPr txBox="1">
              <a:spLocks noChangeArrowheads="1"/>
            </p:cNvSpPr>
            <p:nvPr/>
          </p:nvSpPr>
          <p:spPr bwMode="auto">
            <a:xfrm>
              <a:off x="3276" y="1843"/>
              <a:ext cx="685" cy="360"/>
            </a:xfrm>
            <a:prstGeom prst="rect">
              <a:avLst/>
            </a:prstGeom>
            <a:noFill/>
            <a:ln w="9525" algn="ctr">
              <a:solidFill>
                <a:schemeClr val="fo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36000" tIns="36000" rIns="36000" bIns="36000">
              <a:spAutoFit/>
            </a:bodyPr>
            <a:lstStyle/>
            <a:p>
              <a:r>
                <a:rPr lang="it-IT" altLang="it-IT">
                  <a:solidFill>
                    <a:schemeClr val="folHlink"/>
                  </a:solidFill>
                </a:rPr>
                <a:t>x: Media</a:t>
              </a:r>
            </a:p>
            <a:p>
              <a:r>
                <a:rPr lang="it-IT" altLang="it-IT">
                  <a:solidFill>
                    <a:schemeClr val="folHlink"/>
                  </a:solidFill>
                </a:rPr>
                <a:t>campione </a:t>
              </a:r>
            </a:p>
          </p:txBody>
        </p:sp>
        <p:cxnSp>
          <p:nvCxnSpPr>
            <p:cNvPr id="2784270" name="AutoShape 14"/>
            <p:cNvCxnSpPr>
              <a:cxnSpLocks noChangeShapeType="1"/>
              <a:stCxn id="2784268" idx="1"/>
              <a:endCxn id="2784269" idx="3"/>
            </p:cNvCxnSpPr>
            <p:nvPr/>
          </p:nvCxnSpPr>
          <p:spPr bwMode="auto">
            <a:xfrm rot="5400000" flipH="1">
              <a:off x="4060" y="1924"/>
              <a:ext cx="29" cy="227"/>
            </a:xfrm>
            <a:prstGeom prst="bentConnector2">
              <a:avLst/>
            </a:prstGeom>
            <a:noFill/>
            <a:ln w="9525">
              <a:solidFill>
                <a:schemeClr val="fo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pic>
        <p:nvPicPr>
          <p:cNvPr id="2784271" name="Picture 15"/>
          <p:cNvPicPr>
            <a:picLocks noChangeAspect="1" noChangeArrowheads="1"/>
          </p:cNvPicPr>
          <p:nvPr/>
        </p:nvPicPr>
        <p:blipFill>
          <a:blip r:embed="rId4">
            <a:extLst>
              <a:ext uri="{28A0092B-C50C-407E-A947-70E740481C1C}">
                <a14:useLocalDpi xmlns:a14="http://schemas.microsoft.com/office/drawing/2010/main" val="0"/>
              </a:ext>
            </a:extLst>
          </a:blip>
          <a:srcRect l="2771" t="5902" r="3233" b="15082"/>
          <a:stretch>
            <a:fillRect/>
          </a:stretch>
        </p:blipFill>
        <p:spPr bwMode="auto">
          <a:xfrm>
            <a:off x="3987800" y="3940175"/>
            <a:ext cx="4927600" cy="291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784272" name="Line 16"/>
          <p:cNvSpPr>
            <a:spLocks noChangeShapeType="1"/>
          </p:cNvSpPr>
          <p:nvPr/>
        </p:nvSpPr>
        <p:spPr bwMode="auto">
          <a:xfrm>
            <a:off x="6648450" y="3810000"/>
            <a:ext cx="0" cy="2667000"/>
          </a:xfrm>
          <a:prstGeom prst="line">
            <a:avLst/>
          </a:prstGeom>
          <a:noFill/>
          <a:ln w="952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84273" name="Line 17"/>
          <p:cNvSpPr>
            <a:spLocks noChangeShapeType="1"/>
          </p:cNvSpPr>
          <p:nvPr/>
        </p:nvSpPr>
        <p:spPr bwMode="auto">
          <a:xfrm>
            <a:off x="6904038" y="5837238"/>
            <a:ext cx="0" cy="60960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84274" name="Line 18"/>
          <p:cNvSpPr>
            <a:spLocks noChangeShapeType="1"/>
          </p:cNvSpPr>
          <p:nvPr/>
        </p:nvSpPr>
        <p:spPr bwMode="auto">
          <a:xfrm>
            <a:off x="6667500" y="5695950"/>
            <a:ext cx="247650" cy="0"/>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784275" name="Text Box 19"/>
          <p:cNvSpPr txBox="1">
            <a:spLocks noChangeArrowheads="1"/>
          </p:cNvSpPr>
          <p:nvPr/>
        </p:nvSpPr>
        <p:spPr bwMode="auto">
          <a:xfrm>
            <a:off x="5454650" y="4014788"/>
            <a:ext cx="2794000" cy="549275"/>
          </a:xfrm>
          <a:prstGeom prst="rect">
            <a:avLst/>
          </a:prstGeom>
          <a:solidFill>
            <a:srgbClr val="DDDDDD"/>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800"/>
              <a:t>Distribuzione punteggi al </a:t>
            </a:r>
          </a:p>
          <a:p>
            <a:pPr algn="ctr"/>
            <a:r>
              <a:rPr lang="it-IT" altLang="it-IT" sz="1800"/>
              <a:t>Posttest</a:t>
            </a:r>
          </a:p>
        </p:txBody>
      </p:sp>
    </p:spTree>
    <p:extLst>
      <p:ext uri="{BB962C8B-B14F-4D97-AF65-F5344CB8AC3E}">
        <p14:creationId xmlns:p14="http://schemas.microsoft.com/office/powerpoint/2010/main" val="2215436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84258">
                                            <p:txEl>
                                              <p:pRg st="0" end="0"/>
                                            </p:txEl>
                                          </p:spTgt>
                                        </p:tgtEl>
                                        <p:attrNameLst>
                                          <p:attrName>style.visibility</p:attrName>
                                        </p:attrNameLst>
                                      </p:cBhvr>
                                      <p:to>
                                        <p:strVal val="visible"/>
                                      </p:to>
                                    </p:set>
                                    <p:animEffect transition="in" filter="wipe(left)">
                                      <p:cBhvr>
                                        <p:cTn id="7" dur="500"/>
                                        <p:tgtEl>
                                          <p:spTgt spid="27842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84261"/>
                                        </p:tgtEl>
                                        <p:attrNameLst>
                                          <p:attrName>style.visibility</p:attrName>
                                        </p:attrNameLst>
                                      </p:cBhvr>
                                      <p:to>
                                        <p:strVal val="visible"/>
                                      </p:to>
                                    </p:set>
                                    <p:animEffect transition="in" filter="fade">
                                      <p:cBhvr>
                                        <p:cTn id="12" dur="2000"/>
                                        <p:tgtEl>
                                          <p:spTgt spid="27842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84266"/>
                                        </p:tgtEl>
                                        <p:attrNameLst>
                                          <p:attrName>style.visibility</p:attrName>
                                        </p:attrNameLst>
                                      </p:cBhvr>
                                      <p:to>
                                        <p:strVal val="visible"/>
                                      </p:to>
                                    </p:set>
                                    <p:animEffect transition="in" filter="fade">
                                      <p:cBhvr>
                                        <p:cTn id="15" dur="2000"/>
                                        <p:tgtEl>
                                          <p:spTgt spid="278426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784262"/>
                                        </p:tgtEl>
                                        <p:attrNameLst>
                                          <p:attrName>style.visibility</p:attrName>
                                        </p:attrNameLst>
                                      </p:cBhvr>
                                      <p:to>
                                        <p:strVal val="visible"/>
                                      </p:to>
                                    </p:set>
                                    <p:animEffect transition="in" filter="wipe(down)">
                                      <p:cBhvr>
                                        <p:cTn id="20" dur="500"/>
                                        <p:tgtEl>
                                          <p:spTgt spid="2784262"/>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2784267"/>
                                        </p:tgtEl>
                                        <p:attrNameLst>
                                          <p:attrName>style.visibility</p:attrName>
                                        </p:attrNameLst>
                                      </p:cBhvr>
                                      <p:to>
                                        <p:strVal val="visible"/>
                                      </p:to>
                                    </p:set>
                                    <p:animEffect transition="in" filter="wipe(down)">
                                      <p:cBhvr>
                                        <p:cTn id="24" dur="500"/>
                                        <p:tgtEl>
                                          <p:spTgt spid="27842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784271"/>
                                        </p:tgtEl>
                                        <p:attrNameLst>
                                          <p:attrName>style.visibility</p:attrName>
                                        </p:attrNameLst>
                                      </p:cBhvr>
                                      <p:to>
                                        <p:strVal val="visible"/>
                                      </p:to>
                                    </p:set>
                                    <p:animEffect transition="in" filter="fade">
                                      <p:cBhvr>
                                        <p:cTn id="29" dur="2000"/>
                                        <p:tgtEl>
                                          <p:spTgt spid="278427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84275"/>
                                        </p:tgtEl>
                                        <p:attrNameLst>
                                          <p:attrName>style.visibility</p:attrName>
                                        </p:attrNameLst>
                                      </p:cBhvr>
                                      <p:to>
                                        <p:strVal val="visible"/>
                                      </p:to>
                                    </p:set>
                                    <p:animEffect transition="in" filter="fade">
                                      <p:cBhvr>
                                        <p:cTn id="32" dur="2000"/>
                                        <p:tgtEl>
                                          <p:spTgt spid="278427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84272"/>
                                        </p:tgtEl>
                                        <p:attrNameLst>
                                          <p:attrName>style.visibility</p:attrName>
                                        </p:attrNameLst>
                                      </p:cBhvr>
                                      <p:to>
                                        <p:strVal val="visible"/>
                                      </p:to>
                                    </p:set>
                                    <p:animEffect transition="in" filter="wipe(down)">
                                      <p:cBhvr>
                                        <p:cTn id="37" dur="500"/>
                                        <p:tgtEl>
                                          <p:spTgt spid="278427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784273"/>
                                        </p:tgtEl>
                                        <p:attrNameLst>
                                          <p:attrName>style.visibility</p:attrName>
                                        </p:attrNameLst>
                                      </p:cBhvr>
                                      <p:to>
                                        <p:strVal val="visible"/>
                                      </p:to>
                                    </p:set>
                                    <p:animEffect transition="in" filter="wipe(down)">
                                      <p:cBhvr>
                                        <p:cTn id="40" dur="500"/>
                                        <p:tgtEl>
                                          <p:spTgt spid="2784273"/>
                                        </p:tgtEl>
                                      </p:cBhvr>
                                    </p:animEffect>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784274"/>
                                        </p:tgtEl>
                                        <p:attrNameLst>
                                          <p:attrName>style.visibility</p:attrName>
                                        </p:attrNameLst>
                                      </p:cBhvr>
                                      <p:to>
                                        <p:strVal val="visible"/>
                                      </p:to>
                                    </p:set>
                                    <p:animEffect transition="in" filter="wipe(left)">
                                      <p:cBhvr>
                                        <p:cTn id="44" dur="500"/>
                                        <p:tgtEl>
                                          <p:spTgt spid="2784274"/>
                                        </p:tgtEl>
                                      </p:cBhvr>
                                    </p:animEffect>
                                  </p:childTnLst>
                                </p:cTn>
                              </p:par>
                            </p:childTnLst>
                          </p:cTn>
                        </p:par>
                        <p:par>
                          <p:cTn id="45" fill="hold" nodeType="afterGroup">
                            <p:stCondLst>
                              <p:cond delay="1000"/>
                            </p:stCondLst>
                            <p:childTnLst>
                              <p:par>
                                <p:cTn id="46" presetID="7" presetClass="emph" presetSubtype="10" accel="50000" autoRev="1" fill="hold" nodeType="afterEffect">
                                  <p:stCondLst>
                                    <p:cond delay="0"/>
                                  </p:stCondLst>
                                  <p:childTnLst>
                                    <p:animClr clrSpc="hsl" dir="ccw">
                                      <p:cBhvr>
                                        <p:cTn id="47" dur="2000" fill="hold"/>
                                        <p:tgtEl>
                                          <p:spTgt spid="2784274"/>
                                        </p:tgtEl>
                                        <p:attrNameLst>
                                          <p:attrName>stroke.color</p:attrName>
                                        </p:attrNameLst>
                                      </p:cBhvr>
                                      <p:to>
                                        <a:srgbClr val="6600FF"/>
                                      </p:to>
                                    </p:animClr>
                                    <p:set>
                                      <p:cBhvr>
                                        <p:cTn id="48" dur="2000" fill="hold"/>
                                        <p:tgtEl>
                                          <p:spTgt spid="278427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4258" grpId="0" build="p"/>
      <p:bldP spid="2784266" grpId="0" animBg="1"/>
      <p:bldP spid="2784272" grpId="0" animBg="1"/>
      <p:bldP spid="2784273" grpId="0" animBg="1"/>
      <p:bldP spid="2784274" grpId="0" animBg="1"/>
      <p:bldP spid="278427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6306" name="Rectangle 2"/>
          <p:cNvSpPr>
            <a:spLocks noChangeArrowheads="1"/>
          </p:cNvSpPr>
          <p:nvPr/>
        </p:nvSpPr>
        <p:spPr bwMode="auto">
          <a:xfrm>
            <a:off x="438150" y="1343025"/>
            <a:ext cx="3028950" cy="491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300" b="0"/>
              <a:t>Fenomeno ubiquitario (Tversky &amp; Kehneman, 1974) tale per cui soggetti che nelle prime prove (pretest) hanno collezionato valori estremi (positivi o negativi) nella distribuzione delle risposte (V. dip), successivemante (posttest) tenderanno ad ottenedere punteggi più centrali</a:t>
            </a:r>
          </a:p>
        </p:txBody>
      </p:sp>
      <p:sp>
        <p:nvSpPr>
          <p:cNvPr id="2786307" name="Rectangle 3"/>
          <p:cNvSpPr>
            <a:spLocks noGrp="1" noChangeArrowheads="1"/>
          </p:cNvSpPr>
          <p:nvPr>
            <p:ph type="title"/>
          </p:nvPr>
        </p:nvSpPr>
        <p:spPr>
          <a:xfrm>
            <a:off x="323850" y="381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3</a:t>
            </a:r>
            <a:br>
              <a:rPr lang="it-IT" altLang="it-IT" b="1">
                <a:solidFill>
                  <a:schemeClr val="accent2"/>
                </a:solidFill>
              </a:rPr>
            </a:br>
            <a:r>
              <a:rPr lang="it-IT" altLang="it-IT" sz="3200" b="1">
                <a:solidFill>
                  <a:srgbClr val="FF9900"/>
                </a:solidFill>
              </a:rPr>
              <a:t>tendenza alla regressione</a:t>
            </a:r>
          </a:p>
        </p:txBody>
      </p:sp>
      <p:sp>
        <p:nvSpPr>
          <p:cNvPr id="2786308" name="AutoShape 4"/>
          <p:cNvSpPr>
            <a:spLocks noChangeArrowheads="1"/>
          </p:cNvSpPr>
          <p:nvPr/>
        </p:nvSpPr>
        <p:spPr bwMode="auto">
          <a:xfrm>
            <a:off x="3581400" y="3009900"/>
            <a:ext cx="1219200" cy="11620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786309" name="Rectangle 5"/>
          <p:cNvSpPr>
            <a:spLocks noChangeArrowheads="1"/>
          </p:cNvSpPr>
          <p:nvPr/>
        </p:nvSpPr>
        <p:spPr bwMode="auto">
          <a:xfrm>
            <a:off x="4960938" y="2741613"/>
            <a:ext cx="3733800" cy="175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300" b="0"/>
              <a:t>Evitare di assegnare i partecipanti in base a meriti o bisogni speciali per poi compararli con partecipanti con meriti o bisogni inferiori  </a:t>
            </a:r>
          </a:p>
        </p:txBody>
      </p:sp>
    </p:spTree>
    <p:extLst>
      <p:ext uri="{BB962C8B-B14F-4D97-AF65-F5344CB8AC3E}">
        <p14:creationId xmlns:p14="http://schemas.microsoft.com/office/powerpoint/2010/main" val="3013741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86308"/>
                                        </p:tgtEl>
                                        <p:attrNameLst>
                                          <p:attrName>style.visibility</p:attrName>
                                        </p:attrNameLst>
                                      </p:cBhvr>
                                      <p:to>
                                        <p:strVal val="visible"/>
                                      </p:to>
                                    </p:set>
                                    <p:animEffect transition="in" filter="wipe(left)">
                                      <p:cBhvr>
                                        <p:cTn id="7" dur="500"/>
                                        <p:tgtEl>
                                          <p:spTgt spid="27863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86309">
                                            <p:txEl>
                                              <p:pRg st="0" end="0"/>
                                            </p:txEl>
                                          </p:spTgt>
                                        </p:tgtEl>
                                        <p:attrNameLst>
                                          <p:attrName>style.visibility</p:attrName>
                                        </p:attrNameLst>
                                      </p:cBhvr>
                                      <p:to>
                                        <p:strVal val="visible"/>
                                      </p:to>
                                    </p:set>
                                    <p:animEffect transition="in" filter="wipe(left)">
                                      <p:cBhvr>
                                        <p:cTn id="11" dur="500"/>
                                        <p:tgtEl>
                                          <p:spTgt spid="27863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6308" grpId="0" animBg="1"/>
      <p:bldP spid="278630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22" name="Text Box 2"/>
          <p:cNvSpPr txBox="1">
            <a:spLocks noChangeArrowheads="1"/>
          </p:cNvSpPr>
          <p:nvPr/>
        </p:nvSpPr>
        <p:spPr bwMode="auto">
          <a:xfrm>
            <a:off x="319088" y="241300"/>
            <a:ext cx="8469312"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en-US" altLang="it-IT" sz="4400">
                <a:solidFill>
                  <a:schemeClr val="accent2"/>
                </a:solidFill>
              </a:rPr>
              <a:t>controlli, controlli, controlli …</a:t>
            </a:r>
          </a:p>
        </p:txBody>
      </p:sp>
      <p:sp>
        <p:nvSpPr>
          <p:cNvPr id="2539523" name="Rectangle 3"/>
          <p:cNvSpPr>
            <a:spLocks noChangeArrowheads="1"/>
          </p:cNvSpPr>
          <p:nvPr/>
        </p:nvSpPr>
        <p:spPr bwMode="auto">
          <a:xfrm>
            <a:off x="204788" y="2936875"/>
            <a:ext cx="86106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buClr>
                <a:schemeClr val="accent2"/>
              </a:buClr>
              <a:buFont typeface="Wingdings" panose="05000000000000000000" pitchFamily="2" charset="2"/>
              <a:buChar char="è"/>
            </a:pPr>
            <a:r>
              <a:rPr lang="en-US" altLang="it-IT" sz="2800" b="0">
                <a:solidFill>
                  <a:srgbClr val="000000"/>
                </a:solidFill>
                <a:latin typeface="leclq8" charset="0"/>
              </a:rPr>
              <a:t>Il metodo primario per minimizzare il numero di minacce alla validità consiste nell’impiego di adeguate tecniche di </a:t>
            </a:r>
            <a:r>
              <a:rPr lang="en-US" altLang="it-IT" sz="2800" i="1">
                <a:solidFill>
                  <a:srgbClr val="FF9900"/>
                </a:solidFill>
                <a:latin typeface="leclq8" charset="0"/>
              </a:rPr>
              <a:t>controllo</a:t>
            </a:r>
            <a:r>
              <a:rPr lang="en-US" altLang="it-IT" sz="2800" b="0">
                <a:solidFill>
                  <a:srgbClr val="000000"/>
                </a:solidFill>
                <a:latin typeface="leclq8" charset="0"/>
              </a:rPr>
              <a:t> del disegno sperimentale (cap. 7 Mac Burney) o “</a:t>
            </a:r>
            <a:r>
              <a:rPr lang="it-IT" altLang="it-IT" sz="2800" i="1">
                <a:solidFill>
                  <a:srgbClr val="FF9900"/>
                </a:solidFill>
                <a:latin typeface="leclq8" charset="0"/>
              </a:rPr>
              <a:t>design controls</a:t>
            </a:r>
            <a:r>
              <a:rPr lang="it-IT" altLang="it-IT" sz="2800" b="0">
                <a:latin typeface="leclq8" charset="0"/>
              </a:rPr>
              <a:t>” (nell’accezione di Shadish et al. 2002)</a:t>
            </a:r>
          </a:p>
          <a:p>
            <a:pPr algn="just" eaLnBrk="0" hangingPunct="0">
              <a:buClr>
                <a:schemeClr val="accent2"/>
              </a:buClr>
              <a:buFont typeface="Wingdings" panose="05000000000000000000" pitchFamily="2" charset="2"/>
              <a:buAutoNum type="arabicPeriod"/>
            </a:pPr>
            <a:r>
              <a:rPr lang="it-IT" altLang="it-IT" sz="2800" b="0">
                <a:latin typeface="leclq8" charset="0"/>
              </a:rPr>
              <a:t>assegnazione casuale ai trattamenti/condizioni</a:t>
            </a:r>
          </a:p>
          <a:p>
            <a:pPr algn="just" eaLnBrk="0" hangingPunct="0">
              <a:buClr>
                <a:schemeClr val="accent2"/>
              </a:buClr>
              <a:buFont typeface="Wingdings" panose="05000000000000000000" pitchFamily="2" charset="2"/>
              <a:buAutoNum type="arabicPeriod"/>
            </a:pPr>
            <a:r>
              <a:rPr lang="it-IT" altLang="it-IT" sz="2800" b="0">
                <a:latin typeface="leclq8" charset="0"/>
              </a:rPr>
              <a:t>e/o se non è possibile (quasi-esperimenti) disegni sperimentali </a:t>
            </a:r>
          </a:p>
          <a:p>
            <a:pPr algn="just" eaLnBrk="0" hangingPunct="0">
              <a:lnSpc>
                <a:spcPct val="95000"/>
              </a:lnSpc>
              <a:buClr>
                <a:schemeClr val="accent2"/>
              </a:buClr>
              <a:buFont typeface="Wingdings" panose="05000000000000000000" pitchFamily="2" charset="2"/>
              <a:buAutoNum type="arabicPeriod"/>
            </a:pPr>
            <a:r>
              <a:rPr lang="it-IT" altLang="it-IT" sz="2800" b="0">
                <a:latin typeface="leclq8" charset="0"/>
              </a:rPr>
              <a:t>Identificazione/analisi delle minacce</a:t>
            </a:r>
          </a:p>
        </p:txBody>
      </p:sp>
      <p:pic>
        <p:nvPicPr>
          <p:cNvPr id="2539524" name="Picture 4" descr="7737574_ori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647700"/>
            <a:ext cx="2898775" cy="246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39523">
                                            <p:txEl>
                                              <p:pRg st="0" end="0"/>
                                            </p:txEl>
                                          </p:spTgt>
                                        </p:tgtEl>
                                        <p:attrNameLst>
                                          <p:attrName>style.visibility</p:attrName>
                                        </p:attrNameLst>
                                      </p:cBhvr>
                                      <p:to>
                                        <p:strVal val="visible"/>
                                      </p:to>
                                    </p:set>
                                    <p:animEffect transition="in" filter="wipe(left)">
                                      <p:cBhvr>
                                        <p:cTn id="7" dur="500"/>
                                        <p:tgtEl>
                                          <p:spTgt spid="2539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39523">
                                            <p:txEl>
                                              <p:pRg st="1" end="1"/>
                                            </p:txEl>
                                          </p:spTgt>
                                        </p:tgtEl>
                                        <p:attrNameLst>
                                          <p:attrName>style.visibility</p:attrName>
                                        </p:attrNameLst>
                                      </p:cBhvr>
                                      <p:to>
                                        <p:strVal val="visible"/>
                                      </p:to>
                                    </p:set>
                                    <p:animEffect transition="in" filter="wipe(left)">
                                      <p:cBhvr>
                                        <p:cTn id="12" dur="500"/>
                                        <p:tgtEl>
                                          <p:spTgt spid="2539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39523">
                                            <p:txEl>
                                              <p:pRg st="2" end="2"/>
                                            </p:txEl>
                                          </p:spTgt>
                                        </p:tgtEl>
                                        <p:attrNameLst>
                                          <p:attrName>style.visibility</p:attrName>
                                        </p:attrNameLst>
                                      </p:cBhvr>
                                      <p:to>
                                        <p:strVal val="visible"/>
                                      </p:to>
                                    </p:set>
                                    <p:animEffect transition="in" filter="wipe(left)">
                                      <p:cBhvr>
                                        <p:cTn id="17" dur="500"/>
                                        <p:tgtEl>
                                          <p:spTgt spid="25395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39523">
                                            <p:txEl>
                                              <p:pRg st="3" end="3"/>
                                            </p:txEl>
                                          </p:spTgt>
                                        </p:tgtEl>
                                        <p:attrNameLst>
                                          <p:attrName>style.visibility</p:attrName>
                                        </p:attrNameLst>
                                      </p:cBhvr>
                                      <p:to>
                                        <p:strVal val="visible"/>
                                      </p:to>
                                    </p:set>
                                    <p:animEffect transition="in" filter="wipe(left)">
                                      <p:cBhvr>
                                        <p:cTn id="22" dur="500"/>
                                        <p:tgtEl>
                                          <p:spTgt spid="25395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2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2146" name="Rectangle 2"/>
          <p:cNvSpPr>
            <a:spLocks noGrp="1" noChangeArrowheads="1"/>
          </p:cNvSpPr>
          <p:nvPr>
            <p:ph type="title"/>
          </p:nvPr>
        </p:nvSpPr>
        <p:spPr>
          <a:xfrm>
            <a:off x="457200" y="274638"/>
            <a:ext cx="8229600" cy="762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prova di esame: </a:t>
            </a:r>
            <a:r>
              <a:rPr lang="it-IT" altLang="it-IT" b="1" i="1">
                <a:solidFill>
                  <a:srgbClr val="FF9900"/>
                </a:solidFill>
              </a:rPr>
              <a:t>facsimile</a:t>
            </a:r>
          </a:p>
        </p:txBody>
      </p:sp>
      <p:grpSp>
        <p:nvGrpSpPr>
          <p:cNvPr id="2822150" name="Group 6"/>
          <p:cNvGrpSpPr>
            <a:grpSpLocks/>
          </p:cNvGrpSpPr>
          <p:nvPr/>
        </p:nvGrpSpPr>
        <p:grpSpPr bwMode="auto">
          <a:xfrm>
            <a:off x="900113" y="1090613"/>
            <a:ext cx="6843712" cy="5767387"/>
            <a:chOff x="567" y="687"/>
            <a:chExt cx="4311" cy="3633"/>
          </a:xfrm>
        </p:grpSpPr>
        <p:pic>
          <p:nvPicPr>
            <p:cNvPr id="2822147" name="Picture 3"/>
            <p:cNvPicPr>
              <a:picLocks noChangeAspect="1" noChangeArrowheads="1"/>
            </p:cNvPicPr>
            <p:nvPr/>
          </p:nvPicPr>
          <p:blipFill>
            <a:blip r:embed="rId3">
              <a:extLst>
                <a:ext uri="{28A0092B-C50C-407E-A947-70E740481C1C}">
                  <a14:useLocalDpi xmlns:a14="http://schemas.microsoft.com/office/drawing/2010/main" val="0"/>
                </a:ext>
              </a:extLst>
            </a:blip>
            <a:srcRect l="40437" t="22852" r="14658" b="9871"/>
            <a:stretch>
              <a:fillRect/>
            </a:stretch>
          </p:blipFill>
          <p:spPr bwMode="auto">
            <a:xfrm>
              <a:off x="567" y="687"/>
              <a:ext cx="4311" cy="3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822148" name="Rectangle 4"/>
            <p:cNvSpPr>
              <a:spLocks noChangeArrowheads="1"/>
            </p:cNvSpPr>
            <p:nvPr/>
          </p:nvSpPr>
          <p:spPr bwMode="auto">
            <a:xfrm>
              <a:off x="3306" y="748"/>
              <a:ext cx="1437" cy="210"/>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822149" name="Rectangle 5"/>
            <p:cNvSpPr>
              <a:spLocks noChangeArrowheads="1"/>
            </p:cNvSpPr>
            <p:nvPr/>
          </p:nvSpPr>
          <p:spPr bwMode="auto">
            <a:xfrm>
              <a:off x="2192" y="905"/>
              <a:ext cx="763" cy="7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spTree>
    <p:extLst>
      <p:ext uri="{BB962C8B-B14F-4D97-AF65-F5344CB8AC3E}">
        <p14:creationId xmlns:p14="http://schemas.microsoft.com/office/powerpoint/2010/main" val="3911615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8114" name="Rectangle 2"/>
          <p:cNvSpPr>
            <a:spLocks noChangeArrowheads="1"/>
          </p:cNvSpPr>
          <p:nvPr/>
        </p:nvSpPr>
        <p:spPr bwMode="auto">
          <a:xfrm>
            <a:off x="247650" y="2314575"/>
            <a:ext cx="8610600" cy="420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61950" indent="-3619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è"/>
            </a:pPr>
            <a:r>
              <a:rPr lang="en-US" altLang="it-IT" sz="2400" b="0"/>
              <a:t>L’assegnazione dei soggetti ai livelli di trattamento o alle condizioni del disegno sperimentale non è </a:t>
            </a:r>
            <a:r>
              <a:rPr lang="en-US" altLang="it-IT" sz="2400" i="1">
                <a:solidFill>
                  <a:srgbClr val="FF9900"/>
                </a:solidFill>
              </a:rPr>
              <a:t>casuale</a:t>
            </a:r>
            <a:r>
              <a:rPr lang="en-US" altLang="it-IT" sz="2400" b="0"/>
              <a:t> (random)</a:t>
            </a:r>
          </a:p>
          <a:p>
            <a:pPr algn="just">
              <a:spcAft>
                <a:spcPct val="25000"/>
              </a:spcAft>
              <a:buClr>
                <a:schemeClr val="accent2"/>
              </a:buClr>
              <a:buFont typeface="Wingdings" panose="05000000000000000000" pitchFamily="2" charset="2"/>
              <a:buChar char="§"/>
            </a:pPr>
            <a:r>
              <a:rPr lang="en-US" altLang="it-IT" sz="2400" b="0"/>
              <a:t>Uno studio in cui un programma di compensazione delle carenze di apprendimento è somministrato solo a bambini i cui genitori decidevano di partecipare in maniera volontaria, mentre i genitori dei bambini del gruppo di controllo non necessariamente erano volontari</a:t>
            </a:r>
          </a:p>
          <a:p>
            <a:pPr algn="just">
              <a:spcAft>
                <a:spcPct val="25000"/>
              </a:spcAft>
              <a:buClr>
                <a:schemeClr val="accent2"/>
              </a:buClr>
              <a:buFont typeface="Wingdings" panose="05000000000000000000" pitchFamily="2" charset="2"/>
              <a:buChar char="§"/>
            </a:pPr>
            <a:r>
              <a:rPr lang="en-US" altLang="it-IT" sz="2400" b="0"/>
              <a:t>I genitori volontari probabilmente leggeranno di più ai loro figli e li motiveranno di più allo studio, producendo quindi un effetto analogo a quello atteso del trattamento e quindi imprescindibile</a:t>
            </a:r>
          </a:p>
        </p:txBody>
      </p:sp>
      <p:sp>
        <p:nvSpPr>
          <p:cNvPr id="2778115" name="Rectangle 3"/>
          <p:cNvSpPr>
            <a:spLocks noGrp="1" noChangeArrowheads="1"/>
          </p:cNvSpPr>
          <p:nvPr>
            <p:ph type="title"/>
          </p:nvPr>
        </p:nvSpPr>
        <p:spPr>
          <a:xfrm>
            <a:off x="323850" y="381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4</a:t>
            </a:r>
            <a:br>
              <a:rPr lang="it-IT" altLang="it-IT" b="1">
                <a:solidFill>
                  <a:schemeClr val="accent2"/>
                </a:solidFill>
              </a:rPr>
            </a:br>
            <a:r>
              <a:rPr lang="it-IT" altLang="it-IT" sz="3200" b="1">
                <a:solidFill>
                  <a:srgbClr val="FF9900"/>
                </a:solidFill>
              </a:rPr>
              <a:t>selezione</a:t>
            </a:r>
          </a:p>
        </p:txBody>
      </p:sp>
      <p:sp>
        <p:nvSpPr>
          <p:cNvPr id="2778116" name="AutoShape 4" descr="Risultati immagini per selection"/>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778117" name="Picture 5" descr="selecti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6725" y="0"/>
            <a:ext cx="4048125" cy="208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4954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78114">
                                            <p:txEl>
                                              <p:pRg st="0" end="0"/>
                                            </p:txEl>
                                          </p:spTgt>
                                        </p:tgtEl>
                                        <p:attrNameLst>
                                          <p:attrName>style.visibility</p:attrName>
                                        </p:attrNameLst>
                                      </p:cBhvr>
                                      <p:to>
                                        <p:strVal val="visible"/>
                                      </p:to>
                                    </p:set>
                                    <p:animEffect transition="in" filter="wipe(left)">
                                      <p:cBhvr>
                                        <p:cTn id="7" dur="500"/>
                                        <p:tgtEl>
                                          <p:spTgt spid="27781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78114">
                                            <p:txEl>
                                              <p:pRg st="1" end="1"/>
                                            </p:txEl>
                                          </p:spTgt>
                                        </p:tgtEl>
                                        <p:attrNameLst>
                                          <p:attrName>style.visibility</p:attrName>
                                        </p:attrNameLst>
                                      </p:cBhvr>
                                      <p:to>
                                        <p:strVal val="visible"/>
                                      </p:to>
                                    </p:set>
                                    <p:animEffect transition="in" filter="wipe(left)">
                                      <p:cBhvr>
                                        <p:cTn id="12" dur="500"/>
                                        <p:tgtEl>
                                          <p:spTgt spid="27781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78114">
                                            <p:txEl>
                                              <p:pRg st="2" end="2"/>
                                            </p:txEl>
                                          </p:spTgt>
                                        </p:tgtEl>
                                        <p:attrNameLst>
                                          <p:attrName>style.visibility</p:attrName>
                                        </p:attrNameLst>
                                      </p:cBhvr>
                                      <p:to>
                                        <p:strVal val="visible"/>
                                      </p:to>
                                    </p:set>
                                    <p:animEffect transition="in" filter="wipe(left)">
                                      <p:cBhvr>
                                        <p:cTn id="17" dur="500"/>
                                        <p:tgtEl>
                                          <p:spTgt spid="27781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811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0162" name="Rectangle 2"/>
          <p:cNvSpPr>
            <a:spLocks noChangeArrowheads="1"/>
          </p:cNvSpPr>
          <p:nvPr/>
        </p:nvSpPr>
        <p:spPr bwMode="auto">
          <a:xfrm>
            <a:off x="209550" y="1514475"/>
            <a:ext cx="3695700" cy="365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400" b="0"/>
              <a:t>Eventi che avvengono durante la conduzione dell’esperimento (dall’inizio del trattamento al posttest) possono essere causa o concausa dell’effetto (vedi esempio </a:t>
            </a:r>
            <a:r>
              <a:rPr lang="en-US" altLang="it-IT" sz="2400" b="0">
                <a:latin typeface="leclq8" charset="0"/>
              </a:rPr>
              <a:t>campagna pubblicitaria pro-nascite, sull’effetto del programma ministeriale pro-nascite)</a:t>
            </a:r>
            <a:r>
              <a:rPr lang="en-US" altLang="it-IT" sz="2400" b="0"/>
              <a:t>.</a:t>
            </a:r>
          </a:p>
        </p:txBody>
      </p:sp>
      <p:sp>
        <p:nvSpPr>
          <p:cNvPr id="2780163" name="Rectangle 3"/>
          <p:cNvSpPr>
            <a:spLocks noGrp="1" noChangeArrowheads="1"/>
          </p:cNvSpPr>
          <p:nvPr>
            <p:ph type="title"/>
          </p:nvPr>
        </p:nvSpPr>
        <p:spPr>
          <a:xfrm>
            <a:off x="323850" y="381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5</a:t>
            </a:r>
            <a:br>
              <a:rPr lang="it-IT" altLang="it-IT" b="1">
                <a:solidFill>
                  <a:schemeClr val="accent2"/>
                </a:solidFill>
              </a:rPr>
            </a:br>
            <a:r>
              <a:rPr lang="it-IT" altLang="it-IT" sz="3200" b="1">
                <a:solidFill>
                  <a:srgbClr val="FF9900"/>
                </a:solidFill>
              </a:rPr>
              <a:t>storia</a:t>
            </a:r>
          </a:p>
        </p:txBody>
      </p:sp>
      <p:sp>
        <p:nvSpPr>
          <p:cNvPr id="2780164" name="AutoShape 4" descr="Risultati immagini per selection"/>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2780165" name="Rectangle 5"/>
          <p:cNvSpPr>
            <a:spLocks noChangeArrowheads="1"/>
          </p:cNvSpPr>
          <p:nvPr/>
        </p:nvSpPr>
        <p:spPr bwMode="auto">
          <a:xfrm>
            <a:off x="4095750" y="3136900"/>
            <a:ext cx="5048250"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61950" indent="-3619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400" b="0" i="1"/>
              <a:t>Possono essere controllati:</a:t>
            </a:r>
          </a:p>
          <a:p>
            <a:pPr algn="just">
              <a:spcAft>
                <a:spcPct val="25000"/>
              </a:spcAft>
              <a:buClr>
                <a:schemeClr val="accent2"/>
              </a:buClr>
              <a:buFont typeface="Wingdings" panose="05000000000000000000" pitchFamily="2" charset="2"/>
              <a:buChar char="§"/>
            </a:pPr>
            <a:r>
              <a:rPr lang="en-US" altLang="it-IT" sz="2400">
                <a:solidFill>
                  <a:schemeClr val="accent2"/>
                </a:solidFill>
              </a:rPr>
              <a:t>In laboratorio:</a:t>
            </a:r>
            <a:r>
              <a:rPr lang="en-US" altLang="it-IT" sz="2400" b="0"/>
              <a:t> mediante l’isolamento dei partecipanti dall’ambiente esterno o dalla selezione di materiale astratto (imparare sensa senso) </a:t>
            </a:r>
          </a:p>
          <a:p>
            <a:pPr algn="just">
              <a:spcAft>
                <a:spcPct val="25000"/>
              </a:spcAft>
              <a:buClr>
                <a:schemeClr val="accent2"/>
              </a:buClr>
              <a:buFont typeface="Wingdings" panose="05000000000000000000" pitchFamily="2" charset="2"/>
              <a:buChar char="§"/>
            </a:pPr>
            <a:r>
              <a:rPr lang="en-US" altLang="it-IT" sz="2400">
                <a:solidFill>
                  <a:schemeClr val="accent2"/>
                </a:solidFill>
              </a:rPr>
              <a:t>nel campo:</a:t>
            </a:r>
            <a:r>
              <a:rPr lang="en-US" altLang="it-IT" sz="2400" b="0"/>
              <a:t> mediante la selezione accurata dei gruppi nello stesso luogo e tempo</a:t>
            </a:r>
          </a:p>
        </p:txBody>
      </p:sp>
      <p:pic>
        <p:nvPicPr>
          <p:cNvPr id="2780166" name="Picture 6" descr="College-Kid-Procrastinates-On-Doing-His-Book-Report-Until-An-Unexpected-Event-Takes-Place-In-Cyanide-and-Happines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247650"/>
            <a:ext cx="5054600" cy="284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8488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80162">
                                            <p:txEl>
                                              <p:pRg st="0" end="0"/>
                                            </p:txEl>
                                          </p:spTgt>
                                        </p:tgtEl>
                                        <p:attrNameLst>
                                          <p:attrName>style.visibility</p:attrName>
                                        </p:attrNameLst>
                                      </p:cBhvr>
                                      <p:to>
                                        <p:strVal val="visible"/>
                                      </p:to>
                                    </p:set>
                                    <p:animEffect transition="in" filter="wipe(left)">
                                      <p:cBhvr>
                                        <p:cTn id="7" dur="500"/>
                                        <p:tgtEl>
                                          <p:spTgt spid="27801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80165">
                                            <p:txEl>
                                              <p:pRg st="0" end="0"/>
                                            </p:txEl>
                                          </p:spTgt>
                                        </p:tgtEl>
                                        <p:attrNameLst>
                                          <p:attrName>style.visibility</p:attrName>
                                        </p:attrNameLst>
                                      </p:cBhvr>
                                      <p:to>
                                        <p:strVal val="visible"/>
                                      </p:to>
                                    </p:set>
                                    <p:animEffect transition="in" filter="wipe(left)">
                                      <p:cBhvr>
                                        <p:cTn id="12" dur="500"/>
                                        <p:tgtEl>
                                          <p:spTgt spid="278016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80165">
                                            <p:txEl>
                                              <p:pRg st="1" end="1"/>
                                            </p:txEl>
                                          </p:spTgt>
                                        </p:tgtEl>
                                        <p:attrNameLst>
                                          <p:attrName>style.visibility</p:attrName>
                                        </p:attrNameLst>
                                      </p:cBhvr>
                                      <p:to>
                                        <p:strVal val="visible"/>
                                      </p:to>
                                    </p:set>
                                    <p:animEffect transition="in" filter="wipe(left)">
                                      <p:cBhvr>
                                        <p:cTn id="17" dur="500"/>
                                        <p:tgtEl>
                                          <p:spTgt spid="278016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80165">
                                            <p:txEl>
                                              <p:pRg st="2" end="2"/>
                                            </p:txEl>
                                          </p:spTgt>
                                        </p:tgtEl>
                                        <p:attrNameLst>
                                          <p:attrName>style.visibility</p:attrName>
                                        </p:attrNameLst>
                                      </p:cBhvr>
                                      <p:to>
                                        <p:strVal val="visible"/>
                                      </p:to>
                                    </p:set>
                                    <p:animEffect transition="in" filter="wipe(left)">
                                      <p:cBhvr>
                                        <p:cTn id="22" dur="500"/>
                                        <p:tgtEl>
                                          <p:spTgt spid="27801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0162" grpId="0" build="p"/>
      <p:bldP spid="278016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2210" name="Rectangle 2"/>
          <p:cNvSpPr>
            <a:spLocks noChangeArrowheads="1"/>
          </p:cNvSpPr>
          <p:nvPr/>
        </p:nvSpPr>
        <p:spPr bwMode="auto">
          <a:xfrm>
            <a:off x="76200" y="1343025"/>
            <a:ext cx="3810000" cy="543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
            </a:pPr>
            <a:r>
              <a:rPr lang="en-US" altLang="it-IT" sz="2300" b="0"/>
              <a:t>Cambiamenti naturali del partecipante, che sarebbero avvenuti anche in assenza del trattamento (crescita, affaticamento, acquisizione di nuove capacità etc..) possono essere causa o concausa dell’effetto. </a:t>
            </a:r>
          </a:p>
          <a:p>
            <a:pPr algn="just">
              <a:spcAft>
                <a:spcPct val="25000"/>
              </a:spcAft>
              <a:buClr>
                <a:schemeClr val="accent2"/>
              </a:buClr>
              <a:buFont typeface="Wingdings" panose="05000000000000000000" pitchFamily="2" charset="2"/>
              <a:buChar char="§"/>
            </a:pPr>
            <a:r>
              <a:rPr lang="en-US" altLang="it-IT" sz="2300" b="0"/>
              <a:t>La maturazione include le variazioni a lungo periodo (</a:t>
            </a:r>
            <a:r>
              <a:rPr lang="it-IT" altLang="it-IT" sz="2300" b="0"/>
              <a:t>se cresce l’economia locale, crescerà anche il benessere</a:t>
            </a:r>
            <a:r>
              <a:rPr lang="en-US" altLang="it-IT" sz="2300" b="0"/>
              <a:t>)</a:t>
            </a:r>
          </a:p>
          <a:p>
            <a:pPr algn="just">
              <a:spcAft>
                <a:spcPct val="25000"/>
              </a:spcAft>
              <a:buClr>
                <a:schemeClr val="accent2"/>
              </a:buClr>
              <a:buFont typeface="Wingdings" panose="05000000000000000000" pitchFamily="2" charset="2"/>
              <a:buChar char="§"/>
            </a:pPr>
            <a:r>
              <a:rPr lang="it-IT" altLang="it-IT" sz="2300" b="0"/>
              <a:t>E’ determinante in studi di </a:t>
            </a:r>
            <a:r>
              <a:rPr lang="it-IT" altLang="it-IT" sz="2300" b="0" i="1">
                <a:solidFill>
                  <a:schemeClr val="accent2"/>
                </a:solidFill>
              </a:rPr>
              <a:t>età evolutiva</a:t>
            </a:r>
            <a:r>
              <a:rPr lang="it-IT" altLang="it-IT" sz="2300" b="0"/>
              <a:t> </a:t>
            </a:r>
            <a:endParaRPr lang="en-US" altLang="it-IT" sz="2300" b="0"/>
          </a:p>
        </p:txBody>
      </p:sp>
      <p:sp>
        <p:nvSpPr>
          <p:cNvPr id="2782211" name="Rectangle 3"/>
          <p:cNvSpPr>
            <a:spLocks noGrp="1" noChangeArrowheads="1"/>
          </p:cNvSpPr>
          <p:nvPr>
            <p:ph type="title"/>
          </p:nvPr>
        </p:nvSpPr>
        <p:spPr>
          <a:xfrm>
            <a:off x="323850" y="38100"/>
            <a:ext cx="8532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6</a:t>
            </a:r>
            <a:br>
              <a:rPr lang="it-IT" altLang="it-IT" b="1">
                <a:solidFill>
                  <a:schemeClr val="accent2"/>
                </a:solidFill>
              </a:rPr>
            </a:br>
            <a:r>
              <a:rPr lang="it-IT" altLang="it-IT" sz="3200" b="1">
                <a:solidFill>
                  <a:srgbClr val="FF9900"/>
                </a:solidFill>
              </a:rPr>
              <a:t>maturazione</a:t>
            </a:r>
          </a:p>
        </p:txBody>
      </p:sp>
      <p:sp>
        <p:nvSpPr>
          <p:cNvPr id="2782212" name="AutoShape 4" descr="Risultati immagini per selection"/>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2782213" name="Rectangle 5"/>
          <p:cNvSpPr>
            <a:spLocks noChangeArrowheads="1"/>
          </p:cNvSpPr>
          <p:nvPr/>
        </p:nvSpPr>
        <p:spPr bwMode="auto">
          <a:xfrm>
            <a:off x="4248150" y="3263900"/>
            <a:ext cx="4552950"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636588">
              <a:defRPr>
                <a:solidFill>
                  <a:schemeClr val="tx1"/>
                </a:solidFill>
                <a:latin typeface="Arial" panose="020B0604020202020204" pitchFamily="34" charset="0"/>
                <a:cs typeface="Arial" panose="020B0604020202020204" pitchFamily="34" charset="0"/>
              </a:defRPr>
            </a:lvl2pPr>
            <a:lvl3pPr marL="5303838" indent="-342900">
              <a:defRPr>
                <a:solidFill>
                  <a:schemeClr val="tx1"/>
                </a:solidFill>
                <a:latin typeface="Arial" panose="020B0604020202020204" pitchFamily="34" charset="0"/>
                <a:cs typeface="Arial" panose="020B0604020202020204" pitchFamily="34" charset="0"/>
              </a:defRPr>
            </a:lvl3pPr>
            <a:lvl4pPr marL="5826125" indent="-342900">
              <a:defRPr>
                <a:solidFill>
                  <a:schemeClr val="tx1"/>
                </a:solidFill>
                <a:latin typeface="Arial" panose="020B0604020202020204" pitchFamily="34" charset="0"/>
                <a:cs typeface="Arial" panose="020B0604020202020204" pitchFamily="34" charset="0"/>
              </a:defRPr>
            </a:lvl4pPr>
            <a:lvl5pPr marL="6348413" indent="-342900">
              <a:defRPr>
                <a:solidFill>
                  <a:schemeClr val="tx1"/>
                </a:solidFill>
                <a:latin typeface="Arial" panose="020B0604020202020204" pitchFamily="34" charset="0"/>
                <a:cs typeface="Arial" panose="020B0604020202020204" pitchFamily="34" charset="0"/>
              </a:defRPr>
            </a:lvl5pPr>
            <a:lvl6pPr marL="68056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72628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77200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81772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400" b="0"/>
              <a:t>Gli effetti della maturazione possono essere controllati  mediante la selezione accurata di gruppi della stessa età e provenienti dallo stesso luogo</a:t>
            </a:r>
          </a:p>
        </p:txBody>
      </p:sp>
      <p:pic>
        <p:nvPicPr>
          <p:cNvPr id="2782214" name="Picture 6" descr="154c865e62866fbb16bccad67d6f52555b1d5dad_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7813" y="200025"/>
            <a:ext cx="4910137"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4811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82210">
                                            <p:txEl>
                                              <p:pRg st="0" end="0"/>
                                            </p:txEl>
                                          </p:spTgt>
                                        </p:tgtEl>
                                        <p:attrNameLst>
                                          <p:attrName>style.visibility</p:attrName>
                                        </p:attrNameLst>
                                      </p:cBhvr>
                                      <p:to>
                                        <p:strVal val="visible"/>
                                      </p:to>
                                    </p:set>
                                    <p:animEffect transition="in" filter="wipe(left)">
                                      <p:cBhvr>
                                        <p:cTn id="7" dur="500"/>
                                        <p:tgtEl>
                                          <p:spTgt spid="27822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82210">
                                            <p:txEl>
                                              <p:pRg st="1" end="1"/>
                                            </p:txEl>
                                          </p:spTgt>
                                        </p:tgtEl>
                                        <p:attrNameLst>
                                          <p:attrName>style.visibility</p:attrName>
                                        </p:attrNameLst>
                                      </p:cBhvr>
                                      <p:to>
                                        <p:strVal val="visible"/>
                                      </p:to>
                                    </p:set>
                                    <p:animEffect transition="in" filter="wipe(left)">
                                      <p:cBhvr>
                                        <p:cTn id="12" dur="500"/>
                                        <p:tgtEl>
                                          <p:spTgt spid="27822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82210">
                                            <p:txEl>
                                              <p:pRg st="2" end="2"/>
                                            </p:txEl>
                                          </p:spTgt>
                                        </p:tgtEl>
                                        <p:attrNameLst>
                                          <p:attrName>style.visibility</p:attrName>
                                        </p:attrNameLst>
                                      </p:cBhvr>
                                      <p:to>
                                        <p:strVal val="visible"/>
                                      </p:to>
                                    </p:set>
                                    <p:animEffect transition="in" filter="wipe(left)">
                                      <p:cBhvr>
                                        <p:cTn id="17" dur="500"/>
                                        <p:tgtEl>
                                          <p:spTgt spid="27822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782213">
                                            <p:txEl>
                                              <p:pRg st="0" end="0"/>
                                            </p:txEl>
                                          </p:spTgt>
                                        </p:tgtEl>
                                        <p:attrNameLst>
                                          <p:attrName>style.visibility</p:attrName>
                                        </p:attrNameLst>
                                      </p:cBhvr>
                                      <p:to>
                                        <p:strVal val="visible"/>
                                      </p:to>
                                    </p:set>
                                    <p:animEffect transition="in" filter="wipe(up)">
                                      <p:cBhvr>
                                        <p:cTn id="22" dur="500"/>
                                        <p:tgtEl>
                                          <p:spTgt spid="27822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2210" grpId="0" build="p"/>
      <p:bldP spid="278221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5666" name="Picture 2" descr="minac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3" y="0"/>
            <a:ext cx="10920413" cy="7056438"/>
          </a:xfrm>
          <a:prstGeom prst="rect">
            <a:avLst/>
          </a:prstGeom>
          <a:noFill/>
          <a:extLst>
            <a:ext uri="{909E8E84-426E-40DD-AFC4-6F175D3DCCD1}">
              <a14:hiddenFill xmlns:a14="http://schemas.microsoft.com/office/drawing/2010/main">
                <a:solidFill>
                  <a:srgbClr val="FFFFFF"/>
                </a:solidFill>
              </a14:hiddenFill>
            </a:ext>
          </a:extLst>
        </p:spPr>
      </p:pic>
      <p:sp>
        <p:nvSpPr>
          <p:cNvPr id="2545667" name="Text Box 3"/>
          <p:cNvSpPr txBox="1">
            <a:spLocks noChangeArrowheads="1"/>
          </p:cNvSpPr>
          <p:nvPr/>
        </p:nvSpPr>
        <p:spPr bwMode="auto">
          <a:xfrm>
            <a:off x="319088" y="2698750"/>
            <a:ext cx="8469312"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0" hangingPunct="0"/>
            <a:r>
              <a:rPr lang="en-US" altLang="it-IT" sz="4400">
                <a:solidFill>
                  <a:schemeClr val="bg1"/>
                </a:solidFill>
              </a:rPr>
              <a:t>minacce alla validità statistica</a:t>
            </a:r>
          </a:p>
        </p:txBody>
      </p:sp>
    </p:spTree>
    <p:extLst>
      <p:ext uri="{BB962C8B-B14F-4D97-AF65-F5344CB8AC3E}">
        <p14:creationId xmlns:p14="http://schemas.microsoft.com/office/powerpoint/2010/main" val="23967475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050" name="Rectangle 2"/>
          <p:cNvSpPr>
            <a:spLocks noGrp="1" noChangeArrowheads="1"/>
          </p:cNvSpPr>
          <p:nvPr>
            <p:ph type="title"/>
          </p:nvPr>
        </p:nvSpPr>
        <p:spPr>
          <a:xfrm>
            <a:off x="323850" y="133350"/>
            <a:ext cx="8323263"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Minaccia 1:                                </a:t>
            </a:r>
            <a:r>
              <a:rPr lang="it-IT" altLang="it-IT" sz="4000" b="1">
                <a:solidFill>
                  <a:srgbClr val="FF9900"/>
                </a:solidFill>
              </a:rPr>
              <a:t>bassa potenza statistica (</a:t>
            </a:r>
            <a:r>
              <a:rPr lang="it-IT" altLang="it-IT" sz="4000" b="1" i="1">
                <a:solidFill>
                  <a:srgbClr val="FF9900"/>
                </a:solidFill>
              </a:rPr>
              <a:t>d*</a:t>
            </a:r>
            <a:r>
              <a:rPr lang="it-IT" altLang="it-IT" sz="4000" b="1">
                <a:solidFill>
                  <a:srgbClr val="FF9900"/>
                </a:solidFill>
              </a:rPr>
              <a:t>= 0.5) </a:t>
            </a:r>
          </a:p>
        </p:txBody>
      </p:sp>
      <p:sp>
        <p:nvSpPr>
          <p:cNvPr id="2562051" name="Rectangle 3"/>
          <p:cNvSpPr>
            <a:spLocks noChangeArrowheads="1"/>
          </p:cNvSpPr>
          <p:nvPr/>
        </p:nvSpPr>
        <p:spPr bwMode="auto">
          <a:xfrm>
            <a:off x="247650" y="1524000"/>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None/>
            </a:pPr>
            <a:r>
              <a:rPr lang="en-US" altLang="it-IT" sz="2600" b="0">
                <a:solidFill>
                  <a:srgbClr val="000000"/>
                </a:solidFill>
                <a:latin typeface="Symbol" panose="05050102010706020507" pitchFamily="18" charset="2"/>
              </a:rPr>
              <a:t>a= </a:t>
            </a:r>
            <a:r>
              <a:rPr lang="en-US" altLang="it-IT" sz="2600" b="0">
                <a:solidFill>
                  <a:srgbClr val="000000"/>
                </a:solidFill>
              </a:rPr>
              <a:t>0.05 con (1 – </a:t>
            </a:r>
            <a:r>
              <a:rPr lang="en-US" altLang="it-IT" sz="2600" b="0">
                <a:solidFill>
                  <a:srgbClr val="000000"/>
                </a:solidFill>
                <a:latin typeface="Symbol" panose="05050102010706020507" pitchFamily="18" charset="2"/>
              </a:rPr>
              <a:t>b</a:t>
            </a:r>
            <a:r>
              <a:rPr lang="en-US" altLang="it-IT" sz="2600" b="0">
                <a:solidFill>
                  <a:srgbClr val="000000"/>
                </a:solidFill>
              </a:rPr>
              <a:t>) = 0.95 </a:t>
            </a:r>
            <a:r>
              <a:rPr lang="en-US" altLang="it-IT" sz="2600" b="0">
                <a:solidFill>
                  <a:schemeClr val="accent2"/>
                </a:solidFill>
                <a:sym typeface="Wingdings" panose="05000000000000000000" pitchFamily="2" charset="2"/>
              </a:rPr>
              <a:t> </a:t>
            </a:r>
            <a:r>
              <a:rPr lang="en-US" altLang="it-IT" sz="2600">
                <a:sym typeface="Wingdings" panose="05000000000000000000" pitchFamily="2" charset="2"/>
              </a:rPr>
              <a:t>n =</a:t>
            </a:r>
            <a:r>
              <a:rPr lang="en-US" altLang="it-IT" sz="2600">
                <a:solidFill>
                  <a:schemeClr val="accent2"/>
                </a:solidFill>
                <a:sym typeface="Wingdings" panose="05000000000000000000" pitchFamily="2" charset="2"/>
              </a:rPr>
              <a:t> </a:t>
            </a:r>
            <a:r>
              <a:rPr lang="en-US" altLang="it-IT" sz="2600">
                <a:sym typeface="Wingdings" panose="05000000000000000000" pitchFamily="2" charset="2"/>
              </a:rPr>
              <a:t>34</a:t>
            </a:r>
          </a:p>
        </p:txBody>
      </p:sp>
      <p:sp>
        <p:nvSpPr>
          <p:cNvPr id="2562052" name="Rectangle 4"/>
          <p:cNvSpPr>
            <a:spLocks noChangeArrowheads="1"/>
          </p:cNvSpPr>
          <p:nvPr/>
        </p:nvSpPr>
        <p:spPr bwMode="auto">
          <a:xfrm>
            <a:off x="266700" y="4256088"/>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None/>
            </a:pPr>
            <a:r>
              <a:rPr lang="en-US" altLang="it-IT" sz="2600" b="0">
                <a:solidFill>
                  <a:srgbClr val="000000"/>
                </a:solidFill>
                <a:latin typeface="Symbol" panose="05050102010706020507" pitchFamily="18" charset="2"/>
              </a:rPr>
              <a:t>a= </a:t>
            </a:r>
            <a:r>
              <a:rPr lang="en-US" altLang="it-IT" sz="2600" b="0">
                <a:solidFill>
                  <a:srgbClr val="000000"/>
                </a:solidFill>
              </a:rPr>
              <a:t>0.05 con (1 – </a:t>
            </a:r>
            <a:r>
              <a:rPr lang="en-US" altLang="it-IT" sz="2600" b="0">
                <a:solidFill>
                  <a:srgbClr val="000000"/>
                </a:solidFill>
                <a:latin typeface="Symbol" panose="05050102010706020507" pitchFamily="18" charset="2"/>
              </a:rPr>
              <a:t>b</a:t>
            </a:r>
            <a:r>
              <a:rPr lang="en-US" altLang="it-IT" sz="2600" b="0">
                <a:solidFill>
                  <a:srgbClr val="000000"/>
                </a:solidFill>
              </a:rPr>
              <a:t>) = 0.80 </a:t>
            </a:r>
            <a:r>
              <a:rPr lang="en-US" altLang="it-IT" sz="2600" b="0">
                <a:solidFill>
                  <a:schemeClr val="accent2"/>
                </a:solidFill>
                <a:sym typeface="Wingdings" panose="05000000000000000000" pitchFamily="2" charset="2"/>
              </a:rPr>
              <a:t> </a:t>
            </a:r>
            <a:r>
              <a:rPr lang="en-US" altLang="it-IT" sz="2600">
                <a:sym typeface="Wingdings" panose="05000000000000000000" pitchFamily="2" charset="2"/>
              </a:rPr>
              <a:t>n =</a:t>
            </a:r>
            <a:r>
              <a:rPr lang="en-US" altLang="it-IT" sz="2600">
                <a:solidFill>
                  <a:schemeClr val="accent2"/>
                </a:solidFill>
                <a:sym typeface="Wingdings" panose="05000000000000000000" pitchFamily="2" charset="2"/>
              </a:rPr>
              <a:t> </a:t>
            </a:r>
            <a:r>
              <a:rPr lang="en-US" altLang="it-IT" sz="2600">
                <a:sym typeface="Wingdings" panose="05000000000000000000" pitchFamily="2" charset="2"/>
              </a:rPr>
              <a:t>21</a:t>
            </a:r>
          </a:p>
        </p:txBody>
      </p:sp>
      <p:sp>
        <p:nvSpPr>
          <p:cNvPr id="2562053" name="Text Box 5"/>
          <p:cNvSpPr txBox="1">
            <a:spLocks noChangeArrowheads="1"/>
          </p:cNvSpPr>
          <p:nvPr/>
        </p:nvSpPr>
        <p:spPr bwMode="auto">
          <a:xfrm>
            <a:off x="5964238" y="2551113"/>
            <a:ext cx="3084512" cy="429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lnSpc>
                <a:spcPct val="80000"/>
              </a:lnSpc>
              <a:buClr>
                <a:schemeClr val="accent2"/>
              </a:buClr>
              <a:buFont typeface="Wingdings" panose="05000000000000000000" pitchFamily="2" charset="2"/>
              <a:buChar char="§"/>
            </a:pPr>
            <a:r>
              <a:rPr lang="en-US" altLang="it-IT" sz="2200" b="0"/>
              <a:t>Probabilità che il test statistico rigetti l’ipotesi nulla quando è effettivamente falsa</a:t>
            </a:r>
          </a:p>
          <a:p>
            <a:pPr algn="just" eaLnBrk="0" hangingPunct="0">
              <a:lnSpc>
                <a:spcPct val="80000"/>
              </a:lnSpc>
              <a:buClr>
                <a:schemeClr val="accent2"/>
              </a:buClr>
              <a:buFont typeface="Wingdings" panose="05000000000000000000" pitchFamily="2" charset="2"/>
              <a:buChar char="§"/>
            </a:pPr>
            <a:endParaRPr lang="it-IT" altLang="it-IT" sz="2200" b="0"/>
          </a:p>
          <a:p>
            <a:pPr algn="just" eaLnBrk="0" hangingPunct="0">
              <a:lnSpc>
                <a:spcPct val="80000"/>
              </a:lnSpc>
              <a:buClr>
                <a:schemeClr val="accent2"/>
              </a:buClr>
              <a:buFont typeface="Wingdings" panose="05000000000000000000" pitchFamily="2" charset="2"/>
              <a:buChar char="§"/>
            </a:pPr>
            <a:r>
              <a:rPr lang="it-IT" altLang="it-IT" sz="2200" b="0"/>
              <a:t>A parità di grandezza dell’effetto </a:t>
            </a:r>
            <a:r>
              <a:rPr lang="it-IT" altLang="it-IT" sz="2200" b="0" i="1"/>
              <a:t>d</a:t>
            </a:r>
            <a:r>
              <a:rPr lang="it-IT" altLang="it-IT" sz="2200" b="0"/>
              <a:t>, maggiore è il numero di osservazioni (e.g. partecipanti) maggiore è la potenza del test</a:t>
            </a:r>
          </a:p>
          <a:p>
            <a:pPr algn="just" eaLnBrk="0" hangingPunct="0">
              <a:lnSpc>
                <a:spcPct val="80000"/>
              </a:lnSpc>
              <a:buClr>
                <a:schemeClr val="accent2"/>
              </a:buClr>
              <a:buFont typeface="Wingdings" panose="05000000000000000000" pitchFamily="2" charset="2"/>
              <a:buChar char="§"/>
            </a:pPr>
            <a:endParaRPr lang="it-IT" altLang="it-IT" sz="2200" b="0"/>
          </a:p>
          <a:p>
            <a:pPr algn="just" eaLnBrk="0" hangingPunct="0">
              <a:lnSpc>
                <a:spcPct val="80000"/>
              </a:lnSpc>
              <a:buClr>
                <a:schemeClr val="accent2"/>
              </a:buClr>
              <a:buFont typeface="Wingdings" panose="05000000000000000000" pitchFamily="2" charset="2"/>
              <a:buChar char="§"/>
            </a:pPr>
            <a:r>
              <a:rPr lang="it-IT" altLang="it-IT" sz="2200"/>
              <a:t>Regola</a:t>
            </a:r>
            <a:r>
              <a:rPr lang="it-IT" altLang="it-IT" sz="2200" b="0"/>
              <a:t>: aumentare la grandezza del campione   (se possibile) </a:t>
            </a:r>
          </a:p>
        </p:txBody>
      </p:sp>
      <p:grpSp>
        <p:nvGrpSpPr>
          <p:cNvPr id="2562054" name="Group 6"/>
          <p:cNvGrpSpPr>
            <a:grpSpLocks/>
          </p:cNvGrpSpPr>
          <p:nvPr/>
        </p:nvGrpSpPr>
        <p:grpSpPr bwMode="auto">
          <a:xfrm>
            <a:off x="280988" y="2090738"/>
            <a:ext cx="5486400" cy="2066925"/>
            <a:chOff x="177" y="1317"/>
            <a:chExt cx="3456" cy="1302"/>
          </a:xfrm>
        </p:grpSpPr>
        <p:sp>
          <p:nvSpPr>
            <p:cNvPr id="2562055" name="AutoShape 7"/>
            <p:cNvSpPr>
              <a:spLocks noChangeAspect="1" noChangeArrowheads="1" noTextEdit="1"/>
            </p:cNvSpPr>
            <p:nvPr/>
          </p:nvSpPr>
          <p:spPr bwMode="auto">
            <a:xfrm>
              <a:off x="204" y="1392"/>
              <a:ext cx="3378"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2056" name="Rectangle 8"/>
            <p:cNvSpPr>
              <a:spLocks noChangeArrowheads="1"/>
            </p:cNvSpPr>
            <p:nvPr/>
          </p:nvSpPr>
          <p:spPr bwMode="auto">
            <a:xfrm>
              <a:off x="177" y="1317"/>
              <a:ext cx="3456" cy="1302"/>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2057" name="Rectangle 9"/>
            <p:cNvSpPr>
              <a:spLocks noChangeArrowheads="1"/>
            </p:cNvSpPr>
            <p:nvPr/>
          </p:nvSpPr>
          <p:spPr bwMode="auto">
            <a:xfrm>
              <a:off x="356" y="1445"/>
              <a:ext cx="3149" cy="104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2058" name="Freeform 10"/>
            <p:cNvSpPr>
              <a:spLocks/>
            </p:cNvSpPr>
            <p:nvPr/>
          </p:nvSpPr>
          <p:spPr bwMode="auto">
            <a:xfrm>
              <a:off x="356" y="2215"/>
              <a:ext cx="1450" cy="277"/>
            </a:xfrm>
            <a:custGeom>
              <a:avLst/>
              <a:gdLst>
                <a:gd name="T0" fmla="*/ 3863 w 3865"/>
                <a:gd name="T1" fmla="*/ 3 h 738"/>
                <a:gd name="T2" fmla="*/ 3779 w 3865"/>
                <a:gd name="T3" fmla="*/ 129 h 738"/>
                <a:gd name="T4" fmla="*/ 3695 w 3865"/>
                <a:gd name="T5" fmla="*/ 241 h 738"/>
                <a:gd name="T6" fmla="*/ 3611 w 3865"/>
                <a:gd name="T7" fmla="*/ 338 h 738"/>
                <a:gd name="T8" fmla="*/ 3527 w 3865"/>
                <a:gd name="T9" fmla="*/ 420 h 738"/>
                <a:gd name="T10" fmla="*/ 3443 w 3865"/>
                <a:gd name="T11" fmla="*/ 489 h 738"/>
                <a:gd name="T12" fmla="*/ 3359 w 3865"/>
                <a:gd name="T13" fmla="*/ 546 h 738"/>
                <a:gd name="T14" fmla="*/ 3275 w 3865"/>
                <a:gd name="T15" fmla="*/ 591 h 738"/>
                <a:gd name="T16" fmla="*/ 3191 w 3865"/>
                <a:gd name="T17" fmla="*/ 628 h 738"/>
                <a:gd name="T18" fmla="*/ 3107 w 3865"/>
                <a:gd name="T19" fmla="*/ 656 h 738"/>
                <a:gd name="T20" fmla="*/ 3023 w 3865"/>
                <a:gd name="T21" fmla="*/ 678 h 738"/>
                <a:gd name="T22" fmla="*/ 2939 w 3865"/>
                <a:gd name="T23" fmla="*/ 695 h 738"/>
                <a:gd name="T24" fmla="*/ 2855 w 3865"/>
                <a:gd name="T25" fmla="*/ 707 h 738"/>
                <a:gd name="T26" fmla="*/ 2771 w 3865"/>
                <a:gd name="T27" fmla="*/ 716 h 738"/>
                <a:gd name="T28" fmla="*/ 2687 w 3865"/>
                <a:gd name="T29" fmla="*/ 723 h 738"/>
                <a:gd name="T30" fmla="*/ 2603 w 3865"/>
                <a:gd name="T31" fmla="*/ 727 h 738"/>
                <a:gd name="T32" fmla="*/ 2519 w 3865"/>
                <a:gd name="T33" fmla="*/ 731 h 738"/>
                <a:gd name="T34" fmla="*/ 2435 w 3865"/>
                <a:gd name="T35" fmla="*/ 733 h 738"/>
                <a:gd name="T36" fmla="*/ 2351 w 3865"/>
                <a:gd name="T37" fmla="*/ 735 h 738"/>
                <a:gd name="T38" fmla="*/ 2268 w 3865"/>
                <a:gd name="T39" fmla="*/ 736 h 738"/>
                <a:gd name="T40" fmla="*/ 2184 w 3865"/>
                <a:gd name="T41" fmla="*/ 737 h 738"/>
                <a:gd name="T42" fmla="*/ 2100 w 3865"/>
                <a:gd name="T43" fmla="*/ 737 h 738"/>
                <a:gd name="T44" fmla="*/ 2016 w 3865"/>
                <a:gd name="T45" fmla="*/ 737 h 738"/>
                <a:gd name="T46" fmla="*/ 1932 w 3865"/>
                <a:gd name="T47" fmla="*/ 738 h 738"/>
                <a:gd name="T48" fmla="*/ 1848 w 3865"/>
                <a:gd name="T49" fmla="*/ 738 h 738"/>
                <a:gd name="T50" fmla="*/ 1764 w 3865"/>
                <a:gd name="T51" fmla="*/ 738 h 738"/>
                <a:gd name="T52" fmla="*/ 1680 w 3865"/>
                <a:gd name="T53" fmla="*/ 738 h 738"/>
                <a:gd name="T54" fmla="*/ 1596 w 3865"/>
                <a:gd name="T55" fmla="*/ 738 h 738"/>
                <a:gd name="T56" fmla="*/ 1512 w 3865"/>
                <a:gd name="T57" fmla="*/ 738 h 738"/>
                <a:gd name="T58" fmla="*/ 1428 w 3865"/>
                <a:gd name="T59" fmla="*/ 738 h 738"/>
                <a:gd name="T60" fmla="*/ 1344 w 3865"/>
                <a:gd name="T61" fmla="*/ 738 h 738"/>
                <a:gd name="T62" fmla="*/ 1260 w 3865"/>
                <a:gd name="T63" fmla="*/ 738 h 738"/>
                <a:gd name="T64" fmla="*/ 1176 w 3865"/>
                <a:gd name="T65" fmla="*/ 738 h 738"/>
                <a:gd name="T66" fmla="*/ 1092 w 3865"/>
                <a:gd name="T67" fmla="*/ 738 h 738"/>
                <a:gd name="T68" fmla="*/ 1008 w 3865"/>
                <a:gd name="T69" fmla="*/ 738 h 738"/>
                <a:gd name="T70" fmla="*/ 924 w 3865"/>
                <a:gd name="T71" fmla="*/ 738 h 738"/>
                <a:gd name="T72" fmla="*/ 840 w 3865"/>
                <a:gd name="T73" fmla="*/ 738 h 738"/>
                <a:gd name="T74" fmla="*/ 756 w 3865"/>
                <a:gd name="T75" fmla="*/ 738 h 738"/>
                <a:gd name="T76" fmla="*/ 672 w 3865"/>
                <a:gd name="T77" fmla="*/ 738 h 738"/>
                <a:gd name="T78" fmla="*/ 588 w 3865"/>
                <a:gd name="T79" fmla="*/ 738 h 738"/>
                <a:gd name="T80" fmla="*/ 504 w 3865"/>
                <a:gd name="T81" fmla="*/ 738 h 738"/>
                <a:gd name="T82" fmla="*/ 420 w 3865"/>
                <a:gd name="T83" fmla="*/ 738 h 738"/>
                <a:gd name="T84" fmla="*/ 336 w 3865"/>
                <a:gd name="T85" fmla="*/ 738 h 738"/>
                <a:gd name="T86" fmla="*/ 252 w 3865"/>
                <a:gd name="T87" fmla="*/ 738 h 738"/>
                <a:gd name="T88" fmla="*/ 168 w 3865"/>
                <a:gd name="T89" fmla="*/ 738 h 738"/>
                <a:gd name="T90" fmla="*/ 84 w 3865"/>
                <a:gd name="T91" fmla="*/ 738 h 738"/>
                <a:gd name="T92" fmla="*/ 0 w 3865"/>
                <a:gd name="T93" fmla="*/ 738 h 738"/>
                <a:gd name="T94" fmla="*/ 3865 w 3865"/>
                <a:gd name="T95"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65" h="738">
                  <a:moveTo>
                    <a:pt x="3865" y="0"/>
                  </a:moveTo>
                  <a:cubicBezTo>
                    <a:pt x="3865" y="0"/>
                    <a:pt x="3863" y="2"/>
                    <a:pt x="3863" y="3"/>
                  </a:cubicBezTo>
                  <a:cubicBezTo>
                    <a:pt x="3862" y="3"/>
                    <a:pt x="3822" y="67"/>
                    <a:pt x="3821" y="68"/>
                  </a:cubicBezTo>
                  <a:cubicBezTo>
                    <a:pt x="3820" y="69"/>
                    <a:pt x="3780" y="128"/>
                    <a:pt x="3779" y="129"/>
                  </a:cubicBezTo>
                  <a:cubicBezTo>
                    <a:pt x="3778" y="130"/>
                    <a:pt x="3738" y="186"/>
                    <a:pt x="3737" y="187"/>
                  </a:cubicBezTo>
                  <a:cubicBezTo>
                    <a:pt x="3736" y="188"/>
                    <a:pt x="3696" y="240"/>
                    <a:pt x="3695" y="241"/>
                  </a:cubicBezTo>
                  <a:cubicBezTo>
                    <a:pt x="3694" y="242"/>
                    <a:pt x="3654" y="290"/>
                    <a:pt x="3653" y="291"/>
                  </a:cubicBezTo>
                  <a:cubicBezTo>
                    <a:pt x="3652" y="292"/>
                    <a:pt x="3612" y="337"/>
                    <a:pt x="3611" y="338"/>
                  </a:cubicBezTo>
                  <a:cubicBezTo>
                    <a:pt x="3610" y="339"/>
                    <a:pt x="3570" y="380"/>
                    <a:pt x="3569" y="381"/>
                  </a:cubicBezTo>
                  <a:cubicBezTo>
                    <a:pt x="3568" y="382"/>
                    <a:pt x="3528" y="419"/>
                    <a:pt x="3527" y="420"/>
                  </a:cubicBezTo>
                  <a:cubicBezTo>
                    <a:pt x="3526" y="421"/>
                    <a:pt x="3486" y="456"/>
                    <a:pt x="3485" y="456"/>
                  </a:cubicBezTo>
                  <a:cubicBezTo>
                    <a:pt x="3484" y="457"/>
                    <a:pt x="3444" y="488"/>
                    <a:pt x="3443" y="489"/>
                  </a:cubicBezTo>
                  <a:cubicBezTo>
                    <a:pt x="3442" y="490"/>
                    <a:pt x="3402" y="518"/>
                    <a:pt x="3401" y="519"/>
                  </a:cubicBezTo>
                  <a:cubicBezTo>
                    <a:pt x="3400" y="519"/>
                    <a:pt x="3360" y="545"/>
                    <a:pt x="3359" y="546"/>
                  </a:cubicBezTo>
                  <a:cubicBezTo>
                    <a:pt x="3358" y="546"/>
                    <a:pt x="3318" y="569"/>
                    <a:pt x="3317" y="570"/>
                  </a:cubicBezTo>
                  <a:cubicBezTo>
                    <a:pt x="3316" y="570"/>
                    <a:pt x="3276" y="591"/>
                    <a:pt x="3275" y="591"/>
                  </a:cubicBezTo>
                  <a:cubicBezTo>
                    <a:pt x="3274" y="592"/>
                    <a:pt x="3234" y="610"/>
                    <a:pt x="3233" y="611"/>
                  </a:cubicBezTo>
                  <a:cubicBezTo>
                    <a:pt x="3232" y="611"/>
                    <a:pt x="3192" y="627"/>
                    <a:pt x="3191" y="628"/>
                  </a:cubicBezTo>
                  <a:cubicBezTo>
                    <a:pt x="3190" y="628"/>
                    <a:pt x="3150" y="643"/>
                    <a:pt x="3149" y="643"/>
                  </a:cubicBezTo>
                  <a:cubicBezTo>
                    <a:pt x="3148" y="643"/>
                    <a:pt x="3108" y="656"/>
                    <a:pt x="3107" y="656"/>
                  </a:cubicBezTo>
                  <a:cubicBezTo>
                    <a:pt x="3106" y="656"/>
                    <a:pt x="3066" y="668"/>
                    <a:pt x="3065" y="668"/>
                  </a:cubicBezTo>
                  <a:cubicBezTo>
                    <a:pt x="3064" y="668"/>
                    <a:pt x="3024" y="678"/>
                    <a:pt x="3023" y="678"/>
                  </a:cubicBezTo>
                  <a:cubicBezTo>
                    <a:pt x="3022" y="678"/>
                    <a:pt x="2982" y="687"/>
                    <a:pt x="2981" y="687"/>
                  </a:cubicBezTo>
                  <a:cubicBezTo>
                    <a:pt x="2980" y="687"/>
                    <a:pt x="2940" y="694"/>
                    <a:pt x="2939" y="695"/>
                  </a:cubicBezTo>
                  <a:cubicBezTo>
                    <a:pt x="2938" y="695"/>
                    <a:pt x="2898" y="701"/>
                    <a:pt x="2897" y="701"/>
                  </a:cubicBezTo>
                  <a:cubicBezTo>
                    <a:pt x="2896" y="701"/>
                    <a:pt x="2856" y="707"/>
                    <a:pt x="2855" y="707"/>
                  </a:cubicBezTo>
                  <a:cubicBezTo>
                    <a:pt x="2854" y="707"/>
                    <a:pt x="2814" y="712"/>
                    <a:pt x="2813" y="712"/>
                  </a:cubicBezTo>
                  <a:cubicBezTo>
                    <a:pt x="2812" y="712"/>
                    <a:pt x="2772" y="716"/>
                    <a:pt x="2771" y="716"/>
                  </a:cubicBezTo>
                  <a:cubicBezTo>
                    <a:pt x="2770" y="716"/>
                    <a:pt x="2730" y="720"/>
                    <a:pt x="2729" y="720"/>
                  </a:cubicBezTo>
                  <a:cubicBezTo>
                    <a:pt x="2728" y="720"/>
                    <a:pt x="2688" y="723"/>
                    <a:pt x="2687" y="723"/>
                  </a:cubicBezTo>
                  <a:cubicBezTo>
                    <a:pt x="2687" y="723"/>
                    <a:pt x="2646" y="725"/>
                    <a:pt x="2645" y="725"/>
                  </a:cubicBezTo>
                  <a:cubicBezTo>
                    <a:pt x="2645" y="725"/>
                    <a:pt x="2604" y="727"/>
                    <a:pt x="2603" y="727"/>
                  </a:cubicBezTo>
                  <a:cubicBezTo>
                    <a:pt x="2603" y="727"/>
                    <a:pt x="2562" y="729"/>
                    <a:pt x="2561" y="729"/>
                  </a:cubicBezTo>
                  <a:cubicBezTo>
                    <a:pt x="2561" y="729"/>
                    <a:pt x="2520" y="731"/>
                    <a:pt x="2519" y="731"/>
                  </a:cubicBezTo>
                  <a:cubicBezTo>
                    <a:pt x="2519" y="731"/>
                    <a:pt x="2478" y="732"/>
                    <a:pt x="2477" y="732"/>
                  </a:cubicBezTo>
                  <a:cubicBezTo>
                    <a:pt x="2477" y="732"/>
                    <a:pt x="2436" y="733"/>
                    <a:pt x="2435" y="733"/>
                  </a:cubicBezTo>
                  <a:cubicBezTo>
                    <a:pt x="2435" y="733"/>
                    <a:pt x="2394" y="734"/>
                    <a:pt x="2393" y="734"/>
                  </a:cubicBezTo>
                  <a:cubicBezTo>
                    <a:pt x="2393" y="734"/>
                    <a:pt x="2352" y="735"/>
                    <a:pt x="2351" y="735"/>
                  </a:cubicBezTo>
                  <a:cubicBezTo>
                    <a:pt x="2351" y="735"/>
                    <a:pt x="2310" y="735"/>
                    <a:pt x="2310" y="735"/>
                  </a:cubicBezTo>
                  <a:cubicBezTo>
                    <a:pt x="2309" y="735"/>
                    <a:pt x="2268" y="736"/>
                    <a:pt x="2268" y="736"/>
                  </a:cubicBezTo>
                  <a:cubicBezTo>
                    <a:pt x="2267" y="736"/>
                    <a:pt x="2226" y="736"/>
                    <a:pt x="2226" y="736"/>
                  </a:cubicBezTo>
                  <a:cubicBezTo>
                    <a:pt x="2225" y="736"/>
                    <a:pt x="2184" y="737"/>
                    <a:pt x="2184" y="737"/>
                  </a:cubicBezTo>
                  <a:cubicBezTo>
                    <a:pt x="2183" y="737"/>
                    <a:pt x="2142" y="737"/>
                    <a:pt x="2142" y="737"/>
                  </a:cubicBezTo>
                  <a:cubicBezTo>
                    <a:pt x="2141" y="737"/>
                    <a:pt x="2100" y="737"/>
                    <a:pt x="2100" y="737"/>
                  </a:cubicBezTo>
                  <a:cubicBezTo>
                    <a:pt x="2099" y="737"/>
                    <a:pt x="2058" y="737"/>
                    <a:pt x="2058" y="737"/>
                  </a:cubicBezTo>
                  <a:cubicBezTo>
                    <a:pt x="2057" y="737"/>
                    <a:pt x="2016" y="737"/>
                    <a:pt x="2016" y="737"/>
                  </a:cubicBezTo>
                  <a:cubicBezTo>
                    <a:pt x="2015" y="737"/>
                    <a:pt x="1974" y="738"/>
                    <a:pt x="1974" y="738"/>
                  </a:cubicBezTo>
                  <a:cubicBezTo>
                    <a:pt x="1973" y="738"/>
                    <a:pt x="1932" y="738"/>
                    <a:pt x="1932" y="738"/>
                  </a:cubicBezTo>
                  <a:cubicBezTo>
                    <a:pt x="1931" y="738"/>
                    <a:pt x="1891" y="738"/>
                    <a:pt x="1890" y="738"/>
                  </a:cubicBezTo>
                  <a:cubicBezTo>
                    <a:pt x="1889" y="738"/>
                    <a:pt x="1849" y="738"/>
                    <a:pt x="1848" y="738"/>
                  </a:cubicBezTo>
                  <a:cubicBezTo>
                    <a:pt x="1847" y="738"/>
                    <a:pt x="1807" y="738"/>
                    <a:pt x="1806" y="738"/>
                  </a:cubicBezTo>
                  <a:cubicBezTo>
                    <a:pt x="1805" y="738"/>
                    <a:pt x="1765" y="738"/>
                    <a:pt x="1764" y="738"/>
                  </a:cubicBezTo>
                  <a:cubicBezTo>
                    <a:pt x="1763" y="738"/>
                    <a:pt x="1723" y="738"/>
                    <a:pt x="1722" y="738"/>
                  </a:cubicBezTo>
                  <a:cubicBezTo>
                    <a:pt x="1721" y="738"/>
                    <a:pt x="1681" y="738"/>
                    <a:pt x="1680" y="738"/>
                  </a:cubicBezTo>
                  <a:cubicBezTo>
                    <a:pt x="1679" y="738"/>
                    <a:pt x="1639" y="738"/>
                    <a:pt x="1638" y="738"/>
                  </a:cubicBezTo>
                  <a:cubicBezTo>
                    <a:pt x="1637" y="738"/>
                    <a:pt x="1597" y="738"/>
                    <a:pt x="1596" y="738"/>
                  </a:cubicBezTo>
                  <a:cubicBezTo>
                    <a:pt x="1595" y="738"/>
                    <a:pt x="1555" y="738"/>
                    <a:pt x="1554" y="738"/>
                  </a:cubicBezTo>
                  <a:cubicBezTo>
                    <a:pt x="1553" y="738"/>
                    <a:pt x="1513" y="738"/>
                    <a:pt x="1512" y="738"/>
                  </a:cubicBezTo>
                  <a:cubicBezTo>
                    <a:pt x="1511" y="738"/>
                    <a:pt x="1471" y="738"/>
                    <a:pt x="1470" y="738"/>
                  </a:cubicBezTo>
                  <a:cubicBezTo>
                    <a:pt x="1469" y="738"/>
                    <a:pt x="1429" y="738"/>
                    <a:pt x="1428" y="738"/>
                  </a:cubicBezTo>
                  <a:cubicBezTo>
                    <a:pt x="1427" y="738"/>
                    <a:pt x="1387" y="738"/>
                    <a:pt x="1386" y="738"/>
                  </a:cubicBezTo>
                  <a:cubicBezTo>
                    <a:pt x="1385" y="738"/>
                    <a:pt x="1345" y="738"/>
                    <a:pt x="1344" y="738"/>
                  </a:cubicBezTo>
                  <a:cubicBezTo>
                    <a:pt x="1343" y="738"/>
                    <a:pt x="1303" y="738"/>
                    <a:pt x="1302" y="738"/>
                  </a:cubicBezTo>
                  <a:cubicBezTo>
                    <a:pt x="1301" y="738"/>
                    <a:pt x="1261" y="738"/>
                    <a:pt x="1260" y="738"/>
                  </a:cubicBezTo>
                  <a:cubicBezTo>
                    <a:pt x="1259" y="738"/>
                    <a:pt x="1219" y="738"/>
                    <a:pt x="1218" y="738"/>
                  </a:cubicBezTo>
                  <a:cubicBezTo>
                    <a:pt x="1217" y="738"/>
                    <a:pt x="1177" y="738"/>
                    <a:pt x="1176" y="738"/>
                  </a:cubicBezTo>
                  <a:cubicBezTo>
                    <a:pt x="1175" y="738"/>
                    <a:pt x="1135" y="738"/>
                    <a:pt x="1134" y="738"/>
                  </a:cubicBezTo>
                  <a:cubicBezTo>
                    <a:pt x="1133" y="738"/>
                    <a:pt x="1093" y="738"/>
                    <a:pt x="1092" y="738"/>
                  </a:cubicBezTo>
                  <a:cubicBezTo>
                    <a:pt x="1091" y="738"/>
                    <a:pt x="1051" y="738"/>
                    <a:pt x="1050" y="738"/>
                  </a:cubicBezTo>
                  <a:cubicBezTo>
                    <a:pt x="1049" y="738"/>
                    <a:pt x="1009" y="738"/>
                    <a:pt x="1008" y="738"/>
                  </a:cubicBezTo>
                  <a:cubicBezTo>
                    <a:pt x="1007" y="738"/>
                    <a:pt x="967" y="738"/>
                    <a:pt x="966" y="738"/>
                  </a:cubicBezTo>
                  <a:cubicBezTo>
                    <a:pt x="965" y="738"/>
                    <a:pt x="925" y="738"/>
                    <a:pt x="924" y="738"/>
                  </a:cubicBezTo>
                  <a:cubicBezTo>
                    <a:pt x="923" y="738"/>
                    <a:pt x="883" y="738"/>
                    <a:pt x="882" y="738"/>
                  </a:cubicBezTo>
                  <a:cubicBezTo>
                    <a:pt x="881" y="738"/>
                    <a:pt x="841" y="738"/>
                    <a:pt x="840" y="738"/>
                  </a:cubicBezTo>
                  <a:cubicBezTo>
                    <a:pt x="839" y="738"/>
                    <a:pt x="799" y="738"/>
                    <a:pt x="798" y="738"/>
                  </a:cubicBezTo>
                  <a:cubicBezTo>
                    <a:pt x="797" y="738"/>
                    <a:pt x="757" y="738"/>
                    <a:pt x="756" y="738"/>
                  </a:cubicBezTo>
                  <a:cubicBezTo>
                    <a:pt x="755" y="738"/>
                    <a:pt x="715" y="738"/>
                    <a:pt x="714" y="738"/>
                  </a:cubicBezTo>
                  <a:cubicBezTo>
                    <a:pt x="713" y="738"/>
                    <a:pt x="673" y="738"/>
                    <a:pt x="672" y="738"/>
                  </a:cubicBezTo>
                  <a:cubicBezTo>
                    <a:pt x="671" y="738"/>
                    <a:pt x="631" y="738"/>
                    <a:pt x="630" y="738"/>
                  </a:cubicBezTo>
                  <a:cubicBezTo>
                    <a:pt x="629" y="738"/>
                    <a:pt x="589" y="738"/>
                    <a:pt x="588" y="738"/>
                  </a:cubicBezTo>
                  <a:cubicBezTo>
                    <a:pt x="587" y="738"/>
                    <a:pt x="547" y="738"/>
                    <a:pt x="546" y="738"/>
                  </a:cubicBezTo>
                  <a:cubicBezTo>
                    <a:pt x="545" y="738"/>
                    <a:pt x="505" y="738"/>
                    <a:pt x="504" y="738"/>
                  </a:cubicBezTo>
                  <a:cubicBezTo>
                    <a:pt x="503" y="738"/>
                    <a:pt x="463" y="738"/>
                    <a:pt x="462" y="738"/>
                  </a:cubicBezTo>
                  <a:cubicBezTo>
                    <a:pt x="461" y="738"/>
                    <a:pt x="421" y="738"/>
                    <a:pt x="420" y="738"/>
                  </a:cubicBezTo>
                  <a:cubicBezTo>
                    <a:pt x="419" y="738"/>
                    <a:pt x="379" y="738"/>
                    <a:pt x="378" y="738"/>
                  </a:cubicBezTo>
                  <a:cubicBezTo>
                    <a:pt x="377" y="738"/>
                    <a:pt x="337" y="738"/>
                    <a:pt x="336" y="738"/>
                  </a:cubicBezTo>
                  <a:cubicBezTo>
                    <a:pt x="335" y="738"/>
                    <a:pt x="295" y="738"/>
                    <a:pt x="294" y="738"/>
                  </a:cubicBezTo>
                  <a:cubicBezTo>
                    <a:pt x="293" y="738"/>
                    <a:pt x="253" y="738"/>
                    <a:pt x="252" y="738"/>
                  </a:cubicBezTo>
                  <a:cubicBezTo>
                    <a:pt x="251" y="738"/>
                    <a:pt x="211" y="738"/>
                    <a:pt x="210" y="738"/>
                  </a:cubicBezTo>
                  <a:cubicBezTo>
                    <a:pt x="209" y="738"/>
                    <a:pt x="169" y="738"/>
                    <a:pt x="168" y="738"/>
                  </a:cubicBezTo>
                  <a:cubicBezTo>
                    <a:pt x="167" y="738"/>
                    <a:pt x="127" y="738"/>
                    <a:pt x="126" y="738"/>
                  </a:cubicBezTo>
                  <a:cubicBezTo>
                    <a:pt x="126" y="738"/>
                    <a:pt x="85" y="738"/>
                    <a:pt x="84" y="738"/>
                  </a:cubicBezTo>
                  <a:cubicBezTo>
                    <a:pt x="84" y="738"/>
                    <a:pt x="43" y="738"/>
                    <a:pt x="42" y="738"/>
                  </a:cubicBezTo>
                  <a:cubicBezTo>
                    <a:pt x="42" y="738"/>
                    <a:pt x="1" y="738"/>
                    <a:pt x="0" y="738"/>
                  </a:cubicBezTo>
                  <a:lnTo>
                    <a:pt x="0" y="738"/>
                  </a:lnTo>
                  <a:lnTo>
                    <a:pt x="3865" y="738"/>
                  </a:lnTo>
                </a:path>
              </a:pathLst>
            </a:custGeom>
            <a:solidFill>
              <a:srgbClr val="DCDCFF"/>
            </a:solidFill>
            <a:ln w="0">
              <a:solidFill>
                <a:srgbClr val="000000"/>
              </a:solidFill>
              <a:prstDash val="solid"/>
              <a:round/>
              <a:headEnd/>
              <a:tailEnd/>
            </a:ln>
          </p:spPr>
          <p:txBody>
            <a:bodyPr/>
            <a:lstStyle/>
            <a:p>
              <a:endParaRPr lang="it-IT"/>
            </a:p>
          </p:txBody>
        </p:sp>
        <p:sp>
          <p:nvSpPr>
            <p:cNvPr id="2562059" name="Freeform 11"/>
            <p:cNvSpPr>
              <a:spLocks/>
            </p:cNvSpPr>
            <p:nvPr/>
          </p:nvSpPr>
          <p:spPr bwMode="auto">
            <a:xfrm>
              <a:off x="1806" y="2240"/>
              <a:ext cx="1699" cy="252"/>
            </a:xfrm>
            <a:custGeom>
              <a:avLst/>
              <a:gdLst>
                <a:gd name="T0" fmla="*/ 40 w 4532"/>
                <a:gd name="T1" fmla="*/ 55 h 670"/>
                <a:gd name="T2" fmla="*/ 124 w 4532"/>
                <a:gd name="T3" fmla="*/ 159 h 670"/>
                <a:gd name="T4" fmla="*/ 208 w 4532"/>
                <a:gd name="T5" fmla="*/ 250 h 670"/>
                <a:gd name="T6" fmla="*/ 292 w 4532"/>
                <a:gd name="T7" fmla="*/ 327 h 670"/>
                <a:gd name="T8" fmla="*/ 376 w 4532"/>
                <a:gd name="T9" fmla="*/ 393 h 670"/>
                <a:gd name="T10" fmla="*/ 460 w 4532"/>
                <a:gd name="T11" fmla="*/ 447 h 670"/>
                <a:gd name="T12" fmla="*/ 544 w 4532"/>
                <a:gd name="T13" fmla="*/ 493 h 670"/>
                <a:gd name="T14" fmla="*/ 628 w 4532"/>
                <a:gd name="T15" fmla="*/ 529 h 670"/>
                <a:gd name="T16" fmla="*/ 712 w 4532"/>
                <a:gd name="T17" fmla="*/ 559 h 670"/>
                <a:gd name="T18" fmla="*/ 796 w 4532"/>
                <a:gd name="T19" fmla="*/ 584 h 670"/>
                <a:gd name="T20" fmla="*/ 880 w 4532"/>
                <a:gd name="T21" fmla="*/ 603 h 670"/>
                <a:gd name="T22" fmla="*/ 964 w 4532"/>
                <a:gd name="T23" fmla="*/ 618 h 670"/>
                <a:gd name="T24" fmla="*/ 1047 w 4532"/>
                <a:gd name="T25" fmla="*/ 630 h 670"/>
                <a:gd name="T26" fmla="*/ 1131 w 4532"/>
                <a:gd name="T27" fmla="*/ 639 h 670"/>
                <a:gd name="T28" fmla="*/ 1215 w 4532"/>
                <a:gd name="T29" fmla="*/ 647 h 670"/>
                <a:gd name="T30" fmla="*/ 1299 w 4532"/>
                <a:gd name="T31" fmla="*/ 652 h 670"/>
                <a:gd name="T32" fmla="*/ 1383 w 4532"/>
                <a:gd name="T33" fmla="*/ 657 h 670"/>
                <a:gd name="T34" fmla="*/ 1467 w 4532"/>
                <a:gd name="T35" fmla="*/ 660 h 670"/>
                <a:gd name="T36" fmla="*/ 1551 w 4532"/>
                <a:gd name="T37" fmla="*/ 662 h 670"/>
                <a:gd name="T38" fmla="*/ 1635 w 4532"/>
                <a:gd name="T39" fmla="*/ 664 h 670"/>
                <a:gd name="T40" fmla="*/ 1719 w 4532"/>
                <a:gd name="T41" fmla="*/ 666 h 670"/>
                <a:gd name="T42" fmla="*/ 1803 w 4532"/>
                <a:gd name="T43" fmla="*/ 667 h 670"/>
                <a:gd name="T44" fmla="*/ 1887 w 4532"/>
                <a:gd name="T45" fmla="*/ 668 h 670"/>
                <a:gd name="T46" fmla="*/ 1971 w 4532"/>
                <a:gd name="T47" fmla="*/ 668 h 670"/>
                <a:gd name="T48" fmla="*/ 2055 w 4532"/>
                <a:gd name="T49" fmla="*/ 669 h 670"/>
                <a:gd name="T50" fmla="*/ 2139 w 4532"/>
                <a:gd name="T51" fmla="*/ 669 h 670"/>
                <a:gd name="T52" fmla="*/ 2223 w 4532"/>
                <a:gd name="T53" fmla="*/ 669 h 670"/>
                <a:gd name="T54" fmla="*/ 2307 w 4532"/>
                <a:gd name="T55" fmla="*/ 669 h 670"/>
                <a:gd name="T56" fmla="*/ 2391 w 4532"/>
                <a:gd name="T57" fmla="*/ 670 h 670"/>
                <a:gd name="T58" fmla="*/ 2475 w 4532"/>
                <a:gd name="T59" fmla="*/ 670 h 670"/>
                <a:gd name="T60" fmla="*/ 2559 w 4532"/>
                <a:gd name="T61" fmla="*/ 670 h 670"/>
                <a:gd name="T62" fmla="*/ 2643 w 4532"/>
                <a:gd name="T63" fmla="*/ 670 h 670"/>
                <a:gd name="T64" fmla="*/ 2727 w 4532"/>
                <a:gd name="T65" fmla="*/ 670 h 670"/>
                <a:gd name="T66" fmla="*/ 2811 w 4532"/>
                <a:gd name="T67" fmla="*/ 670 h 670"/>
                <a:gd name="T68" fmla="*/ 2895 w 4532"/>
                <a:gd name="T69" fmla="*/ 670 h 670"/>
                <a:gd name="T70" fmla="*/ 2979 w 4532"/>
                <a:gd name="T71" fmla="*/ 670 h 670"/>
                <a:gd name="T72" fmla="*/ 3063 w 4532"/>
                <a:gd name="T73" fmla="*/ 670 h 670"/>
                <a:gd name="T74" fmla="*/ 3147 w 4532"/>
                <a:gd name="T75" fmla="*/ 670 h 670"/>
                <a:gd name="T76" fmla="*/ 3231 w 4532"/>
                <a:gd name="T77" fmla="*/ 670 h 670"/>
                <a:gd name="T78" fmla="*/ 3315 w 4532"/>
                <a:gd name="T79" fmla="*/ 670 h 670"/>
                <a:gd name="T80" fmla="*/ 3399 w 4532"/>
                <a:gd name="T81" fmla="*/ 670 h 670"/>
                <a:gd name="T82" fmla="*/ 3483 w 4532"/>
                <a:gd name="T83" fmla="*/ 670 h 670"/>
                <a:gd name="T84" fmla="*/ 3567 w 4532"/>
                <a:gd name="T85" fmla="*/ 670 h 670"/>
                <a:gd name="T86" fmla="*/ 3650 w 4532"/>
                <a:gd name="T87" fmla="*/ 670 h 670"/>
                <a:gd name="T88" fmla="*/ 3734 w 4532"/>
                <a:gd name="T89" fmla="*/ 670 h 670"/>
                <a:gd name="T90" fmla="*/ 3818 w 4532"/>
                <a:gd name="T91" fmla="*/ 670 h 670"/>
                <a:gd name="T92" fmla="*/ 3902 w 4532"/>
                <a:gd name="T93" fmla="*/ 670 h 670"/>
                <a:gd name="T94" fmla="*/ 3986 w 4532"/>
                <a:gd name="T95" fmla="*/ 670 h 670"/>
                <a:gd name="T96" fmla="*/ 4070 w 4532"/>
                <a:gd name="T97" fmla="*/ 670 h 670"/>
                <a:gd name="T98" fmla="*/ 4154 w 4532"/>
                <a:gd name="T99" fmla="*/ 670 h 670"/>
                <a:gd name="T100" fmla="*/ 4238 w 4532"/>
                <a:gd name="T101" fmla="*/ 670 h 670"/>
                <a:gd name="T102" fmla="*/ 4322 w 4532"/>
                <a:gd name="T103" fmla="*/ 670 h 670"/>
                <a:gd name="T104" fmla="*/ 4406 w 4532"/>
                <a:gd name="T105" fmla="*/ 670 h 670"/>
                <a:gd name="T106" fmla="*/ 4490 w 4532"/>
                <a:gd name="T107" fmla="*/ 670 h 670"/>
                <a:gd name="T108" fmla="*/ 4532 w 4532"/>
                <a:gd name="T109" fmla="*/ 67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32" h="670">
                  <a:moveTo>
                    <a:pt x="0" y="0"/>
                  </a:moveTo>
                  <a:cubicBezTo>
                    <a:pt x="0" y="0"/>
                    <a:pt x="39" y="54"/>
                    <a:pt x="40" y="55"/>
                  </a:cubicBezTo>
                  <a:cubicBezTo>
                    <a:pt x="41" y="56"/>
                    <a:pt x="81" y="108"/>
                    <a:pt x="82" y="109"/>
                  </a:cubicBezTo>
                  <a:cubicBezTo>
                    <a:pt x="83" y="110"/>
                    <a:pt x="123" y="158"/>
                    <a:pt x="124" y="159"/>
                  </a:cubicBezTo>
                  <a:cubicBezTo>
                    <a:pt x="125" y="160"/>
                    <a:pt x="165" y="206"/>
                    <a:pt x="166" y="206"/>
                  </a:cubicBezTo>
                  <a:cubicBezTo>
                    <a:pt x="167" y="207"/>
                    <a:pt x="207" y="249"/>
                    <a:pt x="208" y="250"/>
                  </a:cubicBezTo>
                  <a:cubicBezTo>
                    <a:pt x="209" y="251"/>
                    <a:pt x="249" y="289"/>
                    <a:pt x="250" y="290"/>
                  </a:cubicBezTo>
                  <a:cubicBezTo>
                    <a:pt x="251" y="291"/>
                    <a:pt x="291" y="327"/>
                    <a:pt x="292" y="327"/>
                  </a:cubicBezTo>
                  <a:cubicBezTo>
                    <a:pt x="293" y="328"/>
                    <a:pt x="333" y="361"/>
                    <a:pt x="334" y="361"/>
                  </a:cubicBezTo>
                  <a:cubicBezTo>
                    <a:pt x="335" y="362"/>
                    <a:pt x="375" y="392"/>
                    <a:pt x="376" y="393"/>
                  </a:cubicBezTo>
                  <a:cubicBezTo>
                    <a:pt x="377" y="393"/>
                    <a:pt x="417" y="421"/>
                    <a:pt x="418" y="421"/>
                  </a:cubicBezTo>
                  <a:cubicBezTo>
                    <a:pt x="419" y="422"/>
                    <a:pt x="459" y="447"/>
                    <a:pt x="460" y="447"/>
                  </a:cubicBezTo>
                  <a:cubicBezTo>
                    <a:pt x="461" y="448"/>
                    <a:pt x="501" y="471"/>
                    <a:pt x="502" y="471"/>
                  </a:cubicBezTo>
                  <a:cubicBezTo>
                    <a:pt x="503" y="471"/>
                    <a:pt x="543" y="492"/>
                    <a:pt x="544" y="493"/>
                  </a:cubicBezTo>
                  <a:cubicBezTo>
                    <a:pt x="545" y="493"/>
                    <a:pt x="585" y="512"/>
                    <a:pt x="586" y="512"/>
                  </a:cubicBezTo>
                  <a:cubicBezTo>
                    <a:pt x="587" y="512"/>
                    <a:pt x="627" y="529"/>
                    <a:pt x="628" y="529"/>
                  </a:cubicBezTo>
                  <a:cubicBezTo>
                    <a:pt x="628" y="530"/>
                    <a:pt x="669" y="545"/>
                    <a:pt x="670" y="545"/>
                  </a:cubicBezTo>
                  <a:cubicBezTo>
                    <a:pt x="670" y="546"/>
                    <a:pt x="711" y="559"/>
                    <a:pt x="712" y="559"/>
                  </a:cubicBezTo>
                  <a:cubicBezTo>
                    <a:pt x="712" y="560"/>
                    <a:pt x="753" y="572"/>
                    <a:pt x="754" y="572"/>
                  </a:cubicBezTo>
                  <a:cubicBezTo>
                    <a:pt x="754" y="572"/>
                    <a:pt x="795" y="583"/>
                    <a:pt x="796" y="584"/>
                  </a:cubicBezTo>
                  <a:cubicBezTo>
                    <a:pt x="796" y="584"/>
                    <a:pt x="837" y="594"/>
                    <a:pt x="838" y="594"/>
                  </a:cubicBezTo>
                  <a:cubicBezTo>
                    <a:pt x="838" y="594"/>
                    <a:pt x="879" y="603"/>
                    <a:pt x="880" y="603"/>
                  </a:cubicBezTo>
                  <a:cubicBezTo>
                    <a:pt x="880" y="603"/>
                    <a:pt x="921" y="611"/>
                    <a:pt x="922" y="611"/>
                  </a:cubicBezTo>
                  <a:cubicBezTo>
                    <a:pt x="922" y="611"/>
                    <a:pt x="963" y="618"/>
                    <a:pt x="964" y="618"/>
                  </a:cubicBezTo>
                  <a:cubicBezTo>
                    <a:pt x="964" y="618"/>
                    <a:pt x="1005" y="624"/>
                    <a:pt x="1006" y="624"/>
                  </a:cubicBezTo>
                  <a:cubicBezTo>
                    <a:pt x="1006" y="625"/>
                    <a:pt x="1047" y="630"/>
                    <a:pt x="1047" y="630"/>
                  </a:cubicBezTo>
                  <a:cubicBezTo>
                    <a:pt x="1048" y="630"/>
                    <a:pt x="1089" y="635"/>
                    <a:pt x="1089" y="635"/>
                  </a:cubicBezTo>
                  <a:cubicBezTo>
                    <a:pt x="1090" y="635"/>
                    <a:pt x="1131" y="639"/>
                    <a:pt x="1131" y="639"/>
                  </a:cubicBezTo>
                  <a:cubicBezTo>
                    <a:pt x="1132" y="640"/>
                    <a:pt x="1173" y="643"/>
                    <a:pt x="1173" y="643"/>
                  </a:cubicBezTo>
                  <a:cubicBezTo>
                    <a:pt x="1174" y="643"/>
                    <a:pt x="1215" y="647"/>
                    <a:pt x="1215" y="647"/>
                  </a:cubicBezTo>
                  <a:cubicBezTo>
                    <a:pt x="1216" y="647"/>
                    <a:pt x="1257" y="650"/>
                    <a:pt x="1257" y="650"/>
                  </a:cubicBezTo>
                  <a:cubicBezTo>
                    <a:pt x="1258" y="650"/>
                    <a:pt x="1299" y="652"/>
                    <a:pt x="1299" y="652"/>
                  </a:cubicBezTo>
                  <a:cubicBezTo>
                    <a:pt x="1300" y="652"/>
                    <a:pt x="1341" y="655"/>
                    <a:pt x="1341" y="655"/>
                  </a:cubicBezTo>
                  <a:cubicBezTo>
                    <a:pt x="1342" y="655"/>
                    <a:pt x="1383" y="657"/>
                    <a:pt x="1383" y="657"/>
                  </a:cubicBezTo>
                  <a:cubicBezTo>
                    <a:pt x="1384" y="657"/>
                    <a:pt x="1425" y="658"/>
                    <a:pt x="1425" y="658"/>
                  </a:cubicBezTo>
                  <a:cubicBezTo>
                    <a:pt x="1426" y="658"/>
                    <a:pt x="1466" y="660"/>
                    <a:pt x="1467" y="660"/>
                  </a:cubicBezTo>
                  <a:cubicBezTo>
                    <a:pt x="1468" y="660"/>
                    <a:pt x="1508" y="661"/>
                    <a:pt x="1509" y="661"/>
                  </a:cubicBezTo>
                  <a:cubicBezTo>
                    <a:pt x="1510" y="661"/>
                    <a:pt x="1550" y="662"/>
                    <a:pt x="1551" y="662"/>
                  </a:cubicBezTo>
                  <a:cubicBezTo>
                    <a:pt x="1552" y="662"/>
                    <a:pt x="1592" y="663"/>
                    <a:pt x="1593" y="663"/>
                  </a:cubicBezTo>
                  <a:cubicBezTo>
                    <a:pt x="1594" y="663"/>
                    <a:pt x="1634" y="664"/>
                    <a:pt x="1635" y="664"/>
                  </a:cubicBezTo>
                  <a:cubicBezTo>
                    <a:pt x="1636" y="664"/>
                    <a:pt x="1676" y="665"/>
                    <a:pt x="1677" y="665"/>
                  </a:cubicBezTo>
                  <a:cubicBezTo>
                    <a:pt x="1678" y="665"/>
                    <a:pt x="1718" y="666"/>
                    <a:pt x="1719" y="666"/>
                  </a:cubicBezTo>
                  <a:cubicBezTo>
                    <a:pt x="1720" y="666"/>
                    <a:pt x="1760" y="666"/>
                    <a:pt x="1761" y="666"/>
                  </a:cubicBezTo>
                  <a:cubicBezTo>
                    <a:pt x="1762" y="666"/>
                    <a:pt x="1802" y="667"/>
                    <a:pt x="1803" y="667"/>
                  </a:cubicBezTo>
                  <a:cubicBezTo>
                    <a:pt x="1804" y="667"/>
                    <a:pt x="1844" y="667"/>
                    <a:pt x="1845" y="667"/>
                  </a:cubicBezTo>
                  <a:cubicBezTo>
                    <a:pt x="1846" y="667"/>
                    <a:pt x="1886" y="668"/>
                    <a:pt x="1887" y="668"/>
                  </a:cubicBezTo>
                  <a:cubicBezTo>
                    <a:pt x="1888" y="668"/>
                    <a:pt x="1928" y="668"/>
                    <a:pt x="1929" y="668"/>
                  </a:cubicBezTo>
                  <a:cubicBezTo>
                    <a:pt x="1930" y="668"/>
                    <a:pt x="1970" y="668"/>
                    <a:pt x="1971" y="668"/>
                  </a:cubicBezTo>
                  <a:cubicBezTo>
                    <a:pt x="1972" y="668"/>
                    <a:pt x="2012" y="669"/>
                    <a:pt x="2013" y="669"/>
                  </a:cubicBezTo>
                  <a:cubicBezTo>
                    <a:pt x="2014" y="669"/>
                    <a:pt x="2054" y="669"/>
                    <a:pt x="2055" y="669"/>
                  </a:cubicBezTo>
                  <a:cubicBezTo>
                    <a:pt x="2056" y="669"/>
                    <a:pt x="2096" y="669"/>
                    <a:pt x="2097" y="669"/>
                  </a:cubicBezTo>
                  <a:cubicBezTo>
                    <a:pt x="2098" y="669"/>
                    <a:pt x="2138" y="669"/>
                    <a:pt x="2139" y="669"/>
                  </a:cubicBezTo>
                  <a:cubicBezTo>
                    <a:pt x="2140" y="669"/>
                    <a:pt x="2180" y="669"/>
                    <a:pt x="2181" y="669"/>
                  </a:cubicBezTo>
                  <a:cubicBezTo>
                    <a:pt x="2182" y="669"/>
                    <a:pt x="2222" y="669"/>
                    <a:pt x="2223" y="669"/>
                  </a:cubicBezTo>
                  <a:cubicBezTo>
                    <a:pt x="2224" y="669"/>
                    <a:pt x="2264" y="669"/>
                    <a:pt x="2265" y="669"/>
                  </a:cubicBezTo>
                  <a:cubicBezTo>
                    <a:pt x="2266" y="669"/>
                    <a:pt x="2306" y="669"/>
                    <a:pt x="2307" y="669"/>
                  </a:cubicBezTo>
                  <a:cubicBezTo>
                    <a:pt x="2308" y="669"/>
                    <a:pt x="2348" y="670"/>
                    <a:pt x="2349" y="670"/>
                  </a:cubicBezTo>
                  <a:cubicBezTo>
                    <a:pt x="2350" y="670"/>
                    <a:pt x="2390" y="670"/>
                    <a:pt x="2391" y="670"/>
                  </a:cubicBezTo>
                  <a:cubicBezTo>
                    <a:pt x="2392" y="670"/>
                    <a:pt x="2432" y="670"/>
                    <a:pt x="2433" y="670"/>
                  </a:cubicBezTo>
                  <a:cubicBezTo>
                    <a:pt x="2434" y="670"/>
                    <a:pt x="2474" y="670"/>
                    <a:pt x="2475" y="670"/>
                  </a:cubicBezTo>
                  <a:cubicBezTo>
                    <a:pt x="2476" y="670"/>
                    <a:pt x="2516" y="670"/>
                    <a:pt x="2517" y="670"/>
                  </a:cubicBezTo>
                  <a:cubicBezTo>
                    <a:pt x="2518" y="670"/>
                    <a:pt x="2558" y="670"/>
                    <a:pt x="2559" y="670"/>
                  </a:cubicBezTo>
                  <a:cubicBezTo>
                    <a:pt x="2560" y="670"/>
                    <a:pt x="2600" y="670"/>
                    <a:pt x="2601" y="670"/>
                  </a:cubicBezTo>
                  <a:cubicBezTo>
                    <a:pt x="2602" y="670"/>
                    <a:pt x="2642" y="670"/>
                    <a:pt x="2643" y="670"/>
                  </a:cubicBezTo>
                  <a:cubicBezTo>
                    <a:pt x="2644" y="670"/>
                    <a:pt x="2684" y="670"/>
                    <a:pt x="2685" y="670"/>
                  </a:cubicBezTo>
                  <a:cubicBezTo>
                    <a:pt x="2686" y="670"/>
                    <a:pt x="2726" y="670"/>
                    <a:pt x="2727" y="670"/>
                  </a:cubicBezTo>
                  <a:cubicBezTo>
                    <a:pt x="2728" y="670"/>
                    <a:pt x="2768" y="670"/>
                    <a:pt x="2769" y="670"/>
                  </a:cubicBezTo>
                  <a:cubicBezTo>
                    <a:pt x="2770" y="670"/>
                    <a:pt x="2810" y="670"/>
                    <a:pt x="2811" y="670"/>
                  </a:cubicBezTo>
                  <a:cubicBezTo>
                    <a:pt x="2812" y="670"/>
                    <a:pt x="2852" y="670"/>
                    <a:pt x="2853" y="670"/>
                  </a:cubicBezTo>
                  <a:cubicBezTo>
                    <a:pt x="2854" y="670"/>
                    <a:pt x="2894" y="670"/>
                    <a:pt x="2895" y="670"/>
                  </a:cubicBezTo>
                  <a:cubicBezTo>
                    <a:pt x="2896" y="670"/>
                    <a:pt x="2936" y="670"/>
                    <a:pt x="2937" y="670"/>
                  </a:cubicBezTo>
                  <a:cubicBezTo>
                    <a:pt x="2938" y="670"/>
                    <a:pt x="2978" y="670"/>
                    <a:pt x="2979" y="670"/>
                  </a:cubicBezTo>
                  <a:cubicBezTo>
                    <a:pt x="2980" y="670"/>
                    <a:pt x="3020" y="670"/>
                    <a:pt x="3021" y="670"/>
                  </a:cubicBezTo>
                  <a:cubicBezTo>
                    <a:pt x="3022" y="670"/>
                    <a:pt x="3062" y="670"/>
                    <a:pt x="3063" y="670"/>
                  </a:cubicBezTo>
                  <a:cubicBezTo>
                    <a:pt x="3064" y="670"/>
                    <a:pt x="3104" y="670"/>
                    <a:pt x="3105" y="670"/>
                  </a:cubicBezTo>
                  <a:cubicBezTo>
                    <a:pt x="3106" y="670"/>
                    <a:pt x="3146" y="670"/>
                    <a:pt x="3147" y="670"/>
                  </a:cubicBezTo>
                  <a:cubicBezTo>
                    <a:pt x="3148" y="670"/>
                    <a:pt x="3188" y="670"/>
                    <a:pt x="3189" y="670"/>
                  </a:cubicBezTo>
                  <a:cubicBezTo>
                    <a:pt x="3189" y="670"/>
                    <a:pt x="3230" y="670"/>
                    <a:pt x="3231" y="670"/>
                  </a:cubicBezTo>
                  <a:cubicBezTo>
                    <a:pt x="3231" y="670"/>
                    <a:pt x="3272" y="670"/>
                    <a:pt x="3273" y="670"/>
                  </a:cubicBezTo>
                  <a:cubicBezTo>
                    <a:pt x="3273" y="670"/>
                    <a:pt x="3314" y="670"/>
                    <a:pt x="3315" y="670"/>
                  </a:cubicBezTo>
                  <a:cubicBezTo>
                    <a:pt x="3315" y="670"/>
                    <a:pt x="3356" y="670"/>
                    <a:pt x="3357" y="670"/>
                  </a:cubicBezTo>
                  <a:cubicBezTo>
                    <a:pt x="3357" y="670"/>
                    <a:pt x="3398" y="670"/>
                    <a:pt x="3399" y="670"/>
                  </a:cubicBezTo>
                  <a:cubicBezTo>
                    <a:pt x="3399" y="670"/>
                    <a:pt x="3440" y="670"/>
                    <a:pt x="3441" y="670"/>
                  </a:cubicBezTo>
                  <a:cubicBezTo>
                    <a:pt x="3441" y="670"/>
                    <a:pt x="3482" y="670"/>
                    <a:pt x="3483" y="670"/>
                  </a:cubicBezTo>
                  <a:cubicBezTo>
                    <a:pt x="3483" y="670"/>
                    <a:pt x="3524" y="670"/>
                    <a:pt x="3525" y="670"/>
                  </a:cubicBezTo>
                  <a:cubicBezTo>
                    <a:pt x="3525" y="670"/>
                    <a:pt x="3566" y="670"/>
                    <a:pt x="3567" y="670"/>
                  </a:cubicBezTo>
                  <a:cubicBezTo>
                    <a:pt x="3567" y="670"/>
                    <a:pt x="3608" y="670"/>
                    <a:pt x="3608" y="670"/>
                  </a:cubicBezTo>
                  <a:cubicBezTo>
                    <a:pt x="3609" y="670"/>
                    <a:pt x="3650" y="670"/>
                    <a:pt x="3650" y="670"/>
                  </a:cubicBezTo>
                  <a:cubicBezTo>
                    <a:pt x="3651" y="670"/>
                    <a:pt x="3692" y="670"/>
                    <a:pt x="3692" y="670"/>
                  </a:cubicBezTo>
                  <a:cubicBezTo>
                    <a:pt x="3693" y="670"/>
                    <a:pt x="3734" y="670"/>
                    <a:pt x="3734" y="670"/>
                  </a:cubicBezTo>
                  <a:cubicBezTo>
                    <a:pt x="3735" y="670"/>
                    <a:pt x="3776" y="670"/>
                    <a:pt x="3776" y="670"/>
                  </a:cubicBezTo>
                  <a:cubicBezTo>
                    <a:pt x="3777" y="670"/>
                    <a:pt x="3818" y="670"/>
                    <a:pt x="3818" y="670"/>
                  </a:cubicBezTo>
                  <a:cubicBezTo>
                    <a:pt x="3819" y="670"/>
                    <a:pt x="3860" y="670"/>
                    <a:pt x="3860" y="670"/>
                  </a:cubicBezTo>
                  <a:cubicBezTo>
                    <a:pt x="3861" y="670"/>
                    <a:pt x="3902" y="670"/>
                    <a:pt x="3902" y="670"/>
                  </a:cubicBezTo>
                  <a:cubicBezTo>
                    <a:pt x="3903" y="670"/>
                    <a:pt x="3944" y="670"/>
                    <a:pt x="3944" y="670"/>
                  </a:cubicBezTo>
                  <a:cubicBezTo>
                    <a:pt x="3945" y="670"/>
                    <a:pt x="3986" y="670"/>
                    <a:pt x="3986" y="670"/>
                  </a:cubicBezTo>
                  <a:cubicBezTo>
                    <a:pt x="3987" y="670"/>
                    <a:pt x="4027" y="670"/>
                    <a:pt x="4028" y="670"/>
                  </a:cubicBezTo>
                  <a:cubicBezTo>
                    <a:pt x="4029" y="670"/>
                    <a:pt x="4069" y="670"/>
                    <a:pt x="4070" y="670"/>
                  </a:cubicBezTo>
                  <a:cubicBezTo>
                    <a:pt x="4071" y="670"/>
                    <a:pt x="4111" y="670"/>
                    <a:pt x="4112" y="670"/>
                  </a:cubicBezTo>
                  <a:cubicBezTo>
                    <a:pt x="4113" y="670"/>
                    <a:pt x="4153" y="670"/>
                    <a:pt x="4154" y="670"/>
                  </a:cubicBezTo>
                  <a:cubicBezTo>
                    <a:pt x="4155" y="670"/>
                    <a:pt x="4195" y="670"/>
                    <a:pt x="4196" y="670"/>
                  </a:cubicBezTo>
                  <a:cubicBezTo>
                    <a:pt x="4197" y="670"/>
                    <a:pt x="4237" y="670"/>
                    <a:pt x="4238" y="670"/>
                  </a:cubicBezTo>
                  <a:cubicBezTo>
                    <a:pt x="4239" y="670"/>
                    <a:pt x="4279" y="670"/>
                    <a:pt x="4280" y="670"/>
                  </a:cubicBezTo>
                  <a:cubicBezTo>
                    <a:pt x="4281" y="670"/>
                    <a:pt x="4321" y="670"/>
                    <a:pt x="4322" y="670"/>
                  </a:cubicBezTo>
                  <a:cubicBezTo>
                    <a:pt x="4323" y="670"/>
                    <a:pt x="4363" y="670"/>
                    <a:pt x="4364" y="670"/>
                  </a:cubicBezTo>
                  <a:cubicBezTo>
                    <a:pt x="4365" y="670"/>
                    <a:pt x="4405" y="670"/>
                    <a:pt x="4406" y="670"/>
                  </a:cubicBezTo>
                  <a:cubicBezTo>
                    <a:pt x="4407" y="670"/>
                    <a:pt x="4447" y="670"/>
                    <a:pt x="4448" y="670"/>
                  </a:cubicBezTo>
                  <a:cubicBezTo>
                    <a:pt x="4449" y="670"/>
                    <a:pt x="4489" y="670"/>
                    <a:pt x="4490" y="670"/>
                  </a:cubicBezTo>
                  <a:cubicBezTo>
                    <a:pt x="4491" y="670"/>
                    <a:pt x="4532" y="670"/>
                    <a:pt x="4532" y="670"/>
                  </a:cubicBezTo>
                  <a:lnTo>
                    <a:pt x="4532" y="670"/>
                  </a:lnTo>
                  <a:lnTo>
                    <a:pt x="0" y="670"/>
                  </a:lnTo>
                </a:path>
              </a:pathLst>
            </a:custGeom>
            <a:solidFill>
              <a:srgbClr val="FFDCDC"/>
            </a:solidFill>
            <a:ln w="0">
              <a:solidFill>
                <a:srgbClr val="000000"/>
              </a:solidFill>
              <a:prstDash val="solid"/>
              <a:round/>
              <a:headEnd/>
              <a:tailEnd/>
            </a:ln>
          </p:spPr>
          <p:txBody>
            <a:bodyPr/>
            <a:lstStyle/>
            <a:p>
              <a:endParaRPr lang="it-IT"/>
            </a:p>
          </p:txBody>
        </p:sp>
        <p:sp>
          <p:nvSpPr>
            <p:cNvPr id="2562060" name="Freeform 12"/>
            <p:cNvSpPr>
              <a:spLocks/>
            </p:cNvSpPr>
            <p:nvPr/>
          </p:nvSpPr>
          <p:spPr bwMode="auto">
            <a:xfrm>
              <a:off x="356" y="1445"/>
              <a:ext cx="3149" cy="1046"/>
            </a:xfrm>
            <a:custGeom>
              <a:avLst/>
              <a:gdLst>
                <a:gd name="T0" fmla="*/ 48 w 3149"/>
                <a:gd name="T1" fmla="*/ 1036 h 1046"/>
                <a:gd name="T2" fmla="*/ 111 w 3149"/>
                <a:gd name="T3" fmla="*/ 1029 h 1046"/>
                <a:gd name="T4" fmla="*/ 174 w 3149"/>
                <a:gd name="T5" fmla="*/ 1017 h 1046"/>
                <a:gd name="T6" fmla="*/ 237 w 3149"/>
                <a:gd name="T7" fmla="*/ 998 h 1046"/>
                <a:gd name="T8" fmla="*/ 300 w 3149"/>
                <a:gd name="T9" fmla="*/ 970 h 1046"/>
                <a:gd name="T10" fmla="*/ 363 w 3149"/>
                <a:gd name="T11" fmla="*/ 928 h 1046"/>
                <a:gd name="T12" fmla="*/ 426 w 3149"/>
                <a:gd name="T13" fmla="*/ 869 h 1046"/>
                <a:gd name="T14" fmla="*/ 489 w 3149"/>
                <a:gd name="T15" fmla="*/ 790 h 1046"/>
                <a:gd name="T16" fmla="*/ 552 w 3149"/>
                <a:gd name="T17" fmla="*/ 688 h 1046"/>
                <a:gd name="T18" fmla="*/ 615 w 3149"/>
                <a:gd name="T19" fmla="*/ 566 h 1046"/>
                <a:gd name="T20" fmla="*/ 678 w 3149"/>
                <a:gd name="T21" fmla="*/ 431 h 1046"/>
                <a:gd name="T22" fmla="*/ 741 w 3149"/>
                <a:gd name="T23" fmla="*/ 292 h 1046"/>
                <a:gd name="T24" fmla="*/ 804 w 3149"/>
                <a:gd name="T25" fmla="*/ 165 h 1046"/>
                <a:gd name="T26" fmla="*/ 867 w 3149"/>
                <a:gd name="T27" fmla="*/ 66 h 1046"/>
                <a:gd name="T28" fmla="*/ 929 w 3149"/>
                <a:gd name="T29" fmla="*/ 10 h 1046"/>
                <a:gd name="T30" fmla="*/ 992 w 3149"/>
                <a:gd name="T31" fmla="*/ 4 h 1046"/>
                <a:gd name="T32" fmla="*/ 1055 w 3149"/>
                <a:gd name="T33" fmla="*/ 51 h 1046"/>
                <a:gd name="T34" fmla="*/ 1118 w 3149"/>
                <a:gd name="T35" fmla="*/ 142 h 1046"/>
                <a:gd name="T36" fmla="*/ 1181 w 3149"/>
                <a:gd name="T37" fmla="*/ 265 h 1046"/>
                <a:gd name="T38" fmla="*/ 1244 w 3149"/>
                <a:gd name="T39" fmla="*/ 403 h 1046"/>
                <a:gd name="T40" fmla="*/ 1307 w 3149"/>
                <a:gd name="T41" fmla="*/ 540 h 1046"/>
                <a:gd name="T42" fmla="*/ 1370 w 3149"/>
                <a:gd name="T43" fmla="*/ 665 h 1046"/>
                <a:gd name="T44" fmla="*/ 1433 w 3149"/>
                <a:gd name="T45" fmla="*/ 771 h 1046"/>
                <a:gd name="T46" fmla="*/ 1496 w 3149"/>
                <a:gd name="T47" fmla="*/ 855 h 1046"/>
                <a:gd name="T48" fmla="*/ 1559 w 3149"/>
                <a:gd name="T49" fmla="*/ 918 h 1046"/>
                <a:gd name="T50" fmla="*/ 1622 w 3149"/>
                <a:gd name="T51" fmla="*/ 963 h 1046"/>
                <a:gd name="T52" fmla="*/ 1685 w 3149"/>
                <a:gd name="T53" fmla="*/ 994 h 1046"/>
                <a:gd name="T54" fmla="*/ 1748 w 3149"/>
                <a:gd name="T55" fmla="*/ 1014 h 1046"/>
                <a:gd name="T56" fmla="*/ 1811 w 3149"/>
                <a:gd name="T57" fmla="*/ 1027 h 1046"/>
                <a:gd name="T58" fmla="*/ 1874 w 3149"/>
                <a:gd name="T59" fmla="*/ 1035 h 1046"/>
                <a:gd name="T60" fmla="*/ 1937 w 3149"/>
                <a:gd name="T61" fmla="*/ 1040 h 1046"/>
                <a:gd name="T62" fmla="*/ 2000 w 3149"/>
                <a:gd name="T63" fmla="*/ 1043 h 1046"/>
                <a:gd name="T64" fmla="*/ 2063 w 3149"/>
                <a:gd name="T65" fmla="*/ 1044 h 1046"/>
                <a:gd name="T66" fmla="*/ 2126 w 3149"/>
                <a:gd name="T67" fmla="*/ 1045 h 1046"/>
                <a:gd name="T68" fmla="*/ 2189 w 3149"/>
                <a:gd name="T69" fmla="*/ 1046 h 1046"/>
                <a:gd name="T70" fmla="*/ 2252 w 3149"/>
                <a:gd name="T71" fmla="*/ 1046 h 1046"/>
                <a:gd name="T72" fmla="*/ 2315 w 3149"/>
                <a:gd name="T73" fmla="*/ 1046 h 1046"/>
                <a:gd name="T74" fmla="*/ 2378 w 3149"/>
                <a:gd name="T75" fmla="*/ 1046 h 1046"/>
                <a:gd name="T76" fmla="*/ 2441 w 3149"/>
                <a:gd name="T77" fmla="*/ 1046 h 1046"/>
                <a:gd name="T78" fmla="*/ 2504 w 3149"/>
                <a:gd name="T79" fmla="*/ 1046 h 1046"/>
                <a:gd name="T80" fmla="*/ 2567 w 3149"/>
                <a:gd name="T81" fmla="*/ 1046 h 1046"/>
                <a:gd name="T82" fmla="*/ 2630 w 3149"/>
                <a:gd name="T83" fmla="*/ 1046 h 1046"/>
                <a:gd name="T84" fmla="*/ 2693 w 3149"/>
                <a:gd name="T85" fmla="*/ 1046 h 1046"/>
                <a:gd name="T86" fmla="*/ 2756 w 3149"/>
                <a:gd name="T87" fmla="*/ 1046 h 1046"/>
                <a:gd name="T88" fmla="*/ 2818 w 3149"/>
                <a:gd name="T89" fmla="*/ 1046 h 1046"/>
                <a:gd name="T90" fmla="*/ 2881 w 3149"/>
                <a:gd name="T91" fmla="*/ 1046 h 1046"/>
                <a:gd name="T92" fmla="*/ 2944 w 3149"/>
                <a:gd name="T93" fmla="*/ 1046 h 1046"/>
                <a:gd name="T94" fmla="*/ 3007 w 3149"/>
                <a:gd name="T95" fmla="*/ 1046 h 1046"/>
                <a:gd name="T96" fmla="*/ 3070 w 3149"/>
                <a:gd name="T97" fmla="*/ 1046 h 1046"/>
                <a:gd name="T98" fmla="*/ 3133 w 3149"/>
                <a:gd name="T99" fmla="*/ 1046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49" h="1046">
                  <a:moveTo>
                    <a:pt x="0" y="1040"/>
                  </a:moveTo>
                  <a:cubicBezTo>
                    <a:pt x="1" y="1040"/>
                    <a:pt x="16" y="1039"/>
                    <a:pt x="16" y="1039"/>
                  </a:cubicBezTo>
                  <a:cubicBezTo>
                    <a:pt x="16" y="1039"/>
                    <a:pt x="32" y="1037"/>
                    <a:pt x="32" y="1037"/>
                  </a:cubicBezTo>
                  <a:cubicBezTo>
                    <a:pt x="32" y="1037"/>
                    <a:pt x="48" y="1036"/>
                    <a:pt x="48" y="1036"/>
                  </a:cubicBezTo>
                  <a:cubicBezTo>
                    <a:pt x="48" y="1036"/>
                    <a:pt x="63" y="1035"/>
                    <a:pt x="63" y="1035"/>
                  </a:cubicBezTo>
                  <a:cubicBezTo>
                    <a:pt x="64" y="1034"/>
                    <a:pt x="79" y="1033"/>
                    <a:pt x="79" y="1033"/>
                  </a:cubicBezTo>
                  <a:cubicBezTo>
                    <a:pt x="79" y="1033"/>
                    <a:pt x="94" y="1031"/>
                    <a:pt x="95" y="1031"/>
                  </a:cubicBezTo>
                  <a:cubicBezTo>
                    <a:pt x="95" y="1031"/>
                    <a:pt x="110" y="1029"/>
                    <a:pt x="111" y="1029"/>
                  </a:cubicBezTo>
                  <a:cubicBezTo>
                    <a:pt x="111" y="1029"/>
                    <a:pt x="126" y="1027"/>
                    <a:pt x="126" y="1027"/>
                  </a:cubicBezTo>
                  <a:cubicBezTo>
                    <a:pt x="127" y="1027"/>
                    <a:pt x="142" y="1024"/>
                    <a:pt x="142" y="1024"/>
                  </a:cubicBezTo>
                  <a:cubicBezTo>
                    <a:pt x="142" y="1024"/>
                    <a:pt x="157" y="1021"/>
                    <a:pt x="158" y="1021"/>
                  </a:cubicBezTo>
                  <a:cubicBezTo>
                    <a:pt x="158" y="1021"/>
                    <a:pt x="173" y="1017"/>
                    <a:pt x="174" y="1017"/>
                  </a:cubicBezTo>
                  <a:cubicBezTo>
                    <a:pt x="174" y="1017"/>
                    <a:pt x="189" y="1013"/>
                    <a:pt x="189" y="1013"/>
                  </a:cubicBezTo>
                  <a:cubicBezTo>
                    <a:pt x="190" y="1013"/>
                    <a:pt x="205" y="1009"/>
                    <a:pt x="205" y="1009"/>
                  </a:cubicBezTo>
                  <a:cubicBezTo>
                    <a:pt x="205" y="1009"/>
                    <a:pt x="220" y="1004"/>
                    <a:pt x="221" y="1004"/>
                  </a:cubicBezTo>
                  <a:cubicBezTo>
                    <a:pt x="221" y="1004"/>
                    <a:pt x="236" y="998"/>
                    <a:pt x="237" y="998"/>
                  </a:cubicBezTo>
                  <a:cubicBezTo>
                    <a:pt x="237" y="998"/>
                    <a:pt x="252" y="992"/>
                    <a:pt x="252" y="992"/>
                  </a:cubicBezTo>
                  <a:cubicBezTo>
                    <a:pt x="253" y="992"/>
                    <a:pt x="268" y="986"/>
                    <a:pt x="268" y="986"/>
                  </a:cubicBezTo>
                  <a:cubicBezTo>
                    <a:pt x="268" y="986"/>
                    <a:pt x="283" y="979"/>
                    <a:pt x="284" y="978"/>
                  </a:cubicBezTo>
                  <a:cubicBezTo>
                    <a:pt x="284" y="978"/>
                    <a:pt x="299" y="970"/>
                    <a:pt x="300" y="970"/>
                  </a:cubicBezTo>
                  <a:cubicBezTo>
                    <a:pt x="300" y="970"/>
                    <a:pt x="315" y="961"/>
                    <a:pt x="315" y="961"/>
                  </a:cubicBezTo>
                  <a:cubicBezTo>
                    <a:pt x="316" y="961"/>
                    <a:pt x="331" y="951"/>
                    <a:pt x="331" y="951"/>
                  </a:cubicBezTo>
                  <a:cubicBezTo>
                    <a:pt x="331" y="951"/>
                    <a:pt x="346" y="940"/>
                    <a:pt x="347" y="940"/>
                  </a:cubicBezTo>
                  <a:cubicBezTo>
                    <a:pt x="347" y="940"/>
                    <a:pt x="362" y="928"/>
                    <a:pt x="363" y="928"/>
                  </a:cubicBezTo>
                  <a:cubicBezTo>
                    <a:pt x="363" y="928"/>
                    <a:pt x="378" y="916"/>
                    <a:pt x="378" y="915"/>
                  </a:cubicBezTo>
                  <a:cubicBezTo>
                    <a:pt x="379" y="915"/>
                    <a:pt x="394" y="901"/>
                    <a:pt x="394" y="901"/>
                  </a:cubicBezTo>
                  <a:cubicBezTo>
                    <a:pt x="394" y="901"/>
                    <a:pt x="409" y="886"/>
                    <a:pt x="410" y="886"/>
                  </a:cubicBezTo>
                  <a:cubicBezTo>
                    <a:pt x="410" y="885"/>
                    <a:pt x="425" y="869"/>
                    <a:pt x="426" y="869"/>
                  </a:cubicBezTo>
                  <a:cubicBezTo>
                    <a:pt x="426" y="869"/>
                    <a:pt x="441" y="851"/>
                    <a:pt x="441" y="851"/>
                  </a:cubicBezTo>
                  <a:cubicBezTo>
                    <a:pt x="442" y="851"/>
                    <a:pt x="457" y="832"/>
                    <a:pt x="457" y="832"/>
                  </a:cubicBezTo>
                  <a:cubicBezTo>
                    <a:pt x="457" y="832"/>
                    <a:pt x="472" y="812"/>
                    <a:pt x="473" y="811"/>
                  </a:cubicBezTo>
                  <a:cubicBezTo>
                    <a:pt x="473" y="811"/>
                    <a:pt x="488" y="790"/>
                    <a:pt x="489" y="790"/>
                  </a:cubicBezTo>
                  <a:cubicBezTo>
                    <a:pt x="489" y="789"/>
                    <a:pt x="504" y="767"/>
                    <a:pt x="504" y="766"/>
                  </a:cubicBezTo>
                  <a:cubicBezTo>
                    <a:pt x="505" y="766"/>
                    <a:pt x="520" y="742"/>
                    <a:pt x="520" y="742"/>
                  </a:cubicBezTo>
                  <a:cubicBezTo>
                    <a:pt x="520" y="741"/>
                    <a:pt x="535" y="716"/>
                    <a:pt x="536" y="715"/>
                  </a:cubicBezTo>
                  <a:cubicBezTo>
                    <a:pt x="536" y="715"/>
                    <a:pt x="551" y="688"/>
                    <a:pt x="552" y="688"/>
                  </a:cubicBezTo>
                  <a:cubicBezTo>
                    <a:pt x="552" y="687"/>
                    <a:pt x="567" y="660"/>
                    <a:pt x="567" y="659"/>
                  </a:cubicBezTo>
                  <a:cubicBezTo>
                    <a:pt x="568" y="659"/>
                    <a:pt x="583" y="630"/>
                    <a:pt x="583" y="629"/>
                  </a:cubicBezTo>
                  <a:cubicBezTo>
                    <a:pt x="583" y="629"/>
                    <a:pt x="598" y="599"/>
                    <a:pt x="599" y="598"/>
                  </a:cubicBezTo>
                  <a:cubicBezTo>
                    <a:pt x="599" y="598"/>
                    <a:pt x="614" y="567"/>
                    <a:pt x="615" y="566"/>
                  </a:cubicBezTo>
                  <a:cubicBezTo>
                    <a:pt x="615" y="566"/>
                    <a:pt x="630" y="534"/>
                    <a:pt x="630" y="533"/>
                  </a:cubicBezTo>
                  <a:cubicBezTo>
                    <a:pt x="631" y="533"/>
                    <a:pt x="646" y="500"/>
                    <a:pt x="646" y="500"/>
                  </a:cubicBezTo>
                  <a:cubicBezTo>
                    <a:pt x="646" y="499"/>
                    <a:pt x="661" y="466"/>
                    <a:pt x="662" y="465"/>
                  </a:cubicBezTo>
                  <a:cubicBezTo>
                    <a:pt x="662" y="464"/>
                    <a:pt x="677" y="431"/>
                    <a:pt x="678" y="431"/>
                  </a:cubicBezTo>
                  <a:cubicBezTo>
                    <a:pt x="678" y="430"/>
                    <a:pt x="693" y="396"/>
                    <a:pt x="693" y="395"/>
                  </a:cubicBezTo>
                  <a:cubicBezTo>
                    <a:pt x="694" y="395"/>
                    <a:pt x="709" y="361"/>
                    <a:pt x="709" y="361"/>
                  </a:cubicBezTo>
                  <a:cubicBezTo>
                    <a:pt x="709" y="360"/>
                    <a:pt x="724" y="327"/>
                    <a:pt x="725" y="326"/>
                  </a:cubicBezTo>
                  <a:cubicBezTo>
                    <a:pt x="725" y="325"/>
                    <a:pt x="740" y="292"/>
                    <a:pt x="741" y="292"/>
                  </a:cubicBezTo>
                  <a:cubicBezTo>
                    <a:pt x="741" y="291"/>
                    <a:pt x="756" y="259"/>
                    <a:pt x="756" y="258"/>
                  </a:cubicBezTo>
                  <a:cubicBezTo>
                    <a:pt x="756" y="257"/>
                    <a:pt x="772" y="226"/>
                    <a:pt x="772" y="226"/>
                  </a:cubicBezTo>
                  <a:cubicBezTo>
                    <a:pt x="772" y="225"/>
                    <a:pt x="787" y="195"/>
                    <a:pt x="788" y="194"/>
                  </a:cubicBezTo>
                  <a:cubicBezTo>
                    <a:pt x="788" y="194"/>
                    <a:pt x="803" y="165"/>
                    <a:pt x="804" y="165"/>
                  </a:cubicBezTo>
                  <a:cubicBezTo>
                    <a:pt x="804" y="164"/>
                    <a:pt x="819" y="137"/>
                    <a:pt x="819" y="137"/>
                  </a:cubicBezTo>
                  <a:cubicBezTo>
                    <a:pt x="819" y="136"/>
                    <a:pt x="835" y="111"/>
                    <a:pt x="835" y="111"/>
                  </a:cubicBezTo>
                  <a:cubicBezTo>
                    <a:pt x="835" y="110"/>
                    <a:pt x="850" y="88"/>
                    <a:pt x="851" y="87"/>
                  </a:cubicBezTo>
                  <a:cubicBezTo>
                    <a:pt x="851" y="86"/>
                    <a:pt x="866" y="66"/>
                    <a:pt x="867" y="66"/>
                  </a:cubicBezTo>
                  <a:cubicBezTo>
                    <a:pt x="867" y="65"/>
                    <a:pt x="882" y="48"/>
                    <a:pt x="882" y="47"/>
                  </a:cubicBezTo>
                  <a:cubicBezTo>
                    <a:pt x="882" y="47"/>
                    <a:pt x="898" y="32"/>
                    <a:pt x="898" y="32"/>
                  </a:cubicBezTo>
                  <a:cubicBezTo>
                    <a:pt x="898" y="31"/>
                    <a:pt x="913" y="19"/>
                    <a:pt x="913" y="19"/>
                  </a:cubicBezTo>
                  <a:cubicBezTo>
                    <a:pt x="914" y="19"/>
                    <a:pt x="929" y="10"/>
                    <a:pt x="929" y="10"/>
                  </a:cubicBezTo>
                  <a:cubicBezTo>
                    <a:pt x="930" y="9"/>
                    <a:pt x="945" y="3"/>
                    <a:pt x="945" y="3"/>
                  </a:cubicBezTo>
                  <a:cubicBezTo>
                    <a:pt x="945" y="3"/>
                    <a:pt x="961" y="0"/>
                    <a:pt x="961" y="0"/>
                  </a:cubicBezTo>
                  <a:cubicBezTo>
                    <a:pt x="961" y="0"/>
                    <a:pt x="976" y="1"/>
                    <a:pt x="976" y="1"/>
                  </a:cubicBezTo>
                  <a:cubicBezTo>
                    <a:pt x="977" y="1"/>
                    <a:pt x="992" y="4"/>
                    <a:pt x="992" y="4"/>
                  </a:cubicBezTo>
                  <a:cubicBezTo>
                    <a:pt x="993" y="4"/>
                    <a:pt x="1008" y="11"/>
                    <a:pt x="1008" y="11"/>
                  </a:cubicBezTo>
                  <a:cubicBezTo>
                    <a:pt x="1008" y="11"/>
                    <a:pt x="1023" y="21"/>
                    <a:pt x="1024" y="21"/>
                  </a:cubicBezTo>
                  <a:cubicBezTo>
                    <a:pt x="1024" y="22"/>
                    <a:pt x="1039" y="34"/>
                    <a:pt x="1039" y="35"/>
                  </a:cubicBezTo>
                  <a:cubicBezTo>
                    <a:pt x="1040" y="35"/>
                    <a:pt x="1055" y="50"/>
                    <a:pt x="1055" y="51"/>
                  </a:cubicBezTo>
                  <a:cubicBezTo>
                    <a:pt x="1056" y="51"/>
                    <a:pt x="1071" y="70"/>
                    <a:pt x="1071" y="70"/>
                  </a:cubicBezTo>
                  <a:cubicBezTo>
                    <a:pt x="1071" y="70"/>
                    <a:pt x="1086" y="91"/>
                    <a:pt x="1087" y="92"/>
                  </a:cubicBezTo>
                  <a:cubicBezTo>
                    <a:pt x="1087" y="92"/>
                    <a:pt x="1102" y="116"/>
                    <a:pt x="1102" y="116"/>
                  </a:cubicBezTo>
                  <a:cubicBezTo>
                    <a:pt x="1103" y="116"/>
                    <a:pt x="1118" y="142"/>
                    <a:pt x="1118" y="142"/>
                  </a:cubicBezTo>
                  <a:cubicBezTo>
                    <a:pt x="1119" y="143"/>
                    <a:pt x="1134" y="170"/>
                    <a:pt x="1134" y="171"/>
                  </a:cubicBezTo>
                  <a:cubicBezTo>
                    <a:pt x="1134" y="172"/>
                    <a:pt x="1149" y="200"/>
                    <a:pt x="1150" y="201"/>
                  </a:cubicBezTo>
                  <a:cubicBezTo>
                    <a:pt x="1150" y="202"/>
                    <a:pt x="1165" y="232"/>
                    <a:pt x="1165" y="232"/>
                  </a:cubicBezTo>
                  <a:cubicBezTo>
                    <a:pt x="1166" y="233"/>
                    <a:pt x="1181" y="265"/>
                    <a:pt x="1181" y="265"/>
                  </a:cubicBezTo>
                  <a:cubicBezTo>
                    <a:pt x="1182" y="266"/>
                    <a:pt x="1197" y="298"/>
                    <a:pt x="1197" y="299"/>
                  </a:cubicBezTo>
                  <a:cubicBezTo>
                    <a:pt x="1197" y="299"/>
                    <a:pt x="1212" y="332"/>
                    <a:pt x="1213" y="333"/>
                  </a:cubicBezTo>
                  <a:cubicBezTo>
                    <a:pt x="1213" y="334"/>
                    <a:pt x="1228" y="367"/>
                    <a:pt x="1228" y="368"/>
                  </a:cubicBezTo>
                  <a:cubicBezTo>
                    <a:pt x="1229" y="369"/>
                    <a:pt x="1244" y="402"/>
                    <a:pt x="1244" y="403"/>
                  </a:cubicBezTo>
                  <a:cubicBezTo>
                    <a:pt x="1245" y="404"/>
                    <a:pt x="1260" y="437"/>
                    <a:pt x="1260" y="438"/>
                  </a:cubicBezTo>
                  <a:cubicBezTo>
                    <a:pt x="1260" y="439"/>
                    <a:pt x="1275" y="472"/>
                    <a:pt x="1276" y="472"/>
                  </a:cubicBezTo>
                  <a:cubicBezTo>
                    <a:pt x="1276" y="473"/>
                    <a:pt x="1291" y="506"/>
                    <a:pt x="1291" y="507"/>
                  </a:cubicBezTo>
                  <a:cubicBezTo>
                    <a:pt x="1292" y="507"/>
                    <a:pt x="1307" y="539"/>
                    <a:pt x="1307" y="540"/>
                  </a:cubicBezTo>
                  <a:cubicBezTo>
                    <a:pt x="1308" y="541"/>
                    <a:pt x="1323" y="572"/>
                    <a:pt x="1323" y="573"/>
                  </a:cubicBezTo>
                  <a:cubicBezTo>
                    <a:pt x="1323" y="574"/>
                    <a:pt x="1338" y="604"/>
                    <a:pt x="1339" y="605"/>
                  </a:cubicBezTo>
                  <a:cubicBezTo>
                    <a:pt x="1339" y="605"/>
                    <a:pt x="1354" y="635"/>
                    <a:pt x="1354" y="636"/>
                  </a:cubicBezTo>
                  <a:cubicBezTo>
                    <a:pt x="1355" y="636"/>
                    <a:pt x="1370" y="665"/>
                    <a:pt x="1370" y="665"/>
                  </a:cubicBezTo>
                  <a:cubicBezTo>
                    <a:pt x="1371" y="666"/>
                    <a:pt x="1386" y="693"/>
                    <a:pt x="1386" y="694"/>
                  </a:cubicBezTo>
                  <a:cubicBezTo>
                    <a:pt x="1386" y="694"/>
                    <a:pt x="1401" y="720"/>
                    <a:pt x="1402" y="721"/>
                  </a:cubicBezTo>
                  <a:cubicBezTo>
                    <a:pt x="1402" y="721"/>
                    <a:pt x="1417" y="746"/>
                    <a:pt x="1417" y="747"/>
                  </a:cubicBezTo>
                  <a:cubicBezTo>
                    <a:pt x="1418" y="747"/>
                    <a:pt x="1433" y="770"/>
                    <a:pt x="1433" y="771"/>
                  </a:cubicBezTo>
                  <a:cubicBezTo>
                    <a:pt x="1434" y="772"/>
                    <a:pt x="1449" y="794"/>
                    <a:pt x="1449" y="794"/>
                  </a:cubicBezTo>
                  <a:cubicBezTo>
                    <a:pt x="1449" y="794"/>
                    <a:pt x="1464" y="815"/>
                    <a:pt x="1465" y="816"/>
                  </a:cubicBezTo>
                  <a:cubicBezTo>
                    <a:pt x="1465" y="816"/>
                    <a:pt x="1480" y="836"/>
                    <a:pt x="1480" y="836"/>
                  </a:cubicBezTo>
                  <a:cubicBezTo>
                    <a:pt x="1481" y="836"/>
                    <a:pt x="1496" y="854"/>
                    <a:pt x="1496" y="855"/>
                  </a:cubicBezTo>
                  <a:cubicBezTo>
                    <a:pt x="1497" y="855"/>
                    <a:pt x="1512" y="872"/>
                    <a:pt x="1512" y="872"/>
                  </a:cubicBezTo>
                  <a:cubicBezTo>
                    <a:pt x="1512" y="873"/>
                    <a:pt x="1527" y="889"/>
                    <a:pt x="1528" y="889"/>
                  </a:cubicBezTo>
                  <a:cubicBezTo>
                    <a:pt x="1528" y="889"/>
                    <a:pt x="1543" y="904"/>
                    <a:pt x="1543" y="904"/>
                  </a:cubicBezTo>
                  <a:cubicBezTo>
                    <a:pt x="1544" y="904"/>
                    <a:pt x="1559" y="918"/>
                    <a:pt x="1559" y="918"/>
                  </a:cubicBezTo>
                  <a:cubicBezTo>
                    <a:pt x="1560" y="918"/>
                    <a:pt x="1575" y="931"/>
                    <a:pt x="1575" y="931"/>
                  </a:cubicBezTo>
                  <a:cubicBezTo>
                    <a:pt x="1575" y="931"/>
                    <a:pt x="1590" y="942"/>
                    <a:pt x="1591" y="943"/>
                  </a:cubicBezTo>
                  <a:cubicBezTo>
                    <a:pt x="1591" y="943"/>
                    <a:pt x="1606" y="953"/>
                    <a:pt x="1606" y="953"/>
                  </a:cubicBezTo>
                  <a:cubicBezTo>
                    <a:pt x="1607" y="953"/>
                    <a:pt x="1622" y="963"/>
                    <a:pt x="1622" y="963"/>
                  </a:cubicBezTo>
                  <a:cubicBezTo>
                    <a:pt x="1623" y="963"/>
                    <a:pt x="1638" y="972"/>
                    <a:pt x="1638" y="972"/>
                  </a:cubicBezTo>
                  <a:cubicBezTo>
                    <a:pt x="1638" y="972"/>
                    <a:pt x="1653" y="980"/>
                    <a:pt x="1654" y="980"/>
                  </a:cubicBezTo>
                  <a:cubicBezTo>
                    <a:pt x="1654" y="980"/>
                    <a:pt x="1669" y="987"/>
                    <a:pt x="1669" y="987"/>
                  </a:cubicBezTo>
                  <a:cubicBezTo>
                    <a:pt x="1670" y="987"/>
                    <a:pt x="1685" y="994"/>
                    <a:pt x="1685" y="994"/>
                  </a:cubicBezTo>
                  <a:cubicBezTo>
                    <a:pt x="1685" y="994"/>
                    <a:pt x="1701" y="1000"/>
                    <a:pt x="1701" y="1000"/>
                  </a:cubicBezTo>
                  <a:cubicBezTo>
                    <a:pt x="1701" y="1000"/>
                    <a:pt x="1716" y="1005"/>
                    <a:pt x="1717" y="1005"/>
                  </a:cubicBezTo>
                  <a:cubicBezTo>
                    <a:pt x="1717" y="1005"/>
                    <a:pt x="1732" y="1010"/>
                    <a:pt x="1732" y="1010"/>
                  </a:cubicBezTo>
                  <a:cubicBezTo>
                    <a:pt x="1732" y="1010"/>
                    <a:pt x="1748" y="1014"/>
                    <a:pt x="1748" y="1014"/>
                  </a:cubicBezTo>
                  <a:cubicBezTo>
                    <a:pt x="1748" y="1014"/>
                    <a:pt x="1764" y="1018"/>
                    <a:pt x="1764" y="1018"/>
                  </a:cubicBezTo>
                  <a:cubicBezTo>
                    <a:pt x="1764" y="1018"/>
                    <a:pt x="1779" y="1021"/>
                    <a:pt x="1780" y="1021"/>
                  </a:cubicBezTo>
                  <a:cubicBezTo>
                    <a:pt x="1780" y="1021"/>
                    <a:pt x="1795" y="1024"/>
                    <a:pt x="1795" y="1024"/>
                  </a:cubicBezTo>
                  <a:cubicBezTo>
                    <a:pt x="1795" y="1024"/>
                    <a:pt x="1811" y="1027"/>
                    <a:pt x="1811" y="1027"/>
                  </a:cubicBezTo>
                  <a:cubicBezTo>
                    <a:pt x="1811" y="1027"/>
                    <a:pt x="1827" y="1029"/>
                    <a:pt x="1827" y="1029"/>
                  </a:cubicBezTo>
                  <a:cubicBezTo>
                    <a:pt x="1827" y="1030"/>
                    <a:pt x="1842" y="1031"/>
                    <a:pt x="1842" y="1031"/>
                  </a:cubicBezTo>
                  <a:cubicBezTo>
                    <a:pt x="1843" y="1031"/>
                    <a:pt x="1858" y="1033"/>
                    <a:pt x="1858" y="1033"/>
                  </a:cubicBezTo>
                  <a:cubicBezTo>
                    <a:pt x="1858" y="1033"/>
                    <a:pt x="1874" y="1035"/>
                    <a:pt x="1874" y="1035"/>
                  </a:cubicBezTo>
                  <a:cubicBezTo>
                    <a:pt x="1874" y="1035"/>
                    <a:pt x="1890" y="1036"/>
                    <a:pt x="1890" y="1036"/>
                  </a:cubicBezTo>
                  <a:cubicBezTo>
                    <a:pt x="1890" y="1036"/>
                    <a:pt x="1905" y="1038"/>
                    <a:pt x="1905" y="1038"/>
                  </a:cubicBezTo>
                  <a:cubicBezTo>
                    <a:pt x="1906" y="1038"/>
                    <a:pt x="1921" y="1039"/>
                    <a:pt x="1921" y="1039"/>
                  </a:cubicBezTo>
                  <a:cubicBezTo>
                    <a:pt x="1921" y="1039"/>
                    <a:pt x="1937" y="1040"/>
                    <a:pt x="1937" y="1040"/>
                  </a:cubicBezTo>
                  <a:cubicBezTo>
                    <a:pt x="1937" y="1040"/>
                    <a:pt x="1953" y="1041"/>
                    <a:pt x="1953" y="1041"/>
                  </a:cubicBezTo>
                  <a:cubicBezTo>
                    <a:pt x="1953" y="1041"/>
                    <a:pt x="1968" y="1042"/>
                    <a:pt x="1968" y="1042"/>
                  </a:cubicBezTo>
                  <a:cubicBezTo>
                    <a:pt x="1969" y="1042"/>
                    <a:pt x="1984" y="1042"/>
                    <a:pt x="1984" y="1042"/>
                  </a:cubicBezTo>
                  <a:cubicBezTo>
                    <a:pt x="1984" y="1042"/>
                    <a:pt x="1999" y="1043"/>
                    <a:pt x="2000" y="1043"/>
                  </a:cubicBezTo>
                  <a:cubicBezTo>
                    <a:pt x="2000" y="1043"/>
                    <a:pt x="2015" y="1043"/>
                    <a:pt x="2016" y="1043"/>
                  </a:cubicBezTo>
                  <a:cubicBezTo>
                    <a:pt x="2016" y="1043"/>
                    <a:pt x="2031" y="1043"/>
                    <a:pt x="2031" y="1043"/>
                  </a:cubicBezTo>
                  <a:cubicBezTo>
                    <a:pt x="2032" y="1043"/>
                    <a:pt x="2047" y="1044"/>
                    <a:pt x="2047" y="1044"/>
                  </a:cubicBezTo>
                  <a:cubicBezTo>
                    <a:pt x="2047" y="1044"/>
                    <a:pt x="2062" y="1044"/>
                    <a:pt x="2063" y="1044"/>
                  </a:cubicBezTo>
                  <a:cubicBezTo>
                    <a:pt x="2063" y="1044"/>
                    <a:pt x="2078" y="1045"/>
                    <a:pt x="2079" y="1045"/>
                  </a:cubicBezTo>
                  <a:cubicBezTo>
                    <a:pt x="2079" y="1045"/>
                    <a:pt x="2094" y="1045"/>
                    <a:pt x="2094" y="1045"/>
                  </a:cubicBezTo>
                  <a:cubicBezTo>
                    <a:pt x="2095" y="1045"/>
                    <a:pt x="2110" y="1045"/>
                    <a:pt x="2110" y="1045"/>
                  </a:cubicBezTo>
                  <a:cubicBezTo>
                    <a:pt x="2110" y="1045"/>
                    <a:pt x="2125" y="1045"/>
                    <a:pt x="2126" y="1045"/>
                  </a:cubicBezTo>
                  <a:cubicBezTo>
                    <a:pt x="2126" y="1045"/>
                    <a:pt x="2141" y="1045"/>
                    <a:pt x="2142" y="1045"/>
                  </a:cubicBezTo>
                  <a:cubicBezTo>
                    <a:pt x="2142" y="1045"/>
                    <a:pt x="2157" y="1046"/>
                    <a:pt x="2157" y="1046"/>
                  </a:cubicBezTo>
                  <a:cubicBezTo>
                    <a:pt x="2158" y="1046"/>
                    <a:pt x="2173" y="1046"/>
                    <a:pt x="2173" y="1046"/>
                  </a:cubicBezTo>
                  <a:cubicBezTo>
                    <a:pt x="2173" y="1046"/>
                    <a:pt x="2188" y="1046"/>
                    <a:pt x="2189" y="1046"/>
                  </a:cubicBezTo>
                  <a:cubicBezTo>
                    <a:pt x="2189" y="1046"/>
                    <a:pt x="2204" y="1046"/>
                    <a:pt x="2205" y="1046"/>
                  </a:cubicBezTo>
                  <a:cubicBezTo>
                    <a:pt x="2205" y="1046"/>
                    <a:pt x="2220" y="1046"/>
                    <a:pt x="2220" y="1046"/>
                  </a:cubicBezTo>
                  <a:cubicBezTo>
                    <a:pt x="2221" y="1046"/>
                    <a:pt x="2236" y="1046"/>
                    <a:pt x="2236" y="1046"/>
                  </a:cubicBezTo>
                  <a:cubicBezTo>
                    <a:pt x="2236" y="1046"/>
                    <a:pt x="2251" y="1046"/>
                    <a:pt x="2252" y="1046"/>
                  </a:cubicBezTo>
                  <a:cubicBezTo>
                    <a:pt x="2252" y="1046"/>
                    <a:pt x="2267" y="1046"/>
                    <a:pt x="2268" y="1046"/>
                  </a:cubicBezTo>
                  <a:cubicBezTo>
                    <a:pt x="2268" y="1046"/>
                    <a:pt x="2283" y="1046"/>
                    <a:pt x="2283" y="1046"/>
                  </a:cubicBezTo>
                  <a:cubicBezTo>
                    <a:pt x="2284" y="1046"/>
                    <a:pt x="2299" y="1046"/>
                    <a:pt x="2299" y="1046"/>
                  </a:cubicBezTo>
                  <a:cubicBezTo>
                    <a:pt x="2299" y="1046"/>
                    <a:pt x="2314" y="1046"/>
                    <a:pt x="2315" y="1046"/>
                  </a:cubicBezTo>
                  <a:cubicBezTo>
                    <a:pt x="2315" y="1046"/>
                    <a:pt x="2330" y="1046"/>
                    <a:pt x="2331" y="1046"/>
                  </a:cubicBezTo>
                  <a:cubicBezTo>
                    <a:pt x="2331" y="1046"/>
                    <a:pt x="2346" y="1046"/>
                    <a:pt x="2346" y="1046"/>
                  </a:cubicBezTo>
                  <a:cubicBezTo>
                    <a:pt x="2347" y="1046"/>
                    <a:pt x="2362" y="1046"/>
                    <a:pt x="2362" y="1046"/>
                  </a:cubicBezTo>
                  <a:cubicBezTo>
                    <a:pt x="2362" y="1046"/>
                    <a:pt x="2377" y="1046"/>
                    <a:pt x="2378" y="1046"/>
                  </a:cubicBezTo>
                  <a:cubicBezTo>
                    <a:pt x="2378" y="1046"/>
                    <a:pt x="2393" y="1046"/>
                    <a:pt x="2394" y="1046"/>
                  </a:cubicBezTo>
                  <a:cubicBezTo>
                    <a:pt x="2394" y="1046"/>
                    <a:pt x="2409" y="1046"/>
                    <a:pt x="2409" y="1046"/>
                  </a:cubicBezTo>
                  <a:cubicBezTo>
                    <a:pt x="2410" y="1046"/>
                    <a:pt x="2425" y="1046"/>
                    <a:pt x="2425" y="1046"/>
                  </a:cubicBezTo>
                  <a:cubicBezTo>
                    <a:pt x="2425" y="1046"/>
                    <a:pt x="2440" y="1046"/>
                    <a:pt x="2441" y="1046"/>
                  </a:cubicBezTo>
                  <a:cubicBezTo>
                    <a:pt x="2441" y="1046"/>
                    <a:pt x="2456" y="1046"/>
                    <a:pt x="2457" y="1046"/>
                  </a:cubicBezTo>
                  <a:cubicBezTo>
                    <a:pt x="2457" y="1046"/>
                    <a:pt x="2472" y="1046"/>
                    <a:pt x="2472" y="1046"/>
                  </a:cubicBezTo>
                  <a:cubicBezTo>
                    <a:pt x="2473" y="1046"/>
                    <a:pt x="2488" y="1046"/>
                    <a:pt x="2488" y="1046"/>
                  </a:cubicBezTo>
                  <a:cubicBezTo>
                    <a:pt x="2488" y="1046"/>
                    <a:pt x="2503" y="1046"/>
                    <a:pt x="2504" y="1046"/>
                  </a:cubicBezTo>
                  <a:cubicBezTo>
                    <a:pt x="2504" y="1046"/>
                    <a:pt x="2519" y="1046"/>
                    <a:pt x="2520" y="1046"/>
                  </a:cubicBezTo>
                  <a:cubicBezTo>
                    <a:pt x="2520" y="1046"/>
                    <a:pt x="2535" y="1046"/>
                    <a:pt x="2535" y="1046"/>
                  </a:cubicBezTo>
                  <a:cubicBezTo>
                    <a:pt x="2536" y="1046"/>
                    <a:pt x="2551" y="1046"/>
                    <a:pt x="2551" y="1046"/>
                  </a:cubicBezTo>
                  <a:cubicBezTo>
                    <a:pt x="2551" y="1046"/>
                    <a:pt x="2566" y="1046"/>
                    <a:pt x="2567" y="1046"/>
                  </a:cubicBezTo>
                  <a:cubicBezTo>
                    <a:pt x="2567" y="1046"/>
                    <a:pt x="2582" y="1046"/>
                    <a:pt x="2583" y="1046"/>
                  </a:cubicBezTo>
                  <a:cubicBezTo>
                    <a:pt x="2583" y="1046"/>
                    <a:pt x="2598" y="1046"/>
                    <a:pt x="2598" y="1046"/>
                  </a:cubicBezTo>
                  <a:cubicBezTo>
                    <a:pt x="2599" y="1046"/>
                    <a:pt x="2614" y="1046"/>
                    <a:pt x="2614" y="1046"/>
                  </a:cubicBezTo>
                  <a:cubicBezTo>
                    <a:pt x="2614" y="1046"/>
                    <a:pt x="2629" y="1046"/>
                    <a:pt x="2630" y="1046"/>
                  </a:cubicBezTo>
                  <a:cubicBezTo>
                    <a:pt x="2630" y="1046"/>
                    <a:pt x="2645" y="1046"/>
                    <a:pt x="2646" y="1046"/>
                  </a:cubicBezTo>
                  <a:cubicBezTo>
                    <a:pt x="2646" y="1046"/>
                    <a:pt x="2661" y="1046"/>
                    <a:pt x="2661" y="1046"/>
                  </a:cubicBezTo>
                  <a:cubicBezTo>
                    <a:pt x="2661" y="1046"/>
                    <a:pt x="2677" y="1046"/>
                    <a:pt x="2677" y="1046"/>
                  </a:cubicBezTo>
                  <a:cubicBezTo>
                    <a:pt x="2677" y="1046"/>
                    <a:pt x="2692" y="1046"/>
                    <a:pt x="2693" y="1046"/>
                  </a:cubicBezTo>
                  <a:cubicBezTo>
                    <a:pt x="2693" y="1046"/>
                    <a:pt x="2708" y="1046"/>
                    <a:pt x="2709" y="1046"/>
                  </a:cubicBezTo>
                  <a:cubicBezTo>
                    <a:pt x="2709" y="1046"/>
                    <a:pt x="2724" y="1046"/>
                    <a:pt x="2724" y="1046"/>
                  </a:cubicBezTo>
                  <a:cubicBezTo>
                    <a:pt x="2724" y="1046"/>
                    <a:pt x="2740" y="1046"/>
                    <a:pt x="2740" y="1046"/>
                  </a:cubicBezTo>
                  <a:cubicBezTo>
                    <a:pt x="2740" y="1046"/>
                    <a:pt x="2755" y="1046"/>
                    <a:pt x="2756" y="1046"/>
                  </a:cubicBezTo>
                  <a:cubicBezTo>
                    <a:pt x="2756" y="1046"/>
                    <a:pt x="2771" y="1046"/>
                    <a:pt x="2772" y="1046"/>
                  </a:cubicBezTo>
                  <a:cubicBezTo>
                    <a:pt x="2772" y="1046"/>
                    <a:pt x="2787" y="1046"/>
                    <a:pt x="2787" y="1046"/>
                  </a:cubicBezTo>
                  <a:cubicBezTo>
                    <a:pt x="2787" y="1046"/>
                    <a:pt x="2803" y="1046"/>
                    <a:pt x="2803" y="1046"/>
                  </a:cubicBezTo>
                  <a:cubicBezTo>
                    <a:pt x="2803" y="1046"/>
                    <a:pt x="2818" y="1046"/>
                    <a:pt x="2818" y="1046"/>
                  </a:cubicBezTo>
                  <a:cubicBezTo>
                    <a:pt x="2819" y="1046"/>
                    <a:pt x="2834" y="1046"/>
                    <a:pt x="2834" y="1046"/>
                  </a:cubicBezTo>
                  <a:cubicBezTo>
                    <a:pt x="2835" y="1046"/>
                    <a:pt x="2850" y="1046"/>
                    <a:pt x="2850" y="1046"/>
                  </a:cubicBezTo>
                  <a:cubicBezTo>
                    <a:pt x="2850" y="1046"/>
                    <a:pt x="2866" y="1046"/>
                    <a:pt x="2866" y="1046"/>
                  </a:cubicBezTo>
                  <a:cubicBezTo>
                    <a:pt x="2866" y="1046"/>
                    <a:pt x="2881" y="1046"/>
                    <a:pt x="2881" y="1046"/>
                  </a:cubicBezTo>
                  <a:cubicBezTo>
                    <a:pt x="2882" y="1046"/>
                    <a:pt x="2897" y="1046"/>
                    <a:pt x="2897" y="1046"/>
                  </a:cubicBezTo>
                  <a:cubicBezTo>
                    <a:pt x="2898" y="1046"/>
                    <a:pt x="2913" y="1046"/>
                    <a:pt x="2913" y="1046"/>
                  </a:cubicBezTo>
                  <a:cubicBezTo>
                    <a:pt x="2913" y="1046"/>
                    <a:pt x="2929" y="1046"/>
                    <a:pt x="2929" y="1046"/>
                  </a:cubicBezTo>
                  <a:cubicBezTo>
                    <a:pt x="2929" y="1046"/>
                    <a:pt x="2944" y="1046"/>
                    <a:pt x="2944" y="1046"/>
                  </a:cubicBezTo>
                  <a:cubicBezTo>
                    <a:pt x="2945" y="1046"/>
                    <a:pt x="2960" y="1046"/>
                    <a:pt x="2960" y="1046"/>
                  </a:cubicBezTo>
                  <a:cubicBezTo>
                    <a:pt x="2961" y="1046"/>
                    <a:pt x="2976" y="1046"/>
                    <a:pt x="2976" y="1046"/>
                  </a:cubicBezTo>
                  <a:cubicBezTo>
                    <a:pt x="2976" y="1046"/>
                    <a:pt x="2991" y="1046"/>
                    <a:pt x="2992" y="1046"/>
                  </a:cubicBezTo>
                  <a:cubicBezTo>
                    <a:pt x="2992" y="1046"/>
                    <a:pt x="3007" y="1046"/>
                    <a:pt x="3007" y="1046"/>
                  </a:cubicBezTo>
                  <a:cubicBezTo>
                    <a:pt x="3008" y="1046"/>
                    <a:pt x="3023" y="1046"/>
                    <a:pt x="3023" y="1046"/>
                  </a:cubicBezTo>
                  <a:cubicBezTo>
                    <a:pt x="3024" y="1046"/>
                    <a:pt x="3039" y="1046"/>
                    <a:pt x="3039" y="1046"/>
                  </a:cubicBezTo>
                  <a:cubicBezTo>
                    <a:pt x="3039" y="1046"/>
                    <a:pt x="3054" y="1046"/>
                    <a:pt x="3055" y="1046"/>
                  </a:cubicBezTo>
                  <a:cubicBezTo>
                    <a:pt x="3055" y="1046"/>
                    <a:pt x="3070" y="1046"/>
                    <a:pt x="3070" y="1046"/>
                  </a:cubicBezTo>
                  <a:cubicBezTo>
                    <a:pt x="3071" y="1046"/>
                    <a:pt x="3086" y="1046"/>
                    <a:pt x="3086" y="1046"/>
                  </a:cubicBezTo>
                  <a:cubicBezTo>
                    <a:pt x="3087" y="1046"/>
                    <a:pt x="3102" y="1046"/>
                    <a:pt x="3102" y="1046"/>
                  </a:cubicBezTo>
                  <a:cubicBezTo>
                    <a:pt x="3102" y="1046"/>
                    <a:pt x="3117" y="1046"/>
                    <a:pt x="3118" y="1046"/>
                  </a:cubicBezTo>
                  <a:cubicBezTo>
                    <a:pt x="3118" y="1046"/>
                    <a:pt x="3133" y="1046"/>
                    <a:pt x="3133" y="1046"/>
                  </a:cubicBezTo>
                  <a:cubicBezTo>
                    <a:pt x="3134" y="1046"/>
                    <a:pt x="3149" y="1046"/>
                    <a:pt x="3149" y="1046"/>
                  </a:cubicBezTo>
                </a:path>
              </a:pathLst>
            </a:custGeom>
            <a:noFill/>
            <a:ln w="174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2061" name="Freeform 13"/>
            <p:cNvSpPr>
              <a:spLocks noEditPoints="1"/>
            </p:cNvSpPr>
            <p:nvPr/>
          </p:nvSpPr>
          <p:spPr bwMode="auto">
            <a:xfrm>
              <a:off x="356" y="1530"/>
              <a:ext cx="3127" cy="967"/>
            </a:xfrm>
            <a:custGeom>
              <a:avLst/>
              <a:gdLst>
                <a:gd name="T0" fmla="*/ 19 w 3127"/>
                <a:gd name="T1" fmla="*/ 967 h 967"/>
                <a:gd name="T2" fmla="*/ 126 w 3127"/>
                <a:gd name="T3" fmla="*/ 967 h 967"/>
                <a:gd name="T4" fmla="*/ 213 w 3127"/>
                <a:gd name="T5" fmla="*/ 957 h 967"/>
                <a:gd name="T6" fmla="*/ 271 w 3127"/>
                <a:gd name="T7" fmla="*/ 957 h 967"/>
                <a:gd name="T8" fmla="*/ 333 w 3127"/>
                <a:gd name="T9" fmla="*/ 957 h 967"/>
                <a:gd name="T10" fmla="*/ 347 w 3127"/>
                <a:gd name="T11" fmla="*/ 967 h 967"/>
                <a:gd name="T12" fmla="*/ 454 w 3127"/>
                <a:gd name="T13" fmla="*/ 967 h 967"/>
                <a:gd name="T14" fmla="*/ 549 w 3127"/>
                <a:gd name="T15" fmla="*/ 957 h 967"/>
                <a:gd name="T16" fmla="*/ 607 w 3127"/>
                <a:gd name="T17" fmla="*/ 957 h 967"/>
                <a:gd name="T18" fmla="*/ 583 w 3127"/>
                <a:gd name="T19" fmla="*/ 957 h 967"/>
                <a:gd name="T20" fmla="*/ 685 w 3127"/>
                <a:gd name="T21" fmla="*/ 967 h 967"/>
                <a:gd name="T22" fmla="*/ 790 w 3127"/>
                <a:gd name="T23" fmla="*/ 966 h 967"/>
                <a:gd name="T24" fmla="*/ 867 w 3127"/>
                <a:gd name="T25" fmla="*/ 955 h 967"/>
                <a:gd name="T26" fmla="*/ 916 w 3127"/>
                <a:gd name="T27" fmla="*/ 955 h 967"/>
                <a:gd name="T28" fmla="*/ 953 w 3127"/>
                <a:gd name="T29" fmla="*/ 964 h 967"/>
                <a:gd name="T30" fmla="*/ 1026 w 3127"/>
                <a:gd name="T31" fmla="*/ 949 h 967"/>
                <a:gd name="T32" fmla="*/ 1000 w 3127"/>
                <a:gd name="T33" fmla="*/ 961 h 967"/>
                <a:gd name="T34" fmla="*/ 1133 w 3127"/>
                <a:gd name="T35" fmla="*/ 945 h 967"/>
                <a:gd name="T36" fmla="*/ 1183 w 3127"/>
                <a:gd name="T37" fmla="*/ 920 h 967"/>
                <a:gd name="T38" fmla="*/ 1175 w 3127"/>
                <a:gd name="T39" fmla="*/ 934 h 967"/>
                <a:gd name="T40" fmla="*/ 1282 w 3127"/>
                <a:gd name="T41" fmla="*/ 882 h 967"/>
                <a:gd name="T42" fmla="*/ 1327 w 3127"/>
                <a:gd name="T43" fmla="*/ 832 h 967"/>
                <a:gd name="T44" fmla="*/ 1369 w 3127"/>
                <a:gd name="T45" fmla="*/ 787 h 967"/>
                <a:gd name="T46" fmla="*/ 1421 w 3127"/>
                <a:gd name="T47" fmla="*/ 719 h 967"/>
                <a:gd name="T48" fmla="*/ 1463 w 3127"/>
                <a:gd name="T49" fmla="*/ 653 h 967"/>
                <a:gd name="T50" fmla="*/ 1472 w 3127"/>
                <a:gd name="T51" fmla="*/ 659 h 967"/>
                <a:gd name="T52" fmla="*/ 1530 w 3127"/>
                <a:gd name="T53" fmla="*/ 553 h 967"/>
                <a:gd name="T54" fmla="*/ 1571 w 3127"/>
                <a:gd name="T55" fmla="*/ 471 h 967"/>
                <a:gd name="T56" fmla="*/ 1608 w 3127"/>
                <a:gd name="T57" fmla="*/ 396 h 967"/>
                <a:gd name="T58" fmla="*/ 1644 w 3127"/>
                <a:gd name="T59" fmla="*/ 322 h 967"/>
                <a:gd name="T60" fmla="*/ 1668 w 3127"/>
                <a:gd name="T61" fmla="*/ 251 h 967"/>
                <a:gd name="T62" fmla="*/ 1699 w 3127"/>
                <a:gd name="T63" fmla="*/ 193 h 967"/>
                <a:gd name="T64" fmla="*/ 1729 w 3127"/>
                <a:gd name="T65" fmla="*/ 142 h 967"/>
                <a:gd name="T66" fmla="*/ 1777 w 3127"/>
                <a:gd name="T67" fmla="*/ 74 h 967"/>
                <a:gd name="T68" fmla="*/ 1792 w 3127"/>
                <a:gd name="T69" fmla="*/ 74 h 967"/>
                <a:gd name="T70" fmla="*/ 1891 w 3127"/>
                <a:gd name="T71" fmla="*/ 10 h 967"/>
                <a:gd name="T72" fmla="*/ 1936 w 3127"/>
                <a:gd name="T73" fmla="*/ 5 h 967"/>
                <a:gd name="T74" fmla="*/ 1937 w 3127"/>
                <a:gd name="T75" fmla="*/ 17 h 967"/>
                <a:gd name="T76" fmla="*/ 2014 w 3127"/>
                <a:gd name="T77" fmla="*/ 74 h 967"/>
                <a:gd name="T78" fmla="*/ 2072 w 3127"/>
                <a:gd name="T79" fmla="*/ 147 h 967"/>
                <a:gd name="T80" fmla="*/ 2106 w 3127"/>
                <a:gd name="T81" fmla="*/ 196 h 967"/>
                <a:gd name="T82" fmla="*/ 2153 w 3127"/>
                <a:gd name="T83" fmla="*/ 272 h 967"/>
                <a:gd name="T84" fmla="*/ 2210 w 3127"/>
                <a:gd name="T85" fmla="*/ 348 h 967"/>
                <a:gd name="T86" fmla="*/ 2240 w 3127"/>
                <a:gd name="T87" fmla="*/ 399 h 967"/>
                <a:gd name="T88" fmla="*/ 2234 w 3127"/>
                <a:gd name="T89" fmla="*/ 409 h 967"/>
                <a:gd name="T90" fmla="*/ 2271 w 3127"/>
                <a:gd name="T91" fmla="*/ 470 h 967"/>
                <a:gd name="T92" fmla="*/ 2312 w 3127"/>
                <a:gd name="T93" fmla="*/ 534 h 967"/>
                <a:gd name="T94" fmla="*/ 2361 w 3127"/>
                <a:gd name="T95" fmla="*/ 604 h 967"/>
                <a:gd name="T96" fmla="*/ 2419 w 3127"/>
                <a:gd name="T97" fmla="*/ 679 h 967"/>
                <a:gd name="T98" fmla="*/ 2498 w 3127"/>
                <a:gd name="T99" fmla="*/ 762 h 967"/>
                <a:gd name="T100" fmla="*/ 2568 w 3127"/>
                <a:gd name="T101" fmla="*/ 806 h 967"/>
                <a:gd name="T102" fmla="*/ 2614 w 3127"/>
                <a:gd name="T103" fmla="*/ 837 h 967"/>
                <a:gd name="T104" fmla="*/ 2600 w 3127"/>
                <a:gd name="T105" fmla="*/ 828 h 967"/>
                <a:gd name="T106" fmla="*/ 2704 w 3127"/>
                <a:gd name="T107" fmla="*/ 892 h 967"/>
                <a:gd name="T108" fmla="*/ 2776 w 3127"/>
                <a:gd name="T109" fmla="*/ 906 h 967"/>
                <a:gd name="T110" fmla="*/ 2754 w 3127"/>
                <a:gd name="T111" fmla="*/ 910 h 967"/>
                <a:gd name="T112" fmla="*/ 2869 w 3127"/>
                <a:gd name="T113" fmla="*/ 927 h 967"/>
                <a:gd name="T114" fmla="*/ 2914 w 3127"/>
                <a:gd name="T115" fmla="*/ 934 h 967"/>
                <a:gd name="T116" fmla="*/ 2947 w 3127"/>
                <a:gd name="T117" fmla="*/ 948 h 967"/>
                <a:gd name="T118" fmla="*/ 3016 w 3127"/>
                <a:gd name="T119" fmla="*/ 944 h 967"/>
                <a:gd name="T120" fmla="*/ 3007 w 3127"/>
                <a:gd name="T121" fmla="*/ 954 h 967"/>
                <a:gd name="T122" fmla="*/ 3127 w 3127"/>
                <a:gd name="T123" fmla="*/ 961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7" h="967">
                  <a:moveTo>
                    <a:pt x="0" y="957"/>
                  </a:moveTo>
                  <a:lnTo>
                    <a:pt x="3" y="957"/>
                  </a:lnTo>
                  <a:lnTo>
                    <a:pt x="8" y="957"/>
                  </a:lnTo>
                  <a:lnTo>
                    <a:pt x="14" y="957"/>
                  </a:lnTo>
                  <a:lnTo>
                    <a:pt x="16" y="957"/>
                  </a:lnTo>
                  <a:lnTo>
                    <a:pt x="19" y="957"/>
                  </a:lnTo>
                  <a:lnTo>
                    <a:pt x="24" y="957"/>
                  </a:lnTo>
                  <a:lnTo>
                    <a:pt x="30" y="957"/>
                  </a:lnTo>
                  <a:lnTo>
                    <a:pt x="32" y="957"/>
                  </a:lnTo>
                  <a:lnTo>
                    <a:pt x="34" y="957"/>
                  </a:lnTo>
                  <a:lnTo>
                    <a:pt x="40" y="957"/>
                  </a:lnTo>
                  <a:lnTo>
                    <a:pt x="45" y="957"/>
                  </a:lnTo>
                  <a:lnTo>
                    <a:pt x="48" y="957"/>
                  </a:lnTo>
                  <a:lnTo>
                    <a:pt x="50" y="957"/>
                  </a:lnTo>
                  <a:lnTo>
                    <a:pt x="52" y="957"/>
                  </a:lnTo>
                  <a:lnTo>
                    <a:pt x="52" y="967"/>
                  </a:lnTo>
                  <a:lnTo>
                    <a:pt x="50" y="967"/>
                  </a:lnTo>
                  <a:lnTo>
                    <a:pt x="48" y="967"/>
                  </a:lnTo>
                  <a:lnTo>
                    <a:pt x="45" y="967"/>
                  </a:lnTo>
                  <a:lnTo>
                    <a:pt x="40" y="967"/>
                  </a:lnTo>
                  <a:lnTo>
                    <a:pt x="34" y="967"/>
                  </a:lnTo>
                  <a:lnTo>
                    <a:pt x="32" y="967"/>
                  </a:lnTo>
                  <a:lnTo>
                    <a:pt x="30" y="967"/>
                  </a:lnTo>
                  <a:lnTo>
                    <a:pt x="24" y="967"/>
                  </a:lnTo>
                  <a:lnTo>
                    <a:pt x="19" y="967"/>
                  </a:lnTo>
                  <a:lnTo>
                    <a:pt x="16" y="967"/>
                  </a:lnTo>
                  <a:lnTo>
                    <a:pt x="14" y="967"/>
                  </a:lnTo>
                  <a:lnTo>
                    <a:pt x="8" y="967"/>
                  </a:lnTo>
                  <a:lnTo>
                    <a:pt x="3" y="967"/>
                  </a:lnTo>
                  <a:lnTo>
                    <a:pt x="0" y="967"/>
                  </a:lnTo>
                  <a:lnTo>
                    <a:pt x="0" y="957"/>
                  </a:lnTo>
                  <a:close/>
                  <a:moveTo>
                    <a:pt x="84" y="957"/>
                  </a:moveTo>
                  <a:lnTo>
                    <a:pt x="87" y="957"/>
                  </a:lnTo>
                  <a:lnTo>
                    <a:pt x="92" y="957"/>
                  </a:lnTo>
                  <a:lnTo>
                    <a:pt x="95" y="957"/>
                  </a:lnTo>
                  <a:lnTo>
                    <a:pt x="97" y="957"/>
                  </a:lnTo>
                  <a:lnTo>
                    <a:pt x="103" y="957"/>
                  </a:lnTo>
                  <a:lnTo>
                    <a:pt x="108" y="957"/>
                  </a:lnTo>
                  <a:lnTo>
                    <a:pt x="111" y="957"/>
                  </a:lnTo>
                  <a:lnTo>
                    <a:pt x="113" y="957"/>
                  </a:lnTo>
                  <a:lnTo>
                    <a:pt x="118" y="957"/>
                  </a:lnTo>
                  <a:lnTo>
                    <a:pt x="124" y="957"/>
                  </a:lnTo>
                  <a:lnTo>
                    <a:pt x="126" y="957"/>
                  </a:lnTo>
                  <a:lnTo>
                    <a:pt x="129" y="957"/>
                  </a:lnTo>
                  <a:lnTo>
                    <a:pt x="134" y="957"/>
                  </a:lnTo>
                  <a:lnTo>
                    <a:pt x="136" y="957"/>
                  </a:lnTo>
                  <a:lnTo>
                    <a:pt x="136" y="967"/>
                  </a:lnTo>
                  <a:lnTo>
                    <a:pt x="134" y="967"/>
                  </a:lnTo>
                  <a:lnTo>
                    <a:pt x="129" y="967"/>
                  </a:lnTo>
                  <a:lnTo>
                    <a:pt x="126" y="967"/>
                  </a:lnTo>
                  <a:lnTo>
                    <a:pt x="124" y="967"/>
                  </a:lnTo>
                  <a:lnTo>
                    <a:pt x="118" y="967"/>
                  </a:lnTo>
                  <a:lnTo>
                    <a:pt x="113" y="967"/>
                  </a:lnTo>
                  <a:lnTo>
                    <a:pt x="111" y="967"/>
                  </a:lnTo>
                  <a:lnTo>
                    <a:pt x="108" y="967"/>
                  </a:lnTo>
                  <a:lnTo>
                    <a:pt x="103" y="967"/>
                  </a:lnTo>
                  <a:lnTo>
                    <a:pt x="97" y="967"/>
                  </a:lnTo>
                  <a:lnTo>
                    <a:pt x="95" y="967"/>
                  </a:lnTo>
                  <a:lnTo>
                    <a:pt x="92" y="967"/>
                  </a:lnTo>
                  <a:lnTo>
                    <a:pt x="87" y="967"/>
                  </a:lnTo>
                  <a:lnTo>
                    <a:pt x="84" y="967"/>
                  </a:lnTo>
                  <a:lnTo>
                    <a:pt x="84" y="957"/>
                  </a:lnTo>
                  <a:close/>
                  <a:moveTo>
                    <a:pt x="167" y="957"/>
                  </a:moveTo>
                  <a:lnTo>
                    <a:pt x="171" y="957"/>
                  </a:lnTo>
                  <a:lnTo>
                    <a:pt x="174" y="957"/>
                  </a:lnTo>
                  <a:lnTo>
                    <a:pt x="176" y="957"/>
                  </a:lnTo>
                  <a:lnTo>
                    <a:pt x="181" y="957"/>
                  </a:lnTo>
                  <a:lnTo>
                    <a:pt x="187" y="957"/>
                  </a:lnTo>
                  <a:lnTo>
                    <a:pt x="189" y="957"/>
                  </a:lnTo>
                  <a:lnTo>
                    <a:pt x="192" y="957"/>
                  </a:lnTo>
                  <a:lnTo>
                    <a:pt x="197" y="957"/>
                  </a:lnTo>
                  <a:lnTo>
                    <a:pt x="202" y="957"/>
                  </a:lnTo>
                  <a:lnTo>
                    <a:pt x="205" y="957"/>
                  </a:lnTo>
                  <a:lnTo>
                    <a:pt x="208" y="957"/>
                  </a:lnTo>
                  <a:lnTo>
                    <a:pt x="213" y="957"/>
                  </a:lnTo>
                  <a:lnTo>
                    <a:pt x="218" y="957"/>
                  </a:lnTo>
                  <a:lnTo>
                    <a:pt x="219" y="957"/>
                  </a:lnTo>
                  <a:lnTo>
                    <a:pt x="219" y="967"/>
                  </a:lnTo>
                  <a:lnTo>
                    <a:pt x="218" y="967"/>
                  </a:lnTo>
                  <a:lnTo>
                    <a:pt x="213" y="967"/>
                  </a:lnTo>
                  <a:lnTo>
                    <a:pt x="208" y="967"/>
                  </a:lnTo>
                  <a:lnTo>
                    <a:pt x="205" y="967"/>
                  </a:lnTo>
                  <a:lnTo>
                    <a:pt x="202" y="967"/>
                  </a:lnTo>
                  <a:lnTo>
                    <a:pt x="197" y="967"/>
                  </a:lnTo>
                  <a:lnTo>
                    <a:pt x="192" y="967"/>
                  </a:lnTo>
                  <a:lnTo>
                    <a:pt x="189" y="967"/>
                  </a:lnTo>
                  <a:lnTo>
                    <a:pt x="187" y="967"/>
                  </a:lnTo>
                  <a:lnTo>
                    <a:pt x="181" y="967"/>
                  </a:lnTo>
                  <a:lnTo>
                    <a:pt x="176" y="967"/>
                  </a:lnTo>
                  <a:lnTo>
                    <a:pt x="174" y="967"/>
                  </a:lnTo>
                  <a:lnTo>
                    <a:pt x="171" y="967"/>
                  </a:lnTo>
                  <a:lnTo>
                    <a:pt x="167" y="967"/>
                  </a:lnTo>
                  <a:lnTo>
                    <a:pt x="167" y="957"/>
                  </a:lnTo>
                  <a:close/>
                  <a:moveTo>
                    <a:pt x="250" y="957"/>
                  </a:moveTo>
                  <a:lnTo>
                    <a:pt x="252" y="957"/>
                  </a:lnTo>
                  <a:lnTo>
                    <a:pt x="255" y="957"/>
                  </a:lnTo>
                  <a:lnTo>
                    <a:pt x="260" y="957"/>
                  </a:lnTo>
                  <a:lnTo>
                    <a:pt x="265" y="957"/>
                  </a:lnTo>
                  <a:lnTo>
                    <a:pt x="268" y="957"/>
                  </a:lnTo>
                  <a:lnTo>
                    <a:pt x="271" y="957"/>
                  </a:lnTo>
                  <a:lnTo>
                    <a:pt x="276" y="957"/>
                  </a:lnTo>
                  <a:lnTo>
                    <a:pt x="281" y="957"/>
                  </a:lnTo>
                  <a:lnTo>
                    <a:pt x="284" y="957"/>
                  </a:lnTo>
                  <a:lnTo>
                    <a:pt x="286" y="957"/>
                  </a:lnTo>
                  <a:lnTo>
                    <a:pt x="292" y="957"/>
                  </a:lnTo>
                  <a:lnTo>
                    <a:pt x="297" y="957"/>
                  </a:lnTo>
                  <a:lnTo>
                    <a:pt x="300" y="957"/>
                  </a:lnTo>
                  <a:lnTo>
                    <a:pt x="302" y="957"/>
                  </a:lnTo>
                  <a:lnTo>
                    <a:pt x="302" y="967"/>
                  </a:lnTo>
                  <a:lnTo>
                    <a:pt x="300" y="967"/>
                  </a:lnTo>
                  <a:lnTo>
                    <a:pt x="297" y="967"/>
                  </a:lnTo>
                  <a:lnTo>
                    <a:pt x="292" y="967"/>
                  </a:lnTo>
                  <a:lnTo>
                    <a:pt x="286" y="967"/>
                  </a:lnTo>
                  <a:lnTo>
                    <a:pt x="284" y="967"/>
                  </a:lnTo>
                  <a:lnTo>
                    <a:pt x="281" y="967"/>
                  </a:lnTo>
                  <a:lnTo>
                    <a:pt x="276" y="967"/>
                  </a:lnTo>
                  <a:lnTo>
                    <a:pt x="271" y="967"/>
                  </a:lnTo>
                  <a:lnTo>
                    <a:pt x="268" y="967"/>
                  </a:lnTo>
                  <a:lnTo>
                    <a:pt x="265" y="967"/>
                  </a:lnTo>
                  <a:lnTo>
                    <a:pt x="260" y="967"/>
                  </a:lnTo>
                  <a:lnTo>
                    <a:pt x="255" y="967"/>
                  </a:lnTo>
                  <a:lnTo>
                    <a:pt x="252" y="967"/>
                  </a:lnTo>
                  <a:lnTo>
                    <a:pt x="250" y="967"/>
                  </a:lnTo>
                  <a:lnTo>
                    <a:pt x="250" y="957"/>
                  </a:lnTo>
                  <a:close/>
                  <a:moveTo>
                    <a:pt x="333" y="957"/>
                  </a:moveTo>
                  <a:lnTo>
                    <a:pt x="334" y="957"/>
                  </a:lnTo>
                  <a:lnTo>
                    <a:pt x="339" y="957"/>
                  </a:lnTo>
                  <a:lnTo>
                    <a:pt x="344" y="957"/>
                  </a:lnTo>
                  <a:lnTo>
                    <a:pt x="347" y="957"/>
                  </a:lnTo>
                  <a:lnTo>
                    <a:pt x="349" y="957"/>
                  </a:lnTo>
                  <a:lnTo>
                    <a:pt x="355" y="957"/>
                  </a:lnTo>
                  <a:lnTo>
                    <a:pt x="360" y="957"/>
                  </a:lnTo>
                  <a:lnTo>
                    <a:pt x="363" y="957"/>
                  </a:lnTo>
                  <a:lnTo>
                    <a:pt x="365" y="957"/>
                  </a:lnTo>
                  <a:lnTo>
                    <a:pt x="370" y="957"/>
                  </a:lnTo>
                  <a:lnTo>
                    <a:pt x="376" y="957"/>
                  </a:lnTo>
                  <a:lnTo>
                    <a:pt x="378" y="957"/>
                  </a:lnTo>
                  <a:lnTo>
                    <a:pt x="381" y="957"/>
                  </a:lnTo>
                  <a:lnTo>
                    <a:pt x="385" y="957"/>
                  </a:lnTo>
                  <a:lnTo>
                    <a:pt x="385" y="967"/>
                  </a:lnTo>
                  <a:lnTo>
                    <a:pt x="381" y="967"/>
                  </a:lnTo>
                  <a:lnTo>
                    <a:pt x="378" y="967"/>
                  </a:lnTo>
                  <a:lnTo>
                    <a:pt x="376" y="967"/>
                  </a:lnTo>
                  <a:lnTo>
                    <a:pt x="370" y="967"/>
                  </a:lnTo>
                  <a:lnTo>
                    <a:pt x="365" y="967"/>
                  </a:lnTo>
                  <a:lnTo>
                    <a:pt x="363" y="967"/>
                  </a:lnTo>
                  <a:lnTo>
                    <a:pt x="360" y="967"/>
                  </a:lnTo>
                  <a:lnTo>
                    <a:pt x="355" y="967"/>
                  </a:lnTo>
                  <a:lnTo>
                    <a:pt x="349" y="967"/>
                  </a:lnTo>
                  <a:lnTo>
                    <a:pt x="347" y="967"/>
                  </a:lnTo>
                  <a:lnTo>
                    <a:pt x="344" y="967"/>
                  </a:lnTo>
                  <a:lnTo>
                    <a:pt x="339" y="967"/>
                  </a:lnTo>
                  <a:lnTo>
                    <a:pt x="334" y="967"/>
                  </a:lnTo>
                  <a:lnTo>
                    <a:pt x="333" y="967"/>
                  </a:lnTo>
                  <a:lnTo>
                    <a:pt x="333" y="957"/>
                  </a:lnTo>
                  <a:close/>
                  <a:moveTo>
                    <a:pt x="417" y="957"/>
                  </a:moveTo>
                  <a:lnTo>
                    <a:pt x="418" y="957"/>
                  </a:lnTo>
                  <a:lnTo>
                    <a:pt x="423" y="957"/>
                  </a:lnTo>
                  <a:lnTo>
                    <a:pt x="426" y="957"/>
                  </a:lnTo>
                  <a:lnTo>
                    <a:pt x="428" y="957"/>
                  </a:lnTo>
                  <a:lnTo>
                    <a:pt x="433" y="957"/>
                  </a:lnTo>
                  <a:lnTo>
                    <a:pt x="439" y="957"/>
                  </a:lnTo>
                  <a:lnTo>
                    <a:pt x="441" y="957"/>
                  </a:lnTo>
                  <a:lnTo>
                    <a:pt x="444" y="957"/>
                  </a:lnTo>
                  <a:lnTo>
                    <a:pt x="449" y="957"/>
                  </a:lnTo>
                  <a:lnTo>
                    <a:pt x="454" y="957"/>
                  </a:lnTo>
                  <a:lnTo>
                    <a:pt x="457" y="957"/>
                  </a:lnTo>
                  <a:lnTo>
                    <a:pt x="460" y="957"/>
                  </a:lnTo>
                  <a:lnTo>
                    <a:pt x="465" y="957"/>
                  </a:lnTo>
                  <a:lnTo>
                    <a:pt x="468" y="957"/>
                  </a:lnTo>
                  <a:lnTo>
                    <a:pt x="468" y="967"/>
                  </a:lnTo>
                  <a:lnTo>
                    <a:pt x="465" y="967"/>
                  </a:lnTo>
                  <a:lnTo>
                    <a:pt x="460" y="967"/>
                  </a:lnTo>
                  <a:lnTo>
                    <a:pt x="457" y="967"/>
                  </a:lnTo>
                  <a:lnTo>
                    <a:pt x="454" y="967"/>
                  </a:lnTo>
                  <a:lnTo>
                    <a:pt x="449" y="967"/>
                  </a:lnTo>
                  <a:lnTo>
                    <a:pt x="444" y="967"/>
                  </a:lnTo>
                  <a:lnTo>
                    <a:pt x="441" y="967"/>
                  </a:lnTo>
                  <a:lnTo>
                    <a:pt x="439" y="967"/>
                  </a:lnTo>
                  <a:lnTo>
                    <a:pt x="433" y="967"/>
                  </a:lnTo>
                  <a:lnTo>
                    <a:pt x="428" y="967"/>
                  </a:lnTo>
                  <a:lnTo>
                    <a:pt x="426" y="967"/>
                  </a:lnTo>
                  <a:lnTo>
                    <a:pt x="423" y="967"/>
                  </a:lnTo>
                  <a:lnTo>
                    <a:pt x="418" y="967"/>
                  </a:lnTo>
                  <a:lnTo>
                    <a:pt x="417" y="967"/>
                  </a:lnTo>
                  <a:lnTo>
                    <a:pt x="417" y="957"/>
                  </a:lnTo>
                  <a:close/>
                  <a:moveTo>
                    <a:pt x="500" y="957"/>
                  </a:moveTo>
                  <a:lnTo>
                    <a:pt x="502" y="957"/>
                  </a:lnTo>
                  <a:lnTo>
                    <a:pt x="504" y="957"/>
                  </a:lnTo>
                  <a:lnTo>
                    <a:pt x="507" y="957"/>
                  </a:lnTo>
                  <a:lnTo>
                    <a:pt x="512" y="957"/>
                  </a:lnTo>
                  <a:lnTo>
                    <a:pt x="517" y="957"/>
                  </a:lnTo>
                  <a:lnTo>
                    <a:pt x="520" y="957"/>
                  </a:lnTo>
                  <a:lnTo>
                    <a:pt x="523" y="957"/>
                  </a:lnTo>
                  <a:lnTo>
                    <a:pt x="528" y="957"/>
                  </a:lnTo>
                  <a:lnTo>
                    <a:pt x="533" y="957"/>
                  </a:lnTo>
                  <a:lnTo>
                    <a:pt x="536" y="957"/>
                  </a:lnTo>
                  <a:lnTo>
                    <a:pt x="538" y="957"/>
                  </a:lnTo>
                  <a:lnTo>
                    <a:pt x="544" y="957"/>
                  </a:lnTo>
                  <a:lnTo>
                    <a:pt x="549" y="957"/>
                  </a:lnTo>
                  <a:lnTo>
                    <a:pt x="552" y="957"/>
                  </a:lnTo>
                  <a:lnTo>
                    <a:pt x="552" y="967"/>
                  </a:lnTo>
                  <a:lnTo>
                    <a:pt x="549" y="967"/>
                  </a:lnTo>
                  <a:lnTo>
                    <a:pt x="544" y="967"/>
                  </a:lnTo>
                  <a:lnTo>
                    <a:pt x="538" y="967"/>
                  </a:lnTo>
                  <a:lnTo>
                    <a:pt x="536" y="967"/>
                  </a:lnTo>
                  <a:lnTo>
                    <a:pt x="533" y="967"/>
                  </a:lnTo>
                  <a:lnTo>
                    <a:pt x="528" y="967"/>
                  </a:lnTo>
                  <a:lnTo>
                    <a:pt x="523" y="967"/>
                  </a:lnTo>
                  <a:lnTo>
                    <a:pt x="520" y="967"/>
                  </a:lnTo>
                  <a:lnTo>
                    <a:pt x="517" y="967"/>
                  </a:lnTo>
                  <a:lnTo>
                    <a:pt x="512" y="967"/>
                  </a:lnTo>
                  <a:lnTo>
                    <a:pt x="507" y="967"/>
                  </a:lnTo>
                  <a:lnTo>
                    <a:pt x="504" y="967"/>
                  </a:lnTo>
                  <a:lnTo>
                    <a:pt x="502" y="967"/>
                  </a:lnTo>
                  <a:lnTo>
                    <a:pt x="500" y="967"/>
                  </a:lnTo>
                  <a:lnTo>
                    <a:pt x="500" y="957"/>
                  </a:lnTo>
                  <a:close/>
                  <a:moveTo>
                    <a:pt x="583" y="957"/>
                  </a:moveTo>
                  <a:lnTo>
                    <a:pt x="583" y="957"/>
                  </a:lnTo>
                  <a:lnTo>
                    <a:pt x="586" y="957"/>
                  </a:lnTo>
                  <a:lnTo>
                    <a:pt x="591" y="957"/>
                  </a:lnTo>
                  <a:lnTo>
                    <a:pt x="596" y="957"/>
                  </a:lnTo>
                  <a:lnTo>
                    <a:pt x="599" y="957"/>
                  </a:lnTo>
                  <a:lnTo>
                    <a:pt x="601" y="957"/>
                  </a:lnTo>
                  <a:lnTo>
                    <a:pt x="607" y="957"/>
                  </a:lnTo>
                  <a:lnTo>
                    <a:pt x="612" y="957"/>
                  </a:lnTo>
                  <a:lnTo>
                    <a:pt x="615" y="957"/>
                  </a:lnTo>
                  <a:lnTo>
                    <a:pt x="617" y="957"/>
                  </a:lnTo>
                  <a:lnTo>
                    <a:pt x="622" y="957"/>
                  </a:lnTo>
                  <a:lnTo>
                    <a:pt x="628" y="957"/>
                  </a:lnTo>
                  <a:lnTo>
                    <a:pt x="630" y="957"/>
                  </a:lnTo>
                  <a:lnTo>
                    <a:pt x="633" y="957"/>
                  </a:lnTo>
                  <a:lnTo>
                    <a:pt x="635" y="957"/>
                  </a:lnTo>
                  <a:lnTo>
                    <a:pt x="635" y="967"/>
                  </a:lnTo>
                  <a:lnTo>
                    <a:pt x="633" y="967"/>
                  </a:lnTo>
                  <a:lnTo>
                    <a:pt x="630" y="967"/>
                  </a:lnTo>
                  <a:lnTo>
                    <a:pt x="628" y="967"/>
                  </a:lnTo>
                  <a:lnTo>
                    <a:pt x="622" y="967"/>
                  </a:lnTo>
                  <a:lnTo>
                    <a:pt x="617" y="967"/>
                  </a:lnTo>
                  <a:lnTo>
                    <a:pt x="615" y="967"/>
                  </a:lnTo>
                  <a:lnTo>
                    <a:pt x="612" y="967"/>
                  </a:lnTo>
                  <a:lnTo>
                    <a:pt x="607" y="967"/>
                  </a:lnTo>
                  <a:lnTo>
                    <a:pt x="601" y="967"/>
                  </a:lnTo>
                  <a:lnTo>
                    <a:pt x="599" y="967"/>
                  </a:lnTo>
                  <a:lnTo>
                    <a:pt x="596" y="967"/>
                  </a:lnTo>
                  <a:lnTo>
                    <a:pt x="591" y="967"/>
                  </a:lnTo>
                  <a:lnTo>
                    <a:pt x="586" y="967"/>
                  </a:lnTo>
                  <a:lnTo>
                    <a:pt x="583" y="967"/>
                  </a:lnTo>
                  <a:lnTo>
                    <a:pt x="583" y="967"/>
                  </a:lnTo>
                  <a:lnTo>
                    <a:pt x="583" y="957"/>
                  </a:lnTo>
                  <a:close/>
                  <a:moveTo>
                    <a:pt x="666" y="957"/>
                  </a:moveTo>
                  <a:lnTo>
                    <a:pt x="670" y="957"/>
                  </a:lnTo>
                  <a:lnTo>
                    <a:pt x="675" y="957"/>
                  </a:lnTo>
                  <a:lnTo>
                    <a:pt x="678" y="957"/>
                  </a:lnTo>
                  <a:lnTo>
                    <a:pt x="680" y="957"/>
                  </a:lnTo>
                  <a:lnTo>
                    <a:pt x="685" y="957"/>
                  </a:lnTo>
                  <a:lnTo>
                    <a:pt x="691" y="957"/>
                  </a:lnTo>
                  <a:lnTo>
                    <a:pt x="693" y="957"/>
                  </a:lnTo>
                  <a:lnTo>
                    <a:pt x="696" y="957"/>
                  </a:lnTo>
                  <a:lnTo>
                    <a:pt x="701" y="957"/>
                  </a:lnTo>
                  <a:lnTo>
                    <a:pt x="706" y="957"/>
                  </a:lnTo>
                  <a:lnTo>
                    <a:pt x="709" y="957"/>
                  </a:lnTo>
                  <a:lnTo>
                    <a:pt x="712" y="957"/>
                  </a:lnTo>
                  <a:lnTo>
                    <a:pt x="717" y="957"/>
                  </a:lnTo>
                  <a:lnTo>
                    <a:pt x="718" y="957"/>
                  </a:lnTo>
                  <a:lnTo>
                    <a:pt x="718" y="967"/>
                  </a:lnTo>
                  <a:lnTo>
                    <a:pt x="717" y="967"/>
                  </a:lnTo>
                  <a:lnTo>
                    <a:pt x="712" y="967"/>
                  </a:lnTo>
                  <a:lnTo>
                    <a:pt x="709" y="967"/>
                  </a:lnTo>
                  <a:lnTo>
                    <a:pt x="706" y="967"/>
                  </a:lnTo>
                  <a:lnTo>
                    <a:pt x="701" y="967"/>
                  </a:lnTo>
                  <a:lnTo>
                    <a:pt x="696" y="967"/>
                  </a:lnTo>
                  <a:lnTo>
                    <a:pt x="693" y="967"/>
                  </a:lnTo>
                  <a:lnTo>
                    <a:pt x="691" y="967"/>
                  </a:lnTo>
                  <a:lnTo>
                    <a:pt x="685" y="967"/>
                  </a:lnTo>
                  <a:lnTo>
                    <a:pt x="680" y="967"/>
                  </a:lnTo>
                  <a:lnTo>
                    <a:pt x="678" y="967"/>
                  </a:lnTo>
                  <a:lnTo>
                    <a:pt x="675" y="967"/>
                  </a:lnTo>
                  <a:lnTo>
                    <a:pt x="670" y="967"/>
                  </a:lnTo>
                  <a:lnTo>
                    <a:pt x="666" y="967"/>
                  </a:lnTo>
                  <a:lnTo>
                    <a:pt x="666" y="957"/>
                  </a:lnTo>
                  <a:close/>
                  <a:moveTo>
                    <a:pt x="749" y="957"/>
                  </a:moveTo>
                  <a:lnTo>
                    <a:pt x="754" y="956"/>
                  </a:lnTo>
                  <a:lnTo>
                    <a:pt x="756" y="956"/>
                  </a:lnTo>
                  <a:lnTo>
                    <a:pt x="759" y="956"/>
                  </a:lnTo>
                  <a:lnTo>
                    <a:pt x="764" y="956"/>
                  </a:lnTo>
                  <a:lnTo>
                    <a:pt x="769" y="956"/>
                  </a:lnTo>
                  <a:lnTo>
                    <a:pt x="772" y="956"/>
                  </a:lnTo>
                  <a:lnTo>
                    <a:pt x="774" y="956"/>
                  </a:lnTo>
                  <a:lnTo>
                    <a:pt x="780" y="956"/>
                  </a:lnTo>
                  <a:lnTo>
                    <a:pt x="785" y="956"/>
                  </a:lnTo>
                  <a:lnTo>
                    <a:pt x="788" y="956"/>
                  </a:lnTo>
                  <a:lnTo>
                    <a:pt x="790" y="956"/>
                  </a:lnTo>
                  <a:lnTo>
                    <a:pt x="796" y="956"/>
                  </a:lnTo>
                  <a:lnTo>
                    <a:pt x="801" y="956"/>
                  </a:lnTo>
                  <a:lnTo>
                    <a:pt x="801" y="956"/>
                  </a:lnTo>
                  <a:lnTo>
                    <a:pt x="801" y="966"/>
                  </a:lnTo>
                  <a:lnTo>
                    <a:pt x="801" y="966"/>
                  </a:lnTo>
                  <a:lnTo>
                    <a:pt x="796" y="966"/>
                  </a:lnTo>
                  <a:lnTo>
                    <a:pt x="790" y="966"/>
                  </a:lnTo>
                  <a:lnTo>
                    <a:pt x="788" y="966"/>
                  </a:lnTo>
                  <a:lnTo>
                    <a:pt x="785" y="966"/>
                  </a:lnTo>
                  <a:lnTo>
                    <a:pt x="780" y="966"/>
                  </a:lnTo>
                  <a:lnTo>
                    <a:pt x="774" y="966"/>
                  </a:lnTo>
                  <a:lnTo>
                    <a:pt x="772" y="966"/>
                  </a:lnTo>
                  <a:lnTo>
                    <a:pt x="769" y="966"/>
                  </a:lnTo>
                  <a:lnTo>
                    <a:pt x="764" y="966"/>
                  </a:lnTo>
                  <a:lnTo>
                    <a:pt x="759" y="966"/>
                  </a:lnTo>
                  <a:lnTo>
                    <a:pt x="756" y="966"/>
                  </a:lnTo>
                  <a:lnTo>
                    <a:pt x="754" y="966"/>
                  </a:lnTo>
                  <a:lnTo>
                    <a:pt x="754" y="966"/>
                  </a:lnTo>
                  <a:lnTo>
                    <a:pt x="750" y="967"/>
                  </a:lnTo>
                  <a:lnTo>
                    <a:pt x="749" y="957"/>
                  </a:lnTo>
                  <a:close/>
                  <a:moveTo>
                    <a:pt x="832" y="956"/>
                  </a:moveTo>
                  <a:lnTo>
                    <a:pt x="832" y="956"/>
                  </a:lnTo>
                  <a:lnTo>
                    <a:pt x="835" y="956"/>
                  </a:lnTo>
                  <a:lnTo>
                    <a:pt x="837" y="956"/>
                  </a:lnTo>
                  <a:lnTo>
                    <a:pt x="843" y="956"/>
                  </a:lnTo>
                  <a:lnTo>
                    <a:pt x="848" y="956"/>
                  </a:lnTo>
                  <a:lnTo>
                    <a:pt x="851" y="956"/>
                  </a:lnTo>
                  <a:lnTo>
                    <a:pt x="853" y="956"/>
                  </a:lnTo>
                  <a:lnTo>
                    <a:pt x="859" y="956"/>
                  </a:lnTo>
                  <a:lnTo>
                    <a:pt x="858" y="956"/>
                  </a:lnTo>
                  <a:lnTo>
                    <a:pt x="864" y="955"/>
                  </a:lnTo>
                  <a:lnTo>
                    <a:pt x="867" y="955"/>
                  </a:lnTo>
                  <a:lnTo>
                    <a:pt x="869" y="955"/>
                  </a:lnTo>
                  <a:lnTo>
                    <a:pt x="874" y="955"/>
                  </a:lnTo>
                  <a:lnTo>
                    <a:pt x="880" y="955"/>
                  </a:lnTo>
                  <a:lnTo>
                    <a:pt x="882" y="955"/>
                  </a:lnTo>
                  <a:lnTo>
                    <a:pt x="885" y="955"/>
                  </a:lnTo>
                  <a:lnTo>
                    <a:pt x="885" y="966"/>
                  </a:lnTo>
                  <a:lnTo>
                    <a:pt x="882" y="966"/>
                  </a:lnTo>
                  <a:lnTo>
                    <a:pt x="880" y="966"/>
                  </a:lnTo>
                  <a:lnTo>
                    <a:pt x="874" y="966"/>
                  </a:lnTo>
                  <a:lnTo>
                    <a:pt x="869" y="966"/>
                  </a:lnTo>
                  <a:lnTo>
                    <a:pt x="867" y="966"/>
                  </a:lnTo>
                  <a:lnTo>
                    <a:pt x="864" y="966"/>
                  </a:lnTo>
                  <a:lnTo>
                    <a:pt x="864" y="966"/>
                  </a:lnTo>
                  <a:lnTo>
                    <a:pt x="859" y="966"/>
                  </a:lnTo>
                  <a:lnTo>
                    <a:pt x="853" y="966"/>
                  </a:lnTo>
                  <a:lnTo>
                    <a:pt x="851" y="966"/>
                  </a:lnTo>
                  <a:lnTo>
                    <a:pt x="848" y="966"/>
                  </a:lnTo>
                  <a:lnTo>
                    <a:pt x="843" y="966"/>
                  </a:lnTo>
                  <a:lnTo>
                    <a:pt x="837" y="966"/>
                  </a:lnTo>
                  <a:lnTo>
                    <a:pt x="835" y="966"/>
                  </a:lnTo>
                  <a:lnTo>
                    <a:pt x="832" y="966"/>
                  </a:lnTo>
                  <a:lnTo>
                    <a:pt x="833" y="966"/>
                  </a:lnTo>
                  <a:lnTo>
                    <a:pt x="833" y="966"/>
                  </a:lnTo>
                  <a:lnTo>
                    <a:pt x="832" y="956"/>
                  </a:lnTo>
                  <a:close/>
                  <a:moveTo>
                    <a:pt x="916" y="955"/>
                  </a:moveTo>
                  <a:lnTo>
                    <a:pt x="916" y="955"/>
                  </a:lnTo>
                  <a:lnTo>
                    <a:pt x="921" y="955"/>
                  </a:lnTo>
                  <a:lnTo>
                    <a:pt x="921" y="955"/>
                  </a:lnTo>
                  <a:lnTo>
                    <a:pt x="927" y="954"/>
                  </a:lnTo>
                  <a:lnTo>
                    <a:pt x="929" y="954"/>
                  </a:lnTo>
                  <a:lnTo>
                    <a:pt x="932" y="954"/>
                  </a:lnTo>
                  <a:lnTo>
                    <a:pt x="937" y="954"/>
                  </a:lnTo>
                  <a:lnTo>
                    <a:pt x="937" y="954"/>
                  </a:lnTo>
                  <a:lnTo>
                    <a:pt x="943" y="954"/>
                  </a:lnTo>
                  <a:lnTo>
                    <a:pt x="945" y="954"/>
                  </a:lnTo>
                  <a:lnTo>
                    <a:pt x="948" y="954"/>
                  </a:lnTo>
                  <a:lnTo>
                    <a:pt x="947" y="954"/>
                  </a:lnTo>
                  <a:lnTo>
                    <a:pt x="953" y="954"/>
                  </a:lnTo>
                  <a:lnTo>
                    <a:pt x="958" y="953"/>
                  </a:lnTo>
                  <a:lnTo>
                    <a:pt x="961" y="953"/>
                  </a:lnTo>
                  <a:lnTo>
                    <a:pt x="963" y="953"/>
                  </a:lnTo>
                  <a:lnTo>
                    <a:pt x="963" y="953"/>
                  </a:lnTo>
                  <a:lnTo>
                    <a:pt x="967" y="953"/>
                  </a:lnTo>
                  <a:lnTo>
                    <a:pt x="968" y="963"/>
                  </a:lnTo>
                  <a:lnTo>
                    <a:pt x="964" y="963"/>
                  </a:lnTo>
                  <a:lnTo>
                    <a:pt x="961" y="963"/>
                  </a:lnTo>
                  <a:lnTo>
                    <a:pt x="958" y="963"/>
                  </a:lnTo>
                  <a:lnTo>
                    <a:pt x="959" y="963"/>
                  </a:lnTo>
                  <a:lnTo>
                    <a:pt x="953" y="964"/>
                  </a:lnTo>
                  <a:lnTo>
                    <a:pt x="953" y="964"/>
                  </a:lnTo>
                  <a:lnTo>
                    <a:pt x="948" y="964"/>
                  </a:lnTo>
                  <a:lnTo>
                    <a:pt x="945" y="964"/>
                  </a:lnTo>
                  <a:lnTo>
                    <a:pt x="943" y="964"/>
                  </a:lnTo>
                  <a:lnTo>
                    <a:pt x="943" y="964"/>
                  </a:lnTo>
                  <a:lnTo>
                    <a:pt x="937" y="964"/>
                  </a:lnTo>
                  <a:lnTo>
                    <a:pt x="932" y="964"/>
                  </a:lnTo>
                  <a:lnTo>
                    <a:pt x="929" y="964"/>
                  </a:lnTo>
                  <a:lnTo>
                    <a:pt x="927" y="964"/>
                  </a:lnTo>
                  <a:lnTo>
                    <a:pt x="927" y="964"/>
                  </a:lnTo>
                  <a:lnTo>
                    <a:pt x="922" y="965"/>
                  </a:lnTo>
                  <a:lnTo>
                    <a:pt x="916" y="965"/>
                  </a:lnTo>
                  <a:lnTo>
                    <a:pt x="916" y="965"/>
                  </a:lnTo>
                  <a:lnTo>
                    <a:pt x="916" y="955"/>
                  </a:lnTo>
                  <a:close/>
                  <a:moveTo>
                    <a:pt x="998" y="951"/>
                  </a:moveTo>
                  <a:lnTo>
                    <a:pt x="1000" y="951"/>
                  </a:lnTo>
                  <a:lnTo>
                    <a:pt x="1006" y="951"/>
                  </a:lnTo>
                  <a:lnTo>
                    <a:pt x="1008" y="951"/>
                  </a:lnTo>
                  <a:lnTo>
                    <a:pt x="1011" y="951"/>
                  </a:lnTo>
                  <a:lnTo>
                    <a:pt x="1010" y="951"/>
                  </a:lnTo>
                  <a:lnTo>
                    <a:pt x="1015" y="951"/>
                  </a:lnTo>
                  <a:lnTo>
                    <a:pt x="1015" y="951"/>
                  </a:lnTo>
                  <a:lnTo>
                    <a:pt x="1021" y="950"/>
                  </a:lnTo>
                  <a:lnTo>
                    <a:pt x="1024" y="950"/>
                  </a:lnTo>
                  <a:lnTo>
                    <a:pt x="1023" y="950"/>
                  </a:lnTo>
                  <a:lnTo>
                    <a:pt x="1026" y="949"/>
                  </a:lnTo>
                  <a:lnTo>
                    <a:pt x="1031" y="949"/>
                  </a:lnTo>
                  <a:lnTo>
                    <a:pt x="1036" y="949"/>
                  </a:lnTo>
                  <a:lnTo>
                    <a:pt x="1036" y="949"/>
                  </a:lnTo>
                  <a:lnTo>
                    <a:pt x="1039" y="948"/>
                  </a:lnTo>
                  <a:lnTo>
                    <a:pt x="1042" y="948"/>
                  </a:lnTo>
                  <a:lnTo>
                    <a:pt x="1047" y="948"/>
                  </a:lnTo>
                  <a:lnTo>
                    <a:pt x="1050" y="947"/>
                  </a:lnTo>
                  <a:lnTo>
                    <a:pt x="1051" y="958"/>
                  </a:lnTo>
                  <a:lnTo>
                    <a:pt x="1048" y="958"/>
                  </a:lnTo>
                  <a:lnTo>
                    <a:pt x="1042" y="958"/>
                  </a:lnTo>
                  <a:lnTo>
                    <a:pt x="1043" y="958"/>
                  </a:lnTo>
                  <a:lnTo>
                    <a:pt x="1040" y="958"/>
                  </a:lnTo>
                  <a:lnTo>
                    <a:pt x="1038" y="959"/>
                  </a:lnTo>
                  <a:lnTo>
                    <a:pt x="1032" y="959"/>
                  </a:lnTo>
                  <a:lnTo>
                    <a:pt x="1027" y="960"/>
                  </a:lnTo>
                  <a:lnTo>
                    <a:pt x="1027" y="960"/>
                  </a:lnTo>
                  <a:lnTo>
                    <a:pt x="1024" y="960"/>
                  </a:lnTo>
                  <a:lnTo>
                    <a:pt x="1021" y="960"/>
                  </a:lnTo>
                  <a:lnTo>
                    <a:pt x="1022" y="960"/>
                  </a:lnTo>
                  <a:lnTo>
                    <a:pt x="1017" y="961"/>
                  </a:lnTo>
                  <a:lnTo>
                    <a:pt x="1011" y="961"/>
                  </a:lnTo>
                  <a:lnTo>
                    <a:pt x="1008" y="961"/>
                  </a:lnTo>
                  <a:lnTo>
                    <a:pt x="1006" y="961"/>
                  </a:lnTo>
                  <a:lnTo>
                    <a:pt x="1006" y="961"/>
                  </a:lnTo>
                  <a:lnTo>
                    <a:pt x="1000" y="961"/>
                  </a:lnTo>
                  <a:lnTo>
                    <a:pt x="1000" y="961"/>
                  </a:lnTo>
                  <a:lnTo>
                    <a:pt x="999" y="962"/>
                  </a:lnTo>
                  <a:lnTo>
                    <a:pt x="998" y="951"/>
                  </a:lnTo>
                  <a:close/>
                  <a:moveTo>
                    <a:pt x="1081" y="943"/>
                  </a:moveTo>
                  <a:lnTo>
                    <a:pt x="1084" y="943"/>
                  </a:lnTo>
                  <a:lnTo>
                    <a:pt x="1086" y="943"/>
                  </a:lnTo>
                  <a:lnTo>
                    <a:pt x="1089" y="942"/>
                  </a:lnTo>
                  <a:lnTo>
                    <a:pt x="1094" y="942"/>
                  </a:lnTo>
                  <a:lnTo>
                    <a:pt x="1099" y="941"/>
                  </a:lnTo>
                  <a:lnTo>
                    <a:pt x="1102" y="940"/>
                  </a:lnTo>
                  <a:lnTo>
                    <a:pt x="1101" y="940"/>
                  </a:lnTo>
                  <a:lnTo>
                    <a:pt x="1104" y="940"/>
                  </a:lnTo>
                  <a:lnTo>
                    <a:pt x="1110" y="939"/>
                  </a:lnTo>
                  <a:lnTo>
                    <a:pt x="1110" y="939"/>
                  </a:lnTo>
                  <a:lnTo>
                    <a:pt x="1115" y="938"/>
                  </a:lnTo>
                  <a:lnTo>
                    <a:pt x="1118" y="937"/>
                  </a:lnTo>
                  <a:lnTo>
                    <a:pt x="1120" y="937"/>
                  </a:lnTo>
                  <a:lnTo>
                    <a:pt x="1120" y="937"/>
                  </a:lnTo>
                  <a:lnTo>
                    <a:pt x="1125" y="936"/>
                  </a:lnTo>
                  <a:lnTo>
                    <a:pt x="1125" y="936"/>
                  </a:lnTo>
                  <a:lnTo>
                    <a:pt x="1131" y="934"/>
                  </a:lnTo>
                  <a:lnTo>
                    <a:pt x="1132" y="934"/>
                  </a:lnTo>
                  <a:lnTo>
                    <a:pt x="1133" y="945"/>
                  </a:lnTo>
                  <a:lnTo>
                    <a:pt x="1132" y="945"/>
                  </a:lnTo>
                  <a:lnTo>
                    <a:pt x="1133" y="945"/>
                  </a:lnTo>
                  <a:lnTo>
                    <a:pt x="1128" y="946"/>
                  </a:lnTo>
                  <a:lnTo>
                    <a:pt x="1122" y="947"/>
                  </a:lnTo>
                  <a:lnTo>
                    <a:pt x="1119" y="948"/>
                  </a:lnTo>
                  <a:lnTo>
                    <a:pt x="1116" y="948"/>
                  </a:lnTo>
                  <a:lnTo>
                    <a:pt x="1117" y="948"/>
                  </a:lnTo>
                  <a:lnTo>
                    <a:pt x="1111" y="949"/>
                  </a:lnTo>
                  <a:lnTo>
                    <a:pt x="1106" y="950"/>
                  </a:lnTo>
                  <a:lnTo>
                    <a:pt x="1107" y="950"/>
                  </a:lnTo>
                  <a:lnTo>
                    <a:pt x="1104" y="951"/>
                  </a:lnTo>
                  <a:lnTo>
                    <a:pt x="1101" y="951"/>
                  </a:lnTo>
                  <a:lnTo>
                    <a:pt x="1095" y="952"/>
                  </a:lnTo>
                  <a:lnTo>
                    <a:pt x="1090" y="952"/>
                  </a:lnTo>
                  <a:lnTo>
                    <a:pt x="1087" y="953"/>
                  </a:lnTo>
                  <a:lnTo>
                    <a:pt x="1085" y="953"/>
                  </a:lnTo>
                  <a:lnTo>
                    <a:pt x="1082" y="954"/>
                  </a:lnTo>
                  <a:lnTo>
                    <a:pt x="1081" y="943"/>
                  </a:lnTo>
                  <a:close/>
                  <a:moveTo>
                    <a:pt x="1161" y="927"/>
                  </a:moveTo>
                  <a:lnTo>
                    <a:pt x="1162" y="927"/>
                  </a:lnTo>
                  <a:lnTo>
                    <a:pt x="1164" y="926"/>
                  </a:lnTo>
                  <a:lnTo>
                    <a:pt x="1167" y="925"/>
                  </a:lnTo>
                  <a:lnTo>
                    <a:pt x="1172" y="924"/>
                  </a:lnTo>
                  <a:lnTo>
                    <a:pt x="1172" y="924"/>
                  </a:lnTo>
                  <a:lnTo>
                    <a:pt x="1177" y="922"/>
                  </a:lnTo>
                  <a:lnTo>
                    <a:pt x="1180" y="921"/>
                  </a:lnTo>
                  <a:lnTo>
                    <a:pt x="1183" y="920"/>
                  </a:lnTo>
                  <a:lnTo>
                    <a:pt x="1182" y="920"/>
                  </a:lnTo>
                  <a:lnTo>
                    <a:pt x="1188" y="918"/>
                  </a:lnTo>
                  <a:lnTo>
                    <a:pt x="1187" y="919"/>
                  </a:lnTo>
                  <a:lnTo>
                    <a:pt x="1193" y="916"/>
                  </a:lnTo>
                  <a:lnTo>
                    <a:pt x="1196" y="915"/>
                  </a:lnTo>
                  <a:lnTo>
                    <a:pt x="1195" y="916"/>
                  </a:lnTo>
                  <a:lnTo>
                    <a:pt x="1198" y="915"/>
                  </a:lnTo>
                  <a:lnTo>
                    <a:pt x="1203" y="912"/>
                  </a:lnTo>
                  <a:lnTo>
                    <a:pt x="1209" y="910"/>
                  </a:lnTo>
                  <a:lnTo>
                    <a:pt x="1208" y="910"/>
                  </a:lnTo>
                  <a:lnTo>
                    <a:pt x="1210" y="910"/>
                  </a:lnTo>
                  <a:lnTo>
                    <a:pt x="1214" y="919"/>
                  </a:lnTo>
                  <a:lnTo>
                    <a:pt x="1212" y="920"/>
                  </a:lnTo>
                  <a:lnTo>
                    <a:pt x="1207" y="922"/>
                  </a:lnTo>
                  <a:lnTo>
                    <a:pt x="1207" y="922"/>
                  </a:lnTo>
                  <a:lnTo>
                    <a:pt x="1202" y="924"/>
                  </a:lnTo>
                  <a:lnTo>
                    <a:pt x="1199" y="925"/>
                  </a:lnTo>
                  <a:lnTo>
                    <a:pt x="1196" y="926"/>
                  </a:lnTo>
                  <a:lnTo>
                    <a:pt x="1197" y="926"/>
                  </a:lnTo>
                  <a:lnTo>
                    <a:pt x="1191" y="928"/>
                  </a:lnTo>
                  <a:lnTo>
                    <a:pt x="1186" y="930"/>
                  </a:lnTo>
                  <a:lnTo>
                    <a:pt x="1183" y="931"/>
                  </a:lnTo>
                  <a:lnTo>
                    <a:pt x="1180" y="932"/>
                  </a:lnTo>
                  <a:lnTo>
                    <a:pt x="1180" y="932"/>
                  </a:lnTo>
                  <a:lnTo>
                    <a:pt x="1175" y="934"/>
                  </a:lnTo>
                  <a:lnTo>
                    <a:pt x="1170" y="935"/>
                  </a:lnTo>
                  <a:lnTo>
                    <a:pt x="1167" y="936"/>
                  </a:lnTo>
                  <a:lnTo>
                    <a:pt x="1164" y="937"/>
                  </a:lnTo>
                  <a:lnTo>
                    <a:pt x="1164" y="937"/>
                  </a:lnTo>
                  <a:lnTo>
                    <a:pt x="1161" y="927"/>
                  </a:lnTo>
                  <a:close/>
                  <a:moveTo>
                    <a:pt x="1237" y="896"/>
                  </a:moveTo>
                  <a:lnTo>
                    <a:pt x="1239" y="895"/>
                  </a:lnTo>
                  <a:lnTo>
                    <a:pt x="1242" y="894"/>
                  </a:lnTo>
                  <a:lnTo>
                    <a:pt x="1242" y="894"/>
                  </a:lnTo>
                  <a:lnTo>
                    <a:pt x="1245" y="892"/>
                  </a:lnTo>
                  <a:lnTo>
                    <a:pt x="1250" y="889"/>
                  </a:lnTo>
                  <a:lnTo>
                    <a:pt x="1255" y="886"/>
                  </a:lnTo>
                  <a:lnTo>
                    <a:pt x="1258" y="885"/>
                  </a:lnTo>
                  <a:lnTo>
                    <a:pt x="1257" y="885"/>
                  </a:lnTo>
                  <a:lnTo>
                    <a:pt x="1260" y="883"/>
                  </a:lnTo>
                  <a:lnTo>
                    <a:pt x="1265" y="880"/>
                  </a:lnTo>
                  <a:lnTo>
                    <a:pt x="1270" y="877"/>
                  </a:lnTo>
                  <a:lnTo>
                    <a:pt x="1273" y="875"/>
                  </a:lnTo>
                  <a:lnTo>
                    <a:pt x="1273" y="875"/>
                  </a:lnTo>
                  <a:lnTo>
                    <a:pt x="1275" y="873"/>
                  </a:lnTo>
                  <a:lnTo>
                    <a:pt x="1281" y="870"/>
                  </a:lnTo>
                  <a:lnTo>
                    <a:pt x="1281" y="870"/>
                  </a:lnTo>
                  <a:lnTo>
                    <a:pt x="1287" y="878"/>
                  </a:lnTo>
                  <a:lnTo>
                    <a:pt x="1287" y="878"/>
                  </a:lnTo>
                  <a:lnTo>
                    <a:pt x="1282" y="882"/>
                  </a:lnTo>
                  <a:lnTo>
                    <a:pt x="1279" y="884"/>
                  </a:lnTo>
                  <a:lnTo>
                    <a:pt x="1276" y="886"/>
                  </a:lnTo>
                  <a:lnTo>
                    <a:pt x="1276" y="885"/>
                  </a:lnTo>
                  <a:lnTo>
                    <a:pt x="1271" y="889"/>
                  </a:lnTo>
                  <a:lnTo>
                    <a:pt x="1266" y="892"/>
                  </a:lnTo>
                  <a:lnTo>
                    <a:pt x="1266" y="892"/>
                  </a:lnTo>
                  <a:lnTo>
                    <a:pt x="1263" y="894"/>
                  </a:lnTo>
                  <a:lnTo>
                    <a:pt x="1260" y="896"/>
                  </a:lnTo>
                  <a:lnTo>
                    <a:pt x="1255" y="899"/>
                  </a:lnTo>
                  <a:lnTo>
                    <a:pt x="1249" y="902"/>
                  </a:lnTo>
                  <a:lnTo>
                    <a:pt x="1247" y="903"/>
                  </a:lnTo>
                  <a:lnTo>
                    <a:pt x="1244" y="904"/>
                  </a:lnTo>
                  <a:lnTo>
                    <a:pt x="1244" y="904"/>
                  </a:lnTo>
                  <a:lnTo>
                    <a:pt x="1242" y="905"/>
                  </a:lnTo>
                  <a:lnTo>
                    <a:pt x="1237" y="896"/>
                  </a:lnTo>
                  <a:close/>
                  <a:moveTo>
                    <a:pt x="1306" y="850"/>
                  </a:moveTo>
                  <a:lnTo>
                    <a:pt x="1307" y="850"/>
                  </a:lnTo>
                  <a:lnTo>
                    <a:pt x="1306" y="850"/>
                  </a:lnTo>
                  <a:lnTo>
                    <a:pt x="1312" y="845"/>
                  </a:lnTo>
                  <a:lnTo>
                    <a:pt x="1317" y="841"/>
                  </a:lnTo>
                  <a:lnTo>
                    <a:pt x="1320" y="838"/>
                  </a:lnTo>
                  <a:lnTo>
                    <a:pt x="1322" y="836"/>
                  </a:lnTo>
                  <a:lnTo>
                    <a:pt x="1322" y="836"/>
                  </a:lnTo>
                  <a:lnTo>
                    <a:pt x="1327" y="831"/>
                  </a:lnTo>
                  <a:lnTo>
                    <a:pt x="1327" y="832"/>
                  </a:lnTo>
                  <a:lnTo>
                    <a:pt x="1333" y="826"/>
                  </a:lnTo>
                  <a:lnTo>
                    <a:pt x="1335" y="824"/>
                  </a:lnTo>
                  <a:lnTo>
                    <a:pt x="1335" y="824"/>
                  </a:lnTo>
                  <a:lnTo>
                    <a:pt x="1338" y="822"/>
                  </a:lnTo>
                  <a:lnTo>
                    <a:pt x="1343" y="816"/>
                  </a:lnTo>
                  <a:lnTo>
                    <a:pt x="1343" y="816"/>
                  </a:lnTo>
                  <a:lnTo>
                    <a:pt x="1343" y="816"/>
                  </a:lnTo>
                  <a:lnTo>
                    <a:pt x="1351" y="823"/>
                  </a:lnTo>
                  <a:lnTo>
                    <a:pt x="1350" y="823"/>
                  </a:lnTo>
                  <a:lnTo>
                    <a:pt x="1345" y="829"/>
                  </a:lnTo>
                  <a:lnTo>
                    <a:pt x="1342" y="832"/>
                  </a:lnTo>
                  <a:lnTo>
                    <a:pt x="1339" y="834"/>
                  </a:lnTo>
                  <a:lnTo>
                    <a:pt x="1340" y="834"/>
                  </a:lnTo>
                  <a:lnTo>
                    <a:pt x="1335" y="839"/>
                  </a:lnTo>
                  <a:lnTo>
                    <a:pt x="1329" y="844"/>
                  </a:lnTo>
                  <a:lnTo>
                    <a:pt x="1326" y="846"/>
                  </a:lnTo>
                  <a:lnTo>
                    <a:pt x="1324" y="849"/>
                  </a:lnTo>
                  <a:lnTo>
                    <a:pt x="1318" y="853"/>
                  </a:lnTo>
                  <a:lnTo>
                    <a:pt x="1319" y="853"/>
                  </a:lnTo>
                  <a:lnTo>
                    <a:pt x="1313" y="858"/>
                  </a:lnTo>
                  <a:lnTo>
                    <a:pt x="1312" y="859"/>
                  </a:lnTo>
                  <a:lnTo>
                    <a:pt x="1306" y="850"/>
                  </a:lnTo>
                  <a:close/>
                  <a:moveTo>
                    <a:pt x="1364" y="793"/>
                  </a:moveTo>
                  <a:lnTo>
                    <a:pt x="1366" y="790"/>
                  </a:lnTo>
                  <a:lnTo>
                    <a:pt x="1369" y="787"/>
                  </a:lnTo>
                  <a:lnTo>
                    <a:pt x="1369" y="788"/>
                  </a:lnTo>
                  <a:lnTo>
                    <a:pt x="1374" y="781"/>
                  </a:lnTo>
                  <a:lnTo>
                    <a:pt x="1380" y="775"/>
                  </a:lnTo>
                  <a:lnTo>
                    <a:pt x="1382" y="772"/>
                  </a:lnTo>
                  <a:lnTo>
                    <a:pt x="1382" y="772"/>
                  </a:lnTo>
                  <a:lnTo>
                    <a:pt x="1385" y="769"/>
                  </a:lnTo>
                  <a:lnTo>
                    <a:pt x="1390" y="762"/>
                  </a:lnTo>
                  <a:lnTo>
                    <a:pt x="1395" y="755"/>
                  </a:lnTo>
                  <a:lnTo>
                    <a:pt x="1397" y="753"/>
                  </a:lnTo>
                  <a:lnTo>
                    <a:pt x="1405" y="759"/>
                  </a:lnTo>
                  <a:lnTo>
                    <a:pt x="1403" y="762"/>
                  </a:lnTo>
                  <a:lnTo>
                    <a:pt x="1398" y="768"/>
                  </a:lnTo>
                  <a:lnTo>
                    <a:pt x="1393" y="775"/>
                  </a:lnTo>
                  <a:lnTo>
                    <a:pt x="1390" y="778"/>
                  </a:lnTo>
                  <a:lnTo>
                    <a:pt x="1387" y="782"/>
                  </a:lnTo>
                  <a:lnTo>
                    <a:pt x="1387" y="781"/>
                  </a:lnTo>
                  <a:lnTo>
                    <a:pt x="1382" y="788"/>
                  </a:lnTo>
                  <a:lnTo>
                    <a:pt x="1377" y="794"/>
                  </a:lnTo>
                  <a:lnTo>
                    <a:pt x="1374" y="798"/>
                  </a:lnTo>
                  <a:lnTo>
                    <a:pt x="1372" y="800"/>
                  </a:lnTo>
                  <a:lnTo>
                    <a:pt x="1364" y="793"/>
                  </a:lnTo>
                  <a:close/>
                  <a:moveTo>
                    <a:pt x="1415" y="728"/>
                  </a:moveTo>
                  <a:lnTo>
                    <a:pt x="1416" y="727"/>
                  </a:lnTo>
                  <a:lnTo>
                    <a:pt x="1421" y="719"/>
                  </a:lnTo>
                  <a:lnTo>
                    <a:pt x="1421" y="719"/>
                  </a:lnTo>
                  <a:lnTo>
                    <a:pt x="1426" y="711"/>
                  </a:lnTo>
                  <a:lnTo>
                    <a:pt x="1429" y="708"/>
                  </a:lnTo>
                  <a:lnTo>
                    <a:pt x="1432" y="704"/>
                  </a:lnTo>
                  <a:lnTo>
                    <a:pt x="1432" y="704"/>
                  </a:lnTo>
                  <a:lnTo>
                    <a:pt x="1437" y="696"/>
                  </a:lnTo>
                  <a:lnTo>
                    <a:pt x="1437" y="696"/>
                  </a:lnTo>
                  <a:lnTo>
                    <a:pt x="1442" y="687"/>
                  </a:lnTo>
                  <a:lnTo>
                    <a:pt x="1444" y="685"/>
                  </a:lnTo>
                  <a:lnTo>
                    <a:pt x="1452" y="691"/>
                  </a:lnTo>
                  <a:lnTo>
                    <a:pt x="1451" y="693"/>
                  </a:lnTo>
                  <a:lnTo>
                    <a:pt x="1451" y="693"/>
                  </a:lnTo>
                  <a:lnTo>
                    <a:pt x="1446" y="701"/>
                  </a:lnTo>
                  <a:lnTo>
                    <a:pt x="1440" y="709"/>
                  </a:lnTo>
                  <a:lnTo>
                    <a:pt x="1438" y="713"/>
                  </a:lnTo>
                  <a:lnTo>
                    <a:pt x="1435" y="717"/>
                  </a:lnTo>
                  <a:lnTo>
                    <a:pt x="1435" y="717"/>
                  </a:lnTo>
                  <a:lnTo>
                    <a:pt x="1430" y="725"/>
                  </a:lnTo>
                  <a:lnTo>
                    <a:pt x="1425" y="732"/>
                  </a:lnTo>
                  <a:lnTo>
                    <a:pt x="1423" y="734"/>
                  </a:lnTo>
                  <a:lnTo>
                    <a:pt x="1415" y="728"/>
                  </a:lnTo>
                  <a:close/>
                  <a:moveTo>
                    <a:pt x="1460" y="658"/>
                  </a:moveTo>
                  <a:lnTo>
                    <a:pt x="1461" y="657"/>
                  </a:lnTo>
                  <a:lnTo>
                    <a:pt x="1461" y="656"/>
                  </a:lnTo>
                  <a:lnTo>
                    <a:pt x="1461" y="656"/>
                  </a:lnTo>
                  <a:lnTo>
                    <a:pt x="1463" y="653"/>
                  </a:lnTo>
                  <a:lnTo>
                    <a:pt x="1463" y="654"/>
                  </a:lnTo>
                  <a:lnTo>
                    <a:pt x="1468" y="644"/>
                  </a:lnTo>
                  <a:lnTo>
                    <a:pt x="1474" y="635"/>
                  </a:lnTo>
                  <a:lnTo>
                    <a:pt x="1476" y="632"/>
                  </a:lnTo>
                  <a:lnTo>
                    <a:pt x="1475" y="632"/>
                  </a:lnTo>
                  <a:lnTo>
                    <a:pt x="1476" y="630"/>
                  </a:lnTo>
                  <a:lnTo>
                    <a:pt x="1477" y="629"/>
                  </a:lnTo>
                  <a:lnTo>
                    <a:pt x="1477" y="630"/>
                  </a:lnTo>
                  <a:lnTo>
                    <a:pt x="1479" y="626"/>
                  </a:lnTo>
                  <a:lnTo>
                    <a:pt x="1484" y="617"/>
                  </a:lnTo>
                  <a:lnTo>
                    <a:pt x="1484" y="617"/>
                  </a:lnTo>
                  <a:lnTo>
                    <a:pt x="1486" y="613"/>
                  </a:lnTo>
                  <a:lnTo>
                    <a:pt x="1495" y="618"/>
                  </a:lnTo>
                  <a:lnTo>
                    <a:pt x="1493" y="622"/>
                  </a:lnTo>
                  <a:lnTo>
                    <a:pt x="1488" y="631"/>
                  </a:lnTo>
                  <a:lnTo>
                    <a:pt x="1488" y="631"/>
                  </a:lnTo>
                  <a:lnTo>
                    <a:pt x="1486" y="635"/>
                  </a:lnTo>
                  <a:lnTo>
                    <a:pt x="1485" y="636"/>
                  </a:lnTo>
                  <a:lnTo>
                    <a:pt x="1485" y="636"/>
                  </a:lnTo>
                  <a:lnTo>
                    <a:pt x="1485" y="637"/>
                  </a:lnTo>
                  <a:lnTo>
                    <a:pt x="1482" y="640"/>
                  </a:lnTo>
                  <a:lnTo>
                    <a:pt x="1482" y="640"/>
                  </a:lnTo>
                  <a:lnTo>
                    <a:pt x="1477" y="649"/>
                  </a:lnTo>
                  <a:lnTo>
                    <a:pt x="1477" y="649"/>
                  </a:lnTo>
                  <a:lnTo>
                    <a:pt x="1472" y="659"/>
                  </a:lnTo>
                  <a:lnTo>
                    <a:pt x="1470" y="662"/>
                  </a:lnTo>
                  <a:lnTo>
                    <a:pt x="1469" y="663"/>
                  </a:lnTo>
                  <a:lnTo>
                    <a:pt x="1469" y="663"/>
                  </a:lnTo>
                  <a:lnTo>
                    <a:pt x="1469" y="664"/>
                  </a:lnTo>
                  <a:lnTo>
                    <a:pt x="1460" y="658"/>
                  </a:lnTo>
                  <a:close/>
                  <a:moveTo>
                    <a:pt x="1501" y="586"/>
                  </a:moveTo>
                  <a:lnTo>
                    <a:pt x="1505" y="578"/>
                  </a:lnTo>
                  <a:lnTo>
                    <a:pt x="1507" y="575"/>
                  </a:lnTo>
                  <a:lnTo>
                    <a:pt x="1507" y="575"/>
                  </a:lnTo>
                  <a:lnTo>
                    <a:pt x="1507" y="573"/>
                  </a:lnTo>
                  <a:lnTo>
                    <a:pt x="1508" y="572"/>
                  </a:lnTo>
                  <a:lnTo>
                    <a:pt x="1510" y="568"/>
                  </a:lnTo>
                  <a:lnTo>
                    <a:pt x="1510" y="568"/>
                  </a:lnTo>
                  <a:lnTo>
                    <a:pt x="1515" y="558"/>
                  </a:lnTo>
                  <a:lnTo>
                    <a:pt x="1521" y="548"/>
                  </a:lnTo>
                  <a:lnTo>
                    <a:pt x="1522" y="545"/>
                  </a:lnTo>
                  <a:lnTo>
                    <a:pt x="1522" y="545"/>
                  </a:lnTo>
                  <a:lnTo>
                    <a:pt x="1523" y="543"/>
                  </a:lnTo>
                  <a:lnTo>
                    <a:pt x="1524" y="542"/>
                  </a:lnTo>
                  <a:lnTo>
                    <a:pt x="1525" y="540"/>
                  </a:lnTo>
                  <a:lnTo>
                    <a:pt x="1534" y="545"/>
                  </a:lnTo>
                  <a:lnTo>
                    <a:pt x="1533" y="547"/>
                  </a:lnTo>
                  <a:lnTo>
                    <a:pt x="1533" y="548"/>
                  </a:lnTo>
                  <a:lnTo>
                    <a:pt x="1532" y="550"/>
                  </a:lnTo>
                  <a:lnTo>
                    <a:pt x="1530" y="553"/>
                  </a:lnTo>
                  <a:lnTo>
                    <a:pt x="1530" y="553"/>
                  </a:lnTo>
                  <a:lnTo>
                    <a:pt x="1525" y="563"/>
                  </a:lnTo>
                  <a:lnTo>
                    <a:pt x="1519" y="573"/>
                  </a:lnTo>
                  <a:lnTo>
                    <a:pt x="1518" y="577"/>
                  </a:lnTo>
                  <a:lnTo>
                    <a:pt x="1518" y="577"/>
                  </a:lnTo>
                  <a:lnTo>
                    <a:pt x="1517" y="578"/>
                  </a:lnTo>
                  <a:lnTo>
                    <a:pt x="1516" y="580"/>
                  </a:lnTo>
                  <a:lnTo>
                    <a:pt x="1514" y="583"/>
                  </a:lnTo>
                  <a:lnTo>
                    <a:pt x="1514" y="583"/>
                  </a:lnTo>
                  <a:lnTo>
                    <a:pt x="1510" y="591"/>
                  </a:lnTo>
                  <a:lnTo>
                    <a:pt x="1501" y="586"/>
                  </a:lnTo>
                  <a:close/>
                  <a:moveTo>
                    <a:pt x="1539" y="513"/>
                  </a:moveTo>
                  <a:lnTo>
                    <a:pt x="1539" y="512"/>
                  </a:lnTo>
                  <a:lnTo>
                    <a:pt x="1540" y="511"/>
                  </a:lnTo>
                  <a:lnTo>
                    <a:pt x="1542" y="507"/>
                  </a:lnTo>
                  <a:lnTo>
                    <a:pt x="1542" y="507"/>
                  </a:lnTo>
                  <a:lnTo>
                    <a:pt x="1547" y="496"/>
                  </a:lnTo>
                  <a:lnTo>
                    <a:pt x="1552" y="486"/>
                  </a:lnTo>
                  <a:lnTo>
                    <a:pt x="1554" y="482"/>
                  </a:lnTo>
                  <a:lnTo>
                    <a:pt x="1555" y="481"/>
                  </a:lnTo>
                  <a:lnTo>
                    <a:pt x="1555" y="479"/>
                  </a:lnTo>
                  <a:lnTo>
                    <a:pt x="1557" y="475"/>
                  </a:lnTo>
                  <a:lnTo>
                    <a:pt x="1557" y="475"/>
                  </a:lnTo>
                  <a:lnTo>
                    <a:pt x="1562" y="466"/>
                  </a:lnTo>
                  <a:lnTo>
                    <a:pt x="1571" y="471"/>
                  </a:lnTo>
                  <a:lnTo>
                    <a:pt x="1567" y="480"/>
                  </a:lnTo>
                  <a:lnTo>
                    <a:pt x="1565" y="484"/>
                  </a:lnTo>
                  <a:lnTo>
                    <a:pt x="1564" y="486"/>
                  </a:lnTo>
                  <a:lnTo>
                    <a:pt x="1563" y="487"/>
                  </a:lnTo>
                  <a:lnTo>
                    <a:pt x="1561" y="491"/>
                  </a:lnTo>
                  <a:lnTo>
                    <a:pt x="1556" y="501"/>
                  </a:lnTo>
                  <a:lnTo>
                    <a:pt x="1556" y="501"/>
                  </a:lnTo>
                  <a:lnTo>
                    <a:pt x="1551" y="512"/>
                  </a:lnTo>
                  <a:lnTo>
                    <a:pt x="1549" y="516"/>
                  </a:lnTo>
                  <a:lnTo>
                    <a:pt x="1549" y="516"/>
                  </a:lnTo>
                  <a:lnTo>
                    <a:pt x="1548" y="517"/>
                  </a:lnTo>
                  <a:lnTo>
                    <a:pt x="1548" y="517"/>
                  </a:lnTo>
                  <a:lnTo>
                    <a:pt x="1539" y="513"/>
                  </a:lnTo>
                  <a:close/>
                  <a:moveTo>
                    <a:pt x="1576" y="438"/>
                  </a:moveTo>
                  <a:lnTo>
                    <a:pt x="1578" y="432"/>
                  </a:lnTo>
                  <a:lnTo>
                    <a:pt x="1584" y="421"/>
                  </a:lnTo>
                  <a:lnTo>
                    <a:pt x="1585" y="418"/>
                  </a:lnTo>
                  <a:lnTo>
                    <a:pt x="1586" y="416"/>
                  </a:lnTo>
                  <a:lnTo>
                    <a:pt x="1587" y="415"/>
                  </a:lnTo>
                  <a:lnTo>
                    <a:pt x="1589" y="411"/>
                  </a:lnTo>
                  <a:lnTo>
                    <a:pt x="1589" y="411"/>
                  </a:lnTo>
                  <a:lnTo>
                    <a:pt x="1594" y="400"/>
                  </a:lnTo>
                  <a:lnTo>
                    <a:pt x="1594" y="400"/>
                  </a:lnTo>
                  <a:lnTo>
                    <a:pt x="1598" y="391"/>
                  </a:lnTo>
                  <a:lnTo>
                    <a:pt x="1608" y="396"/>
                  </a:lnTo>
                  <a:lnTo>
                    <a:pt x="1603" y="405"/>
                  </a:lnTo>
                  <a:lnTo>
                    <a:pt x="1598" y="416"/>
                  </a:lnTo>
                  <a:lnTo>
                    <a:pt x="1596" y="420"/>
                  </a:lnTo>
                  <a:lnTo>
                    <a:pt x="1596" y="421"/>
                  </a:lnTo>
                  <a:lnTo>
                    <a:pt x="1595" y="423"/>
                  </a:lnTo>
                  <a:lnTo>
                    <a:pt x="1593" y="426"/>
                  </a:lnTo>
                  <a:lnTo>
                    <a:pt x="1593" y="426"/>
                  </a:lnTo>
                  <a:lnTo>
                    <a:pt x="1588" y="437"/>
                  </a:lnTo>
                  <a:lnTo>
                    <a:pt x="1585" y="442"/>
                  </a:lnTo>
                  <a:lnTo>
                    <a:pt x="1576" y="438"/>
                  </a:lnTo>
                  <a:close/>
                  <a:moveTo>
                    <a:pt x="1612" y="363"/>
                  </a:moveTo>
                  <a:lnTo>
                    <a:pt x="1615" y="356"/>
                  </a:lnTo>
                  <a:lnTo>
                    <a:pt x="1617" y="352"/>
                  </a:lnTo>
                  <a:lnTo>
                    <a:pt x="1618" y="351"/>
                  </a:lnTo>
                  <a:lnTo>
                    <a:pt x="1618" y="349"/>
                  </a:lnTo>
                  <a:lnTo>
                    <a:pt x="1620" y="346"/>
                  </a:lnTo>
                  <a:lnTo>
                    <a:pt x="1620" y="346"/>
                  </a:lnTo>
                  <a:lnTo>
                    <a:pt x="1626" y="335"/>
                  </a:lnTo>
                  <a:lnTo>
                    <a:pt x="1631" y="324"/>
                  </a:lnTo>
                  <a:lnTo>
                    <a:pt x="1633" y="320"/>
                  </a:lnTo>
                  <a:lnTo>
                    <a:pt x="1633" y="319"/>
                  </a:lnTo>
                  <a:lnTo>
                    <a:pt x="1634" y="317"/>
                  </a:lnTo>
                  <a:lnTo>
                    <a:pt x="1635" y="316"/>
                  </a:lnTo>
                  <a:lnTo>
                    <a:pt x="1644" y="321"/>
                  </a:lnTo>
                  <a:lnTo>
                    <a:pt x="1644" y="322"/>
                  </a:lnTo>
                  <a:lnTo>
                    <a:pt x="1644" y="322"/>
                  </a:lnTo>
                  <a:lnTo>
                    <a:pt x="1643" y="324"/>
                  </a:lnTo>
                  <a:lnTo>
                    <a:pt x="1642" y="325"/>
                  </a:lnTo>
                  <a:lnTo>
                    <a:pt x="1640" y="329"/>
                  </a:lnTo>
                  <a:lnTo>
                    <a:pt x="1640" y="328"/>
                  </a:lnTo>
                  <a:lnTo>
                    <a:pt x="1635" y="339"/>
                  </a:lnTo>
                  <a:lnTo>
                    <a:pt x="1630" y="351"/>
                  </a:lnTo>
                  <a:lnTo>
                    <a:pt x="1628" y="354"/>
                  </a:lnTo>
                  <a:lnTo>
                    <a:pt x="1627" y="356"/>
                  </a:lnTo>
                  <a:lnTo>
                    <a:pt x="1626" y="357"/>
                  </a:lnTo>
                  <a:lnTo>
                    <a:pt x="1624" y="361"/>
                  </a:lnTo>
                  <a:lnTo>
                    <a:pt x="1624" y="361"/>
                  </a:lnTo>
                  <a:lnTo>
                    <a:pt x="1621" y="367"/>
                  </a:lnTo>
                  <a:lnTo>
                    <a:pt x="1612" y="363"/>
                  </a:lnTo>
                  <a:close/>
                  <a:moveTo>
                    <a:pt x="1649" y="288"/>
                  </a:moveTo>
                  <a:lnTo>
                    <a:pt x="1649" y="287"/>
                  </a:lnTo>
                  <a:lnTo>
                    <a:pt x="1650" y="286"/>
                  </a:lnTo>
                  <a:lnTo>
                    <a:pt x="1652" y="282"/>
                  </a:lnTo>
                  <a:lnTo>
                    <a:pt x="1657" y="272"/>
                  </a:lnTo>
                  <a:lnTo>
                    <a:pt x="1657" y="272"/>
                  </a:lnTo>
                  <a:lnTo>
                    <a:pt x="1662" y="261"/>
                  </a:lnTo>
                  <a:lnTo>
                    <a:pt x="1664" y="258"/>
                  </a:lnTo>
                  <a:lnTo>
                    <a:pt x="1665" y="256"/>
                  </a:lnTo>
                  <a:lnTo>
                    <a:pt x="1666" y="255"/>
                  </a:lnTo>
                  <a:lnTo>
                    <a:pt x="1668" y="251"/>
                  </a:lnTo>
                  <a:lnTo>
                    <a:pt x="1668" y="251"/>
                  </a:lnTo>
                  <a:lnTo>
                    <a:pt x="1672" y="242"/>
                  </a:lnTo>
                  <a:lnTo>
                    <a:pt x="1682" y="247"/>
                  </a:lnTo>
                  <a:lnTo>
                    <a:pt x="1677" y="256"/>
                  </a:lnTo>
                  <a:lnTo>
                    <a:pt x="1675" y="259"/>
                  </a:lnTo>
                  <a:lnTo>
                    <a:pt x="1675" y="259"/>
                  </a:lnTo>
                  <a:lnTo>
                    <a:pt x="1674" y="261"/>
                  </a:lnTo>
                  <a:lnTo>
                    <a:pt x="1674" y="262"/>
                  </a:lnTo>
                  <a:lnTo>
                    <a:pt x="1672" y="266"/>
                  </a:lnTo>
                  <a:lnTo>
                    <a:pt x="1666" y="277"/>
                  </a:lnTo>
                  <a:lnTo>
                    <a:pt x="1661" y="287"/>
                  </a:lnTo>
                  <a:lnTo>
                    <a:pt x="1661" y="287"/>
                  </a:lnTo>
                  <a:lnTo>
                    <a:pt x="1659" y="291"/>
                  </a:lnTo>
                  <a:lnTo>
                    <a:pt x="1659" y="292"/>
                  </a:lnTo>
                  <a:lnTo>
                    <a:pt x="1658" y="293"/>
                  </a:lnTo>
                  <a:lnTo>
                    <a:pt x="1649" y="288"/>
                  </a:lnTo>
                  <a:close/>
                  <a:moveTo>
                    <a:pt x="1687" y="214"/>
                  </a:moveTo>
                  <a:lnTo>
                    <a:pt x="1689" y="211"/>
                  </a:lnTo>
                  <a:lnTo>
                    <a:pt x="1689" y="211"/>
                  </a:lnTo>
                  <a:lnTo>
                    <a:pt x="1694" y="201"/>
                  </a:lnTo>
                  <a:lnTo>
                    <a:pt x="1696" y="198"/>
                  </a:lnTo>
                  <a:lnTo>
                    <a:pt x="1696" y="199"/>
                  </a:lnTo>
                  <a:lnTo>
                    <a:pt x="1696" y="197"/>
                  </a:lnTo>
                  <a:lnTo>
                    <a:pt x="1697" y="196"/>
                  </a:lnTo>
                  <a:lnTo>
                    <a:pt x="1699" y="193"/>
                  </a:lnTo>
                  <a:lnTo>
                    <a:pt x="1705" y="183"/>
                  </a:lnTo>
                  <a:lnTo>
                    <a:pt x="1704" y="183"/>
                  </a:lnTo>
                  <a:lnTo>
                    <a:pt x="1710" y="174"/>
                  </a:lnTo>
                  <a:lnTo>
                    <a:pt x="1710" y="174"/>
                  </a:lnTo>
                  <a:lnTo>
                    <a:pt x="1712" y="171"/>
                  </a:lnTo>
                  <a:lnTo>
                    <a:pt x="1713" y="169"/>
                  </a:lnTo>
                  <a:lnTo>
                    <a:pt x="1712" y="170"/>
                  </a:lnTo>
                  <a:lnTo>
                    <a:pt x="1713" y="169"/>
                  </a:lnTo>
                  <a:lnTo>
                    <a:pt x="1722" y="174"/>
                  </a:lnTo>
                  <a:lnTo>
                    <a:pt x="1721" y="175"/>
                  </a:lnTo>
                  <a:lnTo>
                    <a:pt x="1720" y="176"/>
                  </a:lnTo>
                  <a:lnTo>
                    <a:pt x="1721" y="176"/>
                  </a:lnTo>
                  <a:lnTo>
                    <a:pt x="1719" y="179"/>
                  </a:lnTo>
                  <a:lnTo>
                    <a:pt x="1713" y="189"/>
                  </a:lnTo>
                  <a:lnTo>
                    <a:pt x="1708" y="198"/>
                  </a:lnTo>
                  <a:lnTo>
                    <a:pt x="1708" y="198"/>
                  </a:lnTo>
                  <a:lnTo>
                    <a:pt x="1707" y="201"/>
                  </a:lnTo>
                  <a:lnTo>
                    <a:pt x="1706" y="202"/>
                  </a:lnTo>
                  <a:lnTo>
                    <a:pt x="1705" y="204"/>
                  </a:lnTo>
                  <a:lnTo>
                    <a:pt x="1703" y="207"/>
                  </a:lnTo>
                  <a:lnTo>
                    <a:pt x="1703" y="207"/>
                  </a:lnTo>
                  <a:lnTo>
                    <a:pt x="1698" y="216"/>
                  </a:lnTo>
                  <a:lnTo>
                    <a:pt x="1696" y="219"/>
                  </a:lnTo>
                  <a:lnTo>
                    <a:pt x="1687" y="214"/>
                  </a:lnTo>
                  <a:close/>
                  <a:moveTo>
                    <a:pt x="1729" y="142"/>
                  </a:moveTo>
                  <a:lnTo>
                    <a:pt x="1731" y="139"/>
                  </a:lnTo>
                  <a:lnTo>
                    <a:pt x="1736" y="131"/>
                  </a:lnTo>
                  <a:lnTo>
                    <a:pt x="1736" y="131"/>
                  </a:lnTo>
                  <a:lnTo>
                    <a:pt x="1741" y="123"/>
                  </a:lnTo>
                  <a:lnTo>
                    <a:pt x="1744" y="119"/>
                  </a:lnTo>
                  <a:lnTo>
                    <a:pt x="1744" y="119"/>
                  </a:lnTo>
                  <a:lnTo>
                    <a:pt x="1746" y="115"/>
                  </a:lnTo>
                  <a:lnTo>
                    <a:pt x="1752" y="108"/>
                  </a:lnTo>
                  <a:lnTo>
                    <a:pt x="1752" y="108"/>
                  </a:lnTo>
                  <a:lnTo>
                    <a:pt x="1757" y="100"/>
                  </a:lnTo>
                  <a:lnTo>
                    <a:pt x="1758" y="99"/>
                  </a:lnTo>
                  <a:lnTo>
                    <a:pt x="1767" y="105"/>
                  </a:lnTo>
                  <a:lnTo>
                    <a:pt x="1766" y="106"/>
                  </a:lnTo>
                  <a:lnTo>
                    <a:pt x="1761" y="114"/>
                  </a:lnTo>
                  <a:lnTo>
                    <a:pt x="1755" y="121"/>
                  </a:lnTo>
                  <a:lnTo>
                    <a:pt x="1755" y="121"/>
                  </a:lnTo>
                  <a:lnTo>
                    <a:pt x="1753" y="125"/>
                  </a:lnTo>
                  <a:lnTo>
                    <a:pt x="1750" y="129"/>
                  </a:lnTo>
                  <a:lnTo>
                    <a:pt x="1750" y="129"/>
                  </a:lnTo>
                  <a:lnTo>
                    <a:pt x="1745" y="137"/>
                  </a:lnTo>
                  <a:lnTo>
                    <a:pt x="1739" y="145"/>
                  </a:lnTo>
                  <a:lnTo>
                    <a:pt x="1739" y="145"/>
                  </a:lnTo>
                  <a:lnTo>
                    <a:pt x="1738" y="148"/>
                  </a:lnTo>
                  <a:lnTo>
                    <a:pt x="1729" y="142"/>
                  </a:lnTo>
                  <a:close/>
                  <a:moveTo>
                    <a:pt x="1777" y="74"/>
                  </a:moveTo>
                  <a:lnTo>
                    <a:pt x="1778" y="73"/>
                  </a:lnTo>
                  <a:lnTo>
                    <a:pt x="1784" y="67"/>
                  </a:lnTo>
                  <a:lnTo>
                    <a:pt x="1784" y="67"/>
                  </a:lnTo>
                  <a:lnTo>
                    <a:pt x="1789" y="61"/>
                  </a:lnTo>
                  <a:lnTo>
                    <a:pt x="1792" y="58"/>
                  </a:lnTo>
                  <a:lnTo>
                    <a:pt x="1792" y="58"/>
                  </a:lnTo>
                  <a:lnTo>
                    <a:pt x="1794" y="55"/>
                  </a:lnTo>
                  <a:lnTo>
                    <a:pt x="1800" y="49"/>
                  </a:lnTo>
                  <a:lnTo>
                    <a:pt x="1800" y="50"/>
                  </a:lnTo>
                  <a:lnTo>
                    <a:pt x="1805" y="45"/>
                  </a:lnTo>
                  <a:lnTo>
                    <a:pt x="1808" y="42"/>
                  </a:lnTo>
                  <a:lnTo>
                    <a:pt x="1810" y="40"/>
                  </a:lnTo>
                  <a:lnTo>
                    <a:pt x="1815" y="36"/>
                  </a:lnTo>
                  <a:lnTo>
                    <a:pt x="1821" y="44"/>
                  </a:lnTo>
                  <a:lnTo>
                    <a:pt x="1817" y="48"/>
                  </a:lnTo>
                  <a:lnTo>
                    <a:pt x="1817" y="48"/>
                  </a:lnTo>
                  <a:lnTo>
                    <a:pt x="1815" y="49"/>
                  </a:lnTo>
                  <a:lnTo>
                    <a:pt x="1815" y="49"/>
                  </a:lnTo>
                  <a:lnTo>
                    <a:pt x="1812" y="52"/>
                  </a:lnTo>
                  <a:lnTo>
                    <a:pt x="1807" y="57"/>
                  </a:lnTo>
                  <a:lnTo>
                    <a:pt x="1801" y="63"/>
                  </a:lnTo>
                  <a:lnTo>
                    <a:pt x="1802" y="62"/>
                  </a:lnTo>
                  <a:lnTo>
                    <a:pt x="1800" y="65"/>
                  </a:lnTo>
                  <a:lnTo>
                    <a:pt x="1797" y="68"/>
                  </a:lnTo>
                  <a:lnTo>
                    <a:pt x="1792" y="74"/>
                  </a:lnTo>
                  <a:lnTo>
                    <a:pt x="1786" y="80"/>
                  </a:lnTo>
                  <a:lnTo>
                    <a:pt x="1786" y="79"/>
                  </a:lnTo>
                  <a:lnTo>
                    <a:pt x="1786" y="80"/>
                  </a:lnTo>
                  <a:lnTo>
                    <a:pt x="1777" y="74"/>
                  </a:lnTo>
                  <a:close/>
                  <a:moveTo>
                    <a:pt x="1841" y="16"/>
                  </a:moveTo>
                  <a:lnTo>
                    <a:pt x="1843" y="16"/>
                  </a:lnTo>
                  <a:lnTo>
                    <a:pt x="1843" y="16"/>
                  </a:lnTo>
                  <a:lnTo>
                    <a:pt x="1848" y="13"/>
                  </a:lnTo>
                  <a:lnTo>
                    <a:pt x="1854" y="10"/>
                  </a:lnTo>
                  <a:lnTo>
                    <a:pt x="1853" y="10"/>
                  </a:lnTo>
                  <a:lnTo>
                    <a:pt x="1856" y="9"/>
                  </a:lnTo>
                  <a:lnTo>
                    <a:pt x="1860" y="7"/>
                  </a:lnTo>
                  <a:lnTo>
                    <a:pt x="1859" y="7"/>
                  </a:lnTo>
                  <a:lnTo>
                    <a:pt x="1864" y="6"/>
                  </a:lnTo>
                  <a:lnTo>
                    <a:pt x="1870" y="4"/>
                  </a:lnTo>
                  <a:lnTo>
                    <a:pt x="1869" y="4"/>
                  </a:lnTo>
                  <a:lnTo>
                    <a:pt x="1872" y="3"/>
                  </a:lnTo>
                  <a:lnTo>
                    <a:pt x="1876" y="2"/>
                  </a:lnTo>
                  <a:lnTo>
                    <a:pt x="1876" y="2"/>
                  </a:lnTo>
                  <a:lnTo>
                    <a:pt x="1881" y="1"/>
                  </a:lnTo>
                  <a:lnTo>
                    <a:pt x="1887" y="0"/>
                  </a:lnTo>
                  <a:lnTo>
                    <a:pt x="1886" y="0"/>
                  </a:lnTo>
                  <a:lnTo>
                    <a:pt x="1889" y="0"/>
                  </a:lnTo>
                  <a:lnTo>
                    <a:pt x="1891" y="0"/>
                  </a:lnTo>
                  <a:lnTo>
                    <a:pt x="1891" y="10"/>
                  </a:lnTo>
                  <a:lnTo>
                    <a:pt x="1890" y="10"/>
                  </a:lnTo>
                  <a:lnTo>
                    <a:pt x="1891" y="10"/>
                  </a:lnTo>
                  <a:lnTo>
                    <a:pt x="1889" y="10"/>
                  </a:lnTo>
                  <a:lnTo>
                    <a:pt x="1882" y="11"/>
                  </a:lnTo>
                  <a:lnTo>
                    <a:pt x="1883" y="11"/>
                  </a:lnTo>
                  <a:lnTo>
                    <a:pt x="1878" y="12"/>
                  </a:lnTo>
                  <a:lnTo>
                    <a:pt x="1875" y="13"/>
                  </a:lnTo>
                  <a:lnTo>
                    <a:pt x="1876" y="12"/>
                  </a:lnTo>
                  <a:lnTo>
                    <a:pt x="1874" y="13"/>
                  </a:lnTo>
                  <a:lnTo>
                    <a:pt x="1868" y="16"/>
                  </a:lnTo>
                  <a:lnTo>
                    <a:pt x="1868" y="16"/>
                  </a:lnTo>
                  <a:lnTo>
                    <a:pt x="1863" y="18"/>
                  </a:lnTo>
                  <a:lnTo>
                    <a:pt x="1860" y="18"/>
                  </a:lnTo>
                  <a:lnTo>
                    <a:pt x="1861" y="18"/>
                  </a:lnTo>
                  <a:lnTo>
                    <a:pt x="1858" y="19"/>
                  </a:lnTo>
                  <a:lnTo>
                    <a:pt x="1852" y="22"/>
                  </a:lnTo>
                  <a:lnTo>
                    <a:pt x="1853" y="22"/>
                  </a:lnTo>
                  <a:lnTo>
                    <a:pt x="1848" y="25"/>
                  </a:lnTo>
                  <a:lnTo>
                    <a:pt x="1845" y="26"/>
                  </a:lnTo>
                  <a:lnTo>
                    <a:pt x="1841" y="16"/>
                  </a:lnTo>
                  <a:close/>
                  <a:moveTo>
                    <a:pt x="1924" y="2"/>
                  </a:moveTo>
                  <a:lnTo>
                    <a:pt x="1925" y="2"/>
                  </a:lnTo>
                  <a:lnTo>
                    <a:pt x="1930" y="4"/>
                  </a:lnTo>
                  <a:lnTo>
                    <a:pt x="1930" y="4"/>
                  </a:lnTo>
                  <a:lnTo>
                    <a:pt x="1936" y="5"/>
                  </a:lnTo>
                  <a:lnTo>
                    <a:pt x="1939" y="6"/>
                  </a:lnTo>
                  <a:lnTo>
                    <a:pt x="1942" y="7"/>
                  </a:lnTo>
                  <a:lnTo>
                    <a:pt x="1947" y="10"/>
                  </a:lnTo>
                  <a:lnTo>
                    <a:pt x="1947" y="10"/>
                  </a:lnTo>
                  <a:lnTo>
                    <a:pt x="1953" y="12"/>
                  </a:lnTo>
                  <a:lnTo>
                    <a:pt x="1955" y="13"/>
                  </a:lnTo>
                  <a:lnTo>
                    <a:pt x="1958" y="15"/>
                  </a:lnTo>
                  <a:lnTo>
                    <a:pt x="1963" y="18"/>
                  </a:lnTo>
                  <a:lnTo>
                    <a:pt x="1969" y="22"/>
                  </a:lnTo>
                  <a:lnTo>
                    <a:pt x="1971" y="23"/>
                  </a:lnTo>
                  <a:lnTo>
                    <a:pt x="1972" y="24"/>
                  </a:lnTo>
                  <a:lnTo>
                    <a:pt x="1966" y="32"/>
                  </a:lnTo>
                  <a:lnTo>
                    <a:pt x="1965" y="32"/>
                  </a:lnTo>
                  <a:lnTo>
                    <a:pt x="1966" y="32"/>
                  </a:lnTo>
                  <a:lnTo>
                    <a:pt x="1963" y="30"/>
                  </a:lnTo>
                  <a:lnTo>
                    <a:pt x="1963" y="30"/>
                  </a:lnTo>
                  <a:lnTo>
                    <a:pt x="1958" y="27"/>
                  </a:lnTo>
                  <a:lnTo>
                    <a:pt x="1958" y="27"/>
                  </a:lnTo>
                  <a:lnTo>
                    <a:pt x="1953" y="24"/>
                  </a:lnTo>
                  <a:lnTo>
                    <a:pt x="1950" y="23"/>
                  </a:lnTo>
                  <a:lnTo>
                    <a:pt x="1950" y="23"/>
                  </a:lnTo>
                  <a:lnTo>
                    <a:pt x="1948" y="22"/>
                  </a:lnTo>
                  <a:lnTo>
                    <a:pt x="1948" y="22"/>
                  </a:lnTo>
                  <a:lnTo>
                    <a:pt x="1943" y="19"/>
                  </a:lnTo>
                  <a:lnTo>
                    <a:pt x="1937" y="17"/>
                  </a:lnTo>
                  <a:lnTo>
                    <a:pt x="1938" y="17"/>
                  </a:lnTo>
                  <a:lnTo>
                    <a:pt x="1935" y="16"/>
                  </a:lnTo>
                  <a:lnTo>
                    <a:pt x="1935" y="16"/>
                  </a:lnTo>
                  <a:lnTo>
                    <a:pt x="1933" y="15"/>
                  </a:lnTo>
                  <a:lnTo>
                    <a:pt x="1933" y="15"/>
                  </a:lnTo>
                  <a:lnTo>
                    <a:pt x="1928" y="14"/>
                  </a:lnTo>
                  <a:lnTo>
                    <a:pt x="1923" y="12"/>
                  </a:lnTo>
                  <a:lnTo>
                    <a:pt x="1921" y="12"/>
                  </a:lnTo>
                  <a:lnTo>
                    <a:pt x="1924" y="2"/>
                  </a:lnTo>
                  <a:close/>
                  <a:moveTo>
                    <a:pt x="1997" y="43"/>
                  </a:moveTo>
                  <a:lnTo>
                    <a:pt x="2001" y="46"/>
                  </a:lnTo>
                  <a:lnTo>
                    <a:pt x="2003" y="49"/>
                  </a:lnTo>
                  <a:lnTo>
                    <a:pt x="2006" y="51"/>
                  </a:lnTo>
                  <a:lnTo>
                    <a:pt x="2011" y="57"/>
                  </a:lnTo>
                  <a:lnTo>
                    <a:pt x="2017" y="62"/>
                  </a:lnTo>
                  <a:lnTo>
                    <a:pt x="2019" y="64"/>
                  </a:lnTo>
                  <a:lnTo>
                    <a:pt x="2022" y="67"/>
                  </a:lnTo>
                  <a:lnTo>
                    <a:pt x="2028" y="73"/>
                  </a:lnTo>
                  <a:lnTo>
                    <a:pt x="2033" y="79"/>
                  </a:lnTo>
                  <a:lnTo>
                    <a:pt x="2032" y="79"/>
                  </a:lnTo>
                  <a:lnTo>
                    <a:pt x="2034" y="81"/>
                  </a:lnTo>
                  <a:lnTo>
                    <a:pt x="2027" y="88"/>
                  </a:lnTo>
                  <a:lnTo>
                    <a:pt x="2025" y="86"/>
                  </a:lnTo>
                  <a:lnTo>
                    <a:pt x="2020" y="80"/>
                  </a:lnTo>
                  <a:lnTo>
                    <a:pt x="2014" y="74"/>
                  </a:lnTo>
                  <a:lnTo>
                    <a:pt x="2015" y="74"/>
                  </a:lnTo>
                  <a:lnTo>
                    <a:pt x="2012" y="72"/>
                  </a:lnTo>
                  <a:lnTo>
                    <a:pt x="2010" y="69"/>
                  </a:lnTo>
                  <a:lnTo>
                    <a:pt x="2004" y="64"/>
                  </a:lnTo>
                  <a:lnTo>
                    <a:pt x="1999" y="58"/>
                  </a:lnTo>
                  <a:lnTo>
                    <a:pt x="1999" y="59"/>
                  </a:lnTo>
                  <a:lnTo>
                    <a:pt x="1996" y="57"/>
                  </a:lnTo>
                  <a:lnTo>
                    <a:pt x="1994" y="54"/>
                  </a:lnTo>
                  <a:lnTo>
                    <a:pt x="1990" y="51"/>
                  </a:lnTo>
                  <a:lnTo>
                    <a:pt x="1997" y="43"/>
                  </a:lnTo>
                  <a:close/>
                  <a:moveTo>
                    <a:pt x="2055" y="105"/>
                  </a:moveTo>
                  <a:lnTo>
                    <a:pt x="2059" y="112"/>
                  </a:lnTo>
                  <a:lnTo>
                    <a:pt x="2059" y="112"/>
                  </a:lnTo>
                  <a:lnTo>
                    <a:pt x="2064" y="118"/>
                  </a:lnTo>
                  <a:lnTo>
                    <a:pt x="2067" y="122"/>
                  </a:lnTo>
                  <a:lnTo>
                    <a:pt x="2070" y="125"/>
                  </a:lnTo>
                  <a:lnTo>
                    <a:pt x="2075" y="133"/>
                  </a:lnTo>
                  <a:lnTo>
                    <a:pt x="2080" y="141"/>
                  </a:lnTo>
                  <a:lnTo>
                    <a:pt x="2080" y="140"/>
                  </a:lnTo>
                  <a:lnTo>
                    <a:pt x="2083" y="144"/>
                  </a:lnTo>
                  <a:lnTo>
                    <a:pt x="2085" y="147"/>
                  </a:lnTo>
                  <a:lnTo>
                    <a:pt x="2077" y="153"/>
                  </a:lnTo>
                  <a:lnTo>
                    <a:pt x="2074" y="150"/>
                  </a:lnTo>
                  <a:lnTo>
                    <a:pt x="2075" y="150"/>
                  </a:lnTo>
                  <a:lnTo>
                    <a:pt x="2072" y="147"/>
                  </a:lnTo>
                  <a:lnTo>
                    <a:pt x="2067" y="139"/>
                  </a:lnTo>
                  <a:lnTo>
                    <a:pt x="2061" y="131"/>
                  </a:lnTo>
                  <a:lnTo>
                    <a:pt x="2062" y="132"/>
                  </a:lnTo>
                  <a:lnTo>
                    <a:pt x="2059" y="128"/>
                  </a:lnTo>
                  <a:lnTo>
                    <a:pt x="2056" y="125"/>
                  </a:lnTo>
                  <a:lnTo>
                    <a:pt x="2051" y="118"/>
                  </a:lnTo>
                  <a:lnTo>
                    <a:pt x="2046" y="111"/>
                  </a:lnTo>
                  <a:lnTo>
                    <a:pt x="2055" y="105"/>
                  </a:lnTo>
                  <a:close/>
                  <a:moveTo>
                    <a:pt x="2103" y="173"/>
                  </a:moveTo>
                  <a:lnTo>
                    <a:pt x="2107" y="179"/>
                  </a:lnTo>
                  <a:lnTo>
                    <a:pt x="2112" y="187"/>
                  </a:lnTo>
                  <a:lnTo>
                    <a:pt x="2112" y="187"/>
                  </a:lnTo>
                  <a:lnTo>
                    <a:pt x="2115" y="191"/>
                  </a:lnTo>
                  <a:lnTo>
                    <a:pt x="2117" y="195"/>
                  </a:lnTo>
                  <a:lnTo>
                    <a:pt x="2122" y="203"/>
                  </a:lnTo>
                  <a:lnTo>
                    <a:pt x="2128" y="211"/>
                  </a:lnTo>
                  <a:lnTo>
                    <a:pt x="2130" y="216"/>
                  </a:lnTo>
                  <a:lnTo>
                    <a:pt x="2131" y="217"/>
                  </a:lnTo>
                  <a:lnTo>
                    <a:pt x="2122" y="222"/>
                  </a:lnTo>
                  <a:lnTo>
                    <a:pt x="2122" y="221"/>
                  </a:lnTo>
                  <a:lnTo>
                    <a:pt x="2119" y="217"/>
                  </a:lnTo>
                  <a:lnTo>
                    <a:pt x="2114" y="209"/>
                  </a:lnTo>
                  <a:lnTo>
                    <a:pt x="2109" y="201"/>
                  </a:lnTo>
                  <a:lnTo>
                    <a:pt x="2106" y="196"/>
                  </a:lnTo>
                  <a:lnTo>
                    <a:pt x="2106" y="196"/>
                  </a:lnTo>
                  <a:lnTo>
                    <a:pt x="2103" y="193"/>
                  </a:lnTo>
                  <a:lnTo>
                    <a:pt x="2098" y="184"/>
                  </a:lnTo>
                  <a:lnTo>
                    <a:pt x="2094" y="179"/>
                  </a:lnTo>
                  <a:lnTo>
                    <a:pt x="2103" y="173"/>
                  </a:lnTo>
                  <a:close/>
                  <a:moveTo>
                    <a:pt x="2148" y="243"/>
                  </a:moveTo>
                  <a:lnTo>
                    <a:pt x="2149" y="245"/>
                  </a:lnTo>
                  <a:lnTo>
                    <a:pt x="2154" y="254"/>
                  </a:lnTo>
                  <a:lnTo>
                    <a:pt x="2154" y="254"/>
                  </a:lnTo>
                  <a:lnTo>
                    <a:pt x="2159" y="263"/>
                  </a:lnTo>
                  <a:lnTo>
                    <a:pt x="2159" y="263"/>
                  </a:lnTo>
                  <a:lnTo>
                    <a:pt x="2161" y="266"/>
                  </a:lnTo>
                  <a:lnTo>
                    <a:pt x="2161" y="266"/>
                  </a:lnTo>
                  <a:lnTo>
                    <a:pt x="2162" y="267"/>
                  </a:lnTo>
                  <a:lnTo>
                    <a:pt x="2163" y="269"/>
                  </a:lnTo>
                  <a:lnTo>
                    <a:pt x="2163" y="268"/>
                  </a:lnTo>
                  <a:lnTo>
                    <a:pt x="2164" y="271"/>
                  </a:lnTo>
                  <a:lnTo>
                    <a:pt x="2170" y="280"/>
                  </a:lnTo>
                  <a:lnTo>
                    <a:pt x="2175" y="288"/>
                  </a:lnTo>
                  <a:lnTo>
                    <a:pt x="2166" y="294"/>
                  </a:lnTo>
                  <a:lnTo>
                    <a:pt x="2161" y="285"/>
                  </a:lnTo>
                  <a:lnTo>
                    <a:pt x="2161" y="286"/>
                  </a:lnTo>
                  <a:lnTo>
                    <a:pt x="2156" y="277"/>
                  </a:lnTo>
                  <a:lnTo>
                    <a:pt x="2156" y="277"/>
                  </a:lnTo>
                  <a:lnTo>
                    <a:pt x="2154" y="274"/>
                  </a:lnTo>
                  <a:lnTo>
                    <a:pt x="2153" y="272"/>
                  </a:lnTo>
                  <a:lnTo>
                    <a:pt x="2153" y="273"/>
                  </a:lnTo>
                  <a:lnTo>
                    <a:pt x="2152" y="271"/>
                  </a:lnTo>
                  <a:lnTo>
                    <a:pt x="2151" y="268"/>
                  </a:lnTo>
                  <a:lnTo>
                    <a:pt x="2145" y="260"/>
                  </a:lnTo>
                  <a:lnTo>
                    <a:pt x="2140" y="250"/>
                  </a:lnTo>
                  <a:lnTo>
                    <a:pt x="2140" y="251"/>
                  </a:lnTo>
                  <a:lnTo>
                    <a:pt x="2139" y="249"/>
                  </a:lnTo>
                  <a:lnTo>
                    <a:pt x="2148" y="243"/>
                  </a:lnTo>
                  <a:close/>
                  <a:moveTo>
                    <a:pt x="2190" y="315"/>
                  </a:moveTo>
                  <a:lnTo>
                    <a:pt x="2191" y="316"/>
                  </a:lnTo>
                  <a:lnTo>
                    <a:pt x="2191" y="316"/>
                  </a:lnTo>
                  <a:lnTo>
                    <a:pt x="2193" y="319"/>
                  </a:lnTo>
                  <a:lnTo>
                    <a:pt x="2193" y="319"/>
                  </a:lnTo>
                  <a:lnTo>
                    <a:pt x="2193" y="320"/>
                  </a:lnTo>
                  <a:lnTo>
                    <a:pt x="2194" y="322"/>
                  </a:lnTo>
                  <a:lnTo>
                    <a:pt x="2194" y="321"/>
                  </a:lnTo>
                  <a:lnTo>
                    <a:pt x="2196" y="324"/>
                  </a:lnTo>
                  <a:lnTo>
                    <a:pt x="2201" y="333"/>
                  </a:lnTo>
                  <a:lnTo>
                    <a:pt x="2206" y="342"/>
                  </a:lnTo>
                  <a:lnTo>
                    <a:pt x="2206" y="342"/>
                  </a:lnTo>
                  <a:lnTo>
                    <a:pt x="2208" y="345"/>
                  </a:lnTo>
                  <a:lnTo>
                    <a:pt x="2208" y="345"/>
                  </a:lnTo>
                  <a:lnTo>
                    <a:pt x="2209" y="346"/>
                  </a:lnTo>
                  <a:lnTo>
                    <a:pt x="2210" y="348"/>
                  </a:lnTo>
                  <a:lnTo>
                    <a:pt x="2210" y="348"/>
                  </a:lnTo>
                  <a:lnTo>
                    <a:pt x="2212" y="351"/>
                  </a:lnTo>
                  <a:lnTo>
                    <a:pt x="2217" y="360"/>
                  </a:lnTo>
                  <a:lnTo>
                    <a:pt x="2208" y="365"/>
                  </a:lnTo>
                  <a:lnTo>
                    <a:pt x="2203" y="356"/>
                  </a:lnTo>
                  <a:lnTo>
                    <a:pt x="2203" y="357"/>
                  </a:lnTo>
                  <a:lnTo>
                    <a:pt x="2201" y="353"/>
                  </a:lnTo>
                  <a:lnTo>
                    <a:pt x="2200" y="352"/>
                  </a:lnTo>
                  <a:lnTo>
                    <a:pt x="2200" y="352"/>
                  </a:lnTo>
                  <a:lnTo>
                    <a:pt x="2200" y="351"/>
                  </a:lnTo>
                  <a:lnTo>
                    <a:pt x="2198" y="348"/>
                  </a:lnTo>
                  <a:lnTo>
                    <a:pt x="2192" y="339"/>
                  </a:lnTo>
                  <a:lnTo>
                    <a:pt x="2187" y="330"/>
                  </a:lnTo>
                  <a:lnTo>
                    <a:pt x="2187" y="330"/>
                  </a:lnTo>
                  <a:lnTo>
                    <a:pt x="2185" y="327"/>
                  </a:lnTo>
                  <a:lnTo>
                    <a:pt x="2184" y="325"/>
                  </a:lnTo>
                  <a:lnTo>
                    <a:pt x="2185" y="325"/>
                  </a:lnTo>
                  <a:lnTo>
                    <a:pt x="2184" y="324"/>
                  </a:lnTo>
                  <a:lnTo>
                    <a:pt x="2182" y="321"/>
                  </a:lnTo>
                  <a:lnTo>
                    <a:pt x="2181" y="320"/>
                  </a:lnTo>
                  <a:lnTo>
                    <a:pt x="2190" y="315"/>
                  </a:lnTo>
                  <a:close/>
                  <a:moveTo>
                    <a:pt x="2233" y="387"/>
                  </a:moveTo>
                  <a:lnTo>
                    <a:pt x="2233" y="387"/>
                  </a:lnTo>
                  <a:lnTo>
                    <a:pt x="2238" y="396"/>
                  </a:lnTo>
                  <a:lnTo>
                    <a:pt x="2238" y="396"/>
                  </a:lnTo>
                  <a:lnTo>
                    <a:pt x="2240" y="399"/>
                  </a:lnTo>
                  <a:lnTo>
                    <a:pt x="2240" y="399"/>
                  </a:lnTo>
                  <a:lnTo>
                    <a:pt x="2241" y="400"/>
                  </a:lnTo>
                  <a:lnTo>
                    <a:pt x="2241" y="401"/>
                  </a:lnTo>
                  <a:lnTo>
                    <a:pt x="2243" y="404"/>
                  </a:lnTo>
                  <a:lnTo>
                    <a:pt x="2248" y="413"/>
                  </a:lnTo>
                  <a:lnTo>
                    <a:pt x="2248" y="413"/>
                  </a:lnTo>
                  <a:lnTo>
                    <a:pt x="2254" y="421"/>
                  </a:lnTo>
                  <a:lnTo>
                    <a:pt x="2254" y="421"/>
                  </a:lnTo>
                  <a:lnTo>
                    <a:pt x="2256" y="425"/>
                  </a:lnTo>
                  <a:lnTo>
                    <a:pt x="2257" y="426"/>
                  </a:lnTo>
                  <a:lnTo>
                    <a:pt x="2256" y="426"/>
                  </a:lnTo>
                  <a:lnTo>
                    <a:pt x="2257" y="427"/>
                  </a:lnTo>
                  <a:lnTo>
                    <a:pt x="2259" y="430"/>
                  </a:lnTo>
                  <a:lnTo>
                    <a:pt x="2260" y="431"/>
                  </a:lnTo>
                  <a:lnTo>
                    <a:pt x="2251" y="436"/>
                  </a:lnTo>
                  <a:lnTo>
                    <a:pt x="2250" y="436"/>
                  </a:lnTo>
                  <a:lnTo>
                    <a:pt x="2250" y="436"/>
                  </a:lnTo>
                  <a:lnTo>
                    <a:pt x="2248" y="433"/>
                  </a:lnTo>
                  <a:lnTo>
                    <a:pt x="2248" y="433"/>
                  </a:lnTo>
                  <a:lnTo>
                    <a:pt x="2247" y="431"/>
                  </a:lnTo>
                  <a:lnTo>
                    <a:pt x="2247" y="430"/>
                  </a:lnTo>
                  <a:lnTo>
                    <a:pt x="2247" y="430"/>
                  </a:lnTo>
                  <a:lnTo>
                    <a:pt x="2245" y="427"/>
                  </a:lnTo>
                  <a:lnTo>
                    <a:pt x="2240" y="418"/>
                  </a:lnTo>
                  <a:lnTo>
                    <a:pt x="2234" y="409"/>
                  </a:lnTo>
                  <a:lnTo>
                    <a:pt x="2235" y="409"/>
                  </a:lnTo>
                  <a:lnTo>
                    <a:pt x="2233" y="406"/>
                  </a:lnTo>
                  <a:lnTo>
                    <a:pt x="2233" y="406"/>
                  </a:lnTo>
                  <a:lnTo>
                    <a:pt x="2232" y="405"/>
                  </a:lnTo>
                  <a:lnTo>
                    <a:pt x="2231" y="404"/>
                  </a:lnTo>
                  <a:lnTo>
                    <a:pt x="2229" y="401"/>
                  </a:lnTo>
                  <a:lnTo>
                    <a:pt x="2224" y="392"/>
                  </a:lnTo>
                  <a:lnTo>
                    <a:pt x="2224" y="392"/>
                  </a:lnTo>
                  <a:lnTo>
                    <a:pt x="2233" y="387"/>
                  </a:lnTo>
                  <a:close/>
                  <a:moveTo>
                    <a:pt x="2276" y="458"/>
                  </a:moveTo>
                  <a:lnTo>
                    <a:pt x="2280" y="465"/>
                  </a:lnTo>
                  <a:lnTo>
                    <a:pt x="2285" y="473"/>
                  </a:lnTo>
                  <a:lnTo>
                    <a:pt x="2285" y="473"/>
                  </a:lnTo>
                  <a:lnTo>
                    <a:pt x="2288" y="477"/>
                  </a:lnTo>
                  <a:lnTo>
                    <a:pt x="2290" y="481"/>
                  </a:lnTo>
                  <a:lnTo>
                    <a:pt x="2296" y="490"/>
                  </a:lnTo>
                  <a:lnTo>
                    <a:pt x="2301" y="498"/>
                  </a:lnTo>
                  <a:lnTo>
                    <a:pt x="2303" y="502"/>
                  </a:lnTo>
                  <a:lnTo>
                    <a:pt x="2295" y="507"/>
                  </a:lnTo>
                  <a:lnTo>
                    <a:pt x="2292" y="504"/>
                  </a:lnTo>
                  <a:lnTo>
                    <a:pt x="2287" y="495"/>
                  </a:lnTo>
                  <a:lnTo>
                    <a:pt x="2282" y="487"/>
                  </a:lnTo>
                  <a:lnTo>
                    <a:pt x="2279" y="483"/>
                  </a:lnTo>
                  <a:lnTo>
                    <a:pt x="2277" y="479"/>
                  </a:lnTo>
                  <a:lnTo>
                    <a:pt x="2271" y="470"/>
                  </a:lnTo>
                  <a:lnTo>
                    <a:pt x="2267" y="463"/>
                  </a:lnTo>
                  <a:lnTo>
                    <a:pt x="2276" y="458"/>
                  </a:lnTo>
                  <a:close/>
                  <a:moveTo>
                    <a:pt x="2320" y="528"/>
                  </a:moveTo>
                  <a:lnTo>
                    <a:pt x="2322" y="530"/>
                  </a:lnTo>
                  <a:lnTo>
                    <a:pt x="2327" y="538"/>
                  </a:lnTo>
                  <a:lnTo>
                    <a:pt x="2327" y="538"/>
                  </a:lnTo>
                  <a:lnTo>
                    <a:pt x="2332" y="546"/>
                  </a:lnTo>
                  <a:lnTo>
                    <a:pt x="2332" y="546"/>
                  </a:lnTo>
                  <a:lnTo>
                    <a:pt x="2335" y="550"/>
                  </a:lnTo>
                  <a:lnTo>
                    <a:pt x="2338" y="554"/>
                  </a:lnTo>
                  <a:lnTo>
                    <a:pt x="2343" y="562"/>
                  </a:lnTo>
                  <a:lnTo>
                    <a:pt x="2343" y="562"/>
                  </a:lnTo>
                  <a:lnTo>
                    <a:pt x="2348" y="569"/>
                  </a:lnTo>
                  <a:lnTo>
                    <a:pt x="2349" y="571"/>
                  </a:lnTo>
                  <a:lnTo>
                    <a:pt x="2341" y="577"/>
                  </a:lnTo>
                  <a:lnTo>
                    <a:pt x="2340" y="575"/>
                  </a:lnTo>
                  <a:lnTo>
                    <a:pt x="2334" y="567"/>
                  </a:lnTo>
                  <a:lnTo>
                    <a:pt x="2329" y="559"/>
                  </a:lnTo>
                  <a:lnTo>
                    <a:pt x="2329" y="559"/>
                  </a:lnTo>
                  <a:lnTo>
                    <a:pt x="2326" y="556"/>
                  </a:lnTo>
                  <a:lnTo>
                    <a:pt x="2324" y="552"/>
                  </a:lnTo>
                  <a:lnTo>
                    <a:pt x="2319" y="544"/>
                  </a:lnTo>
                  <a:lnTo>
                    <a:pt x="2313" y="536"/>
                  </a:lnTo>
                  <a:lnTo>
                    <a:pt x="2313" y="536"/>
                  </a:lnTo>
                  <a:lnTo>
                    <a:pt x="2312" y="534"/>
                  </a:lnTo>
                  <a:lnTo>
                    <a:pt x="2320" y="528"/>
                  </a:lnTo>
                  <a:close/>
                  <a:moveTo>
                    <a:pt x="2367" y="596"/>
                  </a:moveTo>
                  <a:lnTo>
                    <a:pt x="2369" y="598"/>
                  </a:lnTo>
                  <a:lnTo>
                    <a:pt x="2374" y="606"/>
                  </a:lnTo>
                  <a:lnTo>
                    <a:pt x="2374" y="606"/>
                  </a:lnTo>
                  <a:lnTo>
                    <a:pt x="2380" y="613"/>
                  </a:lnTo>
                  <a:lnTo>
                    <a:pt x="2379" y="613"/>
                  </a:lnTo>
                  <a:lnTo>
                    <a:pt x="2382" y="616"/>
                  </a:lnTo>
                  <a:lnTo>
                    <a:pt x="2385" y="619"/>
                  </a:lnTo>
                  <a:lnTo>
                    <a:pt x="2390" y="627"/>
                  </a:lnTo>
                  <a:lnTo>
                    <a:pt x="2390" y="627"/>
                  </a:lnTo>
                  <a:lnTo>
                    <a:pt x="2395" y="633"/>
                  </a:lnTo>
                  <a:lnTo>
                    <a:pt x="2398" y="637"/>
                  </a:lnTo>
                  <a:lnTo>
                    <a:pt x="2398" y="637"/>
                  </a:lnTo>
                  <a:lnTo>
                    <a:pt x="2390" y="644"/>
                  </a:lnTo>
                  <a:lnTo>
                    <a:pt x="2390" y="643"/>
                  </a:lnTo>
                  <a:lnTo>
                    <a:pt x="2387" y="640"/>
                  </a:lnTo>
                  <a:lnTo>
                    <a:pt x="2382" y="633"/>
                  </a:lnTo>
                  <a:lnTo>
                    <a:pt x="2376" y="626"/>
                  </a:lnTo>
                  <a:lnTo>
                    <a:pt x="2377" y="626"/>
                  </a:lnTo>
                  <a:lnTo>
                    <a:pt x="2374" y="622"/>
                  </a:lnTo>
                  <a:lnTo>
                    <a:pt x="2371" y="619"/>
                  </a:lnTo>
                  <a:lnTo>
                    <a:pt x="2366" y="612"/>
                  </a:lnTo>
                  <a:lnTo>
                    <a:pt x="2361" y="604"/>
                  </a:lnTo>
                  <a:lnTo>
                    <a:pt x="2361" y="604"/>
                  </a:lnTo>
                  <a:lnTo>
                    <a:pt x="2359" y="602"/>
                  </a:lnTo>
                  <a:lnTo>
                    <a:pt x="2367" y="596"/>
                  </a:lnTo>
                  <a:close/>
                  <a:moveTo>
                    <a:pt x="2418" y="662"/>
                  </a:moveTo>
                  <a:lnTo>
                    <a:pt x="2421" y="666"/>
                  </a:lnTo>
                  <a:lnTo>
                    <a:pt x="2427" y="672"/>
                  </a:lnTo>
                  <a:lnTo>
                    <a:pt x="2427" y="672"/>
                  </a:lnTo>
                  <a:lnTo>
                    <a:pt x="2429" y="675"/>
                  </a:lnTo>
                  <a:lnTo>
                    <a:pt x="2432" y="678"/>
                  </a:lnTo>
                  <a:lnTo>
                    <a:pt x="2437" y="685"/>
                  </a:lnTo>
                  <a:lnTo>
                    <a:pt x="2437" y="684"/>
                  </a:lnTo>
                  <a:lnTo>
                    <a:pt x="2442" y="690"/>
                  </a:lnTo>
                  <a:lnTo>
                    <a:pt x="2445" y="693"/>
                  </a:lnTo>
                  <a:lnTo>
                    <a:pt x="2445" y="693"/>
                  </a:lnTo>
                  <a:lnTo>
                    <a:pt x="2448" y="696"/>
                  </a:lnTo>
                  <a:lnTo>
                    <a:pt x="2452" y="701"/>
                  </a:lnTo>
                  <a:lnTo>
                    <a:pt x="2444" y="708"/>
                  </a:lnTo>
                  <a:lnTo>
                    <a:pt x="2440" y="703"/>
                  </a:lnTo>
                  <a:lnTo>
                    <a:pt x="2440" y="703"/>
                  </a:lnTo>
                  <a:lnTo>
                    <a:pt x="2437" y="700"/>
                  </a:lnTo>
                  <a:lnTo>
                    <a:pt x="2434" y="697"/>
                  </a:lnTo>
                  <a:lnTo>
                    <a:pt x="2429" y="691"/>
                  </a:lnTo>
                  <a:lnTo>
                    <a:pt x="2424" y="685"/>
                  </a:lnTo>
                  <a:lnTo>
                    <a:pt x="2424" y="685"/>
                  </a:lnTo>
                  <a:lnTo>
                    <a:pt x="2421" y="682"/>
                  </a:lnTo>
                  <a:lnTo>
                    <a:pt x="2419" y="679"/>
                  </a:lnTo>
                  <a:lnTo>
                    <a:pt x="2413" y="672"/>
                  </a:lnTo>
                  <a:lnTo>
                    <a:pt x="2410" y="668"/>
                  </a:lnTo>
                  <a:lnTo>
                    <a:pt x="2418" y="662"/>
                  </a:lnTo>
                  <a:close/>
                  <a:moveTo>
                    <a:pt x="2473" y="724"/>
                  </a:moveTo>
                  <a:lnTo>
                    <a:pt x="2474" y="724"/>
                  </a:lnTo>
                  <a:lnTo>
                    <a:pt x="2473" y="724"/>
                  </a:lnTo>
                  <a:lnTo>
                    <a:pt x="2476" y="727"/>
                  </a:lnTo>
                  <a:lnTo>
                    <a:pt x="2476" y="727"/>
                  </a:lnTo>
                  <a:lnTo>
                    <a:pt x="2479" y="729"/>
                  </a:lnTo>
                  <a:lnTo>
                    <a:pt x="2484" y="735"/>
                  </a:lnTo>
                  <a:lnTo>
                    <a:pt x="2489" y="740"/>
                  </a:lnTo>
                  <a:lnTo>
                    <a:pt x="2492" y="742"/>
                  </a:lnTo>
                  <a:lnTo>
                    <a:pt x="2494" y="745"/>
                  </a:lnTo>
                  <a:lnTo>
                    <a:pt x="2494" y="745"/>
                  </a:lnTo>
                  <a:lnTo>
                    <a:pt x="2500" y="750"/>
                  </a:lnTo>
                  <a:lnTo>
                    <a:pt x="2505" y="754"/>
                  </a:lnTo>
                  <a:lnTo>
                    <a:pt x="2505" y="754"/>
                  </a:lnTo>
                  <a:lnTo>
                    <a:pt x="2507" y="757"/>
                  </a:lnTo>
                  <a:lnTo>
                    <a:pt x="2510" y="759"/>
                  </a:lnTo>
                  <a:lnTo>
                    <a:pt x="2510" y="759"/>
                  </a:lnTo>
                  <a:lnTo>
                    <a:pt x="2503" y="767"/>
                  </a:lnTo>
                  <a:lnTo>
                    <a:pt x="2503" y="767"/>
                  </a:lnTo>
                  <a:lnTo>
                    <a:pt x="2503" y="767"/>
                  </a:lnTo>
                  <a:lnTo>
                    <a:pt x="2500" y="765"/>
                  </a:lnTo>
                  <a:lnTo>
                    <a:pt x="2498" y="762"/>
                  </a:lnTo>
                  <a:lnTo>
                    <a:pt x="2493" y="757"/>
                  </a:lnTo>
                  <a:lnTo>
                    <a:pt x="2487" y="752"/>
                  </a:lnTo>
                  <a:lnTo>
                    <a:pt x="2485" y="750"/>
                  </a:lnTo>
                  <a:lnTo>
                    <a:pt x="2482" y="747"/>
                  </a:lnTo>
                  <a:lnTo>
                    <a:pt x="2477" y="742"/>
                  </a:lnTo>
                  <a:lnTo>
                    <a:pt x="2472" y="736"/>
                  </a:lnTo>
                  <a:lnTo>
                    <a:pt x="2472" y="737"/>
                  </a:lnTo>
                  <a:lnTo>
                    <a:pt x="2469" y="735"/>
                  </a:lnTo>
                  <a:lnTo>
                    <a:pt x="2466" y="732"/>
                  </a:lnTo>
                  <a:lnTo>
                    <a:pt x="2465" y="731"/>
                  </a:lnTo>
                  <a:lnTo>
                    <a:pt x="2473" y="724"/>
                  </a:lnTo>
                  <a:close/>
                  <a:moveTo>
                    <a:pt x="2533" y="780"/>
                  </a:moveTo>
                  <a:lnTo>
                    <a:pt x="2536" y="782"/>
                  </a:lnTo>
                  <a:lnTo>
                    <a:pt x="2539" y="784"/>
                  </a:lnTo>
                  <a:lnTo>
                    <a:pt x="2539" y="784"/>
                  </a:lnTo>
                  <a:lnTo>
                    <a:pt x="2541" y="786"/>
                  </a:lnTo>
                  <a:lnTo>
                    <a:pt x="2547" y="790"/>
                  </a:lnTo>
                  <a:lnTo>
                    <a:pt x="2547" y="790"/>
                  </a:lnTo>
                  <a:lnTo>
                    <a:pt x="2552" y="795"/>
                  </a:lnTo>
                  <a:lnTo>
                    <a:pt x="2552" y="794"/>
                  </a:lnTo>
                  <a:lnTo>
                    <a:pt x="2554" y="796"/>
                  </a:lnTo>
                  <a:lnTo>
                    <a:pt x="2557" y="798"/>
                  </a:lnTo>
                  <a:lnTo>
                    <a:pt x="2562" y="802"/>
                  </a:lnTo>
                  <a:lnTo>
                    <a:pt x="2562" y="802"/>
                  </a:lnTo>
                  <a:lnTo>
                    <a:pt x="2568" y="806"/>
                  </a:lnTo>
                  <a:lnTo>
                    <a:pt x="2570" y="808"/>
                  </a:lnTo>
                  <a:lnTo>
                    <a:pt x="2573" y="810"/>
                  </a:lnTo>
                  <a:lnTo>
                    <a:pt x="2574" y="811"/>
                  </a:lnTo>
                  <a:lnTo>
                    <a:pt x="2568" y="819"/>
                  </a:lnTo>
                  <a:lnTo>
                    <a:pt x="2566" y="818"/>
                  </a:lnTo>
                  <a:lnTo>
                    <a:pt x="2564" y="816"/>
                  </a:lnTo>
                  <a:lnTo>
                    <a:pt x="2561" y="814"/>
                  </a:lnTo>
                  <a:lnTo>
                    <a:pt x="2556" y="811"/>
                  </a:lnTo>
                  <a:lnTo>
                    <a:pt x="2551" y="806"/>
                  </a:lnTo>
                  <a:lnTo>
                    <a:pt x="2551" y="807"/>
                  </a:lnTo>
                  <a:lnTo>
                    <a:pt x="2548" y="805"/>
                  </a:lnTo>
                  <a:lnTo>
                    <a:pt x="2545" y="803"/>
                  </a:lnTo>
                  <a:lnTo>
                    <a:pt x="2540" y="798"/>
                  </a:lnTo>
                  <a:lnTo>
                    <a:pt x="2535" y="794"/>
                  </a:lnTo>
                  <a:lnTo>
                    <a:pt x="2535" y="794"/>
                  </a:lnTo>
                  <a:lnTo>
                    <a:pt x="2532" y="792"/>
                  </a:lnTo>
                  <a:lnTo>
                    <a:pt x="2529" y="790"/>
                  </a:lnTo>
                  <a:lnTo>
                    <a:pt x="2527" y="787"/>
                  </a:lnTo>
                  <a:lnTo>
                    <a:pt x="2533" y="780"/>
                  </a:lnTo>
                  <a:close/>
                  <a:moveTo>
                    <a:pt x="2600" y="828"/>
                  </a:moveTo>
                  <a:lnTo>
                    <a:pt x="2601" y="829"/>
                  </a:lnTo>
                  <a:lnTo>
                    <a:pt x="2604" y="831"/>
                  </a:lnTo>
                  <a:lnTo>
                    <a:pt x="2609" y="834"/>
                  </a:lnTo>
                  <a:lnTo>
                    <a:pt x="2614" y="837"/>
                  </a:lnTo>
                  <a:lnTo>
                    <a:pt x="2614" y="837"/>
                  </a:lnTo>
                  <a:lnTo>
                    <a:pt x="2617" y="838"/>
                  </a:lnTo>
                  <a:lnTo>
                    <a:pt x="2619" y="840"/>
                  </a:lnTo>
                  <a:lnTo>
                    <a:pt x="2625" y="843"/>
                  </a:lnTo>
                  <a:lnTo>
                    <a:pt x="2630" y="846"/>
                  </a:lnTo>
                  <a:lnTo>
                    <a:pt x="2632" y="847"/>
                  </a:lnTo>
                  <a:lnTo>
                    <a:pt x="2632" y="847"/>
                  </a:lnTo>
                  <a:lnTo>
                    <a:pt x="2635" y="849"/>
                  </a:lnTo>
                  <a:lnTo>
                    <a:pt x="2640" y="852"/>
                  </a:lnTo>
                  <a:lnTo>
                    <a:pt x="2645" y="854"/>
                  </a:lnTo>
                  <a:lnTo>
                    <a:pt x="2640" y="863"/>
                  </a:lnTo>
                  <a:lnTo>
                    <a:pt x="2635" y="861"/>
                  </a:lnTo>
                  <a:lnTo>
                    <a:pt x="2630" y="858"/>
                  </a:lnTo>
                  <a:lnTo>
                    <a:pt x="2631" y="858"/>
                  </a:lnTo>
                  <a:lnTo>
                    <a:pt x="2628" y="857"/>
                  </a:lnTo>
                  <a:lnTo>
                    <a:pt x="2625" y="855"/>
                  </a:lnTo>
                  <a:lnTo>
                    <a:pt x="2620" y="852"/>
                  </a:lnTo>
                  <a:lnTo>
                    <a:pt x="2614" y="849"/>
                  </a:lnTo>
                  <a:lnTo>
                    <a:pt x="2612" y="848"/>
                  </a:lnTo>
                  <a:lnTo>
                    <a:pt x="2609" y="846"/>
                  </a:lnTo>
                  <a:lnTo>
                    <a:pt x="2604" y="843"/>
                  </a:lnTo>
                  <a:lnTo>
                    <a:pt x="2598" y="839"/>
                  </a:lnTo>
                  <a:lnTo>
                    <a:pt x="2599" y="840"/>
                  </a:lnTo>
                  <a:lnTo>
                    <a:pt x="2596" y="838"/>
                  </a:lnTo>
                  <a:lnTo>
                    <a:pt x="2595" y="837"/>
                  </a:lnTo>
                  <a:lnTo>
                    <a:pt x="2600" y="828"/>
                  </a:lnTo>
                  <a:close/>
                  <a:moveTo>
                    <a:pt x="2672" y="868"/>
                  </a:moveTo>
                  <a:lnTo>
                    <a:pt x="2677" y="870"/>
                  </a:lnTo>
                  <a:lnTo>
                    <a:pt x="2679" y="871"/>
                  </a:lnTo>
                  <a:lnTo>
                    <a:pt x="2682" y="872"/>
                  </a:lnTo>
                  <a:lnTo>
                    <a:pt x="2682" y="872"/>
                  </a:lnTo>
                  <a:lnTo>
                    <a:pt x="2687" y="874"/>
                  </a:lnTo>
                  <a:lnTo>
                    <a:pt x="2692" y="877"/>
                  </a:lnTo>
                  <a:lnTo>
                    <a:pt x="2695" y="878"/>
                  </a:lnTo>
                  <a:lnTo>
                    <a:pt x="2698" y="879"/>
                  </a:lnTo>
                  <a:lnTo>
                    <a:pt x="2697" y="879"/>
                  </a:lnTo>
                  <a:lnTo>
                    <a:pt x="2703" y="881"/>
                  </a:lnTo>
                  <a:lnTo>
                    <a:pt x="2703" y="881"/>
                  </a:lnTo>
                  <a:lnTo>
                    <a:pt x="2708" y="883"/>
                  </a:lnTo>
                  <a:lnTo>
                    <a:pt x="2711" y="884"/>
                  </a:lnTo>
                  <a:lnTo>
                    <a:pt x="2713" y="885"/>
                  </a:lnTo>
                  <a:lnTo>
                    <a:pt x="2713" y="885"/>
                  </a:lnTo>
                  <a:lnTo>
                    <a:pt x="2718" y="887"/>
                  </a:lnTo>
                  <a:lnTo>
                    <a:pt x="2720" y="888"/>
                  </a:lnTo>
                  <a:lnTo>
                    <a:pt x="2716" y="897"/>
                  </a:lnTo>
                  <a:lnTo>
                    <a:pt x="2715" y="897"/>
                  </a:lnTo>
                  <a:lnTo>
                    <a:pt x="2715" y="897"/>
                  </a:lnTo>
                  <a:lnTo>
                    <a:pt x="2709" y="895"/>
                  </a:lnTo>
                  <a:lnTo>
                    <a:pt x="2706" y="894"/>
                  </a:lnTo>
                  <a:lnTo>
                    <a:pt x="2707" y="894"/>
                  </a:lnTo>
                  <a:lnTo>
                    <a:pt x="2704" y="892"/>
                  </a:lnTo>
                  <a:lnTo>
                    <a:pt x="2704" y="893"/>
                  </a:lnTo>
                  <a:lnTo>
                    <a:pt x="2699" y="891"/>
                  </a:lnTo>
                  <a:lnTo>
                    <a:pt x="2693" y="888"/>
                  </a:lnTo>
                  <a:lnTo>
                    <a:pt x="2691" y="887"/>
                  </a:lnTo>
                  <a:lnTo>
                    <a:pt x="2691" y="887"/>
                  </a:lnTo>
                  <a:lnTo>
                    <a:pt x="2688" y="886"/>
                  </a:lnTo>
                  <a:lnTo>
                    <a:pt x="2683" y="884"/>
                  </a:lnTo>
                  <a:lnTo>
                    <a:pt x="2683" y="884"/>
                  </a:lnTo>
                  <a:lnTo>
                    <a:pt x="2677" y="882"/>
                  </a:lnTo>
                  <a:lnTo>
                    <a:pt x="2675" y="880"/>
                  </a:lnTo>
                  <a:lnTo>
                    <a:pt x="2675" y="880"/>
                  </a:lnTo>
                  <a:lnTo>
                    <a:pt x="2673" y="879"/>
                  </a:lnTo>
                  <a:lnTo>
                    <a:pt x="2668" y="877"/>
                  </a:lnTo>
                  <a:lnTo>
                    <a:pt x="2672" y="868"/>
                  </a:lnTo>
                  <a:close/>
                  <a:moveTo>
                    <a:pt x="2749" y="898"/>
                  </a:moveTo>
                  <a:lnTo>
                    <a:pt x="2750" y="898"/>
                  </a:lnTo>
                  <a:lnTo>
                    <a:pt x="2755" y="900"/>
                  </a:lnTo>
                  <a:lnTo>
                    <a:pt x="2755" y="900"/>
                  </a:lnTo>
                  <a:lnTo>
                    <a:pt x="2758" y="900"/>
                  </a:lnTo>
                  <a:lnTo>
                    <a:pt x="2760" y="901"/>
                  </a:lnTo>
                  <a:lnTo>
                    <a:pt x="2760" y="901"/>
                  </a:lnTo>
                  <a:lnTo>
                    <a:pt x="2765" y="903"/>
                  </a:lnTo>
                  <a:lnTo>
                    <a:pt x="2770" y="904"/>
                  </a:lnTo>
                  <a:lnTo>
                    <a:pt x="2773" y="905"/>
                  </a:lnTo>
                  <a:lnTo>
                    <a:pt x="2776" y="906"/>
                  </a:lnTo>
                  <a:lnTo>
                    <a:pt x="2775" y="906"/>
                  </a:lnTo>
                  <a:lnTo>
                    <a:pt x="2781" y="907"/>
                  </a:lnTo>
                  <a:lnTo>
                    <a:pt x="2786" y="909"/>
                  </a:lnTo>
                  <a:lnTo>
                    <a:pt x="2789" y="909"/>
                  </a:lnTo>
                  <a:lnTo>
                    <a:pt x="2791" y="910"/>
                  </a:lnTo>
                  <a:lnTo>
                    <a:pt x="2791" y="910"/>
                  </a:lnTo>
                  <a:lnTo>
                    <a:pt x="2796" y="911"/>
                  </a:lnTo>
                  <a:lnTo>
                    <a:pt x="2799" y="912"/>
                  </a:lnTo>
                  <a:lnTo>
                    <a:pt x="2796" y="922"/>
                  </a:lnTo>
                  <a:lnTo>
                    <a:pt x="2794" y="921"/>
                  </a:lnTo>
                  <a:lnTo>
                    <a:pt x="2794" y="921"/>
                  </a:lnTo>
                  <a:lnTo>
                    <a:pt x="2788" y="920"/>
                  </a:lnTo>
                  <a:lnTo>
                    <a:pt x="2786" y="919"/>
                  </a:lnTo>
                  <a:lnTo>
                    <a:pt x="2786" y="919"/>
                  </a:lnTo>
                  <a:lnTo>
                    <a:pt x="2784" y="919"/>
                  </a:lnTo>
                  <a:lnTo>
                    <a:pt x="2778" y="917"/>
                  </a:lnTo>
                  <a:lnTo>
                    <a:pt x="2778" y="917"/>
                  </a:lnTo>
                  <a:lnTo>
                    <a:pt x="2772" y="916"/>
                  </a:lnTo>
                  <a:lnTo>
                    <a:pt x="2770" y="915"/>
                  </a:lnTo>
                  <a:lnTo>
                    <a:pt x="2770" y="915"/>
                  </a:lnTo>
                  <a:lnTo>
                    <a:pt x="2768" y="914"/>
                  </a:lnTo>
                  <a:lnTo>
                    <a:pt x="2763" y="913"/>
                  </a:lnTo>
                  <a:lnTo>
                    <a:pt x="2763" y="913"/>
                  </a:lnTo>
                  <a:lnTo>
                    <a:pt x="2757" y="911"/>
                  </a:lnTo>
                  <a:lnTo>
                    <a:pt x="2754" y="910"/>
                  </a:lnTo>
                  <a:lnTo>
                    <a:pt x="2755" y="910"/>
                  </a:lnTo>
                  <a:lnTo>
                    <a:pt x="2752" y="910"/>
                  </a:lnTo>
                  <a:lnTo>
                    <a:pt x="2746" y="908"/>
                  </a:lnTo>
                  <a:lnTo>
                    <a:pt x="2747" y="908"/>
                  </a:lnTo>
                  <a:lnTo>
                    <a:pt x="2746" y="907"/>
                  </a:lnTo>
                  <a:lnTo>
                    <a:pt x="2749" y="898"/>
                  </a:lnTo>
                  <a:close/>
                  <a:moveTo>
                    <a:pt x="2829" y="919"/>
                  </a:moveTo>
                  <a:lnTo>
                    <a:pt x="2833" y="920"/>
                  </a:lnTo>
                  <a:lnTo>
                    <a:pt x="2833" y="920"/>
                  </a:lnTo>
                  <a:lnTo>
                    <a:pt x="2835" y="920"/>
                  </a:lnTo>
                  <a:lnTo>
                    <a:pt x="2835" y="920"/>
                  </a:lnTo>
                  <a:lnTo>
                    <a:pt x="2838" y="921"/>
                  </a:lnTo>
                  <a:lnTo>
                    <a:pt x="2843" y="922"/>
                  </a:lnTo>
                  <a:lnTo>
                    <a:pt x="2843" y="922"/>
                  </a:lnTo>
                  <a:lnTo>
                    <a:pt x="2849" y="923"/>
                  </a:lnTo>
                  <a:lnTo>
                    <a:pt x="2849" y="923"/>
                  </a:lnTo>
                  <a:lnTo>
                    <a:pt x="2851" y="923"/>
                  </a:lnTo>
                  <a:lnTo>
                    <a:pt x="2854" y="924"/>
                  </a:lnTo>
                  <a:lnTo>
                    <a:pt x="2853" y="924"/>
                  </a:lnTo>
                  <a:lnTo>
                    <a:pt x="2859" y="925"/>
                  </a:lnTo>
                  <a:lnTo>
                    <a:pt x="2865" y="926"/>
                  </a:lnTo>
                  <a:lnTo>
                    <a:pt x="2865" y="926"/>
                  </a:lnTo>
                  <a:lnTo>
                    <a:pt x="2867" y="926"/>
                  </a:lnTo>
                  <a:lnTo>
                    <a:pt x="2866" y="926"/>
                  </a:lnTo>
                  <a:lnTo>
                    <a:pt x="2869" y="927"/>
                  </a:lnTo>
                  <a:lnTo>
                    <a:pt x="2875" y="928"/>
                  </a:lnTo>
                  <a:lnTo>
                    <a:pt x="2874" y="928"/>
                  </a:lnTo>
                  <a:lnTo>
                    <a:pt x="2880" y="928"/>
                  </a:lnTo>
                  <a:lnTo>
                    <a:pt x="2878" y="939"/>
                  </a:lnTo>
                  <a:lnTo>
                    <a:pt x="2873" y="938"/>
                  </a:lnTo>
                  <a:lnTo>
                    <a:pt x="2868" y="937"/>
                  </a:lnTo>
                  <a:lnTo>
                    <a:pt x="2868" y="937"/>
                  </a:lnTo>
                  <a:lnTo>
                    <a:pt x="2865" y="936"/>
                  </a:lnTo>
                  <a:lnTo>
                    <a:pt x="2863" y="936"/>
                  </a:lnTo>
                  <a:lnTo>
                    <a:pt x="2857" y="935"/>
                  </a:lnTo>
                  <a:lnTo>
                    <a:pt x="2857" y="935"/>
                  </a:lnTo>
                  <a:lnTo>
                    <a:pt x="2852" y="934"/>
                  </a:lnTo>
                  <a:lnTo>
                    <a:pt x="2849" y="933"/>
                  </a:lnTo>
                  <a:lnTo>
                    <a:pt x="2849" y="933"/>
                  </a:lnTo>
                  <a:lnTo>
                    <a:pt x="2847" y="933"/>
                  </a:lnTo>
                  <a:lnTo>
                    <a:pt x="2841" y="932"/>
                  </a:lnTo>
                  <a:lnTo>
                    <a:pt x="2836" y="931"/>
                  </a:lnTo>
                  <a:lnTo>
                    <a:pt x="2836" y="931"/>
                  </a:lnTo>
                  <a:lnTo>
                    <a:pt x="2833" y="930"/>
                  </a:lnTo>
                  <a:lnTo>
                    <a:pt x="2831" y="930"/>
                  </a:lnTo>
                  <a:lnTo>
                    <a:pt x="2827" y="929"/>
                  </a:lnTo>
                  <a:lnTo>
                    <a:pt x="2829" y="919"/>
                  </a:lnTo>
                  <a:close/>
                  <a:moveTo>
                    <a:pt x="2910" y="933"/>
                  </a:moveTo>
                  <a:lnTo>
                    <a:pt x="2912" y="933"/>
                  </a:lnTo>
                  <a:lnTo>
                    <a:pt x="2914" y="934"/>
                  </a:lnTo>
                  <a:lnTo>
                    <a:pt x="2914" y="934"/>
                  </a:lnTo>
                  <a:lnTo>
                    <a:pt x="2916" y="934"/>
                  </a:lnTo>
                  <a:lnTo>
                    <a:pt x="2922" y="935"/>
                  </a:lnTo>
                  <a:lnTo>
                    <a:pt x="2921" y="935"/>
                  </a:lnTo>
                  <a:lnTo>
                    <a:pt x="2927" y="935"/>
                  </a:lnTo>
                  <a:lnTo>
                    <a:pt x="2930" y="936"/>
                  </a:lnTo>
                  <a:lnTo>
                    <a:pt x="2929" y="936"/>
                  </a:lnTo>
                  <a:lnTo>
                    <a:pt x="2932" y="936"/>
                  </a:lnTo>
                  <a:lnTo>
                    <a:pt x="2937" y="937"/>
                  </a:lnTo>
                  <a:lnTo>
                    <a:pt x="2937" y="937"/>
                  </a:lnTo>
                  <a:lnTo>
                    <a:pt x="2943" y="937"/>
                  </a:lnTo>
                  <a:lnTo>
                    <a:pt x="2946" y="937"/>
                  </a:lnTo>
                  <a:lnTo>
                    <a:pt x="2945" y="937"/>
                  </a:lnTo>
                  <a:lnTo>
                    <a:pt x="2948" y="938"/>
                  </a:lnTo>
                  <a:lnTo>
                    <a:pt x="2947" y="938"/>
                  </a:lnTo>
                  <a:lnTo>
                    <a:pt x="2953" y="938"/>
                  </a:lnTo>
                  <a:lnTo>
                    <a:pt x="2958" y="939"/>
                  </a:lnTo>
                  <a:lnTo>
                    <a:pt x="2961" y="939"/>
                  </a:lnTo>
                  <a:lnTo>
                    <a:pt x="2962" y="939"/>
                  </a:lnTo>
                  <a:lnTo>
                    <a:pt x="2961" y="949"/>
                  </a:lnTo>
                  <a:lnTo>
                    <a:pt x="2960" y="949"/>
                  </a:lnTo>
                  <a:lnTo>
                    <a:pt x="2957" y="949"/>
                  </a:lnTo>
                  <a:lnTo>
                    <a:pt x="2957" y="949"/>
                  </a:lnTo>
                  <a:lnTo>
                    <a:pt x="2952" y="948"/>
                  </a:lnTo>
                  <a:lnTo>
                    <a:pt x="2947" y="948"/>
                  </a:lnTo>
                  <a:lnTo>
                    <a:pt x="2944" y="948"/>
                  </a:lnTo>
                  <a:lnTo>
                    <a:pt x="2941" y="947"/>
                  </a:lnTo>
                  <a:lnTo>
                    <a:pt x="2942" y="947"/>
                  </a:lnTo>
                  <a:lnTo>
                    <a:pt x="2936" y="947"/>
                  </a:lnTo>
                  <a:lnTo>
                    <a:pt x="2931" y="946"/>
                  </a:lnTo>
                  <a:lnTo>
                    <a:pt x="2928" y="946"/>
                  </a:lnTo>
                  <a:lnTo>
                    <a:pt x="2926" y="945"/>
                  </a:lnTo>
                  <a:lnTo>
                    <a:pt x="2926" y="945"/>
                  </a:lnTo>
                  <a:lnTo>
                    <a:pt x="2920" y="945"/>
                  </a:lnTo>
                  <a:lnTo>
                    <a:pt x="2915" y="944"/>
                  </a:lnTo>
                  <a:lnTo>
                    <a:pt x="2912" y="944"/>
                  </a:lnTo>
                  <a:lnTo>
                    <a:pt x="2910" y="943"/>
                  </a:lnTo>
                  <a:lnTo>
                    <a:pt x="2910" y="943"/>
                  </a:lnTo>
                  <a:lnTo>
                    <a:pt x="2909" y="943"/>
                  </a:lnTo>
                  <a:lnTo>
                    <a:pt x="2910" y="933"/>
                  </a:lnTo>
                  <a:close/>
                  <a:moveTo>
                    <a:pt x="2993" y="942"/>
                  </a:moveTo>
                  <a:lnTo>
                    <a:pt x="2995" y="942"/>
                  </a:lnTo>
                  <a:lnTo>
                    <a:pt x="2995" y="942"/>
                  </a:lnTo>
                  <a:lnTo>
                    <a:pt x="3000" y="943"/>
                  </a:lnTo>
                  <a:lnTo>
                    <a:pt x="3006" y="943"/>
                  </a:lnTo>
                  <a:lnTo>
                    <a:pt x="3005" y="943"/>
                  </a:lnTo>
                  <a:lnTo>
                    <a:pt x="3007" y="943"/>
                  </a:lnTo>
                  <a:lnTo>
                    <a:pt x="3010" y="943"/>
                  </a:lnTo>
                  <a:lnTo>
                    <a:pt x="3016" y="944"/>
                  </a:lnTo>
                  <a:lnTo>
                    <a:pt x="3016" y="944"/>
                  </a:lnTo>
                  <a:lnTo>
                    <a:pt x="3021" y="945"/>
                  </a:lnTo>
                  <a:lnTo>
                    <a:pt x="3021" y="945"/>
                  </a:lnTo>
                  <a:lnTo>
                    <a:pt x="3023" y="945"/>
                  </a:lnTo>
                  <a:lnTo>
                    <a:pt x="3026" y="945"/>
                  </a:lnTo>
                  <a:lnTo>
                    <a:pt x="3032" y="945"/>
                  </a:lnTo>
                  <a:lnTo>
                    <a:pt x="3031" y="945"/>
                  </a:lnTo>
                  <a:lnTo>
                    <a:pt x="3037" y="946"/>
                  </a:lnTo>
                  <a:lnTo>
                    <a:pt x="3036" y="946"/>
                  </a:lnTo>
                  <a:lnTo>
                    <a:pt x="3039" y="946"/>
                  </a:lnTo>
                  <a:lnTo>
                    <a:pt x="3042" y="946"/>
                  </a:lnTo>
                  <a:lnTo>
                    <a:pt x="3045" y="946"/>
                  </a:lnTo>
                  <a:lnTo>
                    <a:pt x="3043" y="956"/>
                  </a:lnTo>
                  <a:lnTo>
                    <a:pt x="3041" y="956"/>
                  </a:lnTo>
                  <a:lnTo>
                    <a:pt x="3042" y="956"/>
                  </a:lnTo>
                  <a:lnTo>
                    <a:pt x="3039" y="956"/>
                  </a:lnTo>
                  <a:lnTo>
                    <a:pt x="3036" y="956"/>
                  </a:lnTo>
                  <a:lnTo>
                    <a:pt x="3031" y="955"/>
                  </a:lnTo>
                  <a:lnTo>
                    <a:pt x="3025" y="955"/>
                  </a:lnTo>
                  <a:lnTo>
                    <a:pt x="3026" y="955"/>
                  </a:lnTo>
                  <a:lnTo>
                    <a:pt x="3023" y="955"/>
                  </a:lnTo>
                  <a:lnTo>
                    <a:pt x="3021" y="955"/>
                  </a:lnTo>
                  <a:lnTo>
                    <a:pt x="3015" y="954"/>
                  </a:lnTo>
                  <a:lnTo>
                    <a:pt x="3010" y="954"/>
                  </a:lnTo>
                  <a:lnTo>
                    <a:pt x="3010" y="954"/>
                  </a:lnTo>
                  <a:lnTo>
                    <a:pt x="3007" y="954"/>
                  </a:lnTo>
                  <a:lnTo>
                    <a:pt x="3004" y="954"/>
                  </a:lnTo>
                  <a:lnTo>
                    <a:pt x="2999" y="953"/>
                  </a:lnTo>
                  <a:lnTo>
                    <a:pt x="2999" y="953"/>
                  </a:lnTo>
                  <a:lnTo>
                    <a:pt x="2994" y="952"/>
                  </a:lnTo>
                  <a:lnTo>
                    <a:pt x="2992" y="952"/>
                  </a:lnTo>
                  <a:lnTo>
                    <a:pt x="2993" y="942"/>
                  </a:lnTo>
                  <a:close/>
                  <a:moveTo>
                    <a:pt x="3076" y="948"/>
                  </a:moveTo>
                  <a:lnTo>
                    <a:pt x="3079" y="948"/>
                  </a:lnTo>
                  <a:lnTo>
                    <a:pt x="3084" y="948"/>
                  </a:lnTo>
                  <a:lnTo>
                    <a:pt x="3084" y="948"/>
                  </a:lnTo>
                  <a:lnTo>
                    <a:pt x="3086" y="948"/>
                  </a:lnTo>
                  <a:lnTo>
                    <a:pt x="3089" y="948"/>
                  </a:lnTo>
                  <a:lnTo>
                    <a:pt x="3094" y="949"/>
                  </a:lnTo>
                  <a:lnTo>
                    <a:pt x="3100" y="949"/>
                  </a:lnTo>
                  <a:lnTo>
                    <a:pt x="3099" y="949"/>
                  </a:lnTo>
                  <a:lnTo>
                    <a:pt x="3102" y="949"/>
                  </a:lnTo>
                  <a:lnTo>
                    <a:pt x="3105" y="949"/>
                  </a:lnTo>
                  <a:lnTo>
                    <a:pt x="3110" y="949"/>
                  </a:lnTo>
                  <a:lnTo>
                    <a:pt x="3115" y="950"/>
                  </a:lnTo>
                  <a:lnTo>
                    <a:pt x="3115" y="950"/>
                  </a:lnTo>
                  <a:lnTo>
                    <a:pt x="3118" y="950"/>
                  </a:lnTo>
                  <a:lnTo>
                    <a:pt x="3121" y="950"/>
                  </a:lnTo>
                  <a:lnTo>
                    <a:pt x="3126" y="950"/>
                  </a:lnTo>
                  <a:lnTo>
                    <a:pt x="3127" y="950"/>
                  </a:lnTo>
                  <a:lnTo>
                    <a:pt x="3127" y="961"/>
                  </a:lnTo>
                  <a:lnTo>
                    <a:pt x="3125" y="960"/>
                  </a:lnTo>
                  <a:lnTo>
                    <a:pt x="3120" y="960"/>
                  </a:lnTo>
                  <a:lnTo>
                    <a:pt x="3120" y="960"/>
                  </a:lnTo>
                  <a:lnTo>
                    <a:pt x="3118" y="960"/>
                  </a:lnTo>
                  <a:lnTo>
                    <a:pt x="3115" y="960"/>
                  </a:lnTo>
                  <a:lnTo>
                    <a:pt x="3109" y="960"/>
                  </a:lnTo>
                  <a:lnTo>
                    <a:pt x="3104" y="959"/>
                  </a:lnTo>
                  <a:lnTo>
                    <a:pt x="3105" y="959"/>
                  </a:lnTo>
                  <a:lnTo>
                    <a:pt x="3102" y="959"/>
                  </a:lnTo>
                  <a:lnTo>
                    <a:pt x="3099" y="959"/>
                  </a:lnTo>
                  <a:lnTo>
                    <a:pt x="3094" y="959"/>
                  </a:lnTo>
                  <a:lnTo>
                    <a:pt x="3088" y="958"/>
                  </a:lnTo>
                  <a:lnTo>
                    <a:pt x="3089" y="958"/>
                  </a:lnTo>
                  <a:lnTo>
                    <a:pt x="3086" y="958"/>
                  </a:lnTo>
                  <a:lnTo>
                    <a:pt x="3084" y="958"/>
                  </a:lnTo>
                  <a:lnTo>
                    <a:pt x="3078" y="958"/>
                  </a:lnTo>
                  <a:lnTo>
                    <a:pt x="3075" y="958"/>
                  </a:lnTo>
                  <a:lnTo>
                    <a:pt x="3076" y="948"/>
                  </a:lnTo>
                  <a:close/>
                </a:path>
              </a:pathLst>
            </a:custGeom>
            <a:solidFill>
              <a:srgbClr val="0000FF"/>
            </a:solidFill>
            <a:ln w="12700" cap="flat">
              <a:solidFill>
                <a:srgbClr val="0000FF"/>
              </a:solidFill>
              <a:prstDash val="solid"/>
              <a:bevel/>
              <a:headEnd/>
              <a:tailEnd/>
            </a:ln>
          </p:spPr>
          <p:txBody>
            <a:bodyPr/>
            <a:lstStyle/>
            <a:p>
              <a:endParaRPr lang="it-IT"/>
            </a:p>
          </p:txBody>
        </p:sp>
        <p:sp>
          <p:nvSpPr>
            <p:cNvPr id="2562062" name="Line 14"/>
            <p:cNvSpPr>
              <a:spLocks noChangeShapeType="1"/>
            </p:cNvSpPr>
            <p:nvPr/>
          </p:nvSpPr>
          <p:spPr bwMode="auto">
            <a:xfrm flipV="1">
              <a:off x="356" y="1445"/>
              <a:ext cx="1" cy="104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63" name="Line 15"/>
            <p:cNvSpPr>
              <a:spLocks noChangeShapeType="1"/>
            </p:cNvSpPr>
            <p:nvPr/>
          </p:nvSpPr>
          <p:spPr bwMode="auto">
            <a:xfrm flipH="1">
              <a:off x="330" y="2491"/>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64" name="Line 16"/>
            <p:cNvSpPr>
              <a:spLocks noChangeShapeType="1"/>
            </p:cNvSpPr>
            <p:nvPr/>
          </p:nvSpPr>
          <p:spPr bwMode="auto">
            <a:xfrm flipH="1">
              <a:off x="330" y="2227"/>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65" name="Line 17"/>
            <p:cNvSpPr>
              <a:spLocks noChangeShapeType="1"/>
            </p:cNvSpPr>
            <p:nvPr/>
          </p:nvSpPr>
          <p:spPr bwMode="auto">
            <a:xfrm flipH="1">
              <a:off x="330" y="1962"/>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66" name="Line 18"/>
            <p:cNvSpPr>
              <a:spLocks noChangeShapeType="1"/>
            </p:cNvSpPr>
            <p:nvPr/>
          </p:nvSpPr>
          <p:spPr bwMode="auto">
            <a:xfrm flipH="1">
              <a:off x="330" y="1697"/>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67" name="Line 19"/>
            <p:cNvSpPr>
              <a:spLocks noChangeShapeType="1"/>
            </p:cNvSpPr>
            <p:nvPr/>
          </p:nvSpPr>
          <p:spPr bwMode="auto">
            <a:xfrm flipH="1">
              <a:off x="339" y="2359"/>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68" name="Line 20"/>
            <p:cNvSpPr>
              <a:spLocks noChangeShapeType="1"/>
            </p:cNvSpPr>
            <p:nvPr/>
          </p:nvSpPr>
          <p:spPr bwMode="auto">
            <a:xfrm flipH="1">
              <a:off x="339" y="2094"/>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69" name="Line 21"/>
            <p:cNvSpPr>
              <a:spLocks noChangeShapeType="1"/>
            </p:cNvSpPr>
            <p:nvPr/>
          </p:nvSpPr>
          <p:spPr bwMode="auto">
            <a:xfrm flipH="1">
              <a:off x="339" y="1830"/>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70" name="Line 22"/>
            <p:cNvSpPr>
              <a:spLocks noChangeShapeType="1"/>
            </p:cNvSpPr>
            <p:nvPr/>
          </p:nvSpPr>
          <p:spPr bwMode="auto">
            <a:xfrm flipH="1">
              <a:off x="339" y="1565"/>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71" name="Rectangle 23"/>
            <p:cNvSpPr>
              <a:spLocks noChangeArrowheads="1"/>
            </p:cNvSpPr>
            <p:nvPr/>
          </p:nvSpPr>
          <p:spPr bwMode="auto">
            <a:xfrm>
              <a:off x="270" y="2448"/>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a:t>
              </a:r>
              <a:endParaRPr lang="it-IT" altLang="it-IT"/>
            </a:p>
          </p:txBody>
        </p:sp>
        <p:sp>
          <p:nvSpPr>
            <p:cNvPr id="2562072" name="Rectangle 24"/>
            <p:cNvSpPr>
              <a:spLocks noChangeArrowheads="1"/>
            </p:cNvSpPr>
            <p:nvPr/>
          </p:nvSpPr>
          <p:spPr bwMode="auto">
            <a:xfrm>
              <a:off x="204" y="2184"/>
              <a:ext cx="10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0.1</a:t>
              </a:r>
              <a:endParaRPr lang="it-IT" altLang="it-IT"/>
            </a:p>
          </p:txBody>
        </p:sp>
        <p:sp>
          <p:nvSpPr>
            <p:cNvPr id="2562073" name="Rectangle 25"/>
            <p:cNvSpPr>
              <a:spLocks noChangeArrowheads="1"/>
            </p:cNvSpPr>
            <p:nvPr/>
          </p:nvSpPr>
          <p:spPr bwMode="auto">
            <a:xfrm>
              <a:off x="204" y="1920"/>
              <a:ext cx="10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0.2</a:t>
              </a:r>
              <a:endParaRPr lang="it-IT" altLang="it-IT"/>
            </a:p>
          </p:txBody>
        </p:sp>
        <p:sp>
          <p:nvSpPr>
            <p:cNvPr id="2562074" name="Rectangle 26"/>
            <p:cNvSpPr>
              <a:spLocks noChangeArrowheads="1"/>
            </p:cNvSpPr>
            <p:nvPr/>
          </p:nvSpPr>
          <p:spPr bwMode="auto">
            <a:xfrm>
              <a:off x="204" y="1650"/>
              <a:ext cx="10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0.3</a:t>
              </a:r>
              <a:endParaRPr lang="it-IT" altLang="it-IT"/>
            </a:p>
          </p:txBody>
        </p:sp>
        <p:sp>
          <p:nvSpPr>
            <p:cNvPr id="2562075" name="Line 27"/>
            <p:cNvSpPr>
              <a:spLocks noChangeShapeType="1"/>
            </p:cNvSpPr>
            <p:nvPr/>
          </p:nvSpPr>
          <p:spPr bwMode="auto">
            <a:xfrm>
              <a:off x="356" y="2491"/>
              <a:ext cx="3149"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76" name="Line 28"/>
            <p:cNvSpPr>
              <a:spLocks noChangeShapeType="1"/>
            </p:cNvSpPr>
            <p:nvPr/>
          </p:nvSpPr>
          <p:spPr bwMode="auto">
            <a:xfrm>
              <a:off x="756" y="249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77" name="Line 29"/>
            <p:cNvSpPr>
              <a:spLocks noChangeShapeType="1"/>
            </p:cNvSpPr>
            <p:nvPr/>
          </p:nvSpPr>
          <p:spPr bwMode="auto">
            <a:xfrm>
              <a:off x="1323" y="249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78" name="Line 30"/>
            <p:cNvSpPr>
              <a:spLocks noChangeShapeType="1"/>
            </p:cNvSpPr>
            <p:nvPr/>
          </p:nvSpPr>
          <p:spPr bwMode="auto">
            <a:xfrm>
              <a:off x="1890" y="249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79" name="Line 31"/>
            <p:cNvSpPr>
              <a:spLocks noChangeShapeType="1"/>
            </p:cNvSpPr>
            <p:nvPr/>
          </p:nvSpPr>
          <p:spPr bwMode="auto">
            <a:xfrm>
              <a:off x="2457" y="249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0" name="Line 32"/>
            <p:cNvSpPr>
              <a:spLocks noChangeShapeType="1"/>
            </p:cNvSpPr>
            <p:nvPr/>
          </p:nvSpPr>
          <p:spPr bwMode="auto">
            <a:xfrm>
              <a:off x="3025" y="249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1" name="Line 33"/>
            <p:cNvSpPr>
              <a:spLocks noChangeShapeType="1"/>
            </p:cNvSpPr>
            <p:nvPr/>
          </p:nvSpPr>
          <p:spPr bwMode="auto">
            <a:xfrm>
              <a:off x="472" y="249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2" name="Line 34"/>
            <p:cNvSpPr>
              <a:spLocks noChangeShapeType="1"/>
            </p:cNvSpPr>
            <p:nvPr/>
          </p:nvSpPr>
          <p:spPr bwMode="auto">
            <a:xfrm>
              <a:off x="1040" y="249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3" name="Line 35"/>
            <p:cNvSpPr>
              <a:spLocks noChangeShapeType="1"/>
            </p:cNvSpPr>
            <p:nvPr/>
          </p:nvSpPr>
          <p:spPr bwMode="auto">
            <a:xfrm>
              <a:off x="1607" y="249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4" name="Line 36"/>
            <p:cNvSpPr>
              <a:spLocks noChangeShapeType="1"/>
            </p:cNvSpPr>
            <p:nvPr/>
          </p:nvSpPr>
          <p:spPr bwMode="auto">
            <a:xfrm>
              <a:off x="2174" y="249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5" name="Line 37"/>
            <p:cNvSpPr>
              <a:spLocks noChangeShapeType="1"/>
            </p:cNvSpPr>
            <p:nvPr/>
          </p:nvSpPr>
          <p:spPr bwMode="auto">
            <a:xfrm>
              <a:off x="2741" y="249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6" name="Line 38"/>
            <p:cNvSpPr>
              <a:spLocks noChangeShapeType="1"/>
            </p:cNvSpPr>
            <p:nvPr/>
          </p:nvSpPr>
          <p:spPr bwMode="auto">
            <a:xfrm>
              <a:off x="3308" y="249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87" name="Rectangle 39"/>
            <p:cNvSpPr>
              <a:spLocks noChangeArrowheads="1"/>
            </p:cNvSpPr>
            <p:nvPr/>
          </p:nvSpPr>
          <p:spPr bwMode="auto">
            <a:xfrm>
              <a:off x="714" y="2520"/>
              <a:ext cx="7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-2</a:t>
              </a:r>
              <a:endParaRPr lang="it-IT" altLang="it-IT"/>
            </a:p>
          </p:txBody>
        </p:sp>
        <p:sp>
          <p:nvSpPr>
            <p:cNvPr id="2562088" name="Rectangle 40"/>
            <p:cNvSpPr>
              <a:spLocks noChangeArrowheads="1"/>
            </p:cNvSpPr>
            <p:nvPr/>
          </p:nvSpPr>
          <p:spPr bwMode="auto">
            <a:xfrm>
              <a:off x="1308" y="252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a:t>
              </a:r>
              <a:endParaRPr lang="it-IT" altLang="it-IT"/>
            </a:p>
          </p:txBody>
        </p:sp>
        <p:sp>
          <p:nvSpPr>
            <p:cNvPr id="2562089" name="Rectangle 41"/>
            <p:cNvSpPr>
              <a:spLocks noChangeArrowheads="1"/>
            </p:cNvSpPr>
            <p:nvPr/>
          </p:nvSpPr>
          <p:spPr bwMode="auto">
            <a:xfrm>
              <a:off x="1872" y="252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2</a:t>
              </a:r>
              <a:endParaRPr lang="it-IT" altLang="it-IT"/>
            </a:p>
          </p:txBody>
        </p:sp>
        <p:sp>
          <p:nvSpPr>
            <p:cNvPr id="2562090" name="Rectangle 42"/>
            <p:cNvSpPr>
              <a:spLocks noChangeArrowheads="1"/>
            </p:cNvSpPr>
            <p:nvPr/>
          </p:nvSpPr>
          <p:spPr bwMode="auto">
            <a:xfrm>
              <a:off x="2442" y="252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4</a:t>
              </a:r>
              <a:endParaRPr lang="it-IT" altLang="it-IT"/>
            </a:p>
          </p:txBody>
        </p:sp>
        <p:sp>
          <p:nvSpPr>
            <p:cNvPr id="2562091" name="Rectangle 43"/>
            <p:cNvSpPr>
              <a:spLocks noChangeArrowheads="1"/>
            </p:cNvSpPr>
            <p:nvPr/>
          </p:nvSpPr>
          <p:spPr bwMode="auto">
            <a:xfrm>
              <a:off x="3006" y="252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6</a:t>
              </a:r>
              <a:endParaRPr lang="it-IT" altLang="it-IT"/>
            </a:p>
          </p:txBody>
        </p:sp>
        <p:sp>
          <p:nvSpPr>
            <p:cNvPr id="2562092" name="Line 44"/>
            <p:cNvSpPr>
              <a:spLocks noChangeShapeType="1"/>
            </p:cNvSpPr>
            <p:nvPr/>
          </p:nvSpPr>
          <p:spPr bwMode="auto">
            <a:xfrm>
              <a:off x="1806" y="1421"/>
              <a:ext cx="1" cy="1070"/>
            </a:xfrm>
            <a:prstGeom prst="line">
              <a:avLst/>
            </a:prstGeom>
            <a:noFill/>
            <a:ln w="1270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093" name="Freeform 45"/>
            <p:cNvSpPr>
              <a:spLocks noEditPoints="1"/>
            </p:cNvSpPr>
            <p:nvPr/>
          </p:nvSpPr>
          <p:spPr bwMode="auto">
            <a:xfrm>
              <a:off x="1890" y="2316"/>
              <a:ext cx="97" cy="120"/>
            </a:xfrm>
            <a:custGeom>
              <a:avLst/>
              <a:gdLst>
                <a:gd name="T0" fmla="*/ 28 w 258"/>
                <a:gd name="T1" fmla="*/ 276 h 319"/>
                <a:gd name="T2" fmla="*/ 241 w 258"/>
                <a:gd name="T3" fmla="*/ 0 h 319"/>
                <a:gd name="T4" fmla="*/ 258 w 258"/>
                <a:gd name="T5" fmla="*/ 13 h 319"/>
                <a:gd name="T6" fmla="*/ 45 w 258"/>
                <a:gd name="T7" fmla="*/ 289 h 319"/>
                <a:gd name="T8" fmla="*/ 28 w 258"/>
                <a:gd name="T9" fmla="*/ 276 h 319"/>
                <a:gd name="T10" fmla="*/ 62 w 258"/>
                <a:gd name="T11" fmla="*/ 302 h 319"/>
                <a:gd name="T12" fmla="*/ 17 w 258"/>
                <a:gd name="T13" fmla="*/ 308 h 319"/>
                <a:gd name="T14" fmla="*/ 11 w 258"/>
                <a:gd name="T15" fmla="*/ 263 h 319"/>
                <a:gd name="T16" fmla="*/ 56 w 258"/>
                <a:gd name="T17" fmla="*/ 257 h 319"/>
                <a:gd name="T18" fmla="*/ 62 w 258"/>
                <a:gd name="T19" fmla="*/ 30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19">
                  <a:moveTo>
                    <a:pt x="28" y="276"/>
                  </a:moveTo>
                  <a:lnTo>
                    <a:pt x="241" y="0"/>
                  </a:lnTo>
                  <a:lnTo>
                    <a:pt x="258" y="13"/>
                  </a:lnTo>
                  <a:lnTo>
                    <a:pt x="45" y="289"/>
                  </a:lnTo>
                  <a:lnTo>
                    <a:pt x="28" y="276"/>
                  </a:lnTo>
                  <a:close/>
                  <a:moveTo>
                    <a:pt x="62" y="302"/>
                  </a:moveTo>
                  <a:cubicBezTo>
                    <a:pt x="51" y="316"/>
                    <a:pt x="31" y="319"/>
                    <a:pt x="17" y="308"/>
                  </a:cubicBezTo>
                  <a:cubicBezTo>
                    <a:pt x="3" y="297"/>
                    <a:pt x="0" y="277"/>
                    <a:pt x="11" y="263"/>
                  </a:cubicBezTo>
                  <a:cubicBezTo>
                    <a:pt x="22" y="249"/>
                    <a:pt x="42" y="247"/>
                    <a:pt x="56" y="257"/>
                  </a:cubicBezTo>
                  <a:cubicBezTo>
                    <a:pt x="70" y="268"/>
                    <a:pt x="72" y="288"/>
                    <a:pt x="62" y="302"/>
                  </a:cubicBezTo>
                  <a:close/>
                </a:path>
              </a:pathLst>
            </a:custGeom>
            <a:solidFill>
              <a:srgbClr val="FF0000"/>
            </a:solidFill>
            <a:ln w="12700" cap="flat">
              <a:solidFill>
                <a:srgbClr val="FF0000"/>
              </a:solidFill>
              <a:prstDash val="solid"/>
              <a:bevel/>
              <a:headEnd/>
              <a:tailEnd/>
            </a:ln>
          </p:spPr>
          <p:txBody>
            <a:bodyPr/>
            <a:lstStyle/>
            <a:p>
              <a:endParaRPr lang="it-IT"/>
            </a:p>
          </p:txBody>
        </p:sp>
        <p:sp>
          <p:nvSpPr>
            <p:cNvPr id="2562094" name="Rectangle 46"/>
            <p:cNvSpPr>
              <a:spLocks noChangeArrowheads="1"/>
            </p:cNvSpPr>
            <p:nvPr/>
          </p:nvSpPr>
          <p:spPr bwMode="auto">
            <a:xfrm>
              <a:off x="1998" y="2196"/>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b="0">
                  <a:solidFill>
                    <a:srgbClr val="FF0000"/>
                  </a:solidFill>
                  <a:latin typeface="Symbol" panose="05050102010706020507" pitchFamily="18" charset="2"/>
                </a:rPr>
                <a:t>a</a:t>
              </a:r>
              <a:endParaRPr lang="it-IT" altLang="it-IT">
                <a:latin typeface="Symbol" panose="05050102010706020507" pitchFamily="18" charset="2"/>
              </a:endParaRPr>
            </a:p>
          </p:txBody>
        </p:sp>
        <p:sp>
          <p:nvSpPr>
            <p:cNvPr id="2562095" name="Freeform 47"/>
            <p:cNvSpPr>
              <a:spLocks noEditPoints="1"/>
            </p:cNvSpPr>
            <p:nvPr/>
          </p:nvSpPr>
          <p:spPr bwMode="auto">
            <a:xfrm>
              <a:off x="1634" y="2292"/>
              <a:ext cx="97" cy="134"/>
            </a:xfrm>
            <a:custGeom>
              <a:avLst/>
              <a:gdLst>
                <a:gd name="T0" fmla="*/ 214 w 259"/>
                <a:gd name="T1" fmla="*/ 328 h 359"/>
                <a:gd name="T2" fmla="*/ 0 w 259"/>
                <a:gd name="T3" fmla="*/ 12 h 359"/>
                <a:gd name="T4" fmla="*/ 18 w 259"/>
                <a:gd name="T5" fmla="*/ 0 h 359"/>
                <a:gd name="T6" fmla="*/ 231 w 259"/>
                <a:gd name="T7" fmla="*/ 316 h 359"/>
                <a:gd name="T8" fmla="*/ 214 w 259"/>
                <a:gd name="T9" fmla="*/ 328 h 359"/>
                <a:gd name="T10" fmla="*/ 249 w 259"/>
                <a:gd name="T11" fmla="*/ 304 h 359"/>
                <a:gd name="T12" fmla="*/ 240 w 259"/>
                <a:gd name="T13" fmla="*/ 349 h 359"/>
                <a:gd name="T14" fmla="*/ 196 w 259"/>
                <a:gd name="T15" fmla="*/ 340 h 359"/>
                <a:gd name="T16" fmla="*/ 205 w 259"/>
                <a:gd name="T17" fmla="*/ 296 h 359"/>
                <a:gd name="T18" fmla="*/ 249 w 259"/>
                <a:gd name="T19" fmla="*/ 30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359">
                  <a:moveTo>
                    <a:pt x="214" y="328"/>
                  </a:moveTo>
                  <a:lnTo>
                    <a:pt x="0" y="12"/>
                  </a:lnTo>
                  <a:lnTo>
                    <a:pt x="18" y="0"/>
                  </a:lnTo>
                  <a:lnTo>
                    <a:pt x="231" y="316"/>
                  </a:lnTo>
                  <a:lnTo>
                    <a:pt x="214" y="328"/>
                  </a:lnTo>
                  <a:close/>
                  <a:moveTo>
                    <a:pt x="249" y="304"/>
                  </a:moveTo>
                  <a:cubicBezTo>
                    <a:pt x="259" y="319"/>
                    <a:pt x="255" y="339"/>
                    <a:pt x="240" y="349"/>
                  </a:cubicBezTo>
                  <a:cubicBezTo>
                    <a:pt x="226" y="359"/>
                    <a:pt x="206" y="355"/>
                    <a:pt x="196" y="340"/>
                  </a:cubicBezTo>
                  <a:cubicBezTo>
                    <a:pt x="186" y="326"/>
                    <a:pt x="190" y="306"/>
                    <a:pt x="205" y="296"/>
                  </a:cubicBezTo>
                  <a:cubicBezTo>
                    <a:pt x="219" y="286"/>
                    <a:pt x="239" y="290"/>
                    <a:pt x="249" y="304"/>
                  </a:cubicBezTo>
                  <a:close/>
                </a:path>
              </a:pathLst>
            </a:custGeom>
            <a:solidFill>
              <a:srgbClr val="0000FF"/>
            </a:solidFill>
            <a:ln w="12700" cap="flat">
              <a:solidFill>
                <a:srgbClr val="0000FF"/>
              </a:solidFill>
              <a:prstDash val="solid"/>
              <a:bevel/>
              <a:headEnd/>
              <a:tailEnd/>
            </a:ln>
          </p:spPr>
          <p:txBody>
            <a:bodyPr/>
            <a:lstStyle/>
            <a:p>
              <a:endParaRPr lang="it-IT"/>
            </a:p>
          </p:txBody>
        </p:sp>
        <p:sp>
          <p:nvSpPr>
            <p:cNvPr id="2562096" name="Rectangle 48"/>
            <p:cNvSpPr>
              <a:spLocks noChangeArrowheads="1"/>
            </p:cNvSpPr>
            <p:nvPr/>
          </p:nvSpPr>
          <p:spPr bwMode="auto">
            <a:xfrm>
              <a:off x="1572" y="2142"/>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400" b="0">
                  <a:solidFill>
                    <a:srgbClr val="0000FF"/>
                  </a:solidFill>
                  <a:latin typeface="Symbol" panose="05050102010706020507" pitchFamily="18" charset="2"/>
                </a:rPr>
                <a:t>b</a:t>
              </a:r>
              <a:endParaRPr lang="it-IT" altLang="it-IT">
                <a:latin typeface="Symbol" panose="05050102010706020507" pitchFamily="18" charset="2"/>
              </a:endParaRPr>
            </a:p>
          </p:txBody>
        </p:sp>
      </p:grpSp>
      <p:grpSp>
        <p:nvGrpSpPr>
          <p:cNvPr id="2562097" name="Group 49"/>
          <p:cNvGrpSpPr>
            <a:grpSpLocks/>
          </p:cNvGrpSpPr>
          <p:nvPr/>
        </p:nvGrpSpPr>
        <p:grpSpPr bwMode="auto">
          <a:xfrm>
            <a:off x="304800" y="4791075"/>
            <a:ext cx="5486400" cy="2066925"/>
            <a:chOff x="192" y="3057"/>
            <a:chExt cx="3456" cy="1302"/>
          </a:xfrm>
        </p:grpSpPr>
        <p:sp>
          <p:nvSpPr>
            <p:cNvPr id="2562098" name="AutoShape 50"/>
            <p:cNvSpPr>
              <a:spLocks noChangeAspect="1" noChangeArrowheads="1" noTextEdit="1"/>
            </p:cNvSpPr>
            <p:nvPr/>
          </p:nvSpPr>
          <p:spPr bwMode="auto">
            <a:xfrm>
              <a:off x="243" y="3144"/>
              <a:ext cx="3330"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2099" name="Rectangle 51"/>
            <p:cNvSpPr>
              <a:spLocks noChangeArrowheads="1"/>
            </p:cNvSpPr>
            <p:nvPr/>
          </p:nvSpPr>
          <p:spPr bwMode="auto">
            <a:xfrm>
              <a:off x="192" y="3057"/>
              <a:ext cx="3456" cy="1302"/>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2100" name="Rectangle 52"/>
            <p:cNvSpPr>
              <a:spLocks noChangeArrowheads="1"/>
            </p:cNvSpPr>
            <p:nvPr/>
          </p:nvSpPr>
          <p:spPr bwMode="auto">
            <a:xfrm>
              <a:off x="371" y="3185"/>
              <a:ext cx="3149" cy="104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2101" name="Freeform 53"/>
            <p:cNvSpPr>
              <a:spLocks/>
            </p:cNvSpPr>
            <p:nvPr/>
          </p:nvSpPr>
          <p:spPr bwMode="auto">
            <a:xfrm>
              <a:off x="371" y="3536"/>
              <a:ext cx="1833" cy="696"/>
            </a:xfrm>
            <a:custGeom>
              <a:avLst/>
              <a:gdLst>
                <a:gd name="T0" fmla="*/ 4871 w 4886"/>
                <a:gd name="T1" fmla="*/ 27 h 1854"/>
                <a:gd name="T2" fmla="*/ 4787 w 4886"/>
                <a:gd name="T3" fmla="*/ 170 h 1854"/>
                <a:gd name="T4" fmla="*/ 4703 w 4886"/>
                <a:gd name="T5" fmla="*/ 317 h 1854"/>
                <a:gd name="T6" fmla="*/ 4619 w 4886"/>
                <a:gd name="T7" fmla="*/ 464 h 1854"/>
                <a:gd name="T8" fmla="*/ 4535 w 4886"/>
                <a:gd name="T9" fmla="*/ 609 h 1854"/>
                <a:gd name="T10" fmla="*/ 4451 w 4886"/>
                <a:gd name="T11" fmla="*/ 749 h 1854"/>
                <a:gd name="T12" fmla="*/ 4367 w 4886"/>
                <a:gd name="T13" fmla="*/ 883 h 1854"/>
                <a:gd name="T14" fmla="*/ 4283 w 4886"/>
                <a:gd name="T15" fmla="*/ 1008 h 1854"/>
                <a:gd name="T16" fmla="*/ 4199 w 4886"/>
                <a:gd name="T17" fmla="*/ 1124 h 1854"/>
                <a:gd name="T18" fmla="*/ 4115 w 4886"/>
                <a:gd name="T19" fmla="*/ 1231 h 1854"/>
                <a:gd name="T20" fmla="*/ 4031 w 4886"/>
                <a:gd name="T21" fmla="*/ 1326 h 1854"/>
                <a:gd name="T22" fmla="*/ 3947 w 4886"/>
                <a:gd name="T23" fmla="*/ 1411 h 1854"/>
                <a:gd name="T24" fmla="*/ 3863 w 4886"/>
                <a:gd name="T25" fmla="*/ 1486 h 1854"/>
                <a:gd name="T26" fmla="*/ 3779 w 4886"/>
                <a:gd name="T27" fmla="*/ 1551 h 1854"/>
                <a:gd name="T28" fmla="*/ 3695 w 4886"/>
                <a:gd name="T29" fmla="*/ 1606 h 1854"/>
                <a:gd name="T30" fmla="*/ 3611 w 4886"/>
                <a:gd name="T31" fmla="*/ 1654 h 1854"/>
                <a:gd name="T32" fmla="*/ 3527 w 4886"/>
                <a:gd name="T33" fmla="*/ 1693 h 1854"/>
                <a:gd name="T34" fmla="*/ 3443 w 4886"/>
                <a:gd name="T35" fmla="*/ 1726 h 1854"/>
                <a:gd name="T36" fmla="*/ 3359 w 4886"/>
                <a:gd name="T37" fmla="*/ 1753 h 1854"/>
                <a:gd name="T38" fmla="*/ 3275 w 4886"/>
                <a:gd name="T39" fmla="*/ 1774 h 1854"/>
                <a:gd name="T40" fmla="*/ 3191 w 4886"/>
                <a:gd name="T41" fmla="*/ 1792 h 1854"/>
                <a:gd name="T42" fmla="*/ 3107 w 4886"/>
                <a:gd name="T43" fmla="*/ 1806 h 1854"/>
                <a:gd name="T44" fmla="*/ 3023 w 4886"/>
                <a:gd name="T45" fmla="*/ 1817 h 1854"/>
                <a:gd name="T46" fmla="*/ 2939 w 4886"/>
                <a:gd name="T47" fmla="*/ 1826 h 1854"/>
                <a:gd name="T48" fmla="*/ 2855 w 4886"/>
                <a:gd name="T49" fmla="*/ 1833 h 1854"/>
                <a:gd name="T50" fmla="*/ 2771 w 4886"/>
                <a:gd name="T51" fmla="*/ 1838 h 1854"/>
                <a:gd name="T52" fmla="*/ 2687 w 4886"/>
                <a:gd name="T53" fmla="*/ 1842 h 1854"/>
                <a:gd name="T54" fmla="*/ 2603 w 4886"/>
                <a:gd name="T55" fmla="*/ 1845 h 1854"/>
                <a:gd name="T56" fmla="*/ 2519 w 4886"/>
                <a:gd name="T57" fmla="*/ 1847 h 1854"/>
                <a:gd name="T58" fmla="*/ 2435 w 4886"/>
                <a:gd name="T59" fmla="*/ 1849 h 1854"/>
                <a:gd name="T60" fmla="*/ 2351 w 4886"/>
                <a:gd name="T61" fmla="*/ 1850 h 1854"/>
                <a:gd name="T62" fmla="*/ 2268 w 4886"/>
                <a:gd name="T63" fmla="*/ 1851 h 1854"/>
                <a:gd name="T64" fmla="*/ 2184 w 4886"/>
                <a:gd name="T65" fmla="*/ 1852 h 1854"/>
                <a:gd name="T66" fmla="*/ 2100 w 4886"/>
                <a:gd name="T67" fmla="*/ 1853 h 1854"/>
                <a:gd name="T68" fmla="*/ 2016 w 4886"/>
                <a:gd name="T69" fmla="*/ 1853 h 1854"/>
                <a:gd name="T70" fmla="*/ 1932 w 4886"/>
                <a:gd name="T71" fmla="*/ 1853 h 1854"/>
                <a:gd name="T72" fmla="*/ 1848 w 4886"/>
                <a:gd name="T73" fmla="*/ 1853 h 1854"/>
                <a:gd name="T74" fmla="*/ 1764 w 4886"/>
                <a:gd name="T75" fmla="*/ 1854 h 1854"/>
                <a:gd name="T76" fmla="*/ 1680 w 4886"/>
                <a:gd name="T77" fmla="*/ 1854 h 1854"/>
                <a:gd name="T78" fmla="*/ 1596 w 4886"/>
                <a:gd name="T79" fmla="*/ 1854 h 1854"/>
                <a:gd name="T80" fmla="*/ 1512 w 4886"/>
                <a:gd name="T81" fmla="*/ 1854 h 1854"/>
                <a:gd name="T82" fmla="*/ 1428 w 4886"/>
                <a:gd name="T83" fmla="*/ 1854 h 1854"/>
                <a:gd name="T84" fmla="*/ 1344 w 4886"/>
                <a:gd name="T85" fmla="*/ 1854 h 1854"/>
                <a:gd name="T86" fmla="*/ 1260 w 4886"/>
                <a:gd name="T87" fmla="*/ 1854 h 1854"/>
                <a:gd name="T88" fmla="*/ 1176 w 4886"/>
                <a:gd name="T89" fmla="*/ 1854 h 1854"/>
                <a:gd name="T90" fmla="*/ 1092 w 4886"/>
                <a:gd name="T91" fmla="*/ 1854 h 1854"/>
                <a:gd name="T92" fmla="*/ 1008 w 4886"/>
                <a:gd name="T93" fmla="*/ 1854 h 1854"/>
                <a:gd name="T94" fmla="*/ 924 w 4886"/>
                <a:gd name="T95" fmla="*/ 1854 h 1854"/>
                <a:gd name="T96" fmla="*/ 840 w 4886"/>
                <a:gd name="T97" fmla="*/ 1854 h 1854"/>
                <a:gd name="T98" fmla="*/ 756 w 4886"/>
                <a:gd name="T99" fmla="*/ 1854 h 1854"/>
                <a:gd name="T100" fmla="*/ 672 w 4886"/>
                <a:gd name="T101" fmla="*/ 1854 h 1854"/>
                <a:gd name="T102" fmla="*/ 588 w 4886"/>
                <a:gd name="T103" fmla="*/ 1854 h 1854"/>
                <a:gd name="T104" fmla="*/ 504 w 4886"/>
                <a:gd name="T105" fmla="*/ 1854 h 1854"/>
                <a:gd name="T106" fmla="*/ 420 w 4886"/>
                <a:gd name="T107" fmla="*/ 1854 h 1854"/>
                <a:gd name="T108" fmla="*/ 336 w 4886"/>
                <a:gd name="T109" fmla="*/ 1854 h 1854"/>
                <a:gd name="T110" fmla="*/ 252 w 4886"/>
                <a:gd name="T111" fmla="*/ 1854 h 1854"/>
                <a:gd name="T112" fmla="*/ 168 w 4886"/>
                <a:gd name="T113" fmla="*/ 1854 h 1854"/>
                <a:gd name="T114" fmla="*/ 84 w 4886"/>
                <a:gd name="T115" fmla="*/ 1854 h 1854"/>
                <a:gd name="T116" fmla="*/ 0 w 4886"/>
                <a:gd name="T117" fmla="*/ 1854 h 1854"/>
                <a:gd name="T118" fmla="*/ 4886 w 4886"/>
                <a:gd name="T119" fmla="*/ 185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6" h="1854">
                  <a:moveTo>
                    <a:pt x="4886" y="0"/>
                  </a:moveTo>
                  <a:cubicBezTo>
                    <a:pt x="4886" y="0"/>
                    <a:pt x="4871" y="26"/>
                    <a:pt x="4871" y="27"/>
                  </a:cubicBezTo>
                  <a:cubicBezTo>
                    <a:pt x="4870" y="28"/>
                    <a:pt x="4829" y="97"/>
                    <a:pt x="4829" y="98"/>
                  </a:cubicBezTo>
                  <a:cubicBezTo>
                    <a:pt x="4828" y="99"/>
                    <a:pt x="4787" y="169"/>
                    <a:pt x="4787" y="170"/>
                  </a:cubicBezTo>
                  <a:cubicBezTo>
                    <a:pt x="4786" y="172"/>
                    <a:pt x="4745" y="242"/>
                    <a:pt x="4745" y="244"/>
                  </a:cubicBezTo>
                  <a:cubicBezTo>
                    <a:pt x="4744" y="245"/>
                    <a:pt x="4703" y="316"/>
                    <a:pt x="4703" y="317"/>
                  </a:cubicBezTo>
                  <a:cubicBezTo>
                    <a:pt x="4702" y="319"/>
                    <a:pt x="4661" y="389"/>
                    <a:pt x="4661" y="391"/>
                  </a:cubicBezTo>
                  <a:cubicBezTo>
                    <a:pt x="4660" y="392"/>
                    <a:pt x="4619" y="463"/>
                    <a:pt x="4619" y="464"/>
                  </a:cubicBezTo>
                  <a:cubicBezTo>
                    <a:pt x="4618" y="466"/>
                    <a:pt x="4577" y="535"/>
                    <a:pt x="4577" y="537"/>
                  </a:cubicBezTo>
                  <a:cubicBezTo>
                    <a:pt x="4576" y="538"/>
                    <a:pt x="4535" y="607"/>
                    <a:pt x="4535" y="609"/>
                  </a:cubicBezTo>
                  <a:cubicBezTo>
                    <a:pt x="4534" y="610"/>
                    <a:pt x="4493" y="678"/>
                    <a:pt x="4493" y="680"/>
                  </a:cubicBezTo>
                  <a:cubicBezTo>
                    <a:pt x="4492" y="681"/>
                    <a:pt x="4452" y="748"/>
                    <a:pt x="4451" y="749"/>
                  </a:cubicBezTo>
                  <a:cubicBezTo>
                    <a:pt x="4450" y="750"/>
                    <a:pt x="4410" y="815"/>
                    <a:pt x="4409" y="817"/>
                  </a:cubicBezTo>
                  <a:cubicBezTo>
                    <a:pt x="4408" y="818"/>
                    <a:pt x="4368" y="881"/>
                    <a:pt x="4367" y="883"/>
                  </a:cubicBezTo>
                  <a:cubicBezTo>
                    <a:pt x="4366" y="884"/>
                    <a:pt x="4326" y="945"/>
                    <a:pt x="4325" y="946"/>
                  </a:cubicBezTo>
                  <a:cubicBezTo>
                    <a:pt x="4324" y="948"/>
                    <a:pt x="4284" y="1007"/>
                    <a:pt x="4283" y="1008"/>
                  </a:cubicBezTo>
                  <a:cubicBezTo>
                    <a:pt x="4282" y="1009"/>
                    <a:pt x="4242" y="1066"/>
                    <a:pt x="4241" y="1067"/>
                  </a:cubicBezTo>
                  <a:cubicBezTo>
                    <a:pt x="4240" y="1069"/>
                    <a:pt x="4200" y="1123"/>
                    <a:pt x="4199" y="1124"/>
                  </a:cubicBezTo>
                  <a:cubicBezTo>
                    <a:pt x="4198" y="1126"/>
                    <a:pt x="4158" y="1178"/>
                    <a:pt x="4157" y="1179"/>
                  </a:cubicBezTo>
                  <a:cubicBezTo>
                    <a:pt x="4156" y="1180"/>
                    <a:pt x="4116" y="1230"/>
                    <a:pt x="4115" y="1231"/>
                  </a:cubicBezTo>
                  <a:cubicBezTo>
                    <a:pt x="4114" y="1232"/>
                    <a:pt x="4074" y="1279"/>
                    <a:pt x="4073" y="1280"/>
                  </a:cubicBezTo>
                  <a:cubicBezTo>
                    <a:pt x="4072" y="1281"/>
                    <a:pt x="4032" y="1325"/>
                    <a:pt x="4031" y="1326"/>
                  </a:cubicBezTo>
                  <a:cubicBezTo>
                    <a:pt x="4030" y="1327"/>
                    <a:pt x="3990" y="1369"/>
                    <a:pt x="3989" y="1370"/>
                  </a:cubicBezTo>
                  <a:cubicBezTo>
                    <a:pt x="3988" y="1371"/>
                    <a:pt x="3948" y="1411"/>
                    <a:pt x="3947" y="1411"/>
                  </a:cubicBezTo>
                  <a:cubicBezTo>
                    <a:pt x="3946" y="1412"/>
                    <a:pt x="3906" y="1449"/>
                    <a:pt x="3905" y="1450"/>
                  </a:cubicBezTo>
                  <a:cubicBezTo>
                    <a:pt x="3904" y="1451"/>
                    <a:pt x="3864" y="1485"/>
                    <a:pt x="3863" y="1486"/>
                  </a:cubicBezTo>
                  <a:cubicBezTo>
                    <a:pt x="3862" y="1487"/>
                    <a:pt x="3822" y="1519"/>
                    <a:pt x="3821" y="1520"/>
                  </a:cubicBezTo>
                  <a:cubicBezTo>
                    <a:pt x="3820" y="1520"/>
                    <a:pt x="3780" y="1550"/>
                    <a:pt x="3779" y="1551"/>
                  </a:cubicBezTo>
                  <a:cubicBezTo>
                    <a:pt x="3778" y="1551"/>
                    <a:pt x="3738" y="1579"/>
                    <a:pt x="3737" y="1580"/>
                  </a:cubicBezTo>
                  <a:cubicBezTo>
                    <a:pt x="3736" y="1580"/>
                    <a:pt x="3696" y="1606"/>
                    <a:pt x="3695" y="1606"/>
                  </a:cubicBezTo>
                  <a:cubicBezTo>
                    <a:pt x="3694" y="1607"/>
                    <a:pt x="3654" y="1631"/>
                    <a:pt x="3653" y="1631"/>
                  </a:cubicBezTo>
                  <a:cubicBezTo>
                    <a:pt x="3652" y="1631"/>
                    <a:pt x="3612" y="1653"/>
                    <a:pt x="3611" y="1654"/>
                  </a:cubicBezTo>
                  <a:cubicBezTo>
                    <a:pt x="3610" y="1654"/>
                    <a:pt x="3570" y="1674"/>
                    <a:pt x="3569" y="1674"/>
                  </a:cubicBezTo>
                  <a:cubicBezTo>
                    <a:pt x="3568" y="1675"/>
                    <a:pt x="3528" y="1693"/>
                    <a:pt x="3527" y="1693"/>
                  </a:cubicBezTo>
                  <a:cubicBezTo>
                    <a:pt x="3526" y="1693"/>
                    <a:pt x="3486" y="1710"/>
                    <a:pt x="3485" y="1710"/>
                  </a:cubicBezTo>
                  <a:cubicBezTo>
                    <a:pt x="3484" y="1711"/>
                    <a:pt x="3444" y="1725"/>
                    <a:pt x="3443" y="1726"/>
                  </a:cubicBezTo>
                  <a:cubicBezTo>
                    <a:pt x="3442" y="1726"/>
                    <a:pt x="3402" y="1740"/>
                    <a:pt x="3401" y="1740"/>
                  </a:cubicBezTo>
                  <a:cubicBezTo>
                    <a:pt x="3400" y="1740"/>
                    <a:pt x="3360" y="1752"/>
                    <a:pt x="3359" y="1753"/>
                  </a:cubicBezTo>
                  <a:cubicBezTo>
                    <a:pt x="3358" y="1753"/>
                    <a:pt x="3318" y="1764"/>
                    <a:pt x="3317" y="1764"/>
                  </a:cubicBezTo>
                  <a:cubicBezTo>
                    <a:pt x="3316" y="1764"/>
                    <a:pt x="3276" y="1774"/>
                    <a:pt x="3275" y="1774"/>
                  </a:cubicBezTo>
                  <a:cubicBezTo>
                    <a:pt x="3274" y="1775"/>
                    <a:pt x="3234" y="1784"/>
                    <a:pt x="3233" y="1784"/>
                  </a:cubicBezTo>
                  <a:cubicBezTo>
                    <a:pt x="3232" y="1784"/>
                    <a:pt x="3192" y="1792"/>
                    <a:pt x="3191" y="1792"/>
                  </a:cubicBezTo>
                  <a:cubicBezTo>
                    <a:pt x="3190" y="1792"/>
                    <a:pt x="3150" y="1799"/>
                    <a:pt x="3149" y="1799"/>
                  </a:cubicBezTo>
                  <a:cubicBezTo>
                    <a:pt x="3148" y="1800"/>
                    <a:pt x="3108" y="1806"/>
                    <a:pt x="3107" y="1806"/>
                  </a:cubicBezTo>
                  <a:cubicBezTo>
                    <a:pt x="3106" y="1806"/>
                    <a:pt x="3066" y="1812"/>
                    <a:pt x="3065" y="1812"/>
                  </a:cubicBezTo>
                  <a:cubicBezTo>
                    <a:pt x="3064" y="1812"/>
                    <a:pt x="3024" y="1817"/>
                    <a:pt x="3023" y="1817"/>
                  </a:cubicBezTo>
                  <a:cubicBezTo>
                    <a:pt x="3022" y="1817"/>
                    <a:pt x="2982" y="1822"/>
                    <a:pt x="2981" y="1822"/>
                  </a:cubicBezTo>
                  <a:cubicBezTo>
                    <a:pt x="2980" y="1822"/>
                    <a:pt x="2940" y="1826"/>
                    <a:pt x="2939" y="1826"/>
                  </a:cubicBezTo>
                  <a:cubicBezTo>
                    <a:pt x="2938" y="1826"/>
                    <a:pt x="2898" y="1829"/>
                    <a:pt x="2897" y="1829"/>
                  </a:cubicBezTo>
                  <a:cubicBezTo>
                    <a:pt x="2896" y="1830"/>
                    <a:pt x="2856" y="1833"/>
                    <a:pt x="2855" y="1833"/>
                  </a:cubicBezTo>
                  <a:cubicBezTo>
                    <a:pt x="2854" y="1833"/>
                    <a:pt x="2814" y="1835"/>
                    <a:pt x="2813" y="1835"/>
                  </a:cubicBezTo>
                  <a:cubicBezTo>
                    <a:pt x="2812" y="1835"/>
                    <a:pt x="2772" y="1838"/>
                    <a:pt x="2771" y="1838"/>
                  </a:cubicBezTo>
                  <a:cubicBezTo>
                    <a:pt x="2770" y="1838"/>
                    <a:pt x="2730" y="1840"/>
                    <a:pt x="2729" y="1840"/>
                  </a:cubicBezTo>
                  <a:cubicBezTo>
                    <a:pt x="2728" y="1840"/>
                    <a:pt x="2688" y="1842"/>
                    <a:pt x="2687" y="1842"/>
                  </a:cubicBezTo>
                  <a:cubicBezTo>
                    <a:pt x="2687" y="1842"/>
                    <a:pt x="2646" y="1843"/>
                    <a:pt x="2645" y="1844"/>
                  </a:cubicBezTo>
                  <a:cubicBezTo>
                    <a:pt x="2645" y="1844"/>
                    <a:pt x="2604" y="1845"/>
                    <a:pt x="2603" y="1845"/>
                  </a:cubicBezTo>
                  <a:cubicBezTo>
                    <a:pt x="2603" y="1845"/>
                    <a:pt x="2562" y="1846"/>
                    <a:pt x="2561" y="1846"/>
                  </a:cubicBezTo>
                  <a:cubicBezTo>
                    <a:pt x="2561" y="1846"/>
                    <a:pt x="2520" y="1847"/>
                    <a:pt x="2519" y="1847"/>
                  </a:cubicBezTo>
                  <a:cubicBezTo>
                    <a:pt x="2519" y="1847"/>
                    <a:pt x="2478" y="1848"/>
                    <a:pt x="2477" y="1848"/>
                  </a:cubicBezTo>
                  <a:cubicBezTo>
                    <a:pt x="2477" y="1848"/>
                    <a:pt x="2436" y="1849"/>
                    <a:pt x="2435" y="1849"/>
                  </a:cubicBezTo>
                  <a:cubicBezTo>
                    <a:pt x="2435" y="1849"/>
                    <a:pt x="2394" y="1850"/>
                    <a:pt x="2393" y="1850"/>
                  </a:cubicBezTo>
                  <a:cubicBezTo>
                    <a:pt x="2393" y="1850"/>
                    <a:pt x="2352" y="1850"/>
                    <a:pt x="2351" y="1850"/>
                  </a:cubicBezTo>
                  <a:cubicBezTo>
                    <a:pt x="2351" y="1850"/>
                    <a:pt x="2310" y="1851"/>
                    <a:pt x="2310" y="1851"/>
                  </a:cubicBezTo>
                  <a:cubicBezTo>
                    <a:pt x="2309" y="1851"/>
                    <a:pt x="2268" y="1851"/>
                    <a:pt x="2268" y="1851"/>
                  </a:cubicBezTo>
                  <a:cubicBezTo>
                    <a:pt x="2267" y="1851"/>
                    <a:pt x="2226" y="1852"/>
                    <a:pt x="2226" y="1852"/>
                  </a:cubicBezTo>
                  <a:cubicBezTo>
                    <a:pt x="2225" y="1852"/>
                    <a:pt x="2184" y="1852"/>
                    <a:pt x="2184" y="1852"/>
                  </a:cubicBezTo>
                  <a:cubicBezTo>
                    <a:pt x="2183" y="1852"/>
                    <a:pt x="2142" y="1852"/>
                    <a:pt x="2142" y="1852"/>
                  </a:cubicBezTo>
                  <a:cubicBezTo>
                    <a:pt x="2141" y="1852"/>
                    <a:pt x="2100" y="1853"/>
                    <a:pt x="2100" y="1853"/>
                  </a:cubicBezTo>
                  <a:cubicBezTo>
                    <a:pt x="2099" y="1853"/>
                    <a:pt x="2058" y="1853"/>
                    <a:pt x="2058" y="1853"/>
                  </a:cubicBezTo>
                  <a:cubicBezTo>
                    <a:pt x="2057" y="1853"/>
                    <a:pt x="2016" y="1853"/>
                    <a:pt x="2016" y="1853"/>
                  </a:cubicBezTo>
                  <a:cubicBezTo>
                    <a:pt x="2015" y="1853"/>
                    <a:pt x="1974" y="1853"/>
                    <a:pt x="1974" y="1853"/>
                  </a:cubicBezTo>
                  <a:cubicBezTo>
                    <a:pt x="1973" y="1853"/>
                    <a:pt x="1932" y="1853"/>
                    <a:pt x="1932" y="1853"/>
                  </a:cubicBezTo>
                  <a:cubicBezTo>
                    <a:pt x="1931" y="1853"/>
                    <a:pt x="1891" y="1853"/>
                    <a:pt x="1890" y="1853"/>
                  </a:cubicBezTo>
                  <a:cubicBezTo>
                    <a:pt x="1889" y="1853"/>
                    <a:pt x="1849" y="1853"/>
                    <a:pt x="1848" y="1853"/>
                  </a:cubicBezTo>
                  <a:cubicBezTo>
                    <a:pt x="1847" y="1853"/>
                    <a:pt x="1807" y="1854"/>
                    <a:pt x="1806" y="1854"/>
                  </a:cubicBezTo>
                  <a:cubicBezTo>
                    <a:pt x="1805" y="1854"/>
                    <a:pt x="1765" y="1854"/>
                    <a:pt x="1764" y="1854"/>
                  </a:cubicBezTo>
                  <a:cubicBezTo>
                    <a:pt x="1763" y="1854"/>
                    <a:pt x="1723" y="1854"/>
                    <a:pt x="1722" y="1854"/>
                  </a:cubicBezTo>
                  <a:cubicBezTo>
                    <a:pt x="1721" y="1854"/>
                    <a:pt x="1681" y="1854"/>
                    <a:pt x="1680" y="1854"/>
                  </a:cubicBezTo>
                  <a:cubicBezTo>
                    <a:pt x="1679" y="1854"/>
                    <a:pt x="1639" y="1854"/>
                    <a:pt x="1638" y="1854"/>
                  </a:cubicBezTo>
                  <a:cubicBezTo>
                    <a:pt x="1637" y="1854"/>
                    <a:pt x="1597" y="1854"/>
                    <a:pt x="1596" y="1854"/>
                  </a:cubicBezTo>
                  <a:cubicBezTo>
                    <a:pt x="1595" y="1854"/>
                    <a:pt x="1555" y="1854"/>
                    <a:pt x="1554" y="1854"/>
                  </a:cubicBezTo>
                  <a:cubicBezTo>
                    <a:pt x="1553" y="1854"/>
                    <a:pt x="1513" y="1854"/>
                    <a:pt x="1512" y="1854"/>
                  </a:cubicBezTo>
                  <a:cubicBezTo>
                    <a:pt x="1511" y="1854"/>
                    <a:pt x="1471" y="1854"/>
                    <a:pt x="1470" y="1854"/>
                  </a:cubicBezTo>
                  <a:cubicBezTo>
                    <a:pt x="1469" y="1854"/>
                    <a:pt x="1429" y="1854"/>
                    <a:pt x="1428" y="1854"/>
                  </a:cubicBezTo>
                  <a:cubicBezTo>
                    <a:pt x="1427" y="1854"/>
                    <a:pt x="1387" y="1854"/>
                    <a:pt x="1386" y="1854"/>
                  </a:cubicBezTo>
                  <a:cubicBezTo>
                    <a:pt x="1385" y="1854"/>
                    <a:pt x="1345" y="1854"/>
                    <a:pt x="1344" y="1854"/>
                  </a:cubicBezTo>
                  <a:cubicBezTo>
                    <a:pt x="1343" y="1854"/>
                    <a:pt x="1303" y="1854"/>
                    <a:pt x="1302" y="1854"/>
                  </a:cubicBezTo>
                  <a:cubicBezTo>
                    <a:pt x="1301" y="1854"/>
                    <a:pt x="1261" y="1854"/>
                    <a:pt x="1260" y="1854"/>
                  </a:cubicBezTo>
                  <a:cubicBezTo>
                    <a:pt x="1259" y="1854"/>
                    <a:pt x="1219" y="1854"/>
                    <a:pt x="1218" y="1854"/>
                  </a:cubicBezTo>
                  <a:cubicBezTo>
                    <a:pt x="1217" y="1854"/>
                    <a:pt x="1177" y="1854"/>
                    <a:pt x="1176" y="1854"/>
                  </a:cubicBezTo>
                  <a:cubicBezTo>
                    <a:pt x="1175" y="1854"/>
                    <a:pt x="1135" y="1854"/>
                    <a:pt x="1134" y="1854"/>
                  </a:cubicBezTo>
                  <a:cubicBezTo>
                    <a:pt x="1133" y="1854"/>
                    <a:pt x="1093" y="1854"/>
                    <a:pt x="1092" y="1854"/>
                  </a:cubicBezTo>
                  <a:cubicBezTo>
                    <a:pt x="1091" y="1854"/>
                    <a:pt x="1051" y="1854"/>
                    <a:pt x="1050" y="1854"/>
                  </a:cubicBezTo>
                  <a:cubicBezTo>
                    <a:pt x="1049" y="1854"/>
                    <a:pt x="1009" y="1854"/>
                    <a:pt x="1008" y="1854"/>
                  </a:cubicBezTo>
                  <a:cubicBezTo>
                    <a:pt x="1007" y="1854"/>
                    <a:pt x="967" y="1854"/>
                    <a:pt x="966" y="1854"/>
                  </a:cubicBezTo>
                  <a:cubicBezTo>
                    <a:pt x="965" y="1854"/>
                    <a:pt x="925" y="1854"/>
                    <a:pt x="924" y="1854"/>
                  </a:cubicBezTo>
                  <a:cubicBezTo>
                    <a:pt x="923" y="1854"/>
                    <a:pt x="883" y="1854"/>
                    <a:pt x="882" y="1854"/>
                  </a:cubicBezTo>
                  <a:cubicBezTo>
                    <a:pt x="881" y="1854"/>
                    <a:pt x="841" y="1854"/>
                    <a:pt x="840" y="1854"/>
                  </a:cubicBezTo>
                  <a:cubicBezTo>
                    <a:pt x="839" y="1854"/>
                    <a:pt x="799" y="1854"/>
                    <a:pt x="798" y="1854"/>
                  </a:cubicBezTo>
                  <a:cubicBezTo>
                    <a:pt x="797" y="1854"/>
                    <a:pt x="757" y="1854"/>
                    <a:pt x="756" y="1854"/>
                  </a:cubicBezTo>
                  <a:cubicBezTo>
                    <a:pt x="755" y="1854"/>
                    <a:pt x="715" y="1854"/>
                    <a:pt x="714" y="1854"/>
                  </a:cubicBezTo>
                  <a:cubicBezTo>
                    <a:pt x="713" y="1854"/>
                    <a:pt x="673" y="1854"/>
                    <a:pt x="672" y="1854"/>
                  </a:cubicBezTo>
                  <a:cubicBezTo>
                    <a:pt x="671" y="1854"/>
                    <a:pt x="631" y="1854"/>
                    <a:pt x="630" y="1854"/>
                  </a:cubicBezTo>
                  <a:cubicBezTo>
                    <a:pt x="629" y="1854"/>
                    <a:pt x="589" y="1854"/>
                    <a:pt x="588" y="1854"/>
                  </a:cubicBezTo>
                  <a:cubicBezTo>
                    <a:pt x="587" y="1854"/>
                    <a:pt x="547" y="1854"/>
                    <a:pt x="546" y="1854"/>
                  </a:cubicBezTo>
                  <a:cubicBezTo>
                    <a:pt x="545" y="1854"/>
                    <a:pt x="505" y="1854"/>
                    <a:pt x="504" y="1854"/>
                  </a:cubicBezTo>
                  <a:cubicBezTo>
                    <a:pt x="503" y="1854"/>
                    <a:pt x="463" y="1854"/>
                    <a:pt x="462" y="1854"/>
                  </a:cubicBezTo>
                  <a:cubicBezTo>
                    <a:pt x="461" y="1854"/>
                    <a:pt x="421" y="1854"/>
                    <a:pt x="420" y="1854"/>
                  </a:cubicBezTo>
                  <a:cubicBezTo>
                    <a:pt x="419" y="1854"/>
                    <a:pt x="379" y="1854"/>
                    <a:pt x="378" y="1854"/>
                  </a:cubicBezTo>
                  <a:cubicBezTo>
                    <a:pt x="377" y="1854"/>
                    <a:pt x="337" y="1854"/>
                    <a:pt x="336" y="1854"/>
                  </a:cubicBezTo>
                  <a:cubicBezTo>
                    <a:pt x="335" y="1854"/>
                    <a:pt x="295" y="1854"/>
                    <a:pt x="294" y="1854"/>
                  </a:cubicBezTo>
                  <a:cubicBezTo>
                    <a:pt x="293" y="1854"/>
                    <a:pt x="253" y="1854"/>
                    <a:pt x="252" y="1854"/>
                  </a:cubicBezTo>
                  <a:cubicBezTo>
                    <a:pt x="251" y="1854"/>
                    <a:pt x="211" y="1854"/>
                    <a:pt x="210" y="1854"/>
                  </a:cubicBezTo>
                  <a:cubicBezTo>
                    <a:pt x="209" y="1854"/>
                    <a:pt x="169" y="1854"/>
                    <a:pt x="168" y="1854"/>
                  </a:cubicBezTo>
                  <a:cubicBezTo>
                    <a:pt x="167" y="1854"/>
                    <a:pt x="127" y="1854"/>
                    <a:pt x="126" y="1854"/>
                  </a:cubicBezTo>
                  <a:cubicBezTo>
                    <a:pt x="126" y="1854"/>
                    <a:pt x="85" y="1854"/>
                    <a:pt x="84" y="1854"/>
                  </a:cubicBezTo>
                  <a:cubicBezTo>
                    <a:pt x="84" y="1854"/>
                    <a:pt x="43" y="1854"/>
                    <a:pt x="42" y="1854"/>
                  </a:cubicBezTo>
                  <a:cubicBezTo>
                    <a:pt x="42" y="1854"/>
                    <a:pt x="1" y="1854"/>
                    <a:pt x="0" y="1854"/>
                  </a:cubicBezTo>
                  <a:lnTo>
                    <a:pt x="0" y="1854"/>
                  </a:lnTo>
                  <a:lnTo>
                    <a:pt x="4886" y="1854"/>
                  </a:lnTo>
                </a:path>
              </a:pathLst>
            </a:custGeom>
            <a:solidFill>
              <a:srgbClr val="DCDCFF"/>
            </a:solidFill>
            <a:ln w="0">
              <a:solidFill>
                <a:srgbClr val="000000"/>
              </a:solidFill>
              <a:prstDash val="solid"/>
              <a:round/>
              <a:headEnd/>
              <a:tailEnd/>
            </a:ln>
          </p:spPr>
          <p:txBody>
            <a:bodyPr/>
            <a:lstStyle/>
            <a:p>
              <a:endParaRPr lang="it-IT"/>
            </a:p>
          </p:txBody>
        </p:sp>
        <p:sp>
          <p:nvSpPr>
            <p:cNvPr id="2562102" name="Freeform 54"/>
            <p:cNvSpPr>
              <a:spLocks/>
            </p:cNvSpPr>
            <p:nvPr/>
          </p:nvSpPr>
          <p:spPr bwMode="auto">
            <a:xfrm>
              <a:off x="2204" y="3989"/>
              <a:ext cx="1316" cy="243"/>
            </a:xfrm>
            <a:custGeom>
              <a:avLst/>
              <a:gdLst>
                <a:gd name="T0" fmla="*/ 26 w 3511"/>
                <a:gd name="T1" fmla="*/ 28 h 647"/>
                <a:gd name="T2" fmla="*/ 110 w 3511"/>
                <a:gd name="T3" fmla="*/ 113 h 647"/>
                <a:gd name="T4" fmla="*/ 194 w 3511"/>
                <a:gd name="T5" fmla="*/ 189 h 647"/>
                <a:gd name="T6" fmla="*/ 278 w 3511"/>
                <a:gd name="T7" fmla="*/ 256 h 647"/>
                <a:gd name="T8" fmla="*/ 362 w 3511"/>
                <a:gd name="T9" fmla="*/ 315 h 647"/>
                <a:gd name="T10" fmla="*/ 446 w 3511"/>
                <a:gd name="T11" fmla="*/ 366 h 647"/>
                <a:gd name="T12" fmla="*/ 530 w 3511"/>
                <a:gd name="T13" fmla="*/ 410 h 647"/>
                <a:gd name="T14" fmla="*/ 614 w 3511"/>
                <a:gd name="T15" fmla="*/ 448 h 647"/>
                <a:gd name="T16" fmla="*/ 698 w 3511"/>
                <a:gd name="T17" fmla="*/ 480 h 647"/>
                <a:gd name="T18" fmla="*/ 782 w 3511"/>
                <a:gd name="T19" fmla="*/ 508 h 647"/>
                <a:gd name="T20" fmla="*/ 866 w 3511"/>
                <a:gd name="T21" fmla="*/ 532 h 647"/>
                <a:gd name="T22" fmla="*/ 950 w 3511"/>
                <a:gd name="T23" fmla="*/ 551 h 647"/>
                <a:gd name="T24" fmla="*/ 1034 w 3511"/>
                <a:gd name="T25" fmla="*/ 568 h 647"/>
                <a:gd name="T26" fmla="*/ 1118 w 3511"/>
                <a:gd name="T27" fmla="*/ 582 h 647"/>
                <a:gd name="T28" fmla="*/ 1202 w 3511"/>
                <a:gd name="T29" fmla="*/ 593 h 647"/>
                <a:gd name="T30" fmla="*/ 1286 w 3511"/>
                <a:gd name="T31" fmla="*/ 603 h 647"/>
                <a:gd name="T32" fmla="*/ 1370 w 3511"/>
                <a:gd name="T33" fmla="*/ 611 h 647"/>
                <a:gd name="T34" fmla="*/ 1454 w 3511"/>
                <a:gd name="T35" fmla="*/ 618 h 647"/>
                <a:gd name="T36" fmla="*/ 1538 w 3511"/>
                <a:gd name="T37" fmla="*/ 623 h 647"/>
                <a:gd name="T38" fmla="*/ 1622 w 3511"/>
                <a:gd name="T39" fmla="*/ 627 h 647"/>
                <a:gd name="T40" fmla="*/ 1706 w 3511"/>
                <a:gd name="T41" fmla="*/ 631 h 647"/>
                <a:gd name="T42" fmla="*/ 1790 w 3511"/>
                <a:gd name="T43" fmla="*/ 634 h 647"/>
                <a:gd name="T44" fmla="*/ 1874 w 3511"/>
                <a:gd name="T45" fmla="*/ 636 h 647"/>
                <a:gd name="T46" fmla="*/ 1958 w 3511"/>
                <a:gd name="T47" fmla="*/ 638 h 647"/>
                <a:gd name="T48" fmla="*/ 2042 w 3511"/>
                <a:gd name="T49" fmla="*/ 640 h 647"/>
                <a:gd name="T50" fmla="*/ 2126 w 3511"/>
                <a:gd name="T51" fmla="*/ 641 h 647"/>
                <a:gd name="T52" fmla="*/ 2210 w 3511"/>
                <a:gd name="T53" fmla="*/ 642 h 647"/>
                <a:gd name="T54" fmla="*/ 2294 w 3511"/>
                <a:gd name="T55" fmla="*/ 643 h 647"/>
                <a:gd name="T56" fmla="*/ 2378 w 3511"/>
                <a:gd name="T57" fmla="*/ 644 h 647"/>
                <a:gd name="T58" fmla="*/ 2462 w 3511"/>
                <a:gd name="T59" fmla="*/ 645 h 647"/>
                <a:gd name="T60" fmla="*/ 2546 w 3511"/>
                <a:gd name="T61" fmla="*/ 645 h 647"/>
                <a:gd name="T62" fmla="*/ 2629 w 3511"/>
                <a:gd name="T63" fmla="*/ 645 h 647"/>
                <a:gd name="T64" fmla="*/ 2713 w 3511"/>
                <a:gd name="T65" fmla="*/ 646 h 647"/>
                <a:gd name="T66" fmla="*/ 2797 w 3511"/>
                <a:gd name="T67" fmla="*/ 646 h 647"/>
                <a:gd name="T68" fmla="*/ 2881 w 3511"/>
                <a:gd name="T69" fmla="*/ 646 h 647"/>
                <a:gd name="T70" fmla="*/ 2965 w 3511"/>
                <a:gd name="T71" fmla="*/ 646 h 647"/>
                <a:gd name="T72" fmla="*/ 3049 w 3511"/>
                <a:gd name="T73" fmla="*/ 646 h 647"/>
                <a:gd name="T74" fmla="*/ 3133 w 3511"/>
                <a:gd name="T75" fmla="*/ 647 h 647"/>
                <a:gd name="T76" fmla="*/ 3217 w 3511"/>
                <a:gd name="T77" fmla="*/ 647 h 647"/>
                <a:gd name="T78" fmla="*/ 3301 w 3511"/>
                <a:gd name="T79" fmla="*/ 647 h 647"/>
                <a:gd name="T80" fmla="*/ 3385 w 3511"/>
                <a:gd name="T81" fmla="*/ 647 h 647"/>
                <a:gd name="T82" fmla="*/ 3469 w 3511"/>
                <a:gd name="T83" fmla="*/ 647 h 647"/>
                <a:gd name="T84" fmla="*/ 3511 w 3511"/>
                <a:gd name="T85" fmla="*/ 64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11" h="647">
                  <a:moveTo>
                    <a:pt x="0" y="0"/>
                  </a:moveTo>
                  <a:cubicBezTo>
                    <a:pt x="1" y="0"/>
                    <a:pt x="26" y="27"/>
                    <a:pt x="26" y="28"/>
                  </a:cubicBezTo>
                  <a:cubicBezTo>
                    <a:pt x="27" y="29"/>
                    <a:pt x="68" y="71"/>
                    <a:pt x="68" y="72"/>
                  </a:cubicBezTo>
                  <a:cubicBezTo>
                    <a:pt x="69" y="73"/>
                    <a:pt x="110" y="112"/>
                    <a:pt x="110" y="113"/>
                  </a:cubicBezTo>
                  <a:cubicBezTo>
                    <a:pt x="111" y="114"/>
                    <a:pt x="152" y="151"/>
                    <a:pt x="152" y="152"/>
                  </a:cubicBezTo>
                  <a:cubicBezTo>
                    <a:pt x="153" y="153"/>
                    <a:pt x="194" y="188"/>
                    <a:pt x="194" y="189"/>
                  </a:cubicBezTo>
                  <a:cubicBezTo>
                    <a:pt x="195" y="190"/>
                    <a:pt x="236" y="223"/>
                    <a:pt x="236" y="223"/>
                  </a:cubicBezTo>
                  <a:cubicBezTo>
                    <a:pt x="237" y="224"/>
                    <a:pt x="278" y="255"/>
                    <a:pt x="278" y="256"/>
                  </a:cubicBezTo>
                  <a:cubicBezTo>
                    <a:pt x="279" y="256"/>
                    <a:pt x="320" y="286"/>
                    <a:pt x="320" y="286"/>
                  </a:cubicBezTo>
                  <a:cubicBezTo>
                    <a:pt x="321" y="287"/>
                    <a:pt x="362" y="314"/>
                    <a:pt x="362" y="315"/>
                  </a:cubicBezTo>
                  <a:cubicBezTo>
                    <a:pt x="363" y="315"/>
                    <a:pt x="404" y="340"/>
                    <a:pt x="404" y="341"/>
                  </a:cubicBezTo>
                  <a:cubicBezTo>
                    <a:pt x="405" y="342"/>
                    <a:pt x="445" y="365"/>
                    <a:pt x="446" y="366"/>
                  </a:cubicBezTo>
                  <a:cubicBezTo>
                    <a:pt x="447" y="366"/>
                    <a:pt x="487" y="388"/>
                    <a:pt x="488" y="389"/>
                  </a:cubicBezTo>
                  <a:cubicBezTo>
                    <a:pt x="489" y="389"/>
                    <a:pt x="529" y="409"/>
                    <a:pt x="530" y="410"/>
                  </a:cubicBezTo>
                  <a:cubicBezTo>
                    <a:pt x="531" y="410"/>
                    <a:pt x="571" y="429"/>
                    <a:pt x="572" y="430"/>
                  </a:cubicBezTo>
                  <a:cubicBezTo>
                    <a:pt x="573" y="430"/>
                    <a:pt x="613" y="448"/>
                    <a:pt x="614" y="448"/>
                  </a:cubicBezTo>
                  <a:cubicBezTo>
                    <a:pt x="615" y="448"/>
                    <a:pt x="655" y="465"/>
                    <a:pt x="656" y="465"/>
                  </a:cubicBezTo>
                  <a:cubicBezTo>
                    <a:pt x="657" y="465"/>
                    <a:pt x="697" y="480"/>
                    <a:pt x="698" y="480"/>
                  </a:cubicBezTo>
                  <a:cubicBezTo>
                    <a:pt x="699" y="481"/>
                    <a:pt x="739" y="495"/>
                    <a:pt x="740" y="495"/>
                  </a:cubicBezTo>
                  <a:cubicBezTo>
                    <a:pt x="741" y="495"/>
                    <a:pt x="781" y="508"/>
                    <a:pt x="782" y="508"/>
                  </a:cubicBezTo>
                  <a:cubicBezTo>
                    <a:pt x="783" y="508"/>
                    <a:pt x="823" y="520"/>
                    <a:pt x="824" y="520"/>
                  </a:cubicBezTo>
                  <a:cubicBezTo>
                    <a:pt x="825" y="521"/>
                    <a:pt x="865" y="531"/>
                    <a:pt x="866" y="532"/>
                  </a:cubicBezTo>
                  <a:cubicBezTo>
                    <a:pt x="867" y="532"/>
                    <a:pt x="907" y="542"/>
                    <a:pt x="908" y="542"/>
                  </a:cubicBezTo>
                  <a:cubicBezTo>
                    <a:pt x="909" y="542"/>
                    <a:pt x="949" y="551"/>
                    <a:pt x="950" y="551"/>
                  </a:cubicBezTo>
                  <a:cubicBezTo>
                    <a:pt x="951" y="552"/>
                    <a:pt x="991" y="560"/>
                    <a:pt x="992" y="560"/>
                  </a:cubicBezTo>
                  <a:cubicBezTo>
                    <a:pt x="993" y="560"/>
                    <a:pt x="1033" y="568"/>
                    <a:pt x="1034" y="568"/>
                  </a:cubicBezTo>
                  <a:cubicBezTo>
                    <a:pt x="1035" y="568"/>
                    <a:pt x="1075" y="575"/>
                    <a:pt x="1076" y="575"/>
                  </a:cubicBezTo>
                  <a:cubicBezTo>
                    <a:pt x="1077" y="575"/>
                    <a:pt x="1117" y="582"/>
                    <a:pt x="1118" y="582"/>
                  </a:cubicBezTo>
                  <a:cubicBezTo>
                    <a:pt x="1119" y="582"/>
                    <a:pt x="1159" y="588"/>
                    <a:pt x="1160" y="588"/>
                  </a:cubicBezTo>
                  <a:cubicBezTo>
                    <a:pt x="1161" y="588"/>
                    <a:pt x="1201" y="593"/>
                    <a:pt x="1202" y="593"/>
                  </a:cubicBezTo>
                  <a:cubicBezTo>
                    <a:pt x="1203" y="594"/>
                    <a:pt x="1243" y="598"/>
                    <a:pt x="1244" y="598"/>
                  </a:cubicBezTo>
                  <a:cubicBezTo>
                    <a:pt x="1245" y="599"/>
                    <a:pt x="1285" y="603"/>
                    <a:pt x="1286" y="603"/>
                  </a:cubicBezTo>
                  <a:cubicBezTo>
                    <a:pt x="1287" y="603"/>
                    <a:pt x="1327" y="607"/>
                    <a:pt x="1328" y="607"/>
                  </a:cubicBezTo>
                  <a:cubicBezTo>
                    <a:pt x="1329" y="607"/>
                    <a:pt x="1369" y="611"/>
                    <a:pt x="1370" y="611"/>
                  </a:cubicBezTo>
                  <a:cubicBezTo>
                    <a:pt x="1371" y="611"/>
                    <a:pt x="1411" y="614"/>
                    <a:pt x="1412" y="614"/>
                  </a:cubicBezTo>
                  <a:cubicBezTo>
                    <a:pt x="1413" y="614"/>
                    <a:pt x="1453" y="617"/>
                    <a:pt x="1454" y="618"/>
                  </a:cubicBezTo>
                  <a:cubicBezTo>
                    <a:pt x="1455" y="618"/>
                    <a:pt x="1495" y="620"/>
                    <a:pt x="1496" y="620"/>
                  </a:cubicBezTo>
                  <a:cubicBezTo>
                    <a:pt x="1497" y="620"/>
                    <a:pt x="1537" y="623"/>
                    <a:pt x="1538" y="623"/>
                  </a:cubicBezTo>
                  <a:cubicBezTo>
                    <a:pt x="1539" y="623"/>
                    <a:pt x="1579" y="625"/>
                    <a:pt x="1580" y="625"/>
                  </a:cubicBezTo>
                  <a:cubicBezTo>
                    <a:pt x="1581" y="625"/>
                    <a:pt x="1621" y="627"/>
                    <a:pt x="1622" y="627"/>
                  </a:cubicBezTo>
                  <a:cubicBezTo>
                    <a:pt x="1623" y="627"/>
                    <a:pt x="1663" y="629"/>
                    <a:pt x="1664" y="629"/>
                  </a:cubicBezTo>
                  <a:cubicBezTo>
                    <a:pt x="1665" y="629"/>
                    <a:pt x="1705" y="631"/>
                    <a:pt x="1706" y="631"/>
                  </a:cubicBezTo>
                  <a:cubicBezTo>
                    <a:pt x="1707" y="631"/>
                    <a:pt x="1747" y="633"/>
                    <a:pt x="1748" y="633"/>
                  </a:cubicBezTo>
                  <a:cubicBezTo>
                    <a:pt x="1749" y="633"/>
                    <a:pt x="1789" y="634"/>
                    <a:pt x="1790" y="634"/>
                  </a:cubicBezTo>
                  <a:cubicBezTo>
                    <a:pt x="1791" y="634"/>
                    <a:pt x="1831" y="635"/>
                    <a:pt x="1832" y="635"/>
                  </a:cubicBezTo>
                  <a:cubicBezTo>
                    <a:pt x="1833" y="635"/>
                    <a:pt x="1873" y="636"/>
                    <a:pt x="1874" y="636"/>
                  </a:cubicBezTo>
                  <a:cubicBezTo>
                    <a:pt x="1875" y="636"/>
                    <a:pt x="1915" y="637"/>
                    <a:pt x="1916" y="637"/>
                  </a:cubicBezTo>
                  <a:cubicBezTo>
                    <a:pt x="1917" y="637"/>
                    <a:pt x="1957" y="638"/>
                    <a:pt x="1958" y="638"/>
                  </a:cubicBezTo>
                  <a:cubicBezTo>
                    <a:pt x="1959" y="638"/>
                    <a:pt x="1999" y="639"/>
                    <a:pt x="2000" y="639"/>
                  </a:cubicBezTo>
                  <a:cubicBezTo>
                    <a:pt x="2001" y="639"/>
                    <a:pt x="2041" y="640"/>
                    <a:pt x="2042" y="640"/>
                  </a:cubicBezTo>
                  <a:cubicBezTo>
                    <a:pt x="2043" y="640"/>
                    <a:pt x="2083" y="641"/>
                    <a:pt x="2084" y="641"/>
                  </a:cubicBezTo>
                  <a:cubicBezTo>
                    <a:pt x="2085" y="641"/>
                    <a:pt x="2125" y="641"/>
                    <a:pt x="2126" y="641"/>
                  </a:cubicBezTo>
                  <a:cubicBezTo>
                    <a:pt x="2127" y="641"/>
                    <a:pt x="2167" y="642"/>
                    <a:pt x="2168" y="642"/>
                  </a:cubicBezTo>
                  <a:cubicBezTo>
                    <a:pt x="2168" y="642"/>
                    <a:pt x="2209" y="642"/>
                    <a:pt x="2210" y="642"/>
                  </a:cubicBezTo>
                  <a:cubicBezTo>
                    <a:pt x="2210" y="642"/>
                    <a:pt x="2251" y="643"/>
                    <a:pt x="2252" y="643"/>
                  </a:cubicBezTo>
                  <a:cubicBezTo>
                    <a:pt x="2252" y="643"/>
                    <a:pt x="2293" y="643"/>
                    <a:pt x="2294" y="643"/>
                  </a:cubicBezTo>
                  <a:cubicBezTo>
                    <a:pt x="2294" y="643"/>
                    <a:pt x="2335" y="644"/>
                    <a:pt x="2336" y="644"/>
                  </a:cubicBezTo>
                  <a:cubicBezTo>
                    <a:pt x="2336" y="644"/>
                    <a:pt x="2377" y="644"/>
                    <a:pt x="2378" y="644"/>
                  </a:cubicBezTo>
                  <a:cubicBezTo>
                    <a:pt x="2378" y="644"/>
                    <a:pt x="2419" y="644"/>
                    <a:pt x="2420" y="644"/>
                  </a:cubicBezTo>
                  <a:cubicBezTo>
                    <a:pt x="2420" y="644"/>
                    <a:pt x="2461" y="645"/>
                    <a:pt x="2462" y="645"/>
                  </a:cubicBezTo>
                  <a:cubicBezTo>
                    <a:pt x="2462" y="645"/>
                    <a:pt x="2503" y="645"/>
                    <a:pt x="2504" y="645"/>
                  </a:cubicBezTo>
                  <a:cubicBezTo>
                    <a:pt x="2504" y="645"/>
                    <a:pt x="2545" y="645"/>
                    <a:pt x="2546" y="645"/>
                  </a:cubicBezTo>
                  <a:cubicBezTo>
                    <a:pt x="2546" y="645"/>
                    <a:pt x="2587" y="645"/>
                    <a:pt x="2587" y="645"/>
                  </a:cubicBezTo>
                  <a:cubicBezTo>
                    <a:pt x="2588" y="645"/>
                    <a:pt x="2629" y="645"/>
                    <a:pt x="2629" y="645"/>
                  </a:cubicBezTo>
                  <a:cubicBezTo>
                    <a:pt x="2630" y="645"/>
                    <a:pt x="2671" y="646"/>
                    <a:pt x="2671" y="646"/>
                  </a:cubicBezTo>
                  <a:cubicBezTo>
                    <a:pt x="2672" y="646"/>
                    <a:pt x="2713" y="646"/>
                    <a:pt x="2713" y="646"/>
                  </a:cubicBezTo>
                  <a:cubicBezTo>
                    <a:pt x="2714" y="646"/>
                    <a:pt x="2755" y="646"/>
                    <a:pt x="2755" y="646"/>
                  </a:cubicBezTo>
                  <a:cubicBezTo>
                    <a:pt x="2756" y="646"/>
                    <a:pt x="2797" y="646"/>
                    <a:pt x="2797" y="646"/>
                  </a:cubicBezTo>
                  <a:cubicBezTo>
                    <a:pt x="2798" y="646"/>
                    <a:pt x="2839" y="646"/>
                    <a:pt x="2839" y="646"/>
                  </a:cubicBezTo>
                  <a:cubicBezTo>
                    <a:pt x="2840" y="646"/>
                    <a:pt x="2881" y="646"/>
                    <a:pt x="2881" y="646"/>
                  </a:cubicBezTo>
                  <a:cubicBezTo>
                    <a:pt x="2882" y="646"/>
                    <a:pt x="2923" y="646"/>
                    <a:pt x="2923" y="646"/>
                  </a:cubicBezTo>
                  <a:cubicBezTo>
                    <a:pt x="2924" y="646"/>
                    <a:pt x="2965" y="646"/>
                    <a:pt x="2965" y="646"/>
                  </a:cubicBezTo>
                  <a:cubicBezTo>
                    <a:pt x="2966" y="646"/>
                    <a:pt x="3006" y="646"/>
                    <a:pt x="3007" y="646"/>
                  </a:cubicBezTo>
                  <a:cubicBezTo>
                    <a:pt x="3008" y="646"/>
                    <a:pt x="3048" y="646"/>
                    <a:pt x="3049" y="646"/>
                  </a:cubicBezTo>
                  <a:cubicBezTo>
                    <a:pt x="3050" y="646"/>
                    <a:pt x="3090" y="647"/>
                    <a:pt x="3091" y="647"/>
                  </a:cubicBezTo>
                  <a:cubicBezTo>
                    <a:pt x="3092" y="647"/>
                    <a:pt x="3132" y="647"/>
                    <a:pt x="3133" y="647"/>
                  </a:cubicBezTo>
                  <a:cubicBezTo>
                    <a:pt x="3134" y="647"/>
                    <a:pt x="3174" y="647"/>
                    <a:pt x="3175" y="647"/>
                  </a:cubicBezTo>
                  <a:cubicBezTo>
                    <a:pt x="3176" y="647"/>
                    <a:pt x="3216" y="647"/>
                    <a:pt x="3217" y="647"/>
                  </a:cubicBezTo>
                  <a:cubicBezTo>
                    <a:pt x="3218" y="647"/>
                    <a:pt x="3258" y="647"/>
                    <a:pt x="3259" y="647"/>
                  </a:cubicBezTo>
                  <a:cubicBezTo>
                    <a:pt x="3260" y="647"/>
                    <a:pt x="3300" y="647"/>
                    <a:pt x="3301" y="647"/>
                  </a:cubicBezTo>
                  <a:cubicBezTo>
                    <a:pt x="3302" y="647"/>
                    <a:pt x="3342" y="647"/>
                    <a:pt x="3343" y="647"/>
                  </a:cubicBezTo>
                  <a:cubicBezTo>
                    <a:pt x="3344" y="647"/>
                    <a:pt x="3384" y="647"/>
                    <a:pt x="3385" y="647"/>
                  </a:cubicBezTo>
                  <a:cubicBezTo>
                    <a:pt x="3386" y="647"/>
                    <a:pt x="3426" y="647"/>
                    <a:pt x="3427" y="647"/>
                  </a:cubicBezTo>
                  <a:cubicBezTo>
                    <a:pt x="3428" y="647"/>
                    <a:pt x="3468" y="647"/>
                    <a:pt x="3469" y="647"/>
                  </a:cubicBezTo>
                  <a:cubicBezTo>
                    <a:pt x="3470" y="647"/>
                    <a:pt x="3511" y="647"/>
                    <a:pt x="3511" y="647"/>
                  </a:cubicBezTo>
                  <a:lnTo>
                    <a:pt x="3511" y="647"/>
                  </a:lnTo>
                  <a:lnTo>
                    <a:pt x="0" y="647"/>
                  </a:lnTo>
                </a:path>
              </a:pathLst>
            </a:custGeom>
            <a:solidFill>
              <a:srgbClr val="FFDCDC"/>
            </a:solidFill>
            <a:ln w="0">
              <a:solidFill>
                <a:srgbClr val="000000"/>
              </a:solidFill>
              <a:prstDash val="solid"/>
              <a:round/>
              <a:headEnd/>
              <a:tailEnd/>
            </a:ln>
          </p:spPr>
          <p:txBody>
            <a:bodyPr/>
            <a:lstStyle/>
            <a:p>
              <a:endParaRPr lang="it-IT"/>
            </a:p>
          </p:txBody>
        </p:sp>
        <p:sp>
          <p:nvSpPr>
            <p:cNvPr id="2562103" name="Freeform 55"/>
            <p:cNvSpPr>
              <a:spLocks/>
            </p:cNvSpPr>
            <p:nvPr/>
          </p:nvSpPr>
          <p:spPr bwMode="auto">
            <a:xfrm>
              <a:off x="371" y="3185"/>
              <a:ext cx="3149" cy="1046"/>
            </a:xfrm>
            <a:custGeom>
              <a:avLst/>
              <a:gdLst>
                <a:gd name="T0" fmla="*/ 48 w 3149"/>
                <a:gd name="T1" fmla="*/ 1038 h 1046"/>
                <a:gd name="T2" fmla="*/ 111 w 3149"/>
                <a:gd name="T3" fmla="*/ 1034 h 1046"/>
                <a:gd name="T4" fmla="*/ 174 w 3149"/>
                <a:gd name="T5" fmla="*/ 1028 h 1046"/>
                <a:gd name="T6" fmla="*/ 237 w 3149"/>
                <a:gd name="T7" fmla="*/ 1019 h 1046"/>
                <a:gd name="T8" fmla="*/ 300 w 3149"/>
                <a:gd name="T9" fmla="*/ 1007 h 1046"/>
                <a:gd name="T10" fmla="*/ 363 w 3149"/>
                <a:gd name="T11" fmla="*/ 989 h 1046"/>
                <a:gd name="T12" fmla="*/ 426 w 3149"/>
                <a:gd name="T13" fmla="*/ 965 h 1046"/>
                <a:gd name="T14" fmla="*/ 489 w 3149"/>
                <a:gd name="T15" fmla="*/ 931 h 1046"/>
                <a:gd name="T16" fmla="*/ 552 w 3149"/>
                <a:gd name="T17" fmla="*/ 887 h 1046"/>
                <a:gd name="T18" fmla="*/ 615 w 3149"/>
                <a:gd name="T19" fmla="*/ 830 h 1046"/>
                <a:gd name="T20" fmla="*/ 678 w 3149"/>
                <a:gd name="T21" fmla="*/ 758 h 1046"/>
                <a:gd name="T22" fmla="*/ 741 w 3149"/>
                <a:gd name="T23" fmla="*/ 673 h 1046"/>
                <a:gd name="T24" fmla="*/ 804 w 3149"/>
                <a:gd name="T25" fmla="*/ 574 h 1046"/>
                <a:gd name="T26" fmla="*/ 867 w 3149"/>
                <a:gd name="T27" fmla="*/ 464 h 1046"/>
                <a:gd name="T28" fmla="*/ 929 w 3149"/>
                <a:gd name="T29" fmla="*/ 350 h 1046"/>
                <a:gd name="T30" fmla="*/ 992 w 3149"/>
                <a:gd name="T31" fmla="*/ 238 h 1046"/>
                <a:gd name="T32" fmla="*/ 1055 w 3149"/>
                <a:gd name="T33" fmla="*/ 139 h 1046"/>
                <a:gd name="T34" fmla="*/ 1118 w 3149"/>
                <a:gd name="T35" fmla="*/ 62 h 1046"/>
                <a:gd name="T36" fmla="*/ 1181 w 3149"/>
                <a:gd name="T37" fmla="*/ 14 h 1046"/>
                <a:gd name="T38" fmla="*/ 1244 w 3149"/>
                <a:gd name="T39" fmla="*/ 0 h 1046"/>
                <a:gd name="T40" fmla="*/ 1307 w 3149"/>
                <a:gd name="T41" fmla="*/ 23 h 1046"/>
                <a:gd name="T42" fmla="*/ 1370 w 3149"/>
                <a:gd name="T43" fmla="*/ 80 h 1046"/>
                <a:gd name="T44" fmla="*/ 1433 w 3149"/>
                <a:gd name="T45" fmla="*/ 164 h 1046"/>
                <a:gd name="T46" fmla="*/ 1496 w 3149"/>
                <a:gd name="T47" fmla="*/ 267 h 1046"/>
                <a:gd name="T48" fmla="*/ 1559 w 3149"/>
                <a:gd name="T49" fmla="*/ 380 h 1046"/>
                <a:gd name="T50" fmla="*/ 1622 w 3149"/>
                <a:gd name="T51" fmla="*/ 494 h 1046"/>
                <a:gd name="T52" fmla="*/ 1685 w 3149"/>
                <a:gd name="T53" fmla="*/ 601 h 1046"/>
                <a:gd name="T54" fmla="*/ 1748 w 3149"/>
                <a:gd name="T55" fmla="*/ 697 h 1046"/>
                <a:gd name="T56" fmla="*/ 1811 w 3149"/>
                <a:gd name="T57" fmla="*/ 779 h 1046"/>
                <a:gd name="T58" fmla="*/ 1874 w 3149"/>
                <a:gd name="T59" fmla="*/ 846 h 1046"/>
                <a:gd name="T60" fmla="*/ 1937 w 3149"/>
                <a:gd name="T61" fmla="*/ 900 h 1046"/>
                <a:gd name="T62" fmla="*/ 2000 w 3149"/>
                <a:gd name="T63" fmla="*/ 941 h 1046"/>
                <a:gd name="T64" fmla="*/ 2063 w 3149"/>
                <a:gd name="T65" fmla="*/ 972 h 1046"/>
                <a:gd name="T66" fmla="*/ 2126 w 3149"/>
                <a:gd name="T67" fmla="*/ 994 h 1046"/>
                <a:gd name="T68" fmla="*/ 2189 w 3149"/>
                <a:gd name="T69" fmla="*/ 1010 h 1046"/>
                <a:gd name="T70" fmla="*/ 2252 w 3149"/>
                <a:gd name="T71" fmla="*/ 1022 h 1046"/>
                <a:gd name="T72" fmla="*/ 2315 w 3149"/>
                <a:gd name="T73" fmla="*/ 1030 h 1046"/>
                <a:gd name="T74" fmla="*/ 2378 w 3149"/>
                <a:gd name="T75" fmla="*/ 1036 h 1046"/>
                <a:gd name="T76" fmla="*/ 2441 w 3149"/>
                <a:gd name="T77" fmla="*/ 1039 h 1046"/>
                <a:gd name="T78" fmla="*/ 2504 w 3149"/>
                <a:gd name="T79" fmla="*/ 1042 h 1046"/>
                <a:gd name="T80" fmla="*/ 2567 w 3149"/>
                <a:gd name="T81" fmla="*/ 1043 h 1046"/>
                <a:gd name="T82" fmla="*/ 2630 w 3149"/>
                <a:gd name="T83" fmla="*/ 1044 h 1046"/>
                <a:gd name="T84" fmla="*/ 2693 w 3149"/>
                <a:gd name="T85" fmla="*/ 1045 h 1046"/>
                <a:gd name="T86" fmla="*/ 2756 w 3149"/>
                <a:gd name="T87" fmla="*/ 1046 h 1046"/>
                <a:gd name="T88" fmla="*/ 2818 w 3149"/>
                <a:gd name="T89" fmla="*/ 1046 h 1046"/>
                <a:gd name="T90" fmla="*/ 2881 w 3149"/>
                <a:gd name="T91" fmla="*/ 1046 h 1046"/>
                <a:gd name="T92" fmla="*/ 2944 w 3149"/>
                <a:gd name="T93" fmla="*/ 1046 h 1046"/>
                <a:gd name="T94" fmla="*/ 3007 w 3149"/>
                <a:gd name="T95" fmla="*/ 1046 h 1046"/>
                <a:gd name="T96" fmla="*/ 3070 w 3149"/>
                <a:gd name="T97" fmla="*/ 1046 h 1046"/>
                <a:gd name="T98" fmla="*/ 3133 w 3149"/>
                <a:gd name="T99" fmla="*/ 1046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49" h="1046">
                  <a:moveTo>
                    <a:pt x="0" y="1040"/>
                  </a:moveTo>
                  <a:cubicBezTo>
                    <a:pt x="1" y="1040"/>
                    <a:pt x="16" y="1040"/>
                    <a:pt x="16" y="1040"/>
                  </a:cubicBezTo>
                  <a:cubicBezTo>
                    <a:pt x="16" y="1040"/>
                    <a:pt x="32" y="1039"/>
                    <a:pt x="32" y="1039"/>
                  </a:cubicBezTo>
                  <a:cubicBezTo>
                    <a:pt x="32" y="1039"/>
                    <a:pt x="48" y="1038"/>
                    <a:pt x="48" y="1038"/>
                  </a:cubicBezTo>
                  <a:cubicBezTo>
                    <a:pt x="48" y="1038"/>
                    <a:pt x="63" y="1037"/>
                    <a:pt x="63" y="1037"/>
                  </a:cubicBezTo>
                  <a:cubicBezTo>
                    <a:pt x="64" y="1037"/>
                    <a:pt x="79" y="1036"/>
                    <a:pt x="79" y="1036"/>
                  </a:cubicBezTo>
                  <a:cubicBezTo>
                    <a:pt x="79" y="1036"/>
                    <a:pt x="94" y="1035"/>
                    <a:pt x="95" y="1035"/>
                  </a:cubicBezTo>
                  <a:cubicBezTo>
                    <a:pt x="95" y="1035"/>
                    <a:pt x="110" y="1034"/>
                    <a:pt x="111" y="1034"/>
                  </a:cubicBezTo>
                  <a:cubicBezTo>
                    <a:pt x="111" y="1034"/>
                    <a:pt x="126" y="1033"/>
                    <a:pt x="126" y="1033"/>
                  </a:cubicBezTo>
                  <a:cubicBezTo>
                    <a:pt x="127" y="1033"/>
                    <a:pt x="142" y="1031"/>
                    <a:pt x="142" y="1031"/>
                  </a:cubicBezTo>
                  <a:cubicBezTo>
                    <a:pt x="142" y="1031"/>
                    <a:pt x="157" y="1030"/>
                    <a:pt x="158" y="1030"/>
                  </a:cubicBezTo>
                  <a:cubicBezTo>
                    <a:pt x="158" y="1030"/>
                    <a:pt x="173" y="1028"/>
                    <a:pt x="174" y="1028"/>
                  </a:cubicBezTo>
                  <a:cubicBezTo>
                    <a:pt x="174" y="1028"/>
                    <a:pt x="189" y="1026"/>
                    <a:pt x="189" y="1026"/>
                  </a:cubicBezTo>
                  <a:cubicBezTo>
                    <a:pt x="190" y="1026"/>
                    <a:pt x="205" y="1024"/>
                    <a:pt x="205" y="1024"/>
                  </a:cubicBezTo>
                  <a:cubicBezTo>
                    <a:pt x="205" y="1024"/>
                    <a:pt x="220" y="1022"/>
                    <a:pt x="221" y="1022"/>
                  </a:cubicBezTo>
                  <a:cubicBezTo>
                    <a:pt x="221" y="1022"/>
                    <a:pt x="236" y="1019"/>
                    <a:pt x="237" y="1019"/>
                  </a:cubicBezTo>
                  <a:cubicBezTo>
                    <a:pt x="237" y="1019"/>
                    <a:pt x="252" y="1017"/>
                    <a:pt x="252" y="1017"/>
                  </a:cubicBezTo>
                  <a:cubicBezTo>
                    <a:pt x="253" y="1016"/>
                    <a:pt x="268" y="1014"/>
                    <a:pt x="268" y="1014"/>
                  </a:cubicBezTo>
                  <a:cubicBezTo>
                    <a:pt x="268" y="1013"/>
                    <a:pt x="283" y="1010"/>
                    <a:pt x="284" y="1010"/>
                  </a:cubicBezTo>
                  <a:cubicBezTo>
                    <a:pt x="284" y="1010"/>
                    <a:pt x="299" y="1007"/>
                    <a:pt x="300" y="1007"/>
                  </a:cubicBezTo>
                  <a:cubicBezTo>
                    <a:pt x="300" y="1007"/>
                    <a:pt x="315" y="1003"/>
                    <a:pt x="315" y="1003"/>
                  </a:cubicBezTo>
                  <a:cubicBezTo>
                    <a:pt x="316" y="1003"/>
                    <a:pt x="331" y="999"/>
                    <a:pt x="331" y="999"/>
                  </a:cubicBezTo>
                  <a:cubicBezTo>
                    <a:pt x="331" y="998"/>
                    <a:pt x="346" y="994"/>
                    <a:pt x="347" y="994"/>
                  </a:cubicBezTo>
                  <a:cubicBezTo>
                    <a:pt x="347" y="994"/>
                    <a:pt x="362" y="989"/>
                    <a:pt x="363" y="989"/>
                  </a:cubicBezTo>
                  <a:cubicBezTo>
                    <a:pt x="363" y="989"/>
                    <a:pt x="378" y="984"/>
                    <a:pt x="378" y="984"/>
                  </a:cubicBezTo>
                  <a:cubicBezTo>
                    <a:pt x="379" y="983"/>
                    <a:pt x="394" y="978"/>
                    <a:pt x="394" y="978"/>
                  </a:cubicBezTo>
                  <a:cubicBezTo>
                    <a:pt x="394" y="978"/>
                    <a:pt x="409" y="971"/>
                    <a:pt x="410" y="971"/>
                  </a:cubicBezTo>
                  <a:cubicBezTo>
                    <a:pt x="410" y="971"/>
                    <a:pt x="425" y="965"/>
                    <a:pt x="426" y="965"/>
                  </a:cubicBezTo>
                  <a:cubicBezTo>
                    <a:pt x="426" y="964"/>
                    <a:pt x="441" y="957"/>
                    <a:pt x="441" y="957"/>
                  </a:cubicBezTo>
                  <a:cubicBezTo>
                    <a:pt x="442" y="957"/>
                    <a:pt x="457" y="949"/>
                    <a:pt x="457" y="949"/>
                  </a:cubicBezTo>
                  <a:cubicBezTo>
                    <a:pt x="457" y="949"/>
                    <a:pt x="472" y="941"/>
                    <a:pt x="473" y="940"/>
                  </a:cubicBezTo>
                  <a:cubicBezTo>
                    <a:pt x="473" y="940"/>
                    <a:pt x="488" y="931"/>
                    <a:pt x="489" y="931"/>
                  </a:cubicBezTo>
                  <a:cubicBezTo>
                    <a:pt x="489" y="931"/>
                    <a:pt x="504" y="922"/>
                    <a:pt x="504" y="921"/>
                  </a:cubicBezTo>
                  <a:cubicBezTo>
                    <a:pt x="505" y="921"/>
                    <a:pt x="520" y="911"/>
                    <a:pt x="520" y="910"/>
                  </a:cubicBezTo>
                  <a:cubicBezTo>
                    <a:pt x="520" y="910"/>
                    <a:pt x="535" y="899"/>
                    <a:pt x="536" y="899"/>
                  </a:cubicBezTo>
                  <a:cubicBezTo>
                    <a:pt x="536" y="899"/>
                    <a:pt x="551" y="887"/>
                    <a:pt x="552" y="887"/>
                  </a:cubicBezTo>
                  <a:cubicBezTo>
                    <a:pt x="552" y="887"/>
                    <a:pt x="567" y="874"/>
                    <a:pt x="567" y="874"/>
                  </a:cubicBezTo>
                  <a:cubicBezTo>
                    <a:pt x="568" y="874"/>
                    <a:pt x="583" y="860"/>
                    <a:pt x="583" y="860"/>
                  </a:cubicBezTo>
                  <a:cubicBezTo>
                    <a:pt x="583" y="860"/>
                    <a:pt x="598" y="846"/>
                    <a:pt x="599" y="845"/>
                  </a:cubicBezTo>
                  <a:cubicBezTo>
                    <a:pt x="599" y="845"/>
                    <a:pt x="614" y="830"/>
                    <a:pt x="615" y="830"/>
                  </a:cubicBezTo>
                  <a:cubicBezTo>
                    <a:pt x="615" y="830"/>
                    <a:pt x="630" y="814"/>
                    <a:pt x="630" y="814"/>
                  </a:cubicBezTo>
                  <a:cubicBezTo>
                    <a:pt x="631" y="813"/>
                    <a:pt x="646" y="796"/>
                    <a:pt x="646" y="796"/>
                  </a:cubicBezTo>
                  <a:cubicBezTo>
                    <a:pt x="646" y="796"/>
                    <a:pt x="661" y="778"/>
                    <a:pt x="662" y="778"/>
                  </a:cubicBezTo>
                  <a:cubicBezTo>
                    <a:pt x="662" y="778"/>
                    <a:pt x="677" y="759"/>
                    <a:pt x="678" y="758"/>
                  </a:cubicBezTo>
                  <a:cubicBezTo>
                    <a:pt x="678" y="758"/>
                    <a:pt x="693" y="739"/>
                    <a:pt x="693" y="739"/>
                  </a:cubicBezTo>
                  <a:cubicBezTo>
                    <a:pt x="694" y="738"/>
                    <a:pt x="709" y="718"/>
                    <a:pt x="709" y="718"/>
                  </a:cubicBezTo>
                  <a:cubicBezTo>
                    <a:pt x="709" y="717"/>
                    <a:pt x="724" y="696"/>
                    <a:pt x="725" y="695"/>
                  </a:cubicBezTo>
                  <a:cubicBezTo>
                    <a:pt x="725" y="695"/>
                    <a:pt x="740" y="673"/>
                    <a:pt x="741" y="673"/>
                  </a:cubicBezTo>
                  <a:cubicBezTo>
                    <a:pt x="741" y="672"/>
                    <a:pt x="756" y="650"/>
                    <a:pt x="756" y="649"/>
                  </a:cubicBezTo>
                  <a:cubicBezTo>
                    <a:pt x="756" y="649"/>
                    <a:pt x="772" y="625"/>
                    <a:pt x="772" y="625"/>
                  </a:cubicBezTo>
                  <a:cubicBezTo>
                    <a:pt x="772" y="624"/>
                    <a:pt x="787" y="600"/>
                    <a:pt x="788" y="599"/>
                  </a:cubicBezTo>
                  <a:cubicBezTo>
                    <a:pt x="788" y="599"/>
                    <a:pt x="803" y="574"/>
                    <a:pt x="804" y="574"/>
                  </a:cubicBezTo>
                  <a:cubicBezTo>
                    <a:pt x="804" y="573"/>
                    <a:pt x="819" y="547"/>
                    <a:pt x="819" y="547"/>
                  </a:cubicBezTo>
                  <a:cubicBezTo>
                    <a:pt x="819" y="546"/>
                    <a:pt x="835" y="520"/>
                    <a:pt x="835" y="520"/>
                  </a:cubicBezTo>
                  <a:cubicBezTo>
                    <a:pt x="835" y="519"/>
                    <a:pt x="850" y="493"/>
                    <a:pt x="851" y="492"/>
                  </a:cubicBezTo>
                  <a:cubicBezTo>
                    <a:pt x="851" y="491"/>
                    <a:pt x="866" y="464"/>
                    <a:pt x="867" y="464"/>
                  </a:cubicBezTo>
                  <a:cubicBezTo>
                    <a:pt x="867" y="463"/>
                    <a:pt x="882" y="436"/>
                    <a:pt x="882" y="436"/>
                  </a:cubicBezTo>
                  <a:cubicBezTo>
                    <a:pt x="882" y="435"/>
                    <a:pt x="898" y="407"/>
                    <a:pt x="898" y="407"/>
                  </a:cubicBezTo>
                  <a:cubicBezTo>
                    <a:pt x="898" y="406"/>
                    <a:pt x="913" y="379"/>
                    <a:pt x="913" y="378"/>
                  </a:cubicBezTo>
                  <a:cubicBezTo>
                    <a:pt x="914" y="378"/>
                    <a:pt x="929" y="350"/>
                    <a:pt x="929" y="350"/>
                  </a:cubicBezTo>
                  <a:cubicBezTo>
                    <a:pt x="930" y="349"/>
                    <a:pt x="945" y="322"/>
                    <a:pt x="945" y="321"/>
                  </a:cubicBezTo>
                  <a:cubicBezTo>
                    <a:pt x="945" y="321"/>
                    <a:pt x="961" y="294"/>
                    <a:pt x="961" y="293"/>
                  </a:cubicBezTo>
                  <a:cubicBezTo>
                    <a:pt x="961" y="293"/>
                    <a:pt x="976" y="266"/>
                    <a:pt x="976" y="265"/>
                  </a:cubicBezTo>
                  <a:cubicBezTo>
                    <a:pt x="977" y="265"/>
                    <a:pt x="992" y="239"/>
                    <a:pt x="992" y="238"/>
                  </a:cubicBezTo>
                  <a:cubicBezTo>
                    <a:pt x="993" y="238"/>
                    <a:pt x="1008" y="213"/>
                    <a:pt x="1008" y="212"/>
                  </a:cubicBezTo>
                  <a:cubicBezTo>
                    <a:pt x="1008" y="212"/>
                    <a:pt x="1023" y="187"/>
                    <a:pt x="1024" y="187"/>
                  </a:cubicBezTo>
                  <a:cubicBezTo>
                    <a:pt x="1024" y="186"/>
                    <a:pt x="1039" y="163"/>
                    <a:pt x="1039" y="163"/>
                  </a:cubicBezTo>
                  <a:cubicBezTo>
                    <a:pt x="1040" y="162"/>
                    <a:pt x="1055" y="140"/>
                    <a:pt x="1055" y="139"/>
                  </a:cubicBezTo>
                  <a:cubicBezTo>
                    <a:pt x="1056" y="139"/>
                    <a:pt x="1071" y="118"/>
                    <a:pt x="1071" y="118"/>
                  </a:cubicBezTo>
                  <a:cubicBezTo>
                    <a:pt x="1071" y="117"/>
                    <a:pt x="1086" y="98"/>
                    <a:pt x="1087" y="97"/>
                  </a:cubicBezTo>
                  <a:cubicBezTo>
                    <a:pt x="1087" y="97"/>
                    <a:pt x="1102" y="79"/>
                    <a:pt x="1102" y="79"/>
                  </a:cubicBezTo>
                  <a:cubicBezTo>
                    <a:pt x="1103" y="78"/>
                    <a:pt x="1118" y="62"/>
                    <a:pt x="1118" y="62"/>
                  </a:cubicBezTo>
                  <a:cubicBezTo>
                    <a:pt x="1119" y="61"/>
                    <a:pt x="1134" y="47"/>
                    <a:pt x="1134" y="47"/>
                  </a:cubicBezTo>
                  <a:cubicBezTo>
                    <a:pt x="1134" y="46"/>
                    <a:pt x="1149" y="34"/>
                    <a:pt x="1150" y="34"/>
                  </a:cubicBezTo>
                  <a:cubicBezTo>
                    <a:pt x="1150" y="33"/>
                    <a:pt x="1165" y="23"/>
                    <a:pt x="1165" y="22"/>
                  </a:cubicBezTo>
                  <a:cubicBezTo>
                    <a:pt x="1166" y="22"/>
                    <a:pt x="1181" y="14"/>
                    <a:pt x="1181" y="14"/>
                  </a:cubicBezTo>
                  <a:cubicBezTo>
                    <a:pt x="1182" y="13"/>
                    <a:pt x="1197" y="7"/>
                    <a:pt x="1197" y="7"/>
                  </a:cubicBezTo>
                  <a:cubicBezTo>
                    <a:pt x="1197" y="7"/>
                    <a:pt x="1212" y="2"/>
                    <a:pt x="1213" y="2"/>
                  </a:cubicBezTo>
                  <a:cubicBezTo>
                    <a:pt x="1213" y="2"/>
                    <a:pt x="1228" y="0"/>
                    <a:pt x="1228" y="0"/>
                  </a:cubicBezTo>
                  <a:cubicBezTo>
                    <a:pt x="1229" y="0"/>
                    <a:pt x="1244" y="0"/>
                    <a:pt x="1244" y="0"/>
                  </a:cubicBezTo>
                  <a:cubicBezTo>
                    <a:pt x="1245" y="0"/>
                    <a:pt x="1260" y="2"/>
                    <a:pt x="1260" y="2"/>
                  </a:cubicBezTo>
                  <a:cubicBezTo>
                    <a:pt x="1260" y="2"/>
                    <a:pt x="1275" y="7"/>
                    <a:pt x="1276" y="7"/>
                  </a:cubicBezTo>
                  <a:cubicBezTo>
                    <a:pt x="1276" y="7"/>
                    <a:pt x="1291" y="14"/>
                    <a:pt x="1291" y="14"/>
                  </a:cubicBezTo>
                  <a:cubicBezTo>
                    <a:pt x="1292" y="14"/>
                    <a:pt x="1307" y="23"/>
                    <a:pt x="1307" y="23"/>
                  </a:cubicBezTo>
                  <a:cubicBezTo>
                    <a:pt x="1308" y="23"/>
                    <a:pt x="1323" y="34"/>
                    <a:pt x="1323" y="34"/>
                  </a:cubicBezTo>
                  <a:cubicBezTo>
                    <a:pt x="1323" y="34"/>
                    <a:pt x="1338" y="47"/>
                    <a:pt x="1339" y="47"/>
                  </a:cubicBezTo>
                  <a:cubicBezTo>
                    <a:pt x="1339" y="48"/>
                    <a:pt x="1354" y="62"/>
                    <a:pt x="1354" y="63"/>
                  </a:cubicBezTo>
                  <a:cubicBezTo>
                    <a:pt x="1355" y="63"/>
                    <a:pt x="1370" y="79"/>
                    <a:pt x="1370" y="80"/>
                  </a:cubicBezTo>
                  <a:cubicBezTo>
                    <a:pt x="1371" y="80"/>
                    <a:pt x="1386" y="98"/>
                    <a:pt x="1386" y="98"/>
                  </a:cubicBezTo>
                  <a:cubicBezTo>
                    <a:pt x="1386" y="99"/>
                    <a:pt x="1401" y="118"/>
                    <a:pt x="1402" y="119"/>
                  </a:cubicBezTo>
                  <a:cubicBezTo>
                    <a:pt x="1402" y="119"/>
                    <a:pt x="1417" y="140"/>
                    <a:pt x="1417" y="141"/>
                  </a:cubicBezTo>
                  <a:cubicBezTo>
                    <a:pt x="1418" y="141"/>
                    <a:pt x="1433" y="163"/>
                    <a:pt x="1433" y="164"/>
                  </a:cubicBezTo>
                  <a:cubicBezTo>
                    <a:pt x="1434" y="164"/>
                    <a:pt x="1449" y="188"/>
                    <a:pt x="1449" y="188"/>
                  </a:cubicBezTo>
                  <a:cubicBezTo>
                    <a:pt x="1449" y="189"/>
                    <a:pt x="1464" y="213"/>
                    <a:pt x="1465" y="214"/>
                  </a:cubicBezTo>
                  <a:cubicBezTo>
                    <a:pt x="1465" y="214"/>
                    <a:pt x="1480" y="239"/>
                    <a:pt x="1480" y="240"/>
                  </a:cubicBezTo>
                  <a:cubicBezTo>
                    <a:pt x="1481" y="241"/>
                    <a:pt x="1496" y="266"/>
                    <a:pt x="1496" y="267"/>
                  </a:cubicBezTo>
                  <a:cubicBezTo>
                    <a:pt x="1497" y="268"/>
                    <a:pt x="1512" y="294"/>
                    <a:pt x="1512" y="295"/>
                  </a:cubicBezTo>
                  <a:cubicBezTo>
                    <a:pt x="1512" y="295"/>
                    <a:pt x="1527" y="322"/>
                    <a:pt x="1528" y="323"/>
                  </a:cubicBezTo>
                  <a:cubicBezTo>
                    <a:pt x="1528" y="323"/>
                    <a:pt x="1543" y="351"/>
                    <a:pt x="1543" y="351"/>
                  </a:cubicBezTo>
                  <a:cubicBezTo>
                    <a:pt x="1544" y="352"/>
                    <a:pt x="1559" y="379"/>
                    <a:pt x="1559" y="380"/>
                  </a:cubicBezTo>
                  <a:cubicBezTo>
                    <a:pt x="1560" y="380"/>
                    <a:pt x="1575" y="408"/>
                    <a:pt x="1575" y="409"/>
                  </a:cubicBezTo>
                  <a:cubicBezTo>
                    <a:pt x="1575" y="409"/>
                    <a:pt x="1590" y="437"/>
                    <a:pt x="1591" y="437"/>
                  </a:cubicBezTo>
                  <a:cubicBezTo>
                    <a:pt x="1591" y="438"/>
                    <a:pt x="1606" y="465"/>
                    <a:pt x="1606" y="466"/>
                  </a:cubicBezTo>
                  <a:cubicBezTo>
                    <a:pt x="1607" y="466"/>
                    <a:pt x="1622" y="493"/>
                    <a:pt x="1622" y="494"/>
                  </a:cubicBezTo>
                  <a:cubicBezTo>
                    <a:pt x="1623" y="494"/>
                    <a:pt x="1638" y="521"/>
                    <a:pt x="1638" y="521"/>
                  </a:cubicBezTo>
                  <a:cubicBezTo>
                    <a:pt x="1638" y="522"/>
                    <a:pt x="1653" y="548"/>
                    <a:pt x="1654" y="548"/>
                  </a:cubicBezTo>
                  <a:cubicBezTo>
                    <a:pt x="1654" y="549"/>
                    <a:pt x="1669" y="574"/>
                    <a:pt x="1669" y="575"/>
                  </a:cubicBezTo>
                  <a:cubicBezTo>
                    <a:pt x="1670" y="575"/>
                    <a:pt x="1685" y="600"/>
                    <a:pt x="1685" y="601"/>
                  </a:cubicBezTo>
                  <a:cubicBezTo>
                    <a:pt x="1685" y="601"/>
                    <a:pt x="1701" y="626"/>
                    <a:pt x="1701" y="626"/>
                  </a:cubicBezTo>
                  <a:cubicBezTo>
                    <a:pt x="1701" y="626"/>
                    <a:pt x="1716" y="650"/>
                    <a:pt x="1717" y="650"/>
                  </a:cubicBezTo>
                  <a:cubicBezTo>
                    <a:pt x="1717" y="651"/>
                    <a:pt x="1732" y="674"/>
                    <a:pt x="1732" y="674"/>
                  </a:cubicBezTo>
                  <a:cubicBezTo>
                    <a:pt x="1732" y="674"/>
                    <a:pt x="1748" y="696"/>
                    <a:pt x="1748" y="697"/>
                  </a:cubicBezTo>
                  <a:cubicBezTo>
                    <a:pt x="1748" y="697"/>
                    <a:pt x="1764" y="718"/>
                    <a:pt x="1764" y="719"/>
                  </a:cubicBezTo>
                  <a:cubicBezTo>
                    <a:pt x="1764" y="719"/>
                    <a:pt x="1779" y="739"/>
                    <a:pt x="1780" y="740"/>
                  </a:cubicBezTo>
                  <a:cubicBezTo>
                    <a:pt x="1780" y="740"/>
                    <a:pt x="1795" y="759"/>
                    <a:pt x="1795" y="760"/>
                  </a:cubicBezTo>
                  <a:cubicBezTo>
                    <a:pt x="1795" y="760"/>
                    <a:pt x="1811" y="778"/>
                    <a:pt x="1811" y="779"/>
                  </a:cubicBezTo>
                  <a:cubicBezTo>
                    <a:pt x="1811" y="779"/>
                    <a:pt x="1827" y="797"/>
                    <a:pt x="1827" y="797"/>
                  </a:cubicBezTo>
                  <a:cubicBezTo>
                    <a:pt x="1827" y="797"/>
                    <a:pt x="1842" y="814"/>
                    <a:pt x="1842" y="814"/>
                  </a:cubicBezTo>
                  <a:cubicBezTo>
                    <a:pt x="1843" y="815"/>
                    <a:pt x="1858" y="830"/>
                    <a:pt x="1858" y="831"/>
                  </a:cubicBezTo>
                  <a:cubicBezTo>
                    <a:pt x="1858" y="831"/>
                    <a:pt x="1874" y="846"/>
                    <a:pt x="1874" y="846"/>
                  </a:cubicBezTo>
                  <a:cubicBezTo>
                    <a:pt x="1874" y="847"/>
                    <a:pt x="1890" y="860"/>
                    <a:pt x="1890" y="861"/>
                  </a:cubicBezTo>
                  <a:cubicBezTo>
                    <a:pt x="1890" y="861"/>
                    <a:pt x="1905" y="874"/>
                    <a:pt x="1905" y="875"/>
                  </a:cubicBezTo>
                  <a:cubicBezTo>
                    <a:pt x="1906" y="875"/>
                    <a:pt x="1921" y="887"/>
                    <a:pt x="1921" y="887"/>
                  </a:cubicBezTo>
                  <a:cubicBezTo>
                    <a:pt x="1921" y="888"/>
                    <a:pt x="1937" y="899"/>
                    <a:pt x="1937" y="900"/>
                  </a:cubicBezTo>
                  <a:cubicBezTo>
                    <a:pt x="1937" y="900"/>
                    <a:pt x="1953" y="911"/>
                    <a:pt x="1953" y="911"/>
                  </a:cubicBezTo>
                  <a:cubicBezTo>
                    <a:pt x="1953" y="911"/>
                    <a:pt x="1968" y="922"/>
                    <a:pt x="1968" y="922"/>
                  </a:cubicBezTo>
                  <a:cubicBezTo>
                    <a:pt x="1969" y="922"/>
                    <a:pt x="1984" y="931"/>
                    <a:pt x="1984" y="932"/>
                  </a:cubicBezTo>
                  <a:cubicBezTo>
                    <a:pt x="1984" y="932"/>
                    <a:pt x="1999" y="941"/>
                    <a:pt x="2000" y="941"/>
                  </a:cubicBezTo>
                  <a:cubicBezTo>
                    <a:pt x="2000" y="941"/>
                    <a:pt x="2015" y="949"/>
                    <a:pt x="2016" y="950"/>
                  </a:cubicBezTo>
                  <a:cubicBezTo>
                    <a:pt x="2016" y="950"/>
                    <a:pt x="2031" y="957"/>
                    <a:pt x="2031" y="958"/>
                  </a:cubicBezTo>
                  <a:cubicBezTo>
                    <a:pt x="2032" y="958"/>
                    <a:pt x="2047" y="965"/>
                    <a:pt x="2047" y="965"/>
                  </a:cubicBezTo>
                  <a:cubicBezTo>
                    <a:pt x="2047" y="965"/>
                    <a:pt x="2062" y="972"/>
                    <a:pt x="2063" y="972"/>
                  </a:cubicBezTo>
                  <a:cubicBezTo>
                    <a:pt x="2063" y="972"/>
                    <a:pt x="2078" y="978"/>
                    <a:pt x="2079" y="978"/>
                  </a:cubicBezTo>
                  <a:cubicBezTo>
                    <a:pt x="2079" y="978"/>
                    <a:pt x="2094" y="984"/>
                    <a:pt x="2094" y="984"/>
                  </a:cubicBezTo>
                  <a:cubicBezTo>
                    <a:pt x="2095" y="984"/>
                    <a:pt x="2110" y="989"/>
                    <a:pt x="2110" y="989"/>
                  </a:cubicBezTo>
                  <a:cubicBezTo>
                    <a:pt x="2110" y="989"/>
                    <a:pt x="2125" y="994"/>
                    <a:pt x="2126" y="994"/>
                  </a:cubicBezTo>
                  <a:cubicBezTo>
                    <a:pt x="2126" y="994"/>
                    <a:pt x="2141" y="999"/>
                    <a:pt x="2142" y="999"/>
                  </a:cubicBezTo>
                  <a:cubicBezTo>
                    <a:pt x="2142" y="999"/>
                    <a:pt x="2157" y="1003"/>
                    <a:pt x="2157" y="1003"/>
                  </a:cubicBezTo>
                  <a:cubicBezTo>
                    <a:pt x="2158" y="1003"/>
                    <a:pt x="2173" y="1007"/>
                    <a:pt x="2173" y="1007"/>
                  </a:cubicBezTo>
                  <a:cubicBezTo>
                    <a:pt x="2173" y="1007"/>
                    <a:pt x="2188" y="1010"/>
                    <a:pt x="2189" y="1010"/>
                  </a:cubicBezTo>
                  <a:cubicBezTo>
                    <a:pt x="2189" y="1011"/>
                    <a:pt x="2204" y="1014"/>
                    <a:pt x="2205" y="1014"/>
                  </a:cubicBezTo>
                  <a:cubicBezTo>
                    <a:pt x="2205" y="1014"/>
                    <a:pt x="2220" y="1017"/>
                    <a:pt x="2220" y="1017"/>
                  </a:cubicBezTo>
                  <a:cubicBezTo>
                    <a:pt x="2221" y="1017"/>
                    <a:pt x="2236" y="1019"/>
                    <a:pt x="2236" y="1019"/>
                  </a:cubicBezTo>
                  <a:cubicBezTo>
                    <a:pt x="2236" y="1019"/>
                    <a:pt x="2251" y="1022"/>
                    <a:pt x="2252" y="1022"/>
                  </a:cubicBezTo>
                  <a:cubicBezTo>
                    <a:pt x="2252" y="1022"/>
                    <a:pt x="2267" y="1024"/>
                    <a:pt x="2268" y="1024"/>
                  </a:cubicBezTo>
                  <a:cubicBezTo>
                    <a:pt x="2268" y="1024"/>
                    <a:pt x="2283" y="1026"/>
                    <a:pt x="2283" y="1026"/>
                  </a:cubicBezTo>
                  <a:cubicBezTo>
                    <a:pt x="2284" y="1027"/>
                    <a:pt x="2299" y="1028"/>
                    <a:pt x="2299" y="1028"/>
                  </a:cubicBezTo>
                  <a:cubicBezTo>
                    <a:pt x="2299" y="1028"/>
                    <a:pt x="2314" y="1030"/>
                    <a:pt x="2315" y="1030"/>
                  </a:cubicBezTo>
                  <a:cubicBezTo>
                    <a:pt x="2315" y="1030"/>
                    <a:pt x="2330" y="1031"/>
                    <a:pt x="2331" y="1031"/>
                  </a:cubicBezTo>
                  <a:cubicBezTo>
                    <a:pt x="2331" y="1031"/>
                    <a:pt x="2346" y="1033"/>
                    <a:pt x="2346" y="1033"/>
                  </a:cubicBezTo>
                  <a:cubicBezTo>
                    <a:pt x="2347" y="1033"/>
                    <a:pt x="2362" y="1034"/>
                    <a:pt x="2362" y="1034"/>
                  </a:cubicBezTo>
                  <a:cubicBezTo>
                    <a:pt x="2362" y="1034"/>
                    <a:pt x="2377" y="1035"/>
                    <a:pt x="2378" y="1036"/>
                  </a:cubicBezTo>
                  <a:cubicBezTo>
                    <a:pt x="2378" y="1036"/>
                    <a:pt x="2393" y="1036"/>
                    <a:pt x="2394" y="1036"/>
                  </a:cubicBezTo>
                  <a:cubicBezTo>
                    <a:pt x="2394" y="1036"/>
                    <a:pt x="2409" y="1037"/>
                    <a:pt x="2409" y="1037"/>
                  </a:cubicBezTo>
                  <a:cubicBezTo>
                    <a:pt x="2410" y="1037"/>
                    <a:pt x="2425" y="1038"/>
                    <a:pt x="2425" y="1038"/>
                  </a:cubicBezTo>
                  <a:cubicBezTo>
                    <a:pt x="2425" y="1038"/>
                    <a:pt x="2440" y="1039"/>
                    <a:pt x="2441" y="1039"/>
                  </a:cubicBezTo>
                  <a:cubicBezTo>
                    <a:pt x="2441" y="1039"/>
                    <a:pt x="2456" y="1040"/>
                    <a:pt x="2457" y="1040"/>
                  </a:cubicBezTo>
                  <a:cubicBezTo>
                    <a:pt x="2457" y="1040"/>
                    <a:pt x="2472" y="1040"/>
                    <a:pt x="2472" y="1040"/>
                  </a:cubicBezTo>
                  <a:cubicBezTo>
                    <a:pt x="2473" y="1040"/>
                    <a:pt x="2488" y="1041"/>
                    <a:pt x="2488" y="1041"/>
                  </a:cubicBezTo>
                  <a:cubicBezTo>
                    <a:pt x="2488" y="1041"/>
                    <a:pt x="2503" y="1042"/>
                    <a:pt x="2504" y="1042"/>
                  </a:cubicBezTo>
                  <a:cubicBezTo>
                    <a:pt x="2504" y="1042"/>
                    <a:pt x="2519" y="1042"/>
                    <a:pt x="2520" y="1042"/>
                  </a:cubicBezTo>
                  <a:cubicBezTo>
                    <a:pt x="2520" y="1042"/>
                    <a:pt x="2535" y="1042"/>
                    <a:pt x="2535" y="1042"/>
                  </a:cubicBezTo>
                  <a:cubicBezTo>
                    <a:pt x="2536" y="1042"/>
                    <a:pt x="2551" y="1043"/>
                    <a:pt x="2551" y="1043"/>
                  </a:cubicBezTo>
                  <a:cubicBezTo>
                    <a:pt x="2551" y="1043"/>
                    <a:pt x="2566" y="1043"/>
                    <a:pt x="2567" y="1043"/>
                  </a:cubicBezTo>
                  <a:cubicBezTo>
                    <a:pt x="2567" y="1043"/>
                    <a:pt x="2582" y="1043"/>
                    <a:pt x="2583" y="1043"/>
                  </a:cubicBezTo>
                  <a:cubicBezTo>
                    <a:pt x="2583" y="1043"/>
                    <a:pt x="2598" y="1044"/>
                    <a:pt x="2598" y="1044"/>
                  </a:cubicBezTo>
                  <a:cubicBezTo>
                    <a:pt x="2599" y="1044"/>
                    <a:pt x="2614" y="1044"/>
                    <a:pt x="2614" y="1044"/>
                  </a:cubicBezTo>
                  <a:cubicBezTo>
                    <a:pt x="2614" y="1044"/>
                    <a:pt x="2629" y="1044"/>
                    <a:pt x="2630" y="1044"/>
                  </a:cubicBezTo>
                  <a:cubicBezTo>
                    <a:pt x="2630" y="1044"/>
                    <a:pt x="2645" y="1045"/>
                    <a:pt x="2646" y="1045"/>
                  </a:cubicBezTo>
                  <a:cubicBezTo>
                    <a:pt x="2646" y="1045"/>
                    <a:pt x="2661" y="1045"/>
                    <a:pt x="2661" y="1045"/>
                  </a:cubicBezTo>
                  <a:cubicBezTo>
                    <a:pt x="2661" y="1045"/>
                    <a:pt x="2677" y="1045"/>
                    <a:pt x="2677" y="1045"/>
                  </a:cubicBezTo>
                  <a:cubicBezTo>
                    <a:pt x="2677" y="1045"/>
                    <a:pt x="2692" y="1045"/>
                    <a:pt x="2693" y="1045"/>
                  </a:cubicBezTo>
                  <a:cubicBezTo>
                    <a:pt x="2693" y="1045"/>
                    <a:pt x="2708" y="1045"/>
                    <a:pt x="2709" y="1045"/>
                  </a:cubicBezTo>
                  <a:cubicBezTo>
                    <a:pt x="2709" y="1045"/>
                    <a:pt x="2724" y="1045"/>
                    <a:pt x="2724" y="1045"/>
                  </a:cubicBezTo>
                  <a:cubicBezTo>
                    <a:pt x="2724" y="1045"/>
                    <a:pt x="2740" y="1045"/>
                    <a:pt x="2740" y="1045"/>
                  </a:cubicBezTo>
                  <a:cubicBezTo>
                    <a:pt x="2740" y="1045"/>
                    <a:pt x="2755" y="1046"/>
                    <a:pt x="2756" y="1046"/>
                  </a:cubicBezTo>
                  <a:cubicBezTo>
                    <a:pt x="2756" y="1046"/>
                    <a:pt x="2771" y="1046"/>
                    <a:pt x="2772" y="1046"/>
                  </a:cubicBezTo>
                  <a:cubicBezTo>
                    <a:pt x="2772" y="1046"/>
                    <a:pt x="2787" y="1046"/>
                    <a:pt x="2787" y="1046"/>
                  </a:cubicBezTo>
                  <a:cubicBezTo>
                    <a:pt x="2787" y="1046"/>
                    <a:pt x="2803" y="1046"/>
                    <a:pt x="2803" y="1046"/>
                  </a:cubicBezTo>
                  <a:cubicBezTo>
                    <a:pt x="2803" y="1046"/>
                    <a:pt x="2818" y="1046"/>
                    <a:pt x="2818" y="1046"/>
                  </a:cubicBezTo>
                  <a:cubicBezTo>
                    <a:pt x="2819" y="1046"/>
                    <a:pt x="2834" y="1046"/>
                    <a:pt x="2834" y="1046"/>
                  </a:cubicBezTo>
                  <a:cubicBezTo>
                    <a:pt x="2835" y="1046"/>
                    <a:pt x="2850" y="1046"/>
                    <a:pt x="2850" y="1046"/>
                  </a:cubicBezTo>
                  <a:cubicBezTo>
                    <a:pt x="2850" y="1046"/>
                    <a:pt x="2866" y="1046"/>
                    <a:pt x="2866" y="1046"/>
                  </a:cubicBezTo>
                  <a:cubicBezTo>
                    <a:pt x="2866" y="1046"/>
                    <a:pt x="2881" y="1046"/>
                    <a:pt x="2881" y="1046"/>
                  </a:cubicBezTo>
                  <a:cubicBezTo>
                    <a:pt x="2882" y="1046"/>
                    <a:pt x="2897" y="1046"/>
                    <a:pt x="2897" y="1046"/>
                  </a:cubicBezTo>
                  <a:cubicBezTo>
                    <a:pt x="2898" y="1046"/>
                    <a:pt x="2913" y="1046"/>
                    <a:pt x="2913" y="1046"/>
                  </a:cubicBezTo>
                  <a:cubicBezTo>
                    <a:pt x="2913" y="1046"/>
                    <a:pt x="2929" y="1046"/>
                    <a:pt x="2929" y="1046"/>
                  </a:cubicBezTo>
                  <a:cubicBezTo>
                    <a:pt x="2929" y="1046"/>
                    <a:pt x="2944" y="1046"/>
                    <a:pt x="2944" y="1046"/>
                  </a:cubicBezTo>
                  <a:cubicBezTo>
                    <a:pt x="2945" y="1046"/>
                    <a:pt x="2960" y="1046"/>
                    <a:pt x="2960" y="1046"/>
                  </a:cubicBezTo>
                  <a:cubicBezTo>
                    <a:pt x="2961" y="1046"/>
                    <a:pt x="2976" y="1046"/>
                    <a:pt x="2976" y="1046"/>
                  </a:cubicBezTo>
                  <a:cubicBezTo>
                    <a:pt x="2976" y="1046"/>
                    <a:pt x="2991" y="1046"/>
                    <a:pt x="2992" y="1046"/>
                  </a:cubicBezTo>
                  <a:cubicBezTo>
                    <a:pt x="2992" y="1046"/>
                    <a:pt x="3007" y="1046"/>
                    <a:pt x="3007" y="1046"/>
                  </a:cubicBezTo>
                  <a:cubicBezTo>
                    <a:pt x="3008" y="1046"/>
                    <a:pt x="3023" y="1046"/>
                    <a:pt x="3023" y="1046"/>
                  </a:cubicBezTo>
                  <a:cubicBezTo>
                    <a:pt x="3024" y="1046"/>
                    <a:pt x="3039" y="1046"/>
                    <a:pt x="3039" y="1046"/>
                  </a:cubicBezTo>
                  <a:cubicBezTo>
                    <a:pt x="3039" y="1046"/>
                    <a:pt x="3054" y="1046"/>
                    <a:pt x="3055" y="1046"/>
                  </a:cubicBezTo>
                  <a:cubicBezTo>
                    <a:pt x="3055" y="1046"/>
                    <a:pt x="3070" y="1046"/>
                    <a:pt x="3070" y="1046"/>
                  </a:cubicBezTo>
                  <a:cubicBezTo>
                    <a:pt x="3071" y="1046"/>
                    <a:pt x="3086" y="1046"/>
                    <a:pt x="3086" y="1046"/>
                  </a:cubicBezTo>
                  <a:cubicBezTo>
                    <a:pt x="3087" y="1046"/>
                    <a:pt x="3102" y="1046"/>
                    <a:pt x="3102" y="1046"/>
                  </a:cubicBezTo>
                  <a:cubicBezTo>
                    <a:pt x="3102" y="1046"/>
                    <a:pt x="3117" y="1046"/>
                    <a:pt x="3118" y="1046"/>
                  </a:cubicBezTo>
                  <a:cubicBezTo>
                    <a:pt x="3118" y="1046"/>
                    <a:pt x="3133" y="1046"/>
                    <a:pt x="3133" y="1046"/>
                  </a:cubicBezTo>
                  <a:cubicBezTo>
                    <a:pt x="3134" y="1046"/>
                    <a:pt x="3149" y="1046"/>
                    <a:pt x="3149" y="1046"/>
                  </a:cubicBezTo>
                </a:path>
              </a:pathLst>
            </a:custGeom>
            <a:noFill/>
            <a:ln w="174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2104" name="Freeform 56"/>
            <p:cNvSpPr>
              <a:spLocks noEditPoints="1"/>
            </p:cNvSpPr>
            <p:nvPr/>
          </p:nvSpPr>
          <p:spPr bwMode="auto">
            <a:xfrm>
              <a:off x="371" y="3261"/>
              <a:ext cx="3139" cy="976"/>
            </a:xfrm>
            <a:custGeom>
              <a:avLst/>
              <a:gdLst>
                <a:gd name="T0" fmla="*/ 19 w 3139"/>
                <a:gd name="T1" fmla="*/ 976 h 976"/>
                <a:gd name="T2" fmla="*/ 126 w 3139"/>
                <a:gd name="T3" fmla="*/ 976 h 976"/>
                <a:gd name="T4" fmla="*/ 213 w 3139"/>
                <a:gd name="T5" fmla="*/ 966 h 976"/>
                <a:gd name="T6" fmla="*/ 271 w 3139"/>
                <a:gd name="T7" fmla="*/ 966 h 976"/>
                <a:gd name="T8" fmla="*/ 333 w 3139"/>
                <a:gd name="T9" fmla="*/ 966 h 976"/>
                <a:gd name="T10" fmla="*/ 347 w 3139"/>
                <a:gd name="T11" fmla="*/ 976 h 976"/>
                <a:gd name="T12" fmla="*/ 454 w 3139"/>
                <a:gd name="T13" fmla="*/ 976 h 976"/>
                <a:gd name="T14" fmla="*/ 549 w 3139"/>
                <a:gd name="T15" fmla="*/ 966 h 976"/>
                <a:gd name="T16" fmla="*/ 607 w 3139"/>
                <a:gd name="T17" fmla="*/ 966 h 976"/>
                <a:gd name="T18" fmla="*/ 583 w 3139"/>
                <a:gd name="T19" fmla="*/ 966 h 976"/>
                <a:gd name="T20" fmla="*/ 691 w 3139"/>
                <a:gd name="T21" fmla="*/ 975 h 976"/>
                <a:gd name="T22" fmla="*/ 801 w 3139"/>
                <a:gd name="T23" fmla="*/ 975 h 976"/>
                <a:gd name="T24" fmla="*/ 853 w 3139"/>
                <a:gd name="T25" fmla="*/ 964 h 976"/>
                <a:gd name="T26" fmla="*/ 835 w 3139"/>
                <a:gd name="T27" fmla="*/ 975 h 976"/>
                <a:gd name="T28" fmla="*/ 958 w 3139"/>
                <a:gd name="T29" fmla="*/ 973 h 976"/>
                <a:gd name="T30" fmla="*/ 1024 w 3139"/>
                <a:gd name="T31" fmla="*/ 960 h 976"/>
                <a:gd name="T32" fmla="*/ 1006 w 3139"/>
                <a:gd name="T33" fmla="*/ 971 h 976"/>
                <a:gd name="T34" fmla="*/ 1133 w 3139"/>
                <a:gd name="T35" fmla="*/ 952 h 976"/>
                <a:gd name="T36" fmla="*/ 1178 w 3139"/>
                <a:gd name="T37" fmla="*/ 946 h 976"/>
                <a:gd name="T38" fmla="*/ 1195 w 3139"/>
                <a:gd name="T39" fmla="*/ 953 h 976"/>
                <a:gd name="T40" fmla="*/ 1287 w 3139"/>
                <a:gd name="T41" fmla="*/ 918 h 976"/>
                <a:gd name="T42" fmla="*/ 1323 w 3139"/>
                <a:gd name="T43" fmla="*/ 905 h 976"/>
                <a:gd name="T44" fmla="*/ 1354 w 3139"/>
                <a:gd name="T45" fmla="*/ 901 h 976"/>
                <a:gd name="T46" fmla="*/ 1430 w 3139"/>
                <a:gd name="T47" fmla="*/ 841 h 976"/>
                <a:gd name="T48" fmla="*/ 1469 w 3139"/>
                <a:gd name="T49" fmla="*/ 808 h 976"/>
                <a:gd name="T50" fmla="*/ 1460 w 3139"/>
                <a:gd name="T51" fmla="*/ 816 h 976"/>
                <a:gd name="T52" fmla="*/ 1526 w 3139"/>
                <a:gd name="T53" fmla="*/ 765 h 976"/>
                <a:gd name="T54" fmla="*/ 1579 w 3139"/>
                <a:gd name="T55" fmla="*/ 700 h 976"/>
                <a:gd name="T56" fmla="*/ 1629 w 3139"/>
                <a:gd name="T57" fmla="*/ 629 h 976"/>
                <a:gd name="T58" fmla="*/ 1690 w 3139"/>
                <a:gd name="T59" fmla="*/ 533 h 976"/>
                <a:gd name="T60" fmla="*/ 1729 w 3139"/>
                <a:gd name="T61" fmla="*/ 445 h 976"/>
                <a:gd name="T62" fmla="*/ 1752 w 3139"/>
                <a:gd name="T63" fmla="*/ 405 h 976"/>
                <a:gd name="T64" fmla="*/ 1761 w 3139"/>
                <a:gd name="T65" fmla="*/ 411 h 976"/>
                <a:gd name="T66" fmla="*/ 1818 w 3139"/>
                <a:gd name="T67" fmla="*/ 310 h 976"/>
                <a:gd name="T68" fmla="*/ 1851 w 3139"/>
                <a:gd name="T69" fmla="*/ 235 h 976"/>
                <a:gd name="T70" fmla="*/ 1893 w 3139"/>
                <a:gd name="T71" fmla="*/ 171 h 976"/>
                <a:gd name="T72" fmla="*/ 1930 w 3139"/>
                <a:gd name="T73" fmla="*/ 121 h 976"/>
                <a:gd name="T74" fmla="*/ 1923 w 3139"/>
                <a:gd name="T75" fmla="*/ 130 h 976"/>
                <a:gd name="T76" fmla="*/ 2001 w 3139"/>
                <a:gd name="T77" fmla="*/ 61 h 976"/>
                <a:gd name="T78" fmla="*/ 2098 w 3139"/>
                <a:gd name="T79" fmla="*/ 0 h 976"/>
                <a:gd name="T80" fmla="*/ 2140 w 3139"/>
                <a:gd name="T81" fmla="*/ 1 h 976"/>
                <a:gd name="T82" fmla="*/ 2148 w 3139"/>
                <a:gd name="T83" fmla="*/ 14 h 976"/>
                <a:gd name="T84" fmla="*/ 2236 w 3139"/>
                <a:gd name="T85" fmla="*/ 60 h 976"/>
                <a:gd name="T86" fmla="*/ 2311 w 3139"/>
                <a:gd name="T87" fmla="*/ 117 h 976"/>
                <a:gd name="T88" fmla="*/ 2358 w 3139"/>
                <a:gd name="T89" fmla="*/ 174 h 976"/>
                <a:gd name="T90" fmla="*/ 2406 w 3139"/>
                <a:gd name="T91" fmla="*/ 235 h 976"/>
                <a:gd name="T92" fmla="*/ 2461 w 3139"/>
                <a:gd name="T93" fmla="*/ 311 h 976"/>
                <a:gd name="T94" fmla="*/ 2508 w 3139"/>
                <a:gd name="T95" fmla="*/ 377 h 976"/>
                <a:gd name="T96" fmla="*/ 2553 w 3139"/>
                <a:gd name="T97" fmla="*/ 438 h 976"/>
                <a:gd name="T98" fmla="*/ 2602 w 3139"/>
                <a:gd name="T99" fmla="*/ 504 h 976"/>
                <a:gd name="T100" fmla="*/ 2652 w 3139"/>
                <a:gd name="T101" fmla="*/ 565 h 976"/>
                <a:gd name="T102" fmla="*/ 2699 w 3139"/>
                <a:gd name="T103" fmla="*/ 618 h 976"/>
                <a:gd name="T104" fmla="*/ 2686 w 3139"/>
                <a:gd name="T105" fmla="*/ 604 h 976"/>
                <a:gd name="T106" fmla="*/ 2750 w 3139"/>
                <a:gd name="T107" fmla="*/ 685 h 976"/>
                <a:gd name="T108" fmla="*/ 2838 w 3139"/>
                <a:gd name="T109" fmla="*/ 761 h 976"/>
                <a:gd name="T110" fmla="*/ 2887 w 3139"/>
                <a:gd name="T111" fmla="*/ 783 h 976"/>
                <a:gd name="T112" fmla="*/ 2866 w 3139"/>
                <a:gd name="T113" fmla="*/ 781 h 976"/>
                <a:gd name="T114" fmla="*/ 2976 w 3139"/>
                <a:gd name="T115" fmla="*/ 847 h 976"/>
                <a:gd name="T116" fmla="*/ 3033 w 3139"/>
                <a:gd name="T117" fmla="*/ 861 h 976"/>
                <a:gd name="T118" fmla="*/ 3021 w 3139"/>
                <a:gd name="T119" fmla="*/ 868 h 976"/>
                <a:gd name="T120" fmla="*/ 3132 w 3139"/>
                <a:gd name="T121" fmla="*/ 907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9" h="976">
                  <a:moveTo>
                    <a:pt x="0" y="966"/>
                  </a:moveTo>
                  <a:lnTo>
                    <a:pt x="3" y="966"/>
                  </a:lnTo>
                  <a:lnTo>
                    <a:pt x="8" y="966"/>
                  </a:lnTo>
                  <a:lnTo>
                    <a:pt x="14" y="966"/>
                  </a:lnTo>
                  <a:lnTo>
                    <a:pt x="16" y="966"/>
                  </a:lnTo>
                  <a:lnTo>
                    <a:pt x="19" y="966"/>
                  </a:lnTo>
                  <a:lnTo>
                    <a:pt x="24" y="966"/>
                  </a:lnTo>
                  <a:lnTo>
                    <a:pt x="30" y="966"/>
                  </a:lnTo>
                  <a:lnTo>
                    <a:pt x="32" y="966"/>
                  </a:lnTo>
                  <a:lnTo>
                    <a:pt x="34" y="966"/>
                  </a:lnTo>
                  <a:lnTo>
                    <a:pt x="40" y="966"/>
                  </a:lnTo>
                  <a:lnTo>
                    <a:pt x="45" y="966"/>
                  </a:lnTo>
                  <a:lnTo>
                    <a:pt x="48" y="966"/>
                  </a:lnTo>
                  <a:lnTo>
                    <a:pt x="50" y="966"/>
                  </a:lnTo>
                  <a:lnTo>
                    <a:pt x="52" y="966"/>
                  </a:lnTo>
                  <a:lnTo>
                    <a:pt x="52" y="976"/>
                  </a:lnTo>
                  <a:lnTo>
                    <a:pt x="50" y="976"/>
                  </a:lnTo>
                  <a:lnTo>
                    <a:pt x="48" y="976"/>
                  </a:lnTo>
                  <a:lnTo>
                    <a:pt x="45" y="976"/>
                  </a:lnTo>
                  <a:lnTo>
                    <a:pt x="40" y="976"/>
                  </a:lnTo>
                  <a:lnTo>
                    <a:pt x="34" y="976"/>
                  </a:lnTo>
                  <a:lnTo>
                    <a:pt x="32" y="976"/>
                  </a:lnTo>
                  <a:lnTo>
                    <a:pt x="30" y="976"/>
                  </a:lnTo>
                  <a:lnTo>
                    <a:pt x="24" y="976"/>
                  </a:lnTo>
                  <a:lnTo>
                    <a:pt x="19" y="976"/>
                  </a:lnTo>
                  <a:lnTo>
                    <a:pt x="16" y="976"/>
                  </a:lnTo>
                  <a:lnTo>
                    <a:pt x="14" y="976"/>
                  </a:lnTo>
                  <a:lnTo>
                    <a:pt x="8" y="976"/>
                  </a:lnTo>
                  <a:lnTo>
                    <a:pt x="3" y="976"/>
                  </a:lnTo>
                  <a:lnTo>
                    <a:pt x="0" y="976"/>
                  </a:lnTo>
                  <a:lnTo>
                    <a:pt x="0" y="966"/>
                  </a:lnTo>
                  <a:close/>
                  <a:moveTo>
                    <a:pt x="84" y="966"/>
                  </a:moveTo>
                  <a:lnTo>
                    <a:pt x="87" y="966"/>
                  </a:lnTo>
                  <a:lnTo>
                    <a:pt x="92" y="966"/>
                  </a:lnTo>
                  <a:lnTo>
                    <a:pt x="95" y="966"/>
                  </a:lnTo>
                  <a:lnTo>
                    <a:pt x="97" y="966"/>
                  </a:lnTo>
                  <a:lnTo>
                    <a:pt x="103" y="966"/>
                  </a:lnTo>
                  <a:lnTo>
                    <a:pt x="108" y="966"/>
                  </a:lnTo>
                  <a:lnTo>
                    <a:pt x="111" y="966"/>
                  </a:lnTo>
                  <a:lnTo>
                    <a:pt x="113" y="966"/>
                  </a:lnTo>
                  <a:lnTo>
                    <a:pt x="118" y="966"/>
                  </a:lnTo>
                  <a:lnTo>
                    <a:pt x="124" y="966"/>
                  </a:lnTo>
                  <a:lnTo>
                    <a:pt x="126" y="966"/>
                  </a:lnTo>
                  <a:lnTo>
                    <a:pt x="129" y="966"/>
                  </a:lnTo>
                  <a:lnTo>
                    <a:pt x="134" y="966"/>
                  </a:lnTo>
                  <a:lnTo>
                    <a:pt x="136" y="966"/>
                  </a:lnTo>
                  <a:lnTo>
                    <a:pt x="136" y="976"/>
                  </a:lnTo>
                  <a:lnTo>
                    <a:pt x="134" y="976"/>
                  </a:lnTo>
                  <a:lnTo>
                    <a:pt x="129" y="976"/>
                  </a:lnTo>
                  <a:lnTo>
                    <a:pt x="126" y="976"/>
                  </a:lnTo>
                  <a:lnTo>
                    <a:pt x="124" y="976"/>
                  </a:lnTo>
                  <a:lnTo>
                    <a:pt x="118" y="976"/>
                  </a:lnTo>
                  <a:lnTo>
                    <a:pt x="113" y="976"/>
                  </a:lnTo>
                  <a:lnTo>
                    <a:pt x="111" y="976"/>
                  </a:lnTo>
                  <a:lnTo>
                    <a:pt x="108" y="976"/>
                  </a:lnTo>
                  <a:lnTo>
                    <a:pt x="103" y="976"/>
                  </a:lnTo>
                  <a:lnTo>
                    <a:pt x="97" y="976"/>
                  </a:lnTo>
                  <a:lnTo>
                    <a:pt x="95" y="976"/>
                  </a:lnTo>
                  <a:lnTo>
                    <a:pt x="92" y="976"/>
                  </a:lnTo>
                  <a:lnTo>
                    <a:pt x="87" y="976"/>
                  </a:lnTo>
                  <a:lnTo>
                    <a:pt x="84" y="976"/>
                  </a:lnTo>
                  <a:lnTo>
                    <a:pt x="84" y="966"/>
                  </a:lnTo>
                  <a:close/>
                  <a:moveTo>
                    <a:pt x="167" y="966"/>
                  </a:moveTo>
                  <a:lnTo>
                    <a:pt x="171" y="966"/>
                  </a:lnTo>
                  <a:lnTo>
                    <a:pt x="174" y="966"/>
                  </a:lnTo>
                  <a:lnTo>
                    <a:pt x="176" y="966"/>
                  </a:lnTo>
                  <a:lnTo>
                    <a:pt x="181" y="966"/>
                  </a:lnTo>
                  <a:lnTo>
                    <a:pt x="187" y="966"/>
                  </a:lnTo>
                  <a:lnTo>
                    <a:pt x="189" y="966"/>
                  </a:lnTo>
                  <a:lnTo>
                    <a:pt x="192" y="966"/>
                  </a:lnTo>
                  <a:lnTo>
                    <a:pt x="197" y="966"/>
                  </a:lnTo>
                  <a:lnTo>
                    <a:pt x="202" y="966"/>
                  </a:lnTo>
                  <a:lnTo>
                    <a:pt x="205" y="966"/>
                  </a:lnTo>
                  <a:lnTo>
                    <a:pt x="208" y="966"/>
                  </a:lnTo>
                  <a:lnTo>
                    <a:pt x="213" y="966"/>
                  </a:lnTo>
                  <a:lnTo>
                    <a:pt x="218" y="966"/>
                  </a:lnTo>
                  <a:lnTo>
                    <a:pt x="219" y="966"/>
                  </a:lnTo>
                  <a:lnTo>
                    <a:pt x="219" y="976"/>
                  </a:lnTo>
                  <a:lnTo>
                    <a:pt x="218" y="976"/>
                  </a:lnTo>
                  <a:lnTo>
                    <a:pt x="213" y="976"/>
                  </a:lnTo>
                  <a:lnTo>
                    <a:pt x="208" y="976"/>
                  </a:lnTo>
                  <a:lnTo>
                    <a:pt x="205" y="976"/>
                  </a:lnTo>
                  <a:lnTo>
                    <a:pt x="202" y="976"/>
                  </a:lnTo>
                  <a:lnTo>
                    <a:pt x="197" y="976"/>
                  </a:lnTo>
                  <a:lnTo>
                    <a:pt x="192" y="976"/>
                  </a:lnTo>
                  <a:lnTo>
                    <a:pt x="189" y="976"/>
                  </a:lnTo>
                  <a:lnTo>
                    <a:pt x="187" y="976"/>
                  </a:lnTo>
                  <a:lnTo>
                    <a:pt x="181" y="976"/>
                  </a:lnTo>
                  <a:lnTo>
                    <a:pt x="176" y="976"/>
                  </a:lnTo>
                  <a:lnTo>
                    <a:pt x="174" y="976"/>
                  </a:lnTo>
                  <a:lnTo>
                    <a:pt x="171" y="976"/>
                  </a:lnTo>
                  <a:lnTo>
                    <a:pt x="167" y="976"/>
                  </a:lnTo>
                  <a:lnTo>
                    <a:pt x="167" y="966"/>
                  </a:lnTo>
                  <a:close/>
                  <a:moveTo>
                    <a:pt x="250" y="966"/>
                  </a:moveTo>
                  <a:lnTo>
                    <a:pt x="252" y="966"/>
                  </a:lnTo>
                  <a:lnTo>
                    <a:pt x="255" y="966"/>
                  </a:lnTo>
                  <a:lnTo>
                    <a:pt x="260" y="966"/>
                  </a:lnTo>
                  <a:lnTo>
                    <a:pt x="265" y="966"/>
                  </a:lnTo>
                  <a:lnTo>
                    <a:pt x="268" y="966"/>
                  </a:lnTo>
                  <a:lnTo>
                    <a:pt x="271" y="966"/>
                  </a:lnTo>
                  <a:lnTo>
                    <a:pt x="276" y="966"/>
                  </a:lnTo>
                  <a:lnTo>
                    <a:pt x="281" y="966"/>
                  </a:lnTo>
                  <a:lnTo>
                    <a:pt x="284" y="966"/>
                  </a:lnTo>
                  <a:lnTo>
                    <a:pt x="286" y="966"/>
                  </a:lnTo>
                  <a:lnTo>
                    <a:pt x="292" y="966"/>
                  </a:lnTo>
                  <a:lnTo>
                    <a:pt x="297" y="966"/>
                  </a:lnTo>
                  <a:lnTo>
                    <a:pt x="300" y="966"/>
                  </a:lnTo>
                  <a:lnTo>
                    <a:pt x="302" y="966"/>
                  </a:lnTo>
                  <a:lnTo>
                    <a:pt x="302" y="976"/>
                  </a:lnTo>
                  <a:lnTo>
                    <a:pt x="300" y="976"/>
                  </a:lnTo>
                  <a:lnTo>
                    <a:pt x="297" y="976"/>
                  </a:lnTo>
                  <a:lnTo>
                    <a:pt x="292" y="976"/>
                  </a:lnTo>
                  <a:lnTo>
                    <a:pt x="286" y="976"/>
                  </a:lnTo>
                  <a:lnTo>
                    <a:pt x="284" y="976"/>
                  </a:lnTo>
                  <a:lnTo>
                    <a:pt x="281" y="976"/>
                  </a:lnTo>
                  <a:lnTo>
                    <a:pt x="276" y="976"/>
                  </a:lnTo>
                  <a:lnTo>
                    <a:pt x="271" y="976"/>
                  </a:lnTo>
                  <a:lnTo>
                    <a:pt x="268" y="976"/>
                  </a:lnTo>
                  <a:lnTo>
                    <a:pt x="265" y="976"/>
                  </a:lnTo>
                  <a:lnTo>
                    <a:pt x="260" y="976"/>
                  </a:lnTo>
                  <a:lnTo>
                    <a:pt x="255" y="976"/>
                  </a:lnTo>
                  <a:lnTo>
                    <a:pt x="252" y="976"/>
                  </a:lnTo>
                  <a:lnTo>
                    <a:pt x="250" y="976"/>
                  </a:lnTo>
                  <a:lnTo>
                    <a:pt x="250" y="966"/>
                  </a:lnTo>
                  <a:close/>
                  <a:moveTo>
                    <a:pt x="333" y="966"/>
                  </a:moveTo>
                  <a:lnTo>
                    <a:pt x="334" y="966"/>
                  </a:lnTo>
                  <a:lnTo>
                    <a:pt x="339" y="966"/>
                  </a:lnTo>
                  <a:lnTo>
                    <a:pt x="344" y="966"/>
                  </a:lnTo>
                  <a:lnTo>
                    <a:pt x="347" y="966"/>
                  </a:lnTo>
                  <a:lnTo>
                    <a:pt x="349" y="966"/>
                  </a:lnTo>
                  <a:lnTo>
                    <a:pt x="355" y="966"/>
                  </a:lnTo>
                  <a:lnTo>
                    <a:pt x="360" y="966"/>
                  </a:lnTo>
                  <a:lnTo>
                    <a:pt x="363" y="966"/>
                  </a:lnTo>
                  <a:lnTo>
                    <a:pt x="365" y="966"/>
                  </a:lnTo>
                  <a:lnTo>
                    <a:pt x="370" y="966"/>
                  </a:lnTo>
                  <a:lnTo>
                    <a:pt x="376" y="966"/>
                  </a:lnTo>
                  <a:lnTo>
                    <a:pt x="378" y="966"/>
                  </a:lnTo>
                  <a:lnTo>
                    <a:pt x="381" y="966"/>
                  </a:lnTo>
                  <a:lnTo>
                    <a:pt x="385" y="966"/>
                  </a:lnTo>
                  <a:lnTo>
                    <a:pt x="385" y="976"/>
                  </a:lnTo>
                  <a:lnTo>
                    <a:pt x="381" y="976"/>
                  </a:lnTo>
                  <a:lnTo>
                    <a:pt x="378" y="976"/>
                  </a:lnTo>
                  <a:lnTo>
                    <a:pt x="376" y="976"/>
                  </a:lnTo>
                  <a:lnTo>
                    <a:pt x="370" y="976"/>
                  </a:lnTo>
                  <a:lnTo>
                    <a:pt x="365" y="976"/>
                  </a:lnTo>
                  <a:lnTo>
                    <a:pt x="363" y="976"/>
                  </a:lnTo>
                  <a:lnTo>
                    <a:pt x="360" y="976"/>
                  </a:lnTo>
                  <a:lnTo>
                    <a:pt x="355" y="976"/>
                  </a:lnTo>
                  <a:lnTo>
                    <a:pt x="349" y="976"/>
                  </a:lnTo>
                  <a:lnTo>
                    <a:pt x="347" y="976"/>
                  </a:lnTo>
                  <a:lnTo>
                    <a:pt x="344" y="976"/>
                  </a:lnTo>
                  <a:lnTo>
                    <a:pt x="339" y="976"/>
                  </a:lnTo>
                  <a:lnTo>
                    <a:pt x="334" y="976"/>
                  </a:lnTo>
                  <a:lnTo>
                    <a:pt x="333" y="976"/>
                  </a:lnTo>
                  <a:lnTo>
                    <a:pt x="333" y="966"/>
                  </a:lnTo>
                  <a:close/>
                  <a:moveTo>
                    <a:pt x="417" y="966"/>
                  </a:moveTo>
                  <a:lnTo>
                    <a:pt x="418" y="966"/>
                  </a:lnTo>
                  <a:lnTo>
                    <a:pt x="423" y="966"/>
                  </a:lnTo>
                  <a:lnTo>
                    <a:pt x="426" y="966"/>
                  </a:lnTo>
                  <a:lnTo>
                    <a:pt x="428" y="966"/>
                  </a:lnTo>
                  <a:lnTo>
                    <a:pt x="433" y="966"/>
                  </a:lnTo>
                  <a:lnTo>
                    <a:pt x="439" y="966"/>
                  </a:lnTo>
                  <a:lnTo>
                    <a:pt x="441" y="966"/>
                  </a:lnTo>
                  <a:lnTo>
                    <a:pt x="444" y="966"/>
                  </a:lnTo>
                  <a:lnTo>
                    <a:pt x="449" y="966"/>
                  </a:lnTo>
                  <a:lnTo>
                    <a:pt x="454" y="966"/>
                  </a:lnTo>
                  <a:lnTo>
                    <a:pt x="457" y="966"/>
                  </a:lnTo>
                  <a:lnTo>
                    <a:pt x="460" y="966"/>
                  </a:lnTo>
                  <a:lnTo>
                    <a:pt x="465" y="966"/>
                  </a:lnTo>
                  <a:lnTo>
                    <a:pt x="468" y="966"/>
                  </a:lnTo>
                  <a:lnTo>
                    <a:pt x="468" y="976"/>
                  </a:lnTo>
                  <a:lnTo>
                    <a:pt x="465" y="976"/>
                  </a:lnTo>
                  <a:lnTo>
                    <a:pt x="460" y="976"/>
                  </a:lnTo>
                  <a:lnTo>
                    <a:pt x="457" y="976"/>
                  </a:lnTo>
                  <a:lnTo>
                    <a:pt x="454" y="976"/>
                  </a:lnTo>
                  <a:lnTo>
                    <a:pt x="449" y="976"/>
                  </a:lnTo>
                  <a:lnTo>
                    <a:pt x="444" y="976"/>
                  </a:lnTo>
                  <a:lnTo>
                    <a:pt x="441" y="976"/>
                  </a:lnTo>
                  <a:lnTo>
                    <a:pt x="439" y="976"/>
                  </a:lnTo>
                  <a:lnTo>
                    <a:pt x="433" y="976"/>
                  </a:lnTo>
                  <a:lnTo>
                    <a:pt x="428" y="976"/>
                  </a:lnTo>
                  <a:lnTo>
                    <a:pt x="426" y="976"/>
                  </a:lnTo>
                  <a:lnTo>
                    <a:pt x="423" y="976"/>
                  </a:lnTo>
                  <a:lnTo>
                    <a:pt x="418" y="976"/>
                  </a:lnTo>
                  <a:lnTo>
                    <a:pt x="417" y="976"/>
                  </a:lnTo>
                  <a:lnTo>
                    <a:pt x="417" y="966"/>
                  </a:lnTo>
                  <a:close/>
                  <a:moveTo>
                    <a:pt x="500" y="966"/>
                  </a:moveTo>
                  <a:lnTo>
                    <a:pt x="502" y="966"/>
                  </a:lnTo>
                  <a:lnTo>
                    <a:pt x="504" y="966"/>
                  </a:lnTo>
                  <a:lnTo>
                    <a:pt x="507" y="966"/>
                  </a:lnTo>
                  <a:lnTo>
                    <a:pt x="512" y="966"/>
                  </a:lnTo>
                  <a:lnTo>
                    <a:pt x="517" y="966"/>
                  </a:lnTo>
                  <a:lnTo>
                    <a:pt x="520" y="966"/>
                  </a:lnTo>
                  <a:lnTo>
                    <a:pt x="523" y="966"/>
                  </a:lnTo>
                  <a:lnTo>
                    <a:pt x="528" y="966"/>
                  </a:lnTo>
                  <a:lnTo>
                    <a:pt x="533" y="966"/>
                  </a:lnTo>
                  <a:lnTo>
                    <a:pt x="536" y="966"/>
                  </a:lnTo>
                  <a:lnTo>
                    <a:pt x="538" y="966"/>
                  </a:lnTo>
                  <a:lnTo>
                    <a:pt x="544" y="966"/>
                  </a:lnTo>
                  <a:lnTo>
                    <a:pt x="549" y="966"/>
                  </a:lnTo>
                  <a:lnTo>
                    <a:pt x="552" y="966"/>
                  </a:lnTo>
                  <a:lnTo>
                    <a:pt x="552" y="976"/>
                  </a:lnTo>
                  <a:lnTo>
                    <a:pt x="549" y="976"/>
                  </a:lnTo>
                  <a:lnTo>
                    <a:pt x="544" y="976"/>
                  </a:lnTo>
                  <a:lnTo>
                    <a:pt x="538" y="976"/>
                  </a:lnTo>
                  <a:lnTo>
                    <a:pt x="536" y="976"/>
                  </a:lnTo>
                  <a:lnTo>
                    <a:pt x="533" y="976"/>
                  </a:lnTo>
                  <a:lnTo>
                    <a:pt x="528" y="976"/>
                  </a:lnTo>
                  <a:lnTo>
                    <a:pt x="523" y="976"/>
                  </a:lnTo>
                  <a:lnTo>
                    <a:pt x="520" y="976"/>
                  </a:lnTo>
                  <a:lnTo>
                    <a:pt x="517" y="976"/>
                  </a:lnTo>
                  <a:lnTo>
                    <a:pt x="512" y="976"/>
                  </a:lnTo>
                  <a:lnTo>
                    <a:pt x="507" y="976"/>
                  </a:lnTo>
                  <a:lnTo>
                    <a:pt x="504" y="976"/>
                  </a:lnTo>
                  <a:lnTo>
                    <a:pt x="502" y="976"/>
                  </a:lnTo>
                  <a:lnTo>
                    <a:pt x="500" y="976"/>
                  </a:lnTo>
                  <a:lnTo>
                    <a:pt x="500" y="966"/>
                  </a:lnTo>
                  <a:close/>
                  <a:moveTo>
                    <a:pt x="583" y="966"/>
                  </a:moveTo>
                  <a:lnTo>
                    <a:pt x="583" y="966"/>
                  </a:lnTo>
                  <a:lnTo>
                    <a:pt x="586" y="966"/>
                  </a:lnTo>
                  <a:lnTo>
                    <a:pt x="591" y="966"/>
                  </a:lnTo>
                  <a:lnTo>
                    <a:pt x="596" y="966"/>
                  </a:lnTo>
                  <a:lnTo>
                    <a:pt x="599" y="966"/>
                  </a:lnTo>
                  <a:lnTo>
                    <a:pt x="601" y="966"/>
                  </a:lnTo>
                  <a:lnTo>
                    <a:pt x="607" y="966"/>
                  </a:lnTo>
                  <a:lnTo>
                    <a:pt x="612" y="966"/>
                  </a:lnTo>
                  <a:lnTo>
                    <a:pt x="615" y="966"/>
                  </a:lnTo>
                  <a:lnTo>
                    <a:pt x="617" y="966"/>
                  </a:lnTo>
                  <a:lnTo>
                    <a:pt x="622" y="966"/>
                  </a:lnTo>
                  <a:lnTo>
                    <a:pt x="628" y="966"/>
                  </a:lnTo>
                  <a:lnTo>
                    <a:pt x="630" y="966"/>
                  </a:lnTo>
                  <a:lnTo>
                    <a:pt x="633" y="966"/>
                  </a:lnTo>
                  <a:lnTo>
                    <a:pt x="635" y="966"/>
                  </a:lnTo>
                  <a:lnTo>
                    <a:pt x="635" y="976"/>
                  </a:lnTo>
                  <a:lnTo>
                    <a:pt x="633" y="976"/>
                  </a:lnTo>
                  <a:lnTo>
                    <a:pt x="630" y="976"/>
                  </a:lnTo>
                  <a:lnTo>
                    <a:pt x="628" y="976"/>
                  </a:lnTo>
                  <a:lnTo>
                    <a:pt x="622" y="976"/>
                  </a:lnTo>
                  <a:lnTo>
                    <a:pt x="617" y="976"/>
                  </a:lnTo>
                  <a:lnTo>
                    <a:pt x="615" y="976"/>
                  </a:lnTo>
                  <a:lnTo>
                    <a:pt x="612" y="976"/>
                  </a:lnTo>
                  <a:lnTo>
                    <a:pt x="607" y="976"/>
                  </a:lnTo>
                  <a:lnTo>
                    <a:pt x="601" y="976"/>
                  </a:lnTo>
                  <a:lnTo>
                    <a:pt x="599" y="976"/>
                  </a:lnTo>
                  <a:lnTo>
                    <a:pt x="596" y="976"/>
                  </a:lnTo>
                  <a:lnTo>
                    <a:pt x="591" y="976"/>
                  </a:lnTo>
                  <a:lnTo>
                    <a:pt x="586" y="976"/>
                  </a:lnTo>
                  <a:lnTo>
                    <a:pt x="583" y="976"/>
                  </a:lnTo>
                  <a:lnTo>
                    <a:pt x="583" y="976"/>
                  </a:lnTo>
                  <a:lnTo>
                    <a:pt x="583" y="966"/>
                  </a:lnTo>
                  <a:close/>
                  <a:moveTo>
                    <a:pt x="666" y="966"/>
                  </a:moveTo>
                  <a:lnTo>
                    <a:pt x="670" y="966"/>
                  </a:lnTo>
                  <a:lnTo>
                    <a:pt x="675" y="966"/>
                  </a:lnTo>
                  <a:lnTo>
                    <a:pt x="678" y="966"/>
                  </a:lnTo>
                  <a:lnTo>
                    <a:pt x="680" y="966"/>
                  </a:lnTo>
                  <a:lnTo>
                    <a:pt x="685" y="966"/>
                  </a:lnTo>
                  <a:lnTo>
                    <a:pt x="685" y="966"/>
                  </a:lnTo>
                  <a:lnTo>
                    <a:pt x="691" y="965"/>
                  </a:lnTo>
                  <a:lnTo>
                    <a:pt x="693" y="965"/>
                  </a:lnTo>
                  <a:lnTo>
                    <a:pt x="696" y="965"/>
                  </a:lnTo>
                  <a:lnTo>
                    <a:pt x="701" y="965"/>
                  </a:lnTo>
                  <a:lnTo>
                    <a:pt x="706" y="965"/>
                  </a:lnTo>
                  <a:lnTo>
                    <a:pt x="709" y="965"/>
                  </a:lnTo>
                  <a:lnTo>
                    <a:pt x="712" y="965"/>
                  </a:lnTo>
                  <a:lnTo>
                    <a:pt x="717" y="965"/>
                  </a:lnTo>
                  <a:lnTo>
                    <a:pt x="718" y="965"/>
                  </a:lnTo>
                  <a:lnTo>
                    <a:pt x="718" y="975"/>
                  </a:lnTo>
                  <a:lnTo>
                    <a:pt x="717" y="975"/>
                  </a:lnTo>
                  <a:lnTo>
                    <a:pt x="712" y="975"/>
                  </a:lnTo>
                  <a:lnTo>
                    <a:pt x="709" y="975"/>
                  </a:lnTo>
                  <a:lnTo>
                    <a:pt x="706" y="975"/>
                  </a:lnTo>
                  <a:lnTo>
                    <a:pt x="701" y="975"/>
                  </a:lnTo>
                  <a:lnTo>
                    <a:pt x="696" y="975"/>
                  </a:lnTo>
                  <a:lnTo>
                    <a:pt x="693" y="975"/>
                  </a:lnTo>
                  <a:lnTo>
                    <a:pt x="691" y="975"/>
                  </a:lnTo>
                  <a:lnTo>
                    <a:pt x="691" y="975"/>
                  </a:lnTo>
                  <a:lnTo>
                    <a:pt x="686" y="976"/>
                  </a:lnTo>
                  <a:lnTo>
                    <a:pt x="680" y="976"/>
                  </a:lnTo>
                  <a:lnTo>
                    <a:pt x="678" y="976"/>
                  </a:lnTo>
                  <a:lnTo>
                    <a:pt x="675" y="976"/>
                  </a:lnTo>
                  <a:lnTo>
                    <a:pt x="670" y="976"/>
                  </a:lnTo>
                  <a:lnTo>
                    <a:pt x="666" y="976"/>
                  </a:lnTo>
                  <a:lnTo>
                    <a:pt x="666" y="966"/>
                  </a:lnTo>
                  <a:close/>
                  <a:moveTo>
                    <a:pt x="749" y="965"/>
                  </a:moveTo>
                  <a:lnTo>
                    <a:pt x="754" y="965"/>
                  </a:lnTo>
                  <a:lnTo>
                    <a:pt x="756" y="965"/>
                  </a:lnTo>
                  <a:lnTo>
                    <a:pt x="759" y="965"/>
                  </a:lnTo>
                  <a:lnTo>
                    <a:pt x="764" y="965"/>
                  </a:lnTo>
                  <a:lnTo>
                    <a:pt x="769" y="965"/>
                  </a:lnTo>
                  <a:lnTo>
                    <a:pt x="772" y="965"/>
                  </a:lnTo>
                  <a:lnTo>
                    <a:pt x="774" y="965"/>
                  </a:lnTo>
                  <a:lnTo>
                    <a:pt x="780" y="965"/>
                  </a:lnTo>
                  <a:lnTo>
                    <a:pt x="785" y="965"/>
                  </a:lnTo>
                  <a:lnTo>
                    <a:pt x="788" y="965"/>
                  </a:lnTo>
                  <a:lnTo>
                    <a:pt x="790" y="965"/>
                  </a:lnTo>
                  <a:lnTo>
                    <a:pt x="796" y="965"/>
                  </a:lnTo>
                  <a:lnTo>
                    <a:pt x="795" y="965"/>
                  </a:lnTo>
                  <a:lnTo>
                    <a:pt x="801" y="965"/>
                  </a:lnTo>
                  <a:lnTo>
                    <a:pt x="801" y="965"/>
                  </a:lnTo>
                  <a:lnTo>
                    <a:pt x="801" y="975"/>
                  </a:lnTo>
                  <a:lnTo>
                    <a:pt x="801" y="975"/>
                  </a:lnTo>
                  <a:lnTo>
                    <a:pt x="801" y="975"/>
                  </a:lnTo>
                  <a:lnTo>
                    <a:pt x="796" y="975"/>
                  </a:lnTo>
                  <a:lnTo>
                    <a:pt x="790" y="975"/>
                  </a:lnTo>
                  <a:lnTo>
                    <a:pt x="788" y="975"/>
                  </a:lnTo>
                  <a:lnTo>
                    <a:pt x="785" y="975"/>
                  </a:lnTo>
                  <a:lnTo>
                    <a:pt x="780" y="975"/>
                  </a:lnTo>
                  <a:lnTo>
                    <a:pt x="774" y="975"/>
                  </a:lnTo>
                  <a:lnTo>
                    <a:pt x="772" y="975"/>
                  </a:lnTo>
                  <a:lnTo>
                    <a:pt x="769" y="975"/>
                  </a:lnTo>
                  <a:lnTo>
                    <a:pt x="764" y="975"/>
                  </a:lnTo>
                  <a:lnTo>
                    <a:pt x="759" y="975"/>
                  </a:lnTo>
                  <a:lnTo>
                    <a:pt x="756" y="975"/>
                  </a:lnTo>
                  <a:lnTo>
                    <a:pt x="754" y="975"/>
                  </a:lnTo>
                  <a:lnTo>
                    <a:pt x="749" y="975"/>
                  </a:lnTo>
                  <a:lnTo>
                    <a:pt x="749" y="965"/>
                  </a:lnTo>
                  <a:close/>
                  <a:moveTo>
                    <a:pt x="832" y="965"/>
                  </a:moveTo>
                  <a:lnTo>
                    <a:pt x="832" y="965"/>
                  </a:lnTo>
                  <a:lnTo>
                    <a:pt x="835" y="965"/>
                  </a:lnTo>
                  <a:lnTo>
                    <a:pt x="837" y="965"/>
                  </a:lnTo>
                  <a:lnTo>
                    <a:pt x="843" y="965"/>
                  </a:lnTo>
                  <a:lnTo>
                    <a:pt x="843" y="965"/>
                  </a:lnTo>
                  <a:lnTo>
                    <a:pt x="848" y="964"/>
                  </a:lnTo>
                  <a:lnTo>
                    <a:pt x="851" y="964"/>
                  </a:lnTo>
                  <a:lnTo>
                    <a:pt x="853" y="964"/>
                  </a:lnTo>
                  <a:lnTo>
                    <a:pt x="859" y="964"/>
                  </a:lnTo>
                  <a:lnTo>
                    <a:pt x="864" y="964"/>
                  </a:lnTo>
                  <a:lnTo>
                    <a:pt x="867" y="964"/>
                  </a:lnTo>
                  <a:lnTo>
                    <a:pt x="869" y="964"/>
                  </a:lnTo>
                  <a:lnTo>
                    <a:pt x="874" y="964"/>
                  </a:lnTo>
                  <a:lnTo>
                    <a:pt x="874" y="964"/>
                  </a:lnTo>
                  <a:lnTo>
                    <a:pt x="880" y="964"/>
                  </a:lnTo>
                  <a:lnTo>
                    <a:pt x="882" y="964"/>
                  </a:lnTo>
                  <a:lnTo>
                    <a:pt x="885" y="964"/>
                  </a:lnTo>
                  <a:lnTo>
                    <a:pt x="885" y="974"/>
                  </a:lnTo>
                  <a:lnTo>
                    <a:pt x="882" y="974"/>
                  </a:lnTo>
                  <a:lnTo>
                    <a:pt x="880" y="974"/>
                  </a:lnTo>
                  <a:lnTo>
                    <a:pt x="880" y="974"/>
                  </a:lnTo>
                  <a:lnTo>
                    <a:pt x="875" y="975"/>
                  </a:lnTo>
                  <a:lnTo>
                    <a:pt x="869" y="975"/>
                  </a:lnTo>
                  <a:lnTo>
                    <a:pt x="867" y="975"/>
                  </a:lnTo>
                  <a:lnTo>
                    <a:pt x="864" y="975"/>
                  </a:lnTo>
                  <a:lnTo>
                    <a:pt x="859" y="975"/>
                  </a:lnTo>
                  <a:lnTo>
                    <a:pt x="853" y="975"/>
                  </a:lnTo>
                  <a:lnTo>
                    <a:pt x="851" y="975"/>
                  </a:lnTo>
                  <a:lnTo>
                    <a:pt x="848" y="975"/>
                  </a:lnTo>
                  <a:lnTo>
                    <a:pt x="849" y="975"/>
                  </a:lnTo>
                  <a:lnTo>
                    <a:pt x="843" y="975"/>
                  </a:lnTo>
                  <a:lnTo>
                    <a:pt x="837" y="975"/>
                  </a:lnTo>
                  <a:lnTo>
                    <a:pt x="835" y="975"/>
                  </a:lnTo>
                  <a:lnTo>
                    <a:pt x="832" y="975"/>
                  </a:lnTo>
                  <a:lnTo>
                    <a:pt x="832" y="975"/>
                  </a:lnTo>
                  <a:lnTo>
                    <a:pt x="832" y="965"/>
                  </a:lnTo>
                  <a:close/>
                  <a:moveTo>
                    <a:pt x="916" y="964"/>
                  </a:moveTo>
                  <a:lnTo>
                    <a:pt x="916" y="964"/>
                  </a:lnTo>
                  <a:lnTo>
                    <a:pt x="921" y="964"/>
                  </a:lnTo>
                  <a:lnTo>
                    <a:pt x="921" y="964"/>
                  </a:lnTo>
                  <a:lnTo>
                    <a:pt x="927" y="963"/>
                  </a:lnTo>
                  <a:lnTo>
                    <a:pt x="929" y="963"/>
                  </a:lnTo>
                  <a:lnTo>
                    <a:pt x="932" y="963"/>
                  </a:lnTo>
                  <a:lnTo>
                    <a:pt x="937" y="963"/>
                  </a:lnTo>
                  <a:lnTo>
                    <a:pt x="937" y="963"/>
                  </a:lnTo>
                  <a:lnTo>
                    <a:pt x="943" y="963"/>
                  </a:lnTo>
                  <a:lnTo>
                    <a:pt x="945" y="963"/>
                  </a:lnTo>
                  <a:lnTo>
                    <a:pt x="948" y="963"/>
                  </a:lnTo>
                  <a:lnTo>
                    <a:pt x="953" y="963"/>
                  </a:lnTo>
                  <a:lnTo>
                    <a:pt x="953" y="963"/>
                  </a:lnTo>
                  <a:lnTo>
                    <a:pt x="958" y="963"/>
                  </a:lnTo>
                  <a:lnTo>
                    <a:pt x="961" y="963"/>
                  </a:lnTo>
                  <a:lnTo>
                    <a:pt x="963" y="963"/>
                  </a:lnTo>
                  <a:lnTo>
                    <a:pt x="967" y="963"/>
                  </a:lnTo>
                  <a:lnTo>
                    <a:pt x="967" y="973"/>
                  </a:lnTo>
                  <a:lnTo>
                    <a:pt x="963" y="973"/>
                  </a:lnTo>
                  <a:lnTo>
                    <a:pt x="961" y="973"/>
                  </a:lnTo>
                  <a:lnTo>
                    <a:pt x="958" y="973"/>
                  </a:lnTo>
                  <a:lnTo>
                    <a:pt x="959" y="973"/>
                  </a:lnTo>
                  <a:lnTo>
                    <a:pt x="953" y="973"/>
                  </a:lnTo>
                  <a:lnTo>
                    <a:pt x="948" y="973"/>
                  </a:lnTo>
                  <a:lnTo>
                    <a:pt x="945" y="973"/>
                  </a:lnTo>
                  <a:lnTo>
                    <a:pt x="943" y="973"/>
                  </a:lnTo>
                  <a:lnTo>
                    <a:pt x="943" y="973"/>
                  </a:lnTo>
                  <a:lnTo>
                    <a:pt x="937" y="973"/>
                  </a:lnTo>
                  <a:lnTo>
                    <a:pt x="932" y="973"/>
                  </a:lnTo>
                  <a:lnTo>
                    <a:pt x="929" y="973"/>
                  </a:lnTo>
                  <a:lnTo>
                    <a:pt x="927" y="973"/>
                  </a:lnTo>
                  <a:lnTo>
                    <a:pt x="927" y="973"/>
                  </a:lnTo>
                  <a:lnTo>
                    <a:pt x="922" y="974"/>
                  </a:lnTo>
                  <a:lnTo>
                    <a:pt x="916" y="974"/>
                  </a:lnTo>
                  <a:lnTo>
                    <a:pt x="916" y="974"/>
                  </a:lnTo>
                  <a:lnTo>
                    <a:pt x="916" y="964"/>
                  </a:lnTo>
                  <a:close/>
                  <a:moveTo>
                    <a:pt x="999" y="961"/>
                  </a:moveTo>
                  <a:lnTo>
                    <a:pt x="1000" y="961"/>
                  </a:lnTo>
                  <a:lnTo>
                    <a:pt x="1000" y="961"/>
                  </a:lnTo>
                  <a:lnTo>
                    <a:pt x="1006" y="961"/>
                  </a:lnTo>
                  <a:lnTo>
                    <a:pt x="1008" y="961"/>
                  </a:lnTo>
                  <a:lnTo>
                    <a:pt x="1011" y="961"/>
                  </a:lnTo>
                  <a:lnTo>
                    <a:pt x="1010" y="961"/>
                  </a:lnTo>
                  <a:lnTo>
                    <a:pt x="1015" y="961"/>
                  </a:lnTo>
                  <a:lnTo>
                    <a:pt x="1021" y="960"/>
                  </a:lnTo>
                  <a:lnTo>
                    <a:pt x="1024" y="960"/>
                  </a:lnTo>
                  <a:lnTo>
                    <a:pt x="1026" y="960"/>
                  </a:lnTo>
                  <a:lnTo>
                    <a:pt x="1026" y="960"/>
                  </a:lnTo>
                  <a:lnTo>
                    <a:pt x="1031" y="960"/>
                  </a:lnTo>
                  <a:lnTo>
                    <a:pt x="1037" y="960"/>
                  </a:lnTo>
                  <a:lnTo>
                    <a:pt x="1039" y="960"/>
                  </a:lnTo>
                  <a:lnTo>
                    <a:pt x="1042" y="960"/>
                  </a:lnTo>
                  <a:lnTo>
                    <a:pt x="1042" y="960"/>
                  </a:lnTo>
                  <a:lnTo>
                    <a:pt x="1047" y="959"/>
                  </a:lnTo>
                  <a:lnTo>
                    <a:pt x="1047" y="959"/>
                  </a:lnTo>
                  <a:lnTo>
                    <a:pt x="1050" y="959"/>
                  </a:lnTo>
                  <a:lnTo>
                    <a:pt x="1051" y="969"/>
                  </a:lnTo>
                  <a:lnTo>
                    <a:pt x="1048" y="969"/>
                  </a:lnTo>
                  <a:lnTo>
                    <a:pt x="1042" y="970"/>
                  </a:lnTo>
                  <a:lnTo>
                    <a:pt x="1039" y="970"/>
                  </a:lnTo>
                  <a:lnTo>
                    <a:pt x="1037" y="970"/>
                  </a:lnTo>
                  <a:lnTo>
                    <a:pt x="1037" y="970"/>
                  </a:lnTo>
                  <a:lnTo>
                    <a:pt x="1032" y="970"/>
                  </a:lnTo>
                  <a:lnTo>
                    <a:pt x="1027" y="970"/>
                  </a:lnTo>
                  <a:lnTo>
                    <a:pt x="1024" y="970"/>
                  </a:lnTo>
                  <a:lnTo>
                    <a:pt x="1021" y="970"/>
                  </a:lnTo>
                  <a:lnTo>
                    <a:pt x="1021" y="970"/>
                  </a:lnTo>
                  <a:lnTo>
                    <a:pt x="1016" y="971"/>
                  </a:lnTo>
                  <a:lnTo>
                    <a:pt x="1011" y="971"/>
                  </a:lnTo>
                  <a:lnTo>
                    <a:pt x="1008" y="971"/>
                  </a:lnTo>
                  <a:lnTo>
                    <a:pt x="1006" y="971"/>
                  </a:lnTo>
                  <a:lnTo>
                    <a:pt x="1006" y="971"/>
                  </a:lnTo>
                  <a:lnTo>
                    <a:pt x="1000" y="972"/>
                  </a:lnTo>
                  <a:lnTo>
                    <a:pt x="999" y="972"/>
                  </a:lnTo>
                  <a:lnTo>
                    <a:pt x="999" y="961"/>
                  </a:lnTo>
                  <a:close/>
                  <a:moveTo>
                    <a:pt x="1081" y="957"/>
                  </a:moveTo>
                  <a:lnTo>
                    <a:pt x="1084" y="957"/>
                  </a:lnTo>
                  <a:lnTo>
                    <a:pt x="1084" y="957"/>
                  </a:lnTo>
                  <a:lnTo>
                    <a:pt x="1086" y="956"/>
                  </a:lnTo>
                  <a:lnTo>
                    <a:pt x="1089" y="956"/>
                  </a:lnTo>
                  <a:lnTo>
                    <a:pt x="1089" y="956"/>
                  </a:lnTo>
                  <a:lnTo>
                    <a:pt x="1094" y="956"/>
                  </a:lnTo>
                  <a:lnTo>
                    <a:pt x="1094" y="956"/>
                  </a:lnTo>
                  <a:lnTo>
                    <a:pt x="1099" y="955"/>
                  </a:lnTo>
                  <a:lnTo>
                    <a:pt x="1102" y="955"/>
                  </a:lnTo>
                  <a:lnTo>
                    <a:pt x="1102" y="955"/>
                  </a:lnTo>
                  <a:lnTo>
                    <a:pt x="1105" y="955"/>
                  </a:lnTo>
                  <a:lnTo>
                    <a:pt x="1110" y="954"/>
                  </a:lnTo>
                  <a:lnTo>
                    <a:pt x="1115" y="954"/>
                  </a:lnTo>
                  <a:lnTo>
                    <a:pt x="1115" y="954"/>
                  </a:lnTo>
                  <a:lnTo>
                    <a:pt x="1118" y="954"/>
                  </a:lnTo>
                  <a:lnTo>
                    <a:pt x="1120" y="953"/>
                  </a:lnTo>
                  <a:lnTo>
                    <a:pt x="1126" y="953"/>
                  </a:lnTo>
                  <a:lnTo>
                    <a:pt x="1126" y="953"/>
                  </a:lnTo>
                  <a:lnTo>
                    <a:pt x="1131" y="952"/>
                  </a:lnTo>
                  <a:lnTo>
                    <a:pt x="1133" y="952"/>
                  </a:lnTo>
                  <a:lnTo>
                    <a:pt x="1134" y="962"/>
                  </a:lnTo>
                  <a:lnTo>
                    <a:pt x="1132" y="962"/>
                  </a:lnTo>
                  <a:lnTo>
                    <a:pt x="1127" y="963"/>
                  </a:lnTo>
                  <a:lnTo>
                    <a:pt x="1121" y="963"/>
                  </a:lnTo>
                  <a:lnTo>
                    <a:pt x="1122" y="963"/>
                  </a:lnTo>
                  <a:lnTo>
                    <a:pt x="1119" y="964"/>
                  </a:lnTo>
                  <a:lnTo>
                    <a:pt x="1116" y="964"/>
                  </a:lnTo>
                  <a:lnTo>
                    <a:pt x="1111" y="964"/>
                  </a:lnTo>
                  <a:lnTo>
                    <a:pt x="1105" y="965"/>
                  </a:lnTo>
                  <a:lnTo>
                    <a:pt x="1106" y="965"/>
                  </a:lnTo>
                  <a:lnTo>
                    <a:pt x="1103" y="965"/>
                  </a:lnTo>
                  <a:lnTo>
                    <a:pt x="1100" y="965"/>
                  </a:lnTo>
                  <a:lnTo>
                    <a:pt x="1101" y="965"/>
                  </a:lnTo>
                  <a:lnTo>
                    <a:pt x="1095" y="966"/>
                  </a:lnTo>
                  <a:lnTo>
                    <a:pt x="1090" y="966"/>
                  </a:lnTo>
                  <a:lnTo>
                    <a:pt x="1087" y="966"/>
                  </a:lnTo>
                  <a:lnTo>
                    <a:pt x="1087" y="966"/>
                  </a:lnTo>
                  <a:lnTo>
                    <a:pt x="1085" y="967"/>
                  </a:lnTo>
                  <a:lnTo>
                    <a:pt x="1082" y="967"/>
                  </a:lnTo>
                  <a:lnTo>
                    <a:pt x="1081" y="957"/>
                  </a:lnTo>
                  <a:close/>
                  <a:moveTo>
                    <a:pt x="1164" y="948"/>
                  </a:moveTo>
                  <a:lnTo>
                    <a:pt x="1165" y="948"/>
                  </a:lnTo>
                  <a:lnTo>
                    <a:pt x="1168" y="947"/>
                  </a:lnTo>
                  <a:lnTo>
                    <a:pt x="1173" y="946"/>
                  </a:lnTo>
                  <a:lnTo>
                    <a:pt x="1178" y="946"/>
                  </a:lnTo>
                  <a:lnTo>
                    <a:pt x="1177" y="946"/>
                  </a:lnTo>
                  <a:lnTo>
                    <a:pt x="1180" y="945"/>
                  </a:lnTo>
                  <a:lnTo>
                    <a:pt x="1183" y="945"/>
                  </a:lnTo>
                  <a:lnTo>
                    <a:pt x="1189" y="944"/>
                  </a:lnTo>
                  <a:lnTo>
                    <a:pt x="1188" y="944"/>
                  </a:lnTo>
                  <a:lnTo>
                    <a:pt x="1194" y="943"/>
                  </a:lnTo>
                  <a:lnTo>
                    <a:pt x="1197" y="942"/>
                  </a:lnTo>
                  <a:lnTo>
                    <a:pt x="1199" y="942"/>
                  </a:lnTo>
                  <a:lnTo>
                    <a:pt x="1199" y="942"/>
                  </a:lnTo>
                  <a:lnTo>
                    <a:pt x="1204" y="941"/>
                  </a:lnTo>
                  <a:lnTo>
                    <a:pt x="1209" y="940"/>
                  </a:lnTo>
                  <a:lnTo>
                    <a:pt x="1212" y="939"/>
                  </a:lnTo>
                  <a:lnTo>
                    <a:pt x="1215" y="939"/>
                  </a:lnTo>
                  <a:lnTo>
                    <a:pt x="1214" y="939"/>
                  </a:lnTo>
                  <a:lnTo>
                    <a:pt x="1214" y="939"/>
                  </a:lnTo>
                  <a:lnTo>
                    <a:pt x="1217" y="949"/>
                  </a:lnTo>
                  <a:lnTo>
                    <a:pt x="1216" y="949"/>
                  </a:lnTo>
                  <a:lnTo>
                    <a:pt x="1213" y="949"/>
                  </a:lnTo>
                  <a:lnTo>
                    <a:pt x="1211" y="950"/>
                  </a:lnTo>
                  <a:lnTo>
                    <a:pt x="1211" y="950"/>
                  </a:lnTo>
                  <a:lnTo>
                    <a:pt x="1206" y="951"/>
                  </a:lnTo>
                  <a:lnTo>
                    <a:pt x="1201" y="952"/>
                  </a:lnTo>
                  <a:lnTo>
                    <a:pt x="1198" y="952"/>
                  </a:lnTo>
                  <a:lnTo>
                    <a:pt x="1195" y="953"/>
                  </a:lnTo>
                  <a:lnTo>
                    <a:pt x="1195" y="953"/>
                  </a:lnTo>
                  <a:lnTo>
                    <a:pt x="1190" y="954"/>
                  </a:lnTo>
                  <a:lnTo>
                    <a:pt x="1185" y="955"/>
                  </a:lnTo>
                  <a:lnTo>
                    <a:pt x="1182" y="955"/>
                  </a:lnTo>
                  <a:lnTo>
                    <a:pt x="1183" y="955"/>
                  </a:lnTo>
                  <a:lnTo>
                    <a:pt x="1180" y="956"/>
                  </a:lnTo>
                  <a:lnTo>
                    <a:pt x="1174" y="957"/>
                  </a:lnTo>
                  <a:lnTo>
                    <a:pt x="1169" y="957"/>
                  </a:lnTo>
                  <a:lnTo>
                    <a:pt x="1166" y="958"/>
                  </a:lnTo>
                  <a:lnTo>
                    <a:pt x="1165" y="958"/>
                  </a:lnTo>
                  <a:lnTo>
                    <a:pt x="1164" y="948"/>
                  </a:lnTo>
                  <a:close/>
                  <a:moveTo>
                    <a:pt x="1245" y="931"/>
                  </a:moveTo>
                  <a:lnTo>
                    <a:pt x="1246" y="931"/>
                  </a:lnTo>
                  <a:lnTo>
                    <a:pt x="1251" y="930"/>
                  </a:lnTo>
                  <a:lnTo>
                    <a:pt x="1251" y="930"/>
                  </a:lnTo>
                  <a:lnTo>
                    <a:pt x="1256" y="928"/>
                  </a:lnTo>
                  <a:lnTo>
                    <a:pt x="1259" y="928"/>
                  </a:lnTo>
                  <a:lnTo>
                    <a:pt x="1261" y="927"/>
                  </a:lnTo>
                  <a:lnTo>
                    <a:pt x="1261" y="927"/>
                  </a:lnTo>
                  <a:lnTo>
                    <a:pt x="1266" y="925"/>
                  </a:lnTo>
                  <a:lnTo>
                    <a:pt x="1272" y="924"/>
                  </a:lnTo>
                  <a:lnTo>
                    <a:pt x="1275" y="923"/>
                  </a:lnTo>
                  <a:lnTo>
                    <a:pt x="1277" y="922"/>
                  </a:lnTo>
                  <a:lnTo>
                    <a:pt x="1277" y="922"/>
                  </a:lnTo>
                  <a:lnTo>
                    <a:pt x="1282" y="920"/>
                  </a:lnTo>
                  <a:lnTo>
                    <a:pt x="1287" y="918"/>
                  </a:lnTo>
                  <a:lnTo>
                    <a:pt x="1290" y="918"/>
                  </a:lnTo>
                  <a:lnTo>
                    <a:pt x="1290" y="918"/>
                  </a:lnTo>
                  <a:lnTo>
                    <a:pt x="1292" y="917"/>
                  </a:lnTo>
                  <a:lnTo>
                    <a:pt x="1294" y="916"/>
                  </a:lnTo>
                  <a:lnTo>
                    <a:pt x="1297" y="926"/>
                  </a:lnTo>
                  <a:lnTo>
                    <a:pt x="1296" y="927"/>
                  </a:lnTo>
                  <a:lnTo>
                    <a:pt x="1296" y="926"/>
                  </a:lnTo>
                  <a:lnTo>
                    <a:pt x="1293" y="928"/>
                  </a:lnTo>
                  <a:lnTo>
                    <a:pt x="1290" y="928"/>
                  </a:lnTo>
                  <a:lnTo>
                    <a:pt x="1291" y="928"/>
                  </a:lnTo>
                  <a:lnTo>
                    <a:pt x="1285" y="930"/>
                  </a:lnTo>
                  <a:lnTo>
                    <a:pt x="1280" y="932"/>
                  </a:lnTo>
                  <a:lnTo>
                    <a:pt x="1277" y="933"/>
                  </a:lnTo>
                  <a:lnTo>
                    <a:pt x="1275" y="934"/>
                  </a:lnTo>
                  <a:lnTo>
                    <a:pt x="1269" y="935"/>
                  </a:lnTo>
                  <a:lnTo>
                    <a:pt x="1270" y="935"/>
                  </a:lnTo>
                  <a:lnTo>
                    <a:pt x="1264" y="937"/>
                  </a:lnTo>
                  <a:lnTo>
                    <a:pt x="1261" y="938"/>
                  </a:lnTo>
                  <a:lnTo>
                    <a:pt x="1259" y="939"/>
                  </a:lnTo>
                  <a:lnTo>
                    <a:pt x="1254" y="940"/>
                  </a:lnTo>
                  <a:lnTo>
                    <a:pt x="1248" y="941"/>
                  </a:lnTo>
                  <a:lnTo>
                    <a:pt x="1248" y="941"/>
                  </a:lnTo>
                  <a:lnTo>
                    <a:pt x="1247" y="942"/>
                  </a:lnTo>
                  <a:lnTo>
                    <a:pt x="1245" y="931"/>
                  </a:lnTo>
                  <a:close/>
                  <a:moveTo>
                    <a:pt x="1323" y="905"/>
                  </a:moveTo>
                  <a:lnTo>
                    <a:pt x="1324" y="904"/>
                  </a:lnTo>
                  <a:lnTo>
                    <a:pt x="1329" y="902"/>
                  </a:lnTo>
                  <a:lnTo>
                    <a:pt x="1329" y="902"/>
                  </a:lnTo>
                  <a:lnTo>
                    <a:pt x="1334" y="900"/>
                  </a:lnTo>
                  <a:lnTo>
                    <a:pt x="1337" y="898"/>
                  </a:lnTo>
                  <a:lnTo>
                    <a:pt x="1339" y="897"/>
                  </a:lnTo>
                  <a:lnTo>
                    <a:pt x="1339" y="897"/>
                  </a:lnTo>
                  <a:lnTo>
                    <a:pt x="1344" y="895"/>
                  </a:lnTo>
                  <a:lnTo>
                    <a:pt x="1350" y="892"/>
                  </a:lnTo>
                  <a:lnTo>
                    <a:pt x="1353" y="891"/>
                  </a:lnTo>
                  <a:lnTo>
                    <a:pt x="1352" y="891"/>
                  </a:lnTo>
                  <a:lnTo>
                    <a:pt x="1355" y="889"/>
                  </a:lnTo>
                  <a:lnTo>
                    <a:pt x="1360" y="886"/>
                  </a:lnTo>
                  <a:lnTo>
                    <a:pt x="1365" y="883"/>
                  </a:lnTo>
                  <a:lnTo>
                    <a:pt x="1368" y="882"/>
                  </a:lnTo>
                  <a:lnTo>
                    <a:pt x="1368" y="882"/>
                  </a:lnTo>
                  <a:lnTo>
                    <a:pt x="1368" y="882"/>
                  </a:lnTo>
                  <a:lnTo>
                    <a:pt x="1374" y="891"/>
                  </a:lnTo>
                  <a:lnTo>
                    <a:pt x="1373" y="892"/>
                  </a:lnTo>
                  <a:lnTo>
                    <a:pt x="1370" y="893"/>
                  </a:lnTo>
                  <a:lnTo>
                    <a:pt x="1370" y="893"/>
                  </a:lnTo>
                  <a:lnTo>
                    <a:pt x="1365" y="896"/>
                  </a:lnTo>
                  <a:lnTo>
                    <a:pt x="1360" y="899"/>
                  </a:lnTo>
                  <a:lnTo>
                    <a:pt x="1357" y="900"/>
                  </a:lnTo>
                  <a:lnTo>
                    <a:pt x="1354" y="901"/>
                  </a:lnTo>
                  <a:lnTo>
                    <a:pt x="1354" y="901"/>
                  </a:lnTo>
                  <a:lnTo>
                    <a:pt x="1349" y="904"/>
                  </a:lnTo>
                  <a:lnTo>
                    <a:pt x="1344" y="907"/>
                  </a:lnTo>
                  <a:lnTo>
                    <a:pt x="1341" y="908"/>
                  </a:lnTo>
                  <a:lnTo>
                    <a:pt x="1338" y="909"/>
                  </a:lnTo>
                  <a:lnTo>
                    <a:pt x="1339" y="909"/>
                  </a:lnTo>
                  <a:lnTo>
                    <a:pt x="1333" y="912"/>
                  </a:lnTo>
                  <a:lnTo>
                    <a:pt x="1328" y="914"/>
                  </a:lnTo>
                  <a:lnTo>
                    <a:pt x="1326" y="915"/>
                  </a:lnTo>
                  <a:lnTo>
                    <a:pt x="1323" y="905"/>
                  </a:lnTo>
                  <a:close/>
                  <a:moveTo>
                    <a:pt x="1395" y="866"/>
                  </a:moveTo>
                  <a:lnTo>
                    <a:pt x="1396" y="865"/>
                  </a:lnTo>
                  <a:lnTo>
                    <a:pt x="1399" y="863"/>
                  </a:lnTo>
                  <a:lnTo>
                    <a:pt x="1399" y="864"/>
                  </a:lnTo>
                  <a:lnTo>
                    <a:pt x="1401" y="862"/>
                  </a:lnTo>
                  <a:lnTo>
                    <a:pt x="1407" y="858"/>
                  </a:lnTo>
                  <a:lnTo>
                    <a:pt x="1412" y="854"/>
                  </a:lnTo>
                  <a:lnTo>
                    <a:pt x="1415" y="852"/>
                  </a:lnTo>
                  <a:lnTo>
                    <a:pt x="1414" y="853"/>
                  </a:lnTo>
                  <a:lnTo>
                    <a:pt x="1417" y="851"/>
                  </a:lnTo>
                  <a:lnTo>
                    <a:pt x="1417" y="851"/>
                  </a:lnTo>
                  <a:lnTo>
                    <a:pt x="1422" y="847"/>
                  </a:lnTo>
                  <a:lnTo>
                    <a:pt x="1428" y="843"/>
                  </a:lnTo>
                  <a:lnTo>
                    <a:pt x="1430" y="841"/>
                  </a:lnTo>
                  <a:lnTo>
                    <a:pt x="1430" y="841"/>
                  </a:lnTo>
                  <a:lnTo>
                    <a:pt x="1433" y="839"/>
                  </a:lnTo>
                  <a:lnTo>
                    <a:pt x="1437" y="836"/>
                  </a:lnTo>
                  <a:lnTo>
                    <a:pt x="1443" y="844"/>
                  </a:lnTo>
                  <a:lnTo>
                    <a:pt x="1439" y="847"/>
                  </a:lnTo>
                  <a:lnTo>
                    <a:pt x="1439" y="847"/>
                  </a:lnTo>
                  <a:lnTo>
                    <a:pt x="1437" y="849"/>
                  </a:lnTo>
                  <a:lnTo>
                    <a:pt x="1434" y="852"/>
                  </a:lnTo>
                  <a:lnTo>
                    <a:pt x="1429" y="855"/>
                  </a:lnTo>
                  <a:lnTo>
                    <a:pt x="1429" y="855"/>
                  </a:lnTo>
                  <a:lnTo>
                    <a:pt x="1423" y="859"/>
                  </a:lnTo>
                  <a:lnTo>
                    <a:pt x="1420" y="861"/>
                  </a:lnTo>
                  <a:lnTo>
                    <a:pt x="1417" y="863"/>
                  </a:lnTo>
                  <a:lnTo>
                    <a:pt x="1418" y="863"/>
                  </a:lnTo>
                  <a:lnTo>
                    <a:pt x="1413" y="867"/>
                  </a:lnTo>
                  <a:lnTo>
                    <a:pt x="1408" y="870"/>
                  </a:lnTo>
                  <a:lnTo>
                    <a:pt x="1405" y="872"/>
                  </a:lnTo>
                  <a:lnTo>
                    <a:pt x="1402" y="874"/>
                  </a:lnTo>
                  <a:lnTo>
                    <a:pt x="1402" y="874"/>
                  </a:lnTo>
                  <a:lnTo>
                    <a:pt x="1401" y="875"/>
                  </a:lnTo>
                  <a:lnTo>
                    <a:pt x="1395" y="866"/>
                  </a:lnTo>
                  <a:close/>
                  <a:moveTo>
                    <a:pt x="1460" y="816"/>
                  </a:moveTo>
                  <a:lnTo>
                    <a:pt x="1461" y="815"/>
                  </a:lnTo>
                  <a:lnTo>
                    <a:pt x="1464" y="813"/>
                  </a:lnTo>
                  <a:lnTo>
                    <a:pt x="1464" y="813"/>
                  </a:lnTo>
                  <a:lnTo>
                    <a:pt x="1469" y="808"/>
                  </a:lnTo>
                  <a:lnTo>
                    <a:pt x="1469" y="808"/>
                  </a:lnTo>
                  <a:lnTo>
                    <a:pt x="1474" y="803"/>
                  </a:lnTo>
                  <a:lnTo>
                    <a:pt x="1477" y="801"/>
                  </a:lnTo>
                  <a:lnTo>
                    <a:pt x="1480" y="798"/>
                  </a:lnTo>
                  <a:lnTo>
                    <a:pt x="1480" y="799"/>
                  </a:lnTo>
                  <a:lnTo>
                    <a:pt x="1485" y="793"/>
                  </a:lnTo>
                  <a:lnTo>
                    <a:pt x="1490" y="788"/>
                  </a:lnTo>
                  <a:lnTo>
                    <a:pt x="1493" y="786"/>
                  </a:lnTo>
                  <a:lnTo>
                    <a:pt x="1495" y="783"/>
                  </a:lnTo>
                  <a:lnTo>
                    <a:pt x="1495" y="783"/>
                  </a:lnTo>
                  <a:lnTo>
                    <a:pt x="1497" y="781"/>
                  </a:lnTo>
                  <a:lnTo>
                    <a:pt x="1505" y="788"/>
                  </a:lnTo>
                  <a:lnTo>
                    <a:pt x="1503" y="790"/>
                  </a:lnTo>
                  <a:lnTo>
                    <a:pt x="1500" y="793"/>
                  </a:lnTo>
                  <a:lnTo>
                    <a:pt x="1497" y="795"/>
                  </a:lnTo>
                  <a:lnTo>
                    <a:pt x="1492" y="801"/>
                  </a:lnTo>
                  <a:lnTo>
                    <a:pt x="1487" y="806"/>
                  </a:lnTo>
                  <a:lnTo>
                    <a:pt x="1484" y="808"/>
                  </a:lnTo>
                  <a:lnTo>
                    <a:pt x="1481" y="811"/>
                  </a:lnTo>
                  <a:lnTo>
                    <a:pt x="1482" y="810"/>
                  </a:lnTo>
                  <a:lnTo>
                    <a:pt x="1476" y="816"/>
                  </a:lnTo>
                  <a:lnTo>
                    <a:pt x="1471" y="821"/>
                  </a:lnTo>
                  <a:lnTo>
                    <a:pt x="1468" y="823"/>
                  </a:lnTo>
                  <a:lnTo>
                    <a:pt x="1467" y="824"/>
                  </a:lnTo>
                  <a:lnTo>
                    <a:pt x="1460" y="816"/>
                  </a:lnTo>
                  <a:close/>
                  <a:moveTo>
                    <a:pt x="1519" y="758"/>
                  </a:moveTo>
                  <a:lnTo>
                    <a:pt x="1521" y="754"/>
                  </a:lnTo>
                  <a:lnTo>
                    <a:pt x="1524" y="752"/>
                  </a:lnTo>
                  <a:lnTo>
                    <a:pt x="1524" y="752"/>
                  </a:lnTo>
                  <a:lnTo>
                    <a:pt x="1527" y="749"/>
                  </a:lnTo>
                  <a:lnTo>
                    <a:pt x="1532" y="743"/>
                  </a:lnTo>
                  <a:lnTo>
                    <a:pt x="1532" y="743"/>
                  </a:lnTo>
                  <a:lnTo>
                    <a:pt x="1537" y="736"/>
                  </a:lnTo>
                  <a:lnTo>
                    <a:pt x="1540" y="733"/>
                  </a:lnTo>
                  <a:lnTo>
                    <a:pt x="1542" y="730"/>
                  </a:lnTo>
                  <a:lnTo>
                    <a:pt x="1542" y="731"/>
                  </a:lnTo>
                  <a:lnTo>
                    <a:pt x="1548" y="724"/>
                  </a:lnTo>
                  <a:lnTo>
                    <a:pt x="1552" y="718"/>
                  </a:lnTo>
                  <a:lnTo>
                    <a:pt x="1560" y="725"/>
                  </a:lnTo>
                  <a:lnTo>
                    <a:pt x="1555" y="730"/>
                  </a:lnTo>
                  <a:lnTo>
                    <a:pt x="1550" y="737"/>
                  </a:lnTo>
                  <a:lnTo>
                    <a:pt x="1548" y="741"/>
                  </a:lnTo>
                  <a:lnTo>
                    <a:pt x="1545" y="744"/>
                  </a:lnTo>
                  <a:lnTo>
                    <a:pt x="1545" y="743"/>
                  </a:lnTo>
                  <a:lnTo>
                    <a:pt x="1540" y="750"/>
                  </a:lnTo>
                  <a:lnTo>
                    <a:pt x="1534" y="756"/>
                  </a:lnTo>
                  <a:lnTo>
                    <a:pt x="1532" y="759"/>
                  </a:lnTo>
                  <a:lnTo>
                    <a:pt x="1529" y="762"/>
                  </a:lnTo>
                  <a:lnTo>
                    <a:pt x="1529" y="762"/>
                  </a:lnTo>
                  <a:lnTo>
                    <a:pt x="1526" y="765"/>
                  </a:lnTo>
                  <a:lnTo>
                    <a:pt x="1519" y="758"/>
                  </a:lnTo>
                  <a:close/>
                  <a:moveTo>
                    <a:pt x="1571" y="694"/>
                  </a:moveTo>
                  <a:lnTo>
                    <a:pt x="1571" y="694"/>
                  </a:lnTo>
                  <a:lnTo>
                    <a:pt x="1571" y="694"/>
                  </a:lnTo>
                  <a:lnTo>
                    <a:pt x="1574" y="690"/>
                  </a:lnTo>
                  <a:lnTo>
                    <a:pt x="1573" y="690"/>
                  </a:lnTo>
                  <a:lnTo>
                    <a:pt x="1579" y="683"/>
                  </a:lnTo>
                  <a:lnTo>
                    <a:pt x="1584" y="676"/>
                  </a:lnTo>
                  <a:lnTo>
                    <a:pt x="1584" y="676"/>
                  </a:lnTo>
                  <a:lnTo>
                    <a:pt x="1587" y="672"/>
                  </a:lnTo>
                  <a:lnTo>
                    <a:pt x="1590" y="669"/>
                  </a:lnTo>
                  <a:lnTo>
                    <a:pt x="1589" y="669"/>
                  </a:lnTo>
                  <a:lnTo>
                    <a:pt x="1594" y="662"/>
                  </a:lnTo>
                  <a:lnTo>
                    <a:pt x="1600" y="654"/>
                  </a:lnTo>
                  <a:lnTo>
                    <a:pt x="1601" y="652"/>
                  </a:lnTo>
                  <a:lnTo>
                    <a:pt x="1610" y="658"/>
                  </a:lnTo>
                  <a:lnTo>
                    <a:pt x="1608" y="660"/>
                  </a:lnTo>
                  <a:lnTo>
                    <a:pt x="1603" y="667"/>
                  </a:lnTo>
                  <a:lnTo>
                    <a:pt x="1598" y="675"/>
                  </a:lnTo>
                  <a:lnTo>
                    <a:pt x="1595" y="679"/>
                  </a:lnTo>
                  <a:lnTo>
                    <a:pt x="1595" y="678"/>
                  </a:lnTo>
                  <a:lnTo>
                    <a:pt x="1593" y="682"/>
                  </a:lnTo>
                  <a:lnTo>
                    <a:pt x="1587" y="690"/>
                  </a:lnTo>
                  <a:lnTo>
                    <a:pt x="1582" y="697"/>
                  </a:lnTo>
                  <a:lnTo>
                    <a:pt x="1579" y="700"/>
                  </a:lnTo>
                  <a:lnTo>
                    <a:pt x="1579" y="700"/>
                  </a:lnTo>
                  <a:lnTo>
                    <a:pt x="1571" y="694"/>
                  </a:lnTo>
                  <a:close/>
                  <a:moveTo>
                    <a:pt x="1619" y="626"/>
                  </a:moveTo>
                  <a:lnTo>
                    <a:pt x="1621" y="624"/>
                  </a:lnTo>
                  <a:lnTo>
                    <a:pt x="1621" y="624"/>
                  </a:lnTo>
                  <a:lnTo>
                    <a:pt x="1626" y="616"/>
                  </a:lnTo>
                  <a:lnTo>
                    <a:pt x="1626" y="616"/>
                  </a:lnTo>
                  <a:lnTo>
                    <a:pt x="1631" y="607"/>
                  </a:lnTo>
                  <a:lnTo>
                    <a:pt x="1634" y="604"/>
                  </a:lnTo>
                  <a:lnTo>
                    <a:pt x="1634" y="604"/>
                  </a:lnTo>
                  <a:lnTo>
                    <a:pt x="1636" y="600"/>
                  </a:lnTo>
                  <a:lnTo>
                    <a:pt x="1642" y="591"/>
                  </a:lnTo>
                  <a:lnTo>
                    <a:pt x="1642" y="591"/>
                  </a:lnTo>
                  <a:lnTo>
                    <a:pt x="1647" y="583"/>
                  </a:lnTo>
                  <a:lnTo>
                    <a:pt x="1647" y="582"/>
                  </a:lnTo>
                  <a:lnTo>
                    <a:pt x="1656" y="588"/>
                  </a:lnTo>
                  <a:lnTo>
                    <a:pt x="1656" y="588"/>
                  </a:lnTo>
                  <a:lnTo>
                    <a:pt x="1656" y="588"/>
                  </a:lnTo>
                  <a:lnTo>
                    <a:pt x="1650" y="597"/>
                  </a:lnTo>
                  <a:lnTo>
                    <a:pt x="1645" y="605"/>
                  </a:lnTo>
                  <a:lnTo>
                    <a:pt x="1642" y="609"/>
                  </a:lnTo>
                  <a:lnTo>
                    <a:pt x="1640" y="613"/>
                  </a:lnTo>
                  <a:lnTo>
                    <a:pt x="1640" y="613"/>
                  </a:lnTo>
                  <a:lnTo>
                    <a:pt x="1635" y="621"/>
                  </a:lnTo>
                  <a:lnTo>
                    <a:pt x="1629" y="629"/>
                  </a:lnTo>
                  <a:lnTo>
                    <a:pt x="1627" y="632"/>
                  </a:lnTo>
                  <a:lnTo>
                    <a:pt x="1619" y="626"/>
                  </a:lnTo>
                  <a:close/>
                  <a:moveTo>
                    <a:pt x="1663" y="556"/>
                  </a:moveTo>
                  <a:lnTo>
                    <a:pt x="1665" y="553"/>
                  </a:lnTo>
                  <a:lnTo>
                    <a:pt x="1666" y="552"/>
                  </a:lnTo>
                  <a:lnTo>
                    <a:pt x="1666" y="552"/>
                  </a:lnTo>
                  <a:lnTo>
                    <a:pt x="1668" y="549"/>
                  </a:lnTo>
                  <a:lnTo>
                    <a:pt x="1668" y="549"/>
                  </a:lnTo>
                  <a:lnTo>
                    <a:pt x="1673" y="541"/>
                  </a:lnTo>
                  <a:lnTo>
                    <a:pt x="1673" y="541"/>
                  </a:lnTo>
                  <a:lnTo>
                    <a:pt x="1678" y="532"/>
                  </a:lnTo>
                  <a:lnTo>
                    <a:pt x="1680" y="529"/>
                  </a:lnTo>
                  <a:lnTo>
                    <a:pt x="1681" y="528"/>
                  </a:lnTo>
                  <a:lnTo>
                    <a:pt x="1681" y="528"/>
                  </a:lnTo>
                  <a:lnTo>
                    <a:pt x="1681" y="526"/>
                  </a:lnTo>
                  <a:lnTo>
                    <a:pt x="1683" y="523"/>
                  </a:lnTo>
                  <a:lnTo>
                    <a:pt x="1689" y="514"/>
                  </a:lnTo>
                  <a:lnTo>
                    <a:pt x="1689" y="514"/>
                  </a:lnTo>
                  <a:lnTo>
                    <a:pt x="1690" y="512"/>
                  </a:lnTo>
                  <a:lnTo>
                    <a:pt x="1699" y="517"/>
                  </a:lnTo>
                  <a:lnTo>
                    <a:pt x="1698" y="520"/>
                  </a:lnTo>
                  <a:lnTo>
                    <a:pt x="1692" y="529"/>
                  </a:lnTo>
                  <a:lnTo>
                    <a:pt x="1692" y="528"/>
                  </a:lnTo>
                  <a:lnTo>
                    <a:pt x="1691" y="531"/>
                  </a:lnTo>
                  <a:lnTo>
                    <a:pt x="1690" y="533"/>
                  </a:lnTo>
                  <a:lnTo>
                    <a:pt x="1689" y="534"/>
                  </a:lnTo>
                  <a:lnTo>
                    <a:pt x="1689" y="534"/>
                  </a:lnTo>
                  <a:lnTo>
                    <a:pt x="1687" y="537"/>
                  </a:lnTo>
                  <a:lnTo>
                    <a:pt x="1687" y="537"/>
                  </a:lnTo>
                  <a:lnTo>
                    <a:pt x="1682" y="546"/>
                  </a:lnTo>
                  <a:lnTo>
                    <a:pt x="1677" y="555"/>
                  </a:lnTo>
                  <a:lnTo>
                    <a:pt x="1675" y="558"/>
                  </a:lnTo>
                  <a:lnTo>
                    <a:pt x="1674" y="559"/>
                  </a:lnTo>
                  <a:lnTo>
                    <a:pt x="1674" y="559"/>
                  </a:lnTo>
                  <a:lnTo>
                    <a:pt x="1672" y="562"/>
                  </a:lnTo>
                  <a:lnTo>
                    <a:pt x="1663" y="556"/>
                  </a:lnTo>
                  <a:close/>
                  <a:moveTo>
                    <a:pt x="1706" y="485"/>
                  </a:moveTo>
                  <a:lnTo>
                    <a:pt x="1710" y="478"/>
                  </a:lnTo>
                  <a:lnTo>
                    <a:pt x="1712" y="475"/>
                  </a:lnTo>
                  <a:lnTo>
                    <a:pt x="1713" y="474"/>
                  </a:lnTo>
                  <a:lnTo>
                    <a:pt x="1712" y="474"/>
                  </a:lnTo>
                  <a:lnTo>
                    <a:pt x="1713" y="473"/>
                  </a:lnTo>
                  <a:lnTo>
                    <a:pt x="1714" y="470"/>
                  </a:lnTo>
                  <a:lnTo>
                    <a:pt x="1720" y="460"/>
                  </a:lnTo>
                  <a:lnTo>
                    <a:pt x="1720" y="461"/>
                  </a:lnTo>
                  <a:lnTo>
                    <a:pt x="1726" y="451"/>
                  </a:lnTo>
                  <a:lnTo>
                    <a:pt x="1728" y="448"/>
                  </a:lnTo>
                  <a:lnTo>
                    <a:pt x="1727" y="448"/>
                  </a:lnTo>
                  <a:lnTo>
                    <a:pt x="1728" y="447"/>
                  </a:lnTo>
                  <a:lnTo>
                    <a:pt x="1729" y="445"/>
                  </a:lnTo>
                  <a:lnTo>
                    <a:pt x="1729" y="446"/>
                  </a:lnTo>
                  <a:lnTo>
                    <a:pt x="1730" y="442"/>
                  </a:lnTo>
                  <a:lnTo>
                    <a:pt x="1732" y="440"/>
                  </a:lnTo>
                  <a:lnTo>
                    <a:pt x="1741" y="445"/>
                  </a:lnTo>
                  <a:lnTo>
                    <a:pt x="1739" y="448"/>
                  </a:lnTo>
                  <a:lnTo>
                    <a:pt x="1740" y="447"/>
                  </a:lnTo>
                  <a:lnTo>
                    <a:pt x="1738" y="451"/>
                  </a:lnTo>
                  <a:lnTo>
                    <a:pt x="1737" y="452"/>
                  </a:lnTo>
                  <a:lnTo>
                    <a:pt x="1737" y="452"/>
                  </a:lnTo>
                  <a:lnTo>
                    <a:pt x="1737" y="453"/>
                  </a:lnTo>
                  <a:lnTo>
                    <a:pt x="1734" y="457"/>
                  </a:lnTo>
                  <a:lnTo>
                    <a:pt x="1735" y="456"/>
                  </a:lnTo>
                  <a:lnTo>
                    <a:pt x="1729" y="466"/>
                  </a:lnTo>
                  <a:lnTo>
                    <a:pt x="1723" y="475"/>
                  </a:lnTo>
                  <a:lnTo>
                    <a:pt x="1724" y="475"/>
                  </a:lnTo>
                  <a:lnTo>
                    <a:pt x="1722" y="478"/>
                  </a:lnTo>
                  <a:lnTo>
                    <a:pt x="1721" y="479"/>
                  </a:lnTo>
                  <a:lnTo>
                    <a:pt x="1720" y="481"/>
                  </a:lnTo>
                  <a:lnTo>
                    <a:pt x="1720" y="481"/>
                  </a:lnTo>
                  <a:lnTo>
                    <a:pt x="1719" y="484"/>
                  </a:lnTo>
                  <a:lnTo>
                    <a:pt x="1719" y="483"/>
                  </a:lnTo>
                  <a:lnTo>
                    <a:pt x="1715" y="490"/>
                  </a:lnTo>
                  <a:lnTo>
                    <a:pt x="1706" y="485"/>
                  </a:lnTo>
                  <a:close/>
                  <a:moveTo>
                    <a:pt x="1747" y="413"/>
                  </a:moveTo>
                  <a:lnTo>
                    <a:pt x="1752" y="405"/>
                  </a:lnTo>
                  <a:lnTo>
                    <a:pt x="1752" y="406"/>
                  </a:lnTo>
                  <a:lnTo>
                    <a:pt x="1757" y="396"/>
                  </a:lnTo>
                  <a:lnTo>
                    <a:pt x="1759" y="393"/>
                  </a:lnTo>
                  <a:lnTo>
                    <a:pt x="1759" y="393"/>
                  </a:lnTo>
                  <a:lnTo>
                    <a:pt x="1759" y="391"/>
                  </a:lnTo>
                  <a:lnTo>
                    <a:pt x="1761" y="390"/>
                  </a:lnTo>
                  <a:lnTo>
                    <a:pt x="1760" y="391"/>
                  </a:lnTo>
                  <a:lnTo>
                    <a:pt x="1762" y="387"/>
                  </a:lnTo>
                  <a:lnTo>
                    <a:pt x="1768" y="378"/>
                  </a:lnTo>
                  <a:lnTo>
                    <a:pt x="1767" y="378"/>
                  </a:lnTo>
                  <a:lnTo>
                    <a:pt x="1773" y="369"/>
                  </a:lnTo>
                  <a:lnTo>
                    <a:pt x="1773" y="369"/>
                  </a:lnTo>
                  <a:lnTo>
                    <a:pt x="1773" y="368"/>
                  </a:lnTo>
                  <a:lnTo>
                    <a:pt x="1782" y="373"/>
                  </a:lnTo>
                  <a:lnTo>
                    <a:pt x="1782" y="374"/>
                  </a:lnTo>
                  <a:lnTo>
                    <a:pt x="1776" y="384"/>
                  </a:lnTo>
                  <a:lnTo>
                    <a:pt x="1771" y="393"/>
                  </a:lnTo>
                  <a:lnTo>
                    <a:pt x="1771" y="392"/>
                  </a:lnTo>
                  <a:lnTo>
                    <a:pt x="1770" y="396"/>
                  </a:lnTo>
                  <a:lnTo>
                    <a:pt x="1768" y="397"/>
                  </a:lnTo>
                  <a:lnTo>
                    <a:pt x="1769" y="397"/>
                  </a:lnTo>
                  <a:lnTo>
                    <a:pt x="1768" y="398"/>
                  </a:lnTo>
                  <a:lnTo>
                    <a:pt x="1766" y="402"/>
                  </a:lnTo>
                  <a:lnTo>
                    <a:pt x="1766" y="401"/>
                  </a:lnTo>
                  <a:lnTo>
                    <a:pt x="1761" y="411"/>
                  </a:lnTo>
                  <a:lnTo>
                    <a:pt x="1756" y="418"/>
                  </a:lnTo>
                  <a:lnTo>
                    <a:pt x="1747" y="413"/>
                  </a:lnTo>
                  <a:close/>
                  <a:moveTo>
                    <a:pt x="1789" y="340"/>
                  </a:moveTo>
                  <a:lnTo>
                    <a:pt x="1791" y="338"/>
                  </a:lnTo>
                  <a:lnTo>
                    <a:pt x="1790" y="338"/>
                  </a:lnTo>
                  <a:lnTo>
                    <a:pt x="1791" y="336"/>
                  </a:lnTo>
                  <a:lnTo>
                    <a:pt x="1792" y="335"/>
                  </a:lnTo>
                  <a:lnTo>
                    <a:pt x="1792" y="336"/>
                  </a:lnTo>
                  <a:lnTo>
                    <a:pt x="1793" y="332"/>
                  </a:lnTo>
                  <a:lnTo>
                    <a:pt x="1799" y="323"/>
                  </a:lnTo>
                  <a:lnTo>
                    <a:pt x="1799" y="323"/>
                  </a:lnTo>
                  <a:lnTo>
                    <a:pt x="1804" y="314"/>
                  </a:lnTo>
                  <a:lnTo>
                    <a:pt x="1804" y="314"/>
                  </a:lnTo>
                  <a:lnTo>
                    <a:pt x="1806" y="310"/>
                  </a:lnTo>
                  <a:lnTo>
                    <a:pt x="1807" y="309"/>
                  </a:lnTo>
                  <a:lnTo>
                    <a:pt x="1808" y="308"/>
                  </a:lnTo>
                  <a:lnTo>
                    <a:pt x="1807" y="309"/>
                  </a:lnTo>
                  <a:lnTo>
                    <a:pt x="1809" y="306"/>
                  </a:lnTo>
                  <a:lnTo>
                    <a:pt x="1815" y="296"/>
                  </a:lnTo>
                  <a:lnTo>
                    <a:pt x="1815" y="297"/>
                  </a:lnTo>
                  <a:lnTo>
                    <a:pt x="1815" y="296"/>
                  </a:lnTo>
                  <a:lnTo>
                    <a:pt x="1824" y="301"/>
                  </a:lnTo>
                  <a:lnTo>
                    <a:pt x="1824" y="302"/>
                  </a:lnTo>
                  <a:lnTo>
                    <a:pt x="1818" y="311"/>
                  </a:lnTo>
                  <a:lnTo>
                    <a:pt x="1818" y="310"/>
                  </a:lnTo>
                  <a:lnTo>
                    <a:pt x="1816" y="313"/>
                  </a:lnTo>
                  <a:lnTo>
                    <a:pt x="1816" y="315"/>
                  </a:lnTo>
                  <a:lnTo>
                    <a:pt x="1815" y="316"/>
                  </a:lnTo>
                  <a:lnTo>
                    <a:pt x="1815" y="316"/>
                  </a:lnTo>
                  <a:lnTo>
                    <a:pt x="1813" y="319"/>
                  </a:lnTo>
                  <a:lnTo>
                    <a:pt x="1808" y="328"/>
                  </a:lnTo>
                  <a:lnTo>
                    <a:pt x="1802" y="337"/>
                  </a:lnTo>
                  <a:lnTo>
                    <a:pt x="1803" y="337"/>
                  </a:lnTo>
                  <a:lnTo>
                    <a:pt x="1801" y="340"/>
                  </a:lnTo>
                  <a:lnTo>
                    <a:pt x="1800" y="342"/>
                  </a:lnTo>
                  <a:lnTo>
                    <a:pt x="1800" y="342"/>
                  </a:lnTo>
                  <a:lnTo>
                    <a:pt x="1800" y="343"/>
                  </a:lnTo>
                  <a:lnTo>
                    <a:pt x="1798" y="346"/>
                  </a:lnTo>
                  <a:lnTo>
                    <a:pt x="1789" y="340"/>
                  </a:lnTo>
                  <a:close/>
                  <a:moveTo>
                    <a:pt x="1831" y="269"/>
                  </a:moveTo>
                  <a:lnTo>
                    <a:pt x="1836" y="261"/>
                  </a:lnTo>
                  <a:lnTo>
                    <a:pt x="1836" y="261"/>
                  </a:lnTo>
                  <a:lnTo>
                    <a:pt x="1837" y="258"/>
                  </a:lnTo>
                  <a:lnTo>
                    <a:pt x="1838" y="256"/>
                  </a:lnTo>
                  <a:lnTo>
                    <a:pt x="1838" y="256"/>
                  </a:lnTo>
                  <a:lnTo>
                    <a:pt x="1841" y="252"/>
                  </a:lnTo>
                  <a:lnTo>
                    <a:pt x="1841" y="252"/>
                  </a:lnTo>
                  <a:lnTo>
                    <a:pt x="1846" y="244"/>
                  </a:lnTo>
                  <a:lnTo>
                    <a:pt x="1852" y="235"/>
                  </a:lnTo>
                  <a:lnTo>
                    <a:pt x="1851" y="235"/>
                  </a:lnTo>
                  <a:lnTo>
                    <a:pt x="1854" y="231"/>
                  </a:lnTo>
                  <a:lnTo>
                    <a:pt x="1857" y="227"/>
                  </a:lnTo>
                  <a:lnTo>
                    <a:pt x="1858" y="225"/>
                  </a:lnTo>
                  <a:lnTo>
                    <a:pt x="1867" y="230"/>
                  </a:lnTo>
                  <a:lnTo>
                    <a:pt x="1865" y="232"/>
                  </a:lnTo>
                  <a:lnTo>
                    <a:pt x="1863" y="237"/>
                  </a:lnTo>
                  <a:lnTo>
                    <a:pt x="1863" y="236"/>
                  </a:lnTo>
                  <a:lnTo>
                    <a:pt x="1860" y="241"/>
                  </a:lnTo>
                  <a:lnTo>
                    <a:pt x="1855" y="249"/>
                  </a:lnTo>
                  <a:lnTo>
                    <a:pt x="1855" y="249"/>
                  </a:lnTo>
                  <a:lnTo>
                    <a:pt x="1849" y="258"/>
                  </a:lnTo>
                  <a:lnTo>
                    <a:pt x="1847" y="262"/>
                  </a:lnTo>
                  <a:lnTo>
                    <a:pt x="1846" y="263"/>
                  </a:lnTo>
                  <a:lnTo>
                    <a:pt x="1846" y="263"/>
                  </a:lnTo>
                  <a:lnTo>
                    <a:pt x="1845" y="266"/>
                  </a:lnTo>
                  <a:lnTo>
                    <a:pt x="1840" y="274"/>
                  </a:lnTo>
                  <a:lnTo>
                    <a:pt x="1831" y="269"/>
                  </a:lnTo>
                  <a:close/>
                  <a:moveTo>
                    <a:pt x="1875" y="198"/>
                  </a:moveTo>
                  <a:lnTo>
                    <a:pt x="1878" y="195"/>
                  </a:lnTo>
                  <a:lnTo>
                    <a:pt x="1883" y="186"/>
                  </a:lnTo>
                  <a:lnTo>
                    <a:pt x="1883" y="186"/>
                  </a:lnTo>
                  <a:lnTo>
                    <a:pt x="1885" y="183"/>
                  </a:lnTo>
                  <a:lnTo>
                    <a:pt x="1888" y="179"/>
                  </a:lnTo>
                  <a:lnTo>
                    <a:pt x="1888" y="179"/>
                  </a:lnTo>
                  <a:lnTo>
                    <a:pt x="1893" y="171"/>
                  </a:lnTo>
                  <a:lnTo>
                    <a:pt x="1899" y="163"/>
                  </a:lnTo>
                  <a:lnTo>
                    <a:pt x="1899" y="163"/>
                  </a:lnTo>
                  <a:lnTo>
                    <a:pt x="1901" y="160"/>
                  </a:lnTo>
                  <a:lnTo>
                    <a:pt x="1904" y="156"/>
                  </a:lnTo>
                  <a:lnTo>
                    <a:pt x="1904" y="156"/>
                  </a:lnTo>
                  <a:lnTo>
                    <a:pt x="1905" y="155"/>
                  </a:lnTo>
                  <a:lnTo>
                    <a:pt x="1913" y="161"/>
                  </a:lnTo>
                  <a:lnTo>
                    <a:pt x="1912" y="162"/>
                  </a:lnTo>
                  <a:lnTo>
                    <a:pt x="1909" y="166"/>
                  </a:lnTo>
                  <a:lnTo>
                    <a:pt x="1910" y="165"/>
                  </a:lnTo>
                  <a:lnTo>
                    <a:pt x="1908" y="169"/>
                  </a:lnTo>
                  <a:lnTo>
                    <a:pt x="1902" y="177"/>
                  </a:lnTo>
                  <a:lnTo>
                    <a:pt x="1902" y="177"/>
                  </a:lnTo>
                  <a:lnTo>
                    <a:pt x="1897" y="184"/>
                  </a:lnTo>
                  <a:lnTo>
                    <a:pt x="1894" y="188"/>
                  </a:lnTo>
                  <a:lnTo>
                    <a:pt x="1894" y="188"/>
                  </a:lnTo>
                  <a:lnTo>
                    <a:pt x="1892" y="192"/>
                  </a:lnTo>
                  <a:lnTo>
                    <a:pt x="1886" y="200"/>
                  </a:lnTo>
                  <a:lnTo>
                    <a:pt x="1886" y="200"/>
                  </a:lnTo>
                  <a:lnTo>
                    <a:pt x="1884" y="204"/>
                  </a:lnTo>
                  <a:lnTo>
                    <a:pt x="1875" y="198"/>
                  </a:lnTo>
                  <a:close/>
                  <a:moveTo>
                    <a:pt x="1923" y="130"/>
                  </a:moveTo>
                  <a:lnTo>
                    <a:pt x="1925" y="128"/>
                  </a:lnTo>
                  <a:lnTo>
                    <a:pt x="1931" y="121"/>
                  </a:lnTo>
                  <a:lnTo>
                    <a:pt x="1930" y="121"/>
                  </a:lnTo>
                  <a:lnTo>
                    <a:pt x="1933" y="118"/>
                  </a:lnTo>
                  <a:lnTo>
                    <a:pt x="1936" y="114"/>
                  </a:lnTo>
                  <a:lnTo>
                    <a:pt x="1941" y="108"/>
                  </a:lnTo>
                  <a:lnTo>
                    <a:pt x="1947" y="101"/>
                  </a:lnTo>
                  <a:lnTo>
                    <a:pt x="1946" y="102"/>
                  </a:lnTo>
                  <a:lnTo>
                    <a:pt x="1949" y="98"/>
                  </a:lnTo>
                  <a:lnTo>
                    <a:pt x="1952" y="96"/>
                  </a:lnTo>
                  <a:lnTo>
                    <a:pt x="1951" y="96"/>
                  </a:lnTo>
                  <a:lnTo>
                    <a:pt x="1957" y="90"/>
                  </a:lnTo>
                  <a:lnTo>
                    <a:pt x="1965" y="97"/>
                  </a:lnTo>
                  <a:lnTo>
                    <a:pt x="1959" y="103"/>
                  </a:lnTo>
                  <a:lnTo>
                    <a:pt x="1956" y="105"/>
                  </a:lnTo>
                  <a:lnTo>
                    <a:pt x="1957" y="105"/>
                  </a:lnTo>
                  <a:lnTo>
                    <a:pt x="1954" y="108"/>
                  </a:lnTo>
                  <a:lnTo>
                    <a:pt x="1949" y="115"/>
                  </a:lnTo>
                  <a:lnTo>
                    <a:pt x="1949" y="114"/>
                  </a:lnTo>
                  <a:lnTo>
                    <a:pt x="1944" y="121"/>
                  </a:lnTo>
                  <a:lnTo>
                    <a:pt x="1944" y="121"/>
                  </a:lnTo>
                  <a:lnTo>
                    <a:pt x="1941" y="124"/>
                  </a:lnTo>
                  <a:lnTo>
                    <a:pt x="1941" y="124"/>
                  </a:lnTo>
                  <a:lnTo>
                    <a:pt x="1939" y="127"/>
                  </a:lnTo>
                  <a:lnTo>
                    <a:pt x="1933" y="134"/>
                  </a:lnTo>
                  <a:lnTo>
                    <a:pt x="1933" y="134"/>
                  </a:lnTo>
                  <a:lnTo>
                    <a:pt x="1932" y="136"/>
                  </a:lnTo>
                  <a:lnTo>
                    <a:pt x="1923" y="130"/>
                  </a:lnTo>
                  <a:close/>
                  <a:moveTo>
                    <a:pt x="1978" y="67"/>
                  </a:moveTo>
                  <a:lnTo>
                    <a:pt x="1981" y="65"/>
                  </a:lnTo>
                  <a:lnTo>
                    <a:pt x="1983" y="63"/>
                  </a:lnTo>
                  <a:lnTo>
                    <a:pt x="1983" y="63"/>
                  </a:lnTo>
                  <a:lnTo>
                    <a:pt x="1989" y="58"/>
                  </a:lnTo>
                  <a:lnTo>
                    <a:pt x="1994" y="53"/>
                  </a:lnTo>
                  <a:lnTo>
                    <a:pt x="1996" y="51"/>
                  </a:lnTo>
                  <a:lnTo>
                    <a:pt x="1999" y="48"/>
                  </a:lnTo>
                  <a:lnTo>
                    <a:pt x="2005" y="44"/>
                  </a:lnTo>
                  <a:lnTo>
                    <a:pt x="2010" y="40"/>
                  </a:lnTo>
                  <a:lnTo>
                    <a:pt x="2010" y="40"/>
                  </a:lnTo>
                  <a:lnTo>
                    <a:pt x="2013" y="37"/>
                  </a:lnTo>
                  <a:lnTo>
                    <a:pt x="2016" y="36"/>
                  </a:lnTo>
                  <a:lnTo>
                    <a:pt x="2015" y="36"/>
                  </a:lnTo>
                  <a:lnTo>
                    <a:pt x="2019" y="33"/>
                  </a:lnTo>
                  <a:lnTo>
                    <a:pt x="2025" y="42"/>
                  </a:lnTo>
                  <a:lnTo>
                    <a:pt x="2021" y="45"/>
                  </a:lnTo>
                  <a:lnTo>
                    <a:pt x="2018" y="46"/>
                  </a:lnTo>
                  <a:lnTo>
                    <a:pt x="2019" y="46"/>
                  </a:lnTo>
                  <a:lnTo>
                    <a:pt x="2016" y="48"/>
                  </a:lnTo>
                  <a:lnTo>
                    <a:pt x="2011" y="52"/>
                  </a:lnTo>
                  <a:lnTo>
                    <a:pt x="2006" y="56"/>
                  </a:lnTo>
                  <a:lnTo>
                    <a:pt x="2006" y="56"/>
                  </a:lnTo>
                  <a:lnTo>
                    <a:pt x="2003" y="58"/>
                  </a:lnTo>
                  <a:lnTo>
                    <a:pt x="2001" y="61"/>
                  </a:lnTo>
                  <a:lnTo>
                    <a:pt x="2001" y="61"/>
                  </a:lnTo>
                  <a:lnTo>
                    <a:pt x="1996" y="66"/>
                  </a:lnTo>
                  <a:lnTo>
                    <a:pt x="1990" y="70"/>
                  </a:lnTo>
                  <a:lnTo>
                    <a:pt x="1987" y="73"/>
                  </a:lnTo>
                  <a:lnTo>
                    <a:pt x="1988" y="72"/>
                  </a:lnTo>
                  <a:lnTo>
                    <a:pt x="1986" y="75"/>
                  </a:lnTo>
                  <a:lnTo>
                    <a:pt x="1978" y="67"/>
                  </a:lnTo>
                  <a:close/>
                  <a:moveTo>
                    <a:pt x="2047" y="17"/>
                  </a:moveTo>
                  <a:lnTo>
                    <a:pt x="2048" y="16"/>
                  </a:lnTo>
                  <a:lnTo>
                    <a:pt x="2047" y="16"/>
                  </a:lnTo>
                  <a:lnTo>
                    <a:pt x="2053" y="14"/>
                  </a:lnTo>
                  <a:lnTo>
                    <a:pt x="2058" y="12"/>
                  </a:lnTo>
                  <a:lnTo>
                    <a:pt x="2061" y="10"/>
                  </a:lnTo>
                  <a:lnTo>
                    <a:pt x="2064" y="9"/>
                  </a:lnTo>
                  <a:lnTo>
                    <a:pt x="2070" y="7"/>
                  </a:lnTo>
                  <a:lnTo>
                    <a:pt x="2069" y="7"/>
                  </a:lnTo>
                  <a:lnTo>
                    <a:pt x="2074" y="6"/>
                  </a:lnTo>
                  <a:lnTo>
                    <a:pt x="2077" y="5"/>
                  </a:lnTo>
                  <a:lnTo>
                    <a:pt x="2080" y="4"/>
                  </a:lnTo>
                  <a:lnTo>
                    <a:pt x="2086" y="3"/>
                  </a:lnTo>
                  <a:lnTo>
                    <a:pt x="2085" y="3"/>
                  </a:lnTo>
                  <a:lnTo>
                    <a:pt x="2091" y="1"/>
                  </a:lnTo>
                  <a:lnTo>
                    <a:pt x="2094" y="1"/>
                  </a:lnTo>
                  <a:lnTo>
                    <a:pt x="2097" y="1"/>
                  </a:lnTo>
                  <a:lnTo>
                    <a:pt x="2098" y="0"/>
                  </a:lnTo>
                  <a:lnTo>
                    <a:pt x="2098" y="11"/>
                  </a:lnTo>
                  <a:lnTo>
                    <a:pt x="2097" y="11"/>
                  </a:lnTo>
                  <a:lnTo>
                    <a:pt x="2098" y="11"/>
                  </a:lnTo>
                  <a:lnTo>
                    <a:pt x="2095" y="11"/>
                  </a:lnTo>
                  <a:lnTo>
                    <a:pt x="2092" y="12"/>
                  </a:lnTo>
                  <a:lnTo>
                    <a:pt x="2093" y="12"/>
                  </a:lnTo>
                  <a:lnTo>
                    <a:pt x="2088" y="13"/>
                  </a:lnTo>
                  <a:lnTo>
                    <a:pt x="2082" y="14"/>
                  </a:lnTo>
                  <a:lnTo>
                    <a:pt x="2083" y="14"/>
                  </a:lnTo>
                  <a:lnTo>
                    <a:pt x="2080" y="15"/>
                  </a:lnTo>
                  <a:lnTo>
                    <a:pt x="2077" y="16"/>
                  </a:lnTo>
                  <a:lnTo>
                    <a:pt x="2078" y="16"/>
                  </a:lnTo>
                  <a:lnTo>
                    <a:pt x="2073" y="18"/>
                  </a:lnTo>
                  <a:lnTo>
                    <a:pt x="2067" y="19"/>
                  </a:lnTo>
                  <a:lnTo>
                    <a:pt x="2068" y="19"/>
                  </a:lnTo>
                  <a:lnTo>
                    <a:pt x="2065" y="20"/>
                  </a:lnTo>
                  <a:lnTo>
                    <a:pt x="2062" y="21"/>
                  </a:lnTo>
                  <a:lnTo>
                    <a:pt x="2057" y="23"/>
                  </a:lnTo>
                  <a:lnTo>
                    <a:pt x="2058" y="23"/>
                  </a:lnTo>
                  <a:lnTo>
                    <a:pt x="2052" y="26"/>
                  </a:lnTo>
                  <a:lnTo>
                    <a:pt x="2051" y="26"/>
                  </a:lnTo>
                  <a:lnTo>
                    <a:pt x="2047" y="17"/>
                  </a:lnTo>
                  <a:close/>
                  <a:moveTo>
                    <a:pt x="2130" y="0"/>
                  </a:moveTo>
                  <a:lnTo>
                    <a:pt x="2134" y="1"/>
                  </a:lnTo>
                  <a:lnTo>
                    <a:pt x="2140" y="1"/>
                  </a:lnTo>
                  <a:lnTo>
                    <a:pt x="2142" y="2"/>
                  </a:lnTo>
                  <a:lnTo>
                    <a:pt x="2145" y="2"/>
                  </a:lnTo>
                  <a:lnTo>
                    <a:pt x="2151" y="4"/>
                  </a:lnTo>
                  <a:lnTo>
                    <a:pt x="2151" y="4"/>
                  </a:lnTo>
                  <a:lnTo>
                    <a:pt x="2156" y="5"/>
                  </a:lnTo>
                  <a:lnTo>
                    <a:pt x="2159" y="6"/>
                  </a:lnTo>
                  <a:lnTo>
                    <a:pt x="2162" y="6"/>
                  </a:lnTo>
                  <a:lnTo>
                    <a:pt x="2167" y="8"/>
                  </a:lnTo>
                  <a:lnTo>
                    <a:pt x="2172" y="10"/>
                  </a:lnTo>
                  <a:lnTo>
                    <a:pt x="2172" y="10"/>
                  </a:lnTo>
                  <a:lnTo>
                    <a:pt x="2175" y="11"/>
                  </a:lnTo>
                  <a:lnTo>
                    <a:pt x="2178" y="12"/>
                  </a:lnTo>
                  <a:lnTo>
                    <a:pt x="2181" y="14"/>
                  </a:lnTo>
                  <a:lnTo>
                    <a:pt x="2177" y="23"/>
                  </a:lnTo>
                  <a:lnTo>
                    <a:pt x="2174" y="22"/>
                  </a:lnTo>
                  <a:lnTo>
                    <a:pt x="2171" y="21"/>
                  </a:lnTo>
                  <a:lnTo>
                    <a:pt x="2172" y="21"/>
                  </a:lnTo>
                  <a:lnTo>
                    <a:pt x="2169" y="20"/>
                  </a:lnTo>
                  <a:lnTo>
                    <a:pt x="2164" y="18"/>
                  </a:lnTo>
                  <a:lnTo>
                    <a:pt x="2158" y="16"/>
                  </a:lnTo>
                  <a:lnTo>
                    <a:pt x="2159" y="16"/>
                  </a:lnTo>
                  <a:lnTo>
                    <a:pt x="2156" y="16"/>
                  </a:lnTo>
                  <a:lnTo>
                    <a:pt x="2154" y="15"/>
                  </a:lnTo>
                  <a:lnTo>
                    <a:pt x="2154" y="15"/>
                  </a:lnTo>
                  <a:lnTo>
                    <a:pt x="2148" y="14"/>
                  </a:lnTo>
                  <a:lnTo>
                    <a:pt x="2143" y="12"/>
                  </a:lnTo>
                  <a:lnTo>
                    <a:pt x="2144" y="12"/>
                  </a:lnTo>
                  <a:lnTo>
                    <a:pt x="2141" y="12"/>
                  </a:lnTo>
                  <a:lnTo>
                    <a:pt x="2139" y="12"/>
                  </a:lnTo>
                  <a:lnTo>
                    <a:pt x="2133" y="11"/>
                  </a:lnTo>
                  <a:lnTo>
                    <a:pt x="2128" y="10"/>
                  </a:lnTo>
                  <a:lnTo>
                    <a:pt x="2130" y="0"/>
                  </a:lnTo>
                  <a:close/>
                  <a:moveTo>
                    <a:pt x="2209" y="28"/>
                  </a:moveTo>
                  <a:lnTo>
                    <a:pt x="2210" y="29"/>
                  </a:lnTo>
                  <a:lnTo>
                    <a:pt x="2215" y="32"/>
                  </a:lnTo>
                  <a:lnTo>
                    <a:pt x="2221" y="36"/>
                  </a:lnTo>
                  <a:lnTo>
                    <a:pt x="2224" y="37"/>
                  </a:lnTo>
                  <a:lnTo>
                    <a:pt x="2226" y="39"/>
                  </a:lnTo>
                  <a:lnTo>
                    <a:pt x="2232" y="43"/>
                  </a:lnTo>
                  <a:lnTo>
                    <a:pt x="2237" y="48"/>
                  </a:lnTo>
                  <a:lnTo>
                    <a:pt x="2237" y="47"/>
                  </a:lnTo>
                  <a:lnTo>
                    <a:pt x="2239" y="49"/>
                  </a:lnTo>
                  <a:lnTo>
                    <a:pt x="2242" y="51"/>
                  </a:lnTo>
                  <a:lnTo>
                    <a:pt x="2247" y="56"/>
                  </a:lnTo>
                  <a:lnTo>
                    <a:pt x="2247" y="56"/>
                  </a:lnTo>
                  <a:lnTo>
                    <a:pt x="2252" y="60"/>
                  </a:lnTo>
                  <a:lnTo>
                    <a:pt x="2246" y="67"/>
                  </a:lnTo>
                  <a:lnTo>
                    <a:pt x="2241" y="64"/>
                  </a:lnTo>
                  <a:lnTo>
                    <a:pt x="2235" y="59"/>
                  </a:lnTo>
                  <a:lnTo>
                    <a:pt x="2236" y="60"/>
                  </a:lnTo>
                  <a:lnTo>
                    <a:pt x="2233" y="58"/>
                  </a:lnTo>
                  <a:lnTo>
                    <a:pt x="2230" y="56"/>
                  </a:lnTo>
                  <a:lnTo>
                    <a:pt x="2225" y="51"/>
                  </a:lnTo>
                  <a:lnTo>
                    <a:pt x="2225" y="52"/>
                  </a:lnTo>
                  <a:lnTo>
                    <a:pt x="2220" y="48"/>
                  </a:lnTo>
                  <a:lnTo>
                    <a:pt x="2217" y="46"/>
                  </a:lnTo>
                  <a:lnTo>
                    <a:pt x="2215" y="44"/>
                  </a:lnTo>
                  <a:lnTo>
                    <a:pt x="2215" y="44"/>
                  </a:lnTo>
                  <a:lnTo>
                    <a:pt x="2210" y="41"/>
                  </a:lnTo>
                  <a:lnTo>
                    <a:pt x="2205" y="37"/>
                  </a:lnTo>
                  <a:lnTo>
                    <a:pt x="2205" y="38"/>
                  </a:lnTo>
                  <a:lnTo>
                    <a:pt x="2204" y="37"/>
                  </a:lnTo>
                  <a:lnTo>
                    <a:pt x="2209" y="28"/>
                  </a:lnTo>
                  <a:close/>
                  <a:moveTo>
                    <a:pt x="2276" y="81"/>
                  </a:moveTo>
                  <a:lnTo>
                    <a:pt x="2279" y="84"/>
                  </a:lnTo>
                  <a:lnTo>
                    <a:pt x="2284" y="90"/>
                  </a:lnTo>
                  <a:lnTo>
                    <a:pt x="2287" y="92"/>
                  </a:lnTo>
                  <a:lnTo>
                    <a:pt x="2290" y="95"/>
                  </a:lnTo>
                  <a:lnTo>
                    <a:pt x="2295" y="100"/>
                  </a:lnTo>
                  <a:lnTo>
                    <a:pt x="2301" y="106"/>
                  </a:lnTo>
                  <a:lnTo>
                    <a:pt x="2300" y="106"/>
                  </a:lnTo>
                  <a:lnTo>
                    <a:pt x="2303" y="108"/>
                  </a:lnTo>
                  <a:lnTo>
                    <a:pt x="2306" y="111"/>
                  </a:lnTo>
                  <a:lnTo>
                    <a:pt x="2311" y="117"/>
                  </a:lnTo>
                  <a:lnTo>
                    <a:pt x="2311" y="117"/>
                  </a:lnTo>
                  <a:lnTo>
                    <a:pt x="2312" y="118"/>
                  </a:lnTo>
                  <a:lnTo>
                    <a:pt x="2304" y="126"/>
                  </a:lnTo>
                  <a:lnTo>
                    <a:pt x="2303" y="124"/>
                  </a:lnTo>
                  <a:lnTo>
                    <a:pt x="2298" y="118"/>
                  </a:lnTo>
                  <a:lnTo>
                    <a:pt x="2295" y="115"/>
                  </a:lnTo>
                  <a:lnTo>
                    <a:pt x="2296" y="115"/>
                  </a:lnTo>
                  <a:lnTo>
                    <a:pt x="2293" y="113"/>
                  </a:lnTo>
                  <a:lnTo>
                    <a:pt x="2287" y="107"/>
                  </a:lnTo>
                  <a:lnTo>
                    <a:pt x="2288" y="107"/>
                  </a:lnTo>
                  <a:lnTo>
                    <a:pt x="2283" y="102"/>
                  </a:lnTo>
                  <a:lnTo>
                    <a:pt x="2280" y="99"/>
                  </a:lnTo>
                  <a:lnTo>
                    <a:pt x="2277" y="97"/>
                  </a:lnTo>
                  <a:lnTo>
                    <a:pt x="2272" y="91"/>
                  </a:lnTo>
                  <a:lnTo>
                    <a:pt x="2268" y="88"/>
                  </a:lnTo>
                  <a:lnTo>
                    <a:pt x="2276" y="81"/>
                  </a:lnTo>
                  <a:close/>
                  <a:moveTo>
                    <a:pt x="2333" y="142"/>
                  </a:moveTo>
                  <a:lnTo>
                    <a:pt x="2335" y="144"/>
                  </a:lnTo>
                  <a:lnTo>
                    <a:pt x="2337" y="147"/>
                  </a:lnTo>
                  <a:lnTo>
                    <a:pt x="2343" y="154"/>
                  </a:lnTo>
                  <a:lnTo>
                    <a:pt x="2343" y="154"/>
                  </a:lnTo>
                  <a:lnTo>
                    <a:pt x="2348" y="160"/>
                  </a:lnTo>
                  <a:lnTo>
                    <a:pt x="2348" y="160"/>
                  </a:lnTo>
                  <a:lnTo>
                    <a:pt x="2350" y="163"/>
                  </a:lnTo>
                  <a:lnTo>
                    <a:pt x="2353" y="167"/>
                  </a:lnTo>
                  <a:lnTo>
                    <a:pt x="2358" y="174"/>
                  </a:lnTo>
                  <a:lnTo>
                    <a:pt x="2358" y="174"/>
                  </a:lnTo>
                  <a:lnTo>
                    <a:pt x="2364" y="180"/>
                  </a:lnTo>
                  <a:lnTo>
                    <a:pt x="2365" y="182"/>
                  </a:lnTo>
                  <a:lnTo>
                    <a:pt x="2358" y="189"/>
                  </a:lnTo>
                  <a:lnTo>
                    <a:pt x="2356" y="186"/>
                  </a:lnTo>
                  <a:lnTo>
                    <a:pt x="2356" y="186"/>
                  </a:lnTo>
                  <a:lnTo>
                    <a:pt x="2350" y="180"/>
                  </a:lnTo>
                  <a:lnTo>
                    <a:pt x="2345" y="173"/>
                  </a:lnTo>
                  <a:lnTo>
                    <a:pt x="2343" y="170"/>
                  </a:lnTo>
                  <a:lnTo>
                    <a:pt x="2343" y="170"/>
                  </a:lnTo>
                  <a:lnTo>
                    <a:pt x="2340" y="167"/>
                  </a:lnTo>
                  <a:lnTo>
                    <a:pt x="2335" y="160"/>
                  </a:lnTo>
                  <a:lnTo>
                    <a:pt x="2329" y="154"/>
                  </a:lnTo>
                  <a:lnTo>
                    <a:pt x="2329" y="154"/>
                  </a:lnTo>
                  <a:lnTo>
                    <a:pt x="2327" y="151"/>
                  </a:lnTo>
                  <a:lnTo>
                    <a:pt x="2325" y="148"/>
                  </a:lnTo>
                  <a:lnTo>
                    <a:pt x="2333" y="142"/>
                  </a:lnTo>
                  <a:close/>
                  <a:moveTo>
                    <a:pt x="2385" y="207"/>
                  </a:moveTo>
                  <a:lnTo>
                    <a:pt x="2390" y="214"/>
                  </a:lnTo>
                  <a:lnTo>
                    <a:pt x="2390" y="214"/>
                  </a:lnTo>
                  <a:lnTo>
                    <a:pt x="2395" y="221"/>
                  </a:lnTo>
                  <a:lnTo>
                    <a:pt x="2398" y="224"/>
                  </a:lnTo>
                  <a:lnTo>
                    <a:pt x="2401" y="228"/>
                  </a:lnTo>
                  <a:lnTo>
                    <a:pt x="2406" y="235"/>
                  </a:lnTo>
                  <a:lnTo>
                    <a:pt x="2406" y="235"/>
                  </a:lnTo>
                  <a:lnTo>
                    <a:pt x="2411" y="242"/>
                  </a:lnTo>
                  <a:lnTo>
                    <a:pt x="2411" y="242"/>
                  </a:lnTo>
                  <a:lnTo>
                    <a:pt x="2413" y="246"/>
                  </a:lnTo>
                  <a:lnTo>
                    <a:pt x="2416" y="249"/>
                  </a:lnTo>
                  <a:lnTo>
                    <a:pt x="2408" y="255"/>
                  </a:lnTo>
                  <a:lnTo>
                    <a:pt x="2406" y="252"/>
                  </a:lnTo>
                  <a:lnTo>
                    <a:pt x="2403" y="249"/>
                  </a:lnTo>
                  <a:lnTo>
                    <a:pt x="2397" y="241"/>
                  </a:lnTo>
                  <a:lnTo>
                    <a:pt x="2392" y="234"/>
                  </a:lnTo>
                  <a:lnTo>
                    <a:pt x="2392" y="234"/>
                  </a:lnTo>
                  <a:lnTo>
                    <a:pt x="2390" y="231"/>
                  </a:lnTo>
                  <a:lnTo>
                    <a:pt x="2387" y="227"/>
                  </a:lnTo>
                  <a:lnTo>
                    <a:pt x="2382" y="220"/>
                  </a:lnTo>
                  <a:lnTo>
                    <a:pt x="2376" y="213"/>
                  </a:lnTo>
                  <a:lnTo>
                    <a:pt x="2385" y="207"/>
                  </a:lnTo>
                  <a:close/>
                  <a:moveTo>
                    <a:pt x="2434" y="274"/>
                  </a:moveTo>
                  <a:lnTo>
                    <a:pt x="2437" y="278"/>
                  </a:lnTo>
                  <a:lnTo>
                    <a:pt x="2443" y="286"/>
                  </a:lnTo>
                  <a:lnTo>
                    <a:pt x="2442" y="285"/>
                  </a:lnTo>
                  <a:lnTo>
                    <a:pt x="2445" y="289"/>
                  </a:lnTo>
                  <a:lnTo>
                    <a:pt x="2448" y="293"/>
                  </a:lnTo>
                  <a:lnTo>
                    <a:pt x="2453" y="300"/>
                  </a:lnTo>
                  <a:lnTo>
                    <a:pt x="2458" y="308"/>
                  </a:lnTo>
                  <a:lnTo>
                    <a:pt x="2458" y="307"/>
                  </a:lnTo>
                  <a:lnTo>
                    <a:pt x="2461" y="311"/>
                  </a:lnTo>
                  <a:lnTo>
                    <a:pt x="2464" y="314"/>
                  </a:lnTo>
                  <a:lnTo>
                    <a:pt x="2465" y="316"/>
                  </a:lnTo>
                  <a:lnTo>
                    <a:pt x="2456" y="322"/>
                  </a:lnTo>
                  <a:lnTo>
                    <a:pt x="2455" y="320"/>
                  </a:lnTo>
                  <a:lnTo>
                    <a:pt x="2455" y="321"/>
                  </a:lnTo>
                  <a:lnTo>
                    <a:pt x="2453" y="317"/>
                  </a:lnTo>
                  <a:lnTo>
                    <a:pt x="2450" y="314"/>
                  </a:lnTo>
                  <a:lnTo>
                    <a:pt x="2445" y="306"/>
                  </a:lnTo>
                  <a:lnTo>
                    <a:pt x="2439" y="298"/>
                  </a:lnTo>
                  <a:lnTo>
                    <a:pt x="2437" y="295"/>
                  </a:lnTo>
                  <a:lnTo>
                    <a:pt x="2437" y="295"/>
                  </a:lnTo>
                  <a:lnTo>
                    <a:pt x="2434" y="292"/>
                  </a:lnTo>
                  <a:lnTo>
                    <a:pt x="2429" y="284"/>
                  </a:lnTo>
                  <a:lnTo>
                    <a:pt x="2426" y="280"/>
                  </a:lnTo>
                  <a:lnTo>
                    <a:pt x="2434" y="274"/>
                  </a:lnTo>
                  <a:close/>
                  <a:moveTo>
                    <a:pt x="2483" y="342"/>
                  </a:moveTo>
                  <a:lnTo>
                    <a:pt x="2485" y="344"/>
                  </a:lnTo>
                  <a:lnTo>
                    <a:pt x="2490" y="352"/>
                  </a:lnTo>
                  <a:lnTo>
                    <a:pt x="2490" y="351"/>
                  </a:lnTo>
                  <a:lnTo>
                    <a:pt x="2492" y="355"/>
                  </a:lnTo>
                  <a:lnTo>
                    <a:pt x="2495" y="358"/>
                  </a:lnTo>
                  <a:lnTo>
                    <a:pt x="2500" y="366"/>
                  </a:lnTo>
                  <a:lnTo>
                    <a:pt x="2506" y="373"/>
                  </a:lnTo>
                  <a:lnTo>
                    <a:pt x="2508" y="377"/>
                  </a:lnTo>
                  <a:lnTo>
                    <a:pt x="2508" y="377"/>
                  </a:lnTo>
                  <a:lnTo>
                    <a:pt x="2511" y="380"/>
                  </a:lnTo>
                  <a:lnTo>
                    <a:pt x="2513" y="384"/>
                  </a:lnTo>
                  <a:lnTo>
                    <a:pt x="2505" y="390"/>
                  </a:lnTo>
                  <a:lnTo>
                    <a:pt x="2502" y="386"/>
                  </a:lnTo>
                  <a:lnTo>
                    <a:pt x="2503" y="387"/>
                  </a:lnTo>
                  <a:lnTo>
                    <a:pt x="2500" y="383"/>
                  </a:lnTo>
                  <a:lnTo>
                    <a:pt x="2497" y="379"/>
                  </a:lnTo>
                  <a:lnTo>
                    <a:pt x="2492" y="372"/>
                  </a:lnTo>
                  <a:lnTo>
                    <a:pt x="2487" y="364"/>
                  </a:lnTo>
                  <a:lnTo>
                    <a:pt x="2487" y="364"/>
                  </a:lnTo>
                  <a:lnTo>
                    <a:pt x="2484" y="361"/>
                  </a:lnTo>
                  <a:lnTo>
                    <a:pt x="2481" y="358"/>
                  </a:lnTo>
                  <a:lnTo>
                    <a:pt x="2476" y="350"/>
                  </a:lnTo>
                  <a:lnTo>
                    <a:pt x="2475" y="348"/>
                  </a:lnTo>
                  <a:lnTo>
                    <a:pt x="2483" y="342"/>
                  </a:lnTo>
                  <a:close/>
                  <a:moveTo>
                    <a:pt x="2532" y="409"/>
                  </a:moveTo>
                  <a:lnTo>
                    <a:pt x="2532" y="410"/>
                  </a:lnTo>
                  <a:lnTo>
                    <a:pt x="2532" y="409"/>
                  </a:lnTo>
                  <a:lnTo>
                    <a:pt x="2537" y="417"/>
                  </a:lnTo>
                  <a:lnTo>
                    <a:pt x="2537" y="417"/>
                  </a:lnTo>
                  <a:lnTo>
                    <a:pt x="2539" y="420"/>
                  </a:lnTo>
                  <a:lnTo>
                    <a:pt x="2542" y="423"/>
                  </a:lnTo>
                  <a:lnTo>
                    <a:pt x="2548" y="431"/>
                  </a:lnTo>
                  <a:lnTo>
                    <a:pt x="2548" y="431"/>
                  </a:lnTo>
                  <a:lnTo>
                    <a:pt x="2553" y="438"/>
                  </a:lnTo>
                  <a:lnTo>
                    <a:pt x="2553" y="438"/>
                  </a:lnTo>
                  <a:lnTo>
                    <a:pt x="2555" y="441"/>
                  </a:lnTo>
                  <a:lnTo>
                    <a:pt x="2558" y="445"/>
                  </a:lnTo>
                  <a:lnTo>
                    <a:pt x="2562" y="451"/>
                  </a:lnTo>
                  <a:lnTo>
                    <a:pt x="2554" y="457"/>
                  </a:lnTo>
                  <a:lnTo>
                    <a:pt x="2550" y="451"/>
                  </a:lnTo>
                  <a:lnTo>
                    <a:pt x="2550" y="451"/>
                  </a:lnTo>
                  <a:lnTo>
                    <a:pt x="2547" y="448"/>
                  </a:lnTo>
                  <a:lnTo>
                    <a:pt x="2544" y="444"/>
                  </a:lnTo>
                  <a:lnTo>
                    <a:pt x="2539" y="437"/>
                  </a:lnTo>
                  <a:lnTo>
                    <a:pt x="2534" y="429"/>
                  </a:lnTo>
                  <a:lnTo>
                    <a:pt x="2534" y="430"/>
                  </a:lnTo>
                  <a:lnTo>
                    <a:pt x="2532" y="426"/>
                  </a:lnTo>
                  <a:lnTo>
                    <a:pt x="2529" y="423"/>
                  </a:lnTo>
                  <a:lnTo>
                    <a:pt x="2523" y="416"/>
                  </a:lnTo>
                  <a:lnTo>
                    <a:pt x="2523" y="415"/>
                  </a:lnTo>
                  <a:lnTo>
                    <a:pt x="2532" y="409"/>
                  </a:lnTo>
                  <a:close/>
                  <a:moveTo>
                    <a:pt x="2581" y="476"/>
                  </a:moveTo>
                  <a:lnTo>
                    <a:pt x="2584" y="480"/>
                  </a:lnTo>
                  <a:lnTo>
                    <a:pt x="2584" y="480"/>
                  </a:lnTo>
                  <a:lnTo>
                    <a:pt x="2587" y="483"/>
                  </a:lnTo>
                  <a:lnTo>
                    <a:pt x="2589" y="487"/>
                  </a:lnTo>
                  <a:lnTo>
                    <a:pt x="2595" y="493"/>
                  </a:lnTo>
                  <a:lnTo>
                    <a:pt x="2600" y="500"/>
                  </a:lnTo>
                  <a:lnTo>
                    <a:pt x="2602" y="504"/>
                  </a:lnTo>
                  <a:lnTo>
                    <a:pt x="2605" y="507"/>
                  </a:lnTo>
                  <a:lnTo>
                    <a:pt x="2610" y="514"/>
                  </a:lnTo>
                  <a:lnTo>
                    <a:pt x="2610" y="514"/>
                  </a:lnTo>
                  <a:lnTo>
                    <a:pt x="2613" y="517"/>
                  </a:lnTo>
                  <a:lnTo>
                    <a:pt x="2605" y="523"/>
                  </a:lnTo>
                  <a:lnTo>
                    <a:pt x="2602" y="520"/>
                  </a:lnTo>
                  <a:lnTo>
                    <a:pt x="2597" y="513"/>
                  </a:lnTo>
                  <a:lnTo>
                    <a:pt x="2595" y="510"/>
                  </a:lnTo>
                  <a:lnTo>
                    <a:pt x="2592" y="507"/>
                  </a:lnTo>
                  <a:lnTo>
                    <a:pt x="2587" y="500"/>
                  </a:lnTo>
                  <a:lnTo>
                    <a:pt x="2581" y="493"/>
                  </a:lnTo>
                  <a:lnTo>
                    <a:pt x="2579" y="490"/>
                  </a:lnTo>
                  <a:lnTo>
                    <a:pt x="2576" y="486"/>
                  </a:lnTo>
                  <a:lnTo>
                    <a:pt x="2573" y="482"/>
                  </a:lnTo>
                  <a:lnTo>
                    <a:pt x="2581" y="476"/>
                  </a:lnTo>
                  <a:close/>
                  <a:moveTo>
                    <a:pt x="2632" y="541"/>
                  </a:moveTo>
                  <a:lnTo>
                    <a:pt x="2634" y="543"/>
                  </a:lnTo>
                  <a:lnTo>
                    <a:pt x="2637" y="546"/>
                  </a:lnTo>
                  <a:lnTo>
                    <a:pt x="2642" y="553"/>
                  </a:lnTo>
                  <a:lnTo>
                    <a:pt x="2642" y="553"/>
                  </a:lnTo>
                  <a:lnTo>
                    <a:pt x="2647" y="559"/>
                  </a:lnTo>
                  <a:lnTo>
                    <a:pt x="2647" y="559"/>
                  </a:lnTo>
                  <a:lnTo>
                    <a:pt x="2650" y="562"/>
                  </a:lnTo>
                  <a:lnTo>
                    <a:pt x="2652" y="565"/>
                  </a:lnTo>
                  <a:lnTo>
                    <a:pt x="2652" y="565"/>
                  </a:lnTo>
                  <a:lnTo>
                    <a:pt x="2658" y="571"/>
                  </a:lnTo>
                  <a:lnTo>
                    <a:pt x="2663" y="577"/>
                  </a:lnTo>
                  <a:lnTo>
                    <a:pt x="2665" y="580"/>
                  </a:lnTo>
                  <a:lnTo>
                    <a:pt x="2666" y="581"/>
                  </a:lnTo>
                  <a:lnTo>
                    <a:pt x="2658" y="587"/>
                  </a:lnTo>
                  <a:lnTo>
                    <a:pt x="2657" y="587"/>
                  </a:lnTo>
                  <a:lnTo>
                    <a:pt x="2658" y="587"/>
                  </a:lnTo>
                  <a:lnTo>
                    <a:pt x="2655" y="584"/>
                  </a:lnTo>
                  <a:lnTo>
                    <a:pt x="2650" y="578"/>
                  </a:lnTo>
                  <a:lnTo>
                    <a:pt x="2650" y="578"/>
                  </a:lnTo>
                  <a:lnTo>
                    <a:pt x="2644" y="571"/>
                  </a:lnTo>
                  <a:lnTo>
                    <a:pt x="2641" y="568"/>
                  </a:lnTo>
                  <a:lnTo>
                    <a:pt x="2642" y="569"/>
                  </a:lnTo>
                  <a:lnTo>
                    <a:pt x="2639" y="565"/>
                  </a:lnTo>
                  <a:lnTo>
                    <a:pt x="2634" y="559"/>
                  </a:lnTo>
                  <a:lnTo>
                    <a:pt x="2629" y="552"/>
                  </a:lnTo>
                  <a:lnTo>
                    <a:pt x="2629" y="553"/>
                  </a:lnTo>
                  <a:lnTo>
                    <a:pt x="2626" y="550"/>
                  </a:lnTo>
                  <a:lnTo>
                    <a:pt x="2625" y="548"/>
                  </a:lnTo>
                  <a:lnTo>
                    <a:pt x="2632" y="541"/>
                  </a:lnTo>
                  <a:close/>
                  <a:moveTo>
                    <a:pt x="2686" y="604"/>
                  </a:moveTo>
                  <a:lnTo>
                    <a:pt x="2689" y="607"/>
                  </a:lnTo>
                  <a:lnTo>
                    <a:pt x="2694" y="613"/>
                  </a:lnTo>
                  <a:lnTo>
                    <a:pt x="2697" y="616"/>
                  </a:lnTo>
                  <a:lnTo>
                    <a:pt x="2699" y="618"/>
                  </a:lnTo>
                  <a:lnTo>
                    <a:pt x="2699" y="618"/>
                  </a:lnTo>
                  <a:lnTo>
                    <a:pt x="2705" y="624"/>
                  </a:lnTo>
                  <a:lnTo>
                    <a:pt x="2710" y="630"/>
                  </a:lnTo>
                  <a:lnTo>
                    <a:pt x="2710" y="630"/>
                  </a:lnTo>
                  <a:lnTo>
                    <a:pt x="2713" y="633"/>
                  </a:lnTo>
                  <a:lnTo>
                    <a:pt x="2715" y="635"/>
                  </a:lnTo>
                  <a:lnTo>
                    <a:pt x="2715" y="635"/>
                  </a:lnTo>
                  <a:lnTo>
                    <a:pt x="2720" y="641"/>
                  </a:lnTo>
                  <a:lnTo>
                    <a:pt x="2722" y="642"/>
                  </a:lnTo>
                  <a:lnTo>
                    <a:pt x="2714" y="649"/>
                  </a:lnTo>
                  <a:lnTo>
                    <a:pt x="2713" y="648"/>
                  </a:lnTo>
                  <a:lnTo>
                    <a:pt x="2713" y="648"/>
                  </a:lnTo>
                  <a:lnTo>
                    <a:pt x="2707" y="642"/>
                  </a:lnTo>
                  <a:lnTo>
                    <a:pt x="2705" y="639"/>
                  </a:lnTo>
                  <a:lnTo>
                    <a:pt x="2705" y="640"/>
                  </a:lnTo>
                  <a:lnTo>
                    <a:pt x="2702" y="637"/>
                  </a:lnTo>
                  <a:lnTo>
                    <a:pt x="2697" y="631"/>
                  </a:lnTo>
                  <a:lnTo>
                    <a:pt x="2691" y="625"/>
                  </a:lnTo>
                  <a:lnTo>
                    <a:pt x="2689" y="622"/>
                  </a:lnTo>
                  <a:lnTo>
                    <a:pt x="2689" y="623"/>
                  </a:lnTo>
                  <a:lnTo>
                    <a:pt x="2686" y="620"/>
                  </a:lnTo>
                  <a:lnTo>
                    <a:pt x="2686" y="620"/>
                  </a:lnTo>
                  <a:lnTo>
                    <a:pt x="2681" y="614"/>
                  </a:lnTo>
                  <a:lnTo>
                    <a:pt x="2679" y="611"/>
                  </a:lnTo>
                  <a:lnTo>
                    <a:pt x="2686" y="604"/>
                  </a:lnTo>
                  <a:close/>
                  <a:moveTo>
                    <a:pt x="2743" y="664"/>
                  </a:moveTo>
                  <a:lnTo>
                    <a:pt x="2744" y="665"/>
                  </a:lnTo>
                  <a:lnTo>
                    <a:pt x="2746" y="667"/>
                  </a:lnTo>
                  <a:lnTo>
                    <a:pt x="2746" y="667"/>
                  </a:lnTo>
                  <a:lnTo>
                    <a:pt x="2752" y="672"/>
                  </a:lnTo>
                  <a:lnTo>
                    <a:pt x="2757" y="677"/>
                  </a:lnTo>
                  <a:lnTo>
                    <a:pt x="2760" y="680"/>
                  </a:lnTo>
                  <a:lnTo>
                    <a:pt x="2762" y="682"/>
                  </a:lnTo>
                  <a:lnTo>
                    <a:pt x="2762" y="682"/>
                  </a:lnTo>
                  <a:lnTo>
                    <a:pt x="2767" y="687"/>
                  </a:lnTo>
                  <a:lnTo>
                    <a:pt x="2773" y="692"/>
                  </a:lnTo>
                  <a:lnTo>
                    <a:pt x="2775" y="695"/>
                  </a:lnTo>
                  <a:lnTo>
                    <a:pt x="2778" y="697"/>
                  </a:lnTo>
                  <a:lnTo>
                    <a:pt x="2778" y="697"/>
                  </a:lnTo>
                  <a:lnTo>
                    <a:pt x="2781" y="700"/>
                  </a:lnTo>
                  <a:lnTo>
                    <a:pt x="2774" y="708"/>
                  </a:lnTo>
                  <a:lnTo>
                    <a:pt x="2770" y="705"/>
                  </a:lnTo>
                  <a:lnTo>
                    <a:pt x="2768" y="702"/>
                  </a:lnTo>
                  <a:lnTo>
                    <a:pt x="2766" y="699"/>
                  </a:lnTo>
                  <a:lnTo>
                    <a:pt x="2766" y="700"/>
                  </a:lnTo>
                  <a:lnTo>
                    <a:pt x="2760" y="695"/>
                  </a:lnTo>
                  <a:lnTo>
                    <a:pt x="2760" y="695"/>
                  </a:lnTo>
                  <a:lnTo>
                    <a:pt x="2755" y="690"/>
                  </a:lnTo>
                  <a:lnTo>
                    <a:pt x="2752" y="687"/>
                  </a:lnTo>
                  <a:lnTo>
                    <a:pt x="2750" y="685"/>
                  </a:lnTo>
                  <a:lnTo>
                    <a:pt x="2750" y="685"/>
                  </a:lnTo>
                  <a:lnTo>
                    <a:pt x="2745" y="680"/>
                  </a:lnTo>
                  <a:lnTo>
                    <a:pt x="2739" y="675"/>
                  </a:lnTo>
                  <a:lnTo>
                    <a:pt x="2736" y="672"/>
                  </a:lnTo>
                  <a:lnTo>
                    <a:pt x="2737" y="672"/>
                  </a:lnTo>
                  <a:lnTo>
                    <a:pt x="2736" y="672"/>
                  </a:lnTo>
                  <a:lnTo>
                    <a:pt x="2743" y="664"/>
                  </a:lnTo>
                  <a:close/>
                  <a:moveTo>
                    <a:pt x="2805" y="720"/>
                  </a:moveTo>
                  <a:lnTo>
                    <a:pt x="2806" y="723"/>
                  </a:lnTo>
                  <a:lnTo>
                    <a:pt x="2806" y="722"/>
                  </a:lnTo>
                  <a:lnTo>
                    <a:pt x="2809" y="724"/>
                  </a:lnTo>
                  <a:lnTo>
                    <a:pt x="2814" y="729"/>
                  </a:lnTo>
                  <a:lnTo>
                    <a:pt x="2814" y="729"/>
                  </a:lnTo>
                  <a:lnTo>
                    <a:pt x="2820" y="733"/>
                  </a:lnTo>
                  <a:lnTo>
                    <a:pt x="2822" y="735"/>
                  </a:lnTo>
                  <a:lnTo>
                    <a:pt x="2824" y="737"/>
                  </a:lnTo>
                  <a:lnTo>
                    <a:pt x="2824" y="737"/>
                  </a:lnTo>
                  <a:lnTo>
                    <a:pt x="2830" y="741"/>
                  </a:lnTo>
                  <a:lnTo>
                    <a:pt x="2830" y="741"/>
                  </a:lnTo>
                  <a:lnTo>
                    <a:pt x="2836" y="745"/>
                  </a:lnTo>
                  <a:lnTo>
                    <a:pt x="2838" y="748"/>
                  </a:lnTo>
                  <a:lnTo>
                    <a:pt x="2838" y="747"/>
                  </a:lnTo>
                  <a:lnTo>
                    <a:pt x="2840" y="749"/>
                  </a:lnTo>
                  <a:lnTo>
                    <a:pt x="2844" y="753"/>
                  </a:lnTo>
                  <a:lnTo>
                    <a:pt x="2838" y="761"/>
                  </a:lnTo>
                  <a:lnTo>
                    <a:pt x="2834" y="757"/>
                  </a:lnTo>
                  <a:lnTo>
                    <a:pt x="2834" y="758"/>
                  </a:lnTo>
                  <a:lnTo>
                    <a:pt x="2831" y="756"/>
                  </a:lnTo>
                  <a:lnTo>
                    <a:pt x="2829" y="753"/>
                  </a:lnTo>
                  <a:lnTo>
                    <a:pt x="2829" y="754"/>
                  </a:lnTo>
                  <a:lnTo>
                    <a:pt x="2823" y="750"/>
                  </a:lnTo>
                  <a:lnTo>
                    <a:pt x="2818" y="745"/>
                  </a:lnTo>
                  <a:lnTo>
                    <a:pt x="2815" y="743"/>
                  </a:lnTo>
                  <a:lnTo>
                    <a:pt x="2815" y="743"/>
                  </a:lnTo>
                  <a:lnTo>
                    <a:pt x="2813" y="741"/>
                  </a:lnTo>
                  <a:lnTo>
                    <a:pt x="2813" y="741"/>
                  </a:lnTo>
                  <a:lnTo>
                    <a:pt x="2808" y="736"/>
                  </a:lnTo>
                  <a:lnTo>
                    <a:pt x="2802" y="732"/>
                  </a:lnTo>
                  <a:lnTo>
                    <a:pt x="2802" y="732"/>
                  </a:lnTo>
                  <a:lnTo>
                    <a:pt x="2799" y="730"/>
                  </a:lnTo>
                  <a:lnTo>
                    <a:pt x="2797" y="728"/>
                  </a:lnTo>
                  <a:lnTo>
                    <a:pt x="2805" y="720"/>
                  </a:lnTo>
                  <a:close/>
                  <a:moveTo>
                    <a:pt x="2869" y="771"/>
                  </a:moveTo>
                  <a:lnTo>
                    <a:pt x="2871" y="772"/>
                  </a:lnTo>
                  <a:lnTo>
                    <a:pt x="2877" y="776"/>
                  </a:lnTo>
                  <a:lnTo>
                    <a:pt x="2877" y="776"/>
                  </a:lnTo>
                  <a:lnTo>
                    <a:pt x="2883" y="780"/>
                  </a:lnTo>
                  <a:lnTo>
                    <a:pt x="2885" y="782"/>
                  </a:lnTo>
                  <a:lnTo>
                    <a:pt x="2884" y="781"/>
                  </a:lnTo>
                  <a:lnTo>
                    <a:pt x="2887" y="783"/>
                  </a:lnTo>
                  <a:lnTo>
                    <a:pt x="2893" y="787"/>
                  </a:lnTo>
                  <a:lnTo>
                    <a:pt x="2892" y="787"/>
                  </a:lnTo>
                  <a:lnTo>
                    <a:pt x="2898" y="790"/>
                  </a:lnTo>
                  <a:lnTo>
                    <a:pt x="2901" y="792"/>
                  </a:lnTo>
                  <a:lnTo>
                    <a:pt x="2900" y="792"/>
                  </a:lnTo>
                  <a:lnTo>
                    <a:pt x="2903" y="793"/>
                  </a:lnTo>
                  <a:lnTo>
                    <a:pt x="2908" y="797"/>
                  </a:lnTo>
                  <a:lnTo>
                    <a:pt x="2908" y="797"/>
                  </a:lnTo>
                  <a:lnTo>
                    <a:pt x="2912" y="799"/>
                  </a:lnTo>
                  <a:lnTo>
                    <a:pt x="2907" y="808"/>
                  </a:lnTo>
                  <a:lnTo>
                    <a:pt x="2902" y="805"/>
                  </a:lnTo>
                  <a:lnTo>
                    <a:pt x="2897" y="802"/>
                  </a:lnTo>
                  <a:lnTo>
                    <a:pt x="2898" y="802"/>
                  </a:lnTo>
                  <a:lnTo>
                    <a:pt x="2895" y="801"/>
                  </a:lnTo>
                  <a:lnTo>
                    <a:pt x="2892" y="798"/>
                  </a:lnTo>
                  <a:lnTo>
                    <a:pt x="2892" y="799"/>
                  </a:lnTo>
                  <a:lnTo>
                    <a:pt x="2887" y="795"/>
                  </a:lnTo>
                  <a:lnTo>
                    <a:pt x="2881" y="792"/>
                  </a:lnTo>
                  <a:lnTo>
                    <a:pt x="2882" y="792"/>
                  </a:lnTo>
                  <a:lnTo>
                    <a:pt x="2879" y="790"/>
                  </a:lnTo>
                  <a:lnTo>
                    <a:pt x="2876" y="788"/>
                  </a:lnTo>
                  <a:lnTo>
                    <a:pt x="2877" y="788"/>
                  </a:lnTo>
                  <a:lnTo>
                    <a:pt x="2871" y="784"/>
                  </a:lnTo>
                  <a:lnTo>
                    <a:pt x="2865" y="781"/>
                  </a:lnTo>
                  <a:lnTo>
                    <a:pt x="2866" y="781"/>
                  </a:lnTo>
                  <a:lnTo>
                    <a:pt x="2864" y="780"/>
                  </a:lnTo>
                  <a:lnTo>
                    <a:pt x="2869" y="771"/>
                  </a:lnTo>
                  <a:close/>
                  <a:moveTo>
                    <a:pt x="2939" y="815"/>
                  </a:moveTo>
                  <a:lnTo>
                    <a:pt x="2939" y="815"/>
                  </a:lnTo>
                  <a:lnTo>
                    <a:pt x="2939" y="815"/>
                  </a:lnTo>
                  <a:lnTo>
                    <a:pt x="2945" y="819"/>
                  </a:lnTo>
                  <a:lnTo>
                    <a:pt x="2947" y="820"/>
                  </a:lnTo>
                  <a:lnTo>
                    <a:pt x="2947" y="820"/>
                  </a:lnTo>
                  <a:lnTo>
                    <a:pt x="2950" y="821"/>
                  </a:lnTo>
                  <a:lnTo>
                    <a:pt x="2955" y="824"/>
                  </a:lnTo>
                  <a:lnTo>
                    <a:pt x="2955" y="824"/>
                  </a:lnTo>
                  <a:lnTo>
                    <a:pt x="2960" y="827"/>
                  </a:lnTo>
                  <a:lnTo>
                    <a:pt x="2963" y="828"/>
                  </a:lnTo>
                  <a:lnTo>
                    <a:pt x="2962" y="828"/>
                  </a:lnTo>
                  <a:lnTo>
                    <a:pt x="2965" y="829"/>
                  </a:lnTo>
                  <a:lnTo>
                    <a:pt x="2971" y="832"/>
                  </a:lnTo>
                  <a:lnTo>
                    <a:pt x="2971" y="832"/>
                  </a:lnTo>
                  <a:lnTo>
                    <a:pt x="2976" y="835"/>
                  </a:lnTo>
                  <a:lnTo>
                    <a:pt x="2976" y="835"/>
                  </a:lnTo>
                  <a:lnTo>
                    <a:pt x="2979" y="836"/>
                  </a:lnTo>
                  <a:lnTo>
                    <a:pt x="2981" y="838"/>
                  </a:lnTo>
                  <a:lnTo>
                    <a:pt x="2981" y="838"/>
                  </a:lnTo>
                  <a:lnTo>
                    <a:pt x="2985" y="840"/>
                  </a:lnTo>
                  <a:lnTo>
                    <a:pt x="2980" y="849"/>
                  </a:lnTo>
                  <a:lnTo>
                    <a:pt x="2976" y="847"/>
                  </a:lnTo>
                  <a:lnTo>
                    <a:pt x="2974" y="846"/>
                  </a:lnTo>
                  <a:lnTo>
                    <a:pt x="2974" y="846"/>
                  </a:lnTo>
                  <a:lnTo>
                    <a:pt x="2971" y="844"/>
                  </a:lnTo>
                  <a:lnTo>
                    <a:pt x="2966" y="842"/>
                  </a:lnTo>
                  <a:lnTo>
                    <a:pt x="2961" y="839"/>
                  </a:lnTo>
                  <a:lnTo>
                    <a:pt x="2961" y="839"/>
                  </a:lnTo>
                  <a:lnTo>
                    <a:pt x="2958" y="838"/>
                  </a:lnTo>
                  <a:lnTo>
                    <a:pt x="2955" y="836"/>
                  </a:lnTo>
                  <a:lnTo>
                    <a:pt x="2955" y="836"/>
                  </a:lnTo>
                  <a:lnTo>
                    <a:pt x="2950" y="834"/>
                  </a:lnTo>
                  <a:lnTo>
                    <a:pt x="2945" y="831"/>
                  </a:lnTo>
                  <a:lnTo>
                    <a:pt x="2942" y="829"/>
                  </a:lnTo>
                  <a:lnTo>
                    <a:pt x="2940" y="827"/>
                  </a:lnTo>
                  <a:lnTo>
                    <a:pt x="2940" y="828"/>
                  </a:lnTo>
                  <a:lnTo>
                    <a:pt x="2934" y="825"/>
                  </a:lnTo>
                  <a:lnTo>
                    <a:pt x="2934" y="824"/>
                  </a:lnTo>
                  <a:lnTo>
                    <a:pt x="2939" y="815"/>
                  </a:lnTo>
                  <a:close/>
                  <a:moveTo>
                    <a:pt x="3013" y="853"/>
                  </a:moveTo>
                  <a:lnTo>
                    <a:pt x="3018" y="855"/>
                  </a:lnTo>
                  <a:lnTo>
                    <a:pt x="3018" y="855"/>
                  </a:lnTo>
                  <a:lnTo>
                    <a:pt x="3023" y="857"/>
                  </a:lnTo>
                  <a:lnTo>
                    <a:pt x="3025" y="858"/>
                  </a:lnTo>
                  <a:lnTo>
                    <a:pt x="3028" y="859"/>
                  </a:lnTo>
                  <a:lnTo>
                    <a:pt x="3033" y="862"/>
                  </a:lnTo>
                  <a:lnTo>
                    <a:pt x="3033" y="861"/>
                  </a:lnTo>
                  <a:lnTo>
                    <a:pt x="3039" y="864"/>
                  </a:lnTo>
                  <a:lnTo>
                    <a:pt x="3041" y="865"/>
                  </a:lnTo>
                  <a:lnTo>
                    <a:pt x="3044" y="866"/>
                  </a:lnTo>
                  <a:lnTo>
                    <a:pt x="3043" y="865"/>
                  </a:lnTo>
                  <a:lnTo>
                    <a:pt x="3049" y="868"/>
                  </a:lnTo>
                  <a:lnTo>
                    <a:pt x="3054" y="870"/>
                  </a:lnTo>
                  <a:lnTo>
                    <a:pt x="3054" y="870"/>
                  </a:lnTo>
                  <a:lnTo>
                    <a:pt x="3057" y="870"/>
                  </a:lnTo>
                  <a:lnTo>
                    <a:pt x="3060" y="872"/>
                  </a:lnTo>
                  <a:lnTo>
                    <a:pt x="3059" y="871"/>
                  </a:lnTo>
                  <a:lnTo>
                    <a:pt x="3060" y="872"/>
                  </a:lnTo>
                  <a:lnTo>
                    <a:pt x="3057" y="882"/>
                  </a:lnTo>
                  <a:lnTo>
                    <a:pt x="3055" y="881"/>
                  </a:lnTo>
                  <a:lnTo>
                    <a:pt x="3053" y="880"/>
                  </a:lnTo>
                  <a:lnTo>
                    <a:pt x="3054" y="880"/>
                  </a:lnTo>
                  <a:lnTo>
                    <a:pt x="3051" y="880"/>
                  </a:lnTo>
                  <a:lnTo>
                    <a:pt x="3045" y="877"/>
                  </a:lnTo>
                  <a:lnTo>
                    <a:pt x="3045" y="877"/>
                  </a:lnTo>
                  <a:lnTo>
                    <a:pt x="3040" y="875"/>
                  </a:lnTo>
                  <a:lnTo>
                    <a:pt x="3037" y="874"/>
                  </a:lnTo>
                  <a:lnTo>
                    <a:pt x="3034" y="873"/>
                  </a:lnTo>
                  <a:lnTo>
                    <a:pt x="3035" y="873"/>
                  </a:lnTo>
                  <a:lnTo>
                    <a:pt x="3029" y="871"/>
                  </a:lnTo>
                  <a:lnTo>
                    <a:pt x="3024" y="869"/>
                  </a:lnTo>
                  <a:lnTo>
                    <a:pt x="3021" y="868"/>
                  </a:lnTo>
                  <a:lnTo>
                    <a:pt x="3019" y="867"/>
                  </a:lnTo>
                  <a:lnTo>
                    <a:pt x="3013" y="864"/>
                  </a:lnTo>
                  <a:lnTo>
                    <a:pt x="3008" y="862"/>
                  </a:lnTo>
                  <a:lnTo>
                    <a:pt x="3013" y="853"/>
                  </a:lnTo>
                  <a:close/>
                  <a:moveTo>
                    <a:pt x="3090" y="882"/>
                  </a:moveTo>
                  <a:lnTo>
                    <a:pt x="3091" y="883"/>
                  </a:lnTo>
                  <a:lnTo>
                    <a:pt x="3096" y="885"/>
                  </a:lnTo>
                  <a:lnTo>
                    <a:pt x="3096" y="885"/>
                  </a:lnTo>
                  <a:lnTo>
                    <a:pt x="3101" y="886"/>
                  </a:lnTo>
                  <a:lnTo>
                    <a:pt x="3104" y="888"/>
                  </a:lnTo>
                  <a:lnTo>
                    <a:pt x="3103" y="887"/>
                  </a:lnTo>
                  <a:lnTo>
                    <a:pt x="3106" y="888"/>
                  </a:lnTo>
                  <a:lnTo>
                    <a:pt x="3112" y="889"/>
                  </a:lnTo>
                  <a:lnTo>
                    <a:pt x="3117" y="891"/>
                  </a:lnTo>
                  <a:lnTo>
                    <a:pt x="3117" y="891"/>
                  </a:lnTo>
                  <a:lnTo>
                    <a:pt x="3119" y="892"/>
                  </a:lnTo>
                  <a:lnTo>
                    <a:pt x="3122" y="893"/>
                  </a:lnTo>
                  <a:lnTo>
                    <a:pt x="3127" y="894"/>
                  </a:lnTo>
                  <a:lnTo>
                    <a:pt x="3132" y="896"/>
                  </a:lnTo>
                  <a:lnTo>
                    <a:pt x="3135" y="897"/>
                  </a:lnTo>
                  <a:lnTo>
                    <a:pt x="3138" y="897"/>
                  </a:lnTo>
                  <a:lnTo>
                    <a:pt x="3139" y="898"/>
                  </a:lnTo>
                  <a:lnTo>
                    <a:pt x="3136" y="908"/>
                  </a:lnTo>
                  <a:lnTo>
                    <a:pt x="3135" y="907"/>
                  </a:lnTo>
                  <a:lnTo>
                    <a:pt x="3132" y="907"/>
                  </a:lnTo>
                  <a:lnTo>
                    <a:pt x="3130" y="906"/>
                  </a:lnTo>
                  <a:lnTo>
                    <a:pt x="3124" y="904"/>
                  </a:lnTo>
                  <a:lnTo>
                    <a:pt x="3119" y="903"/>
                  </a:lnTo>
                  <a:lnTo>
                    <a:pt x="3117" y="902"/>
                  </a:lnTo>
                  <a:lnTo>
                    <a:pt x="3114" y="901"/>
                  </a:lnTo>
                  <a:lnTo>
                    <a:pt x="3108" y="900"/>
                  </a:lnTo>
                  <a:lnTo>
                    <a:pt x="3109" y="900"/>
                  </a:lnTo>
                  <a:lnTo>
                    <a:pt x="3103" y="898"/>
                  </a:lnTo>
                  <a:lnTo>
                    <a:pt x="3100" y="897"/>
                  </a:lnTo>
                  <a:lnTo>
                    <a:pt x="3097" y="896"/>
                  </a:lnTo>
                  <a:lnTo>
                    <a:pt x="3098" y="896"/>
                  </a:lnTo>
                  <a:lnTo>
                    <a:pt x="3093" y="895"/>
                  </a:lnTo>
                  <a:lnTo>
                    <a:pt x="3087" y="893"/>
                  </a:lnTo>
                  <a:lnTo>
                    <a:pt x="3088" y="893"/>
                  </a:lnTo>
                  <a:lnTo>
                    <a:pt x="3087" y="892"/>
                  </a:lnTo>
                  <a:lnTo>
                    <a:pt x="3090" y="882"/>
                  </a:lnTo>
                  <a:close/>
                </a:path>
              </a:pathLst>
            </a:custGeom>
            <a:solidFill>
              <a:srgbClr val="0000FF"/>
            </a:solidFill>
            <a:ln w="12700" cap="flat">
              <a:solidFill>
                <a:srgbClr val="0000FF"/>
              </a:solidFill>
              <a:prstDash val="solid"/>
              <a:bevel/>
              <a:headEnd/>
              <a:tailEnd/>
            </a:ln>
          </p:spPr>
          <p:txBody>
            <a:bodyPr/>
            <a:lstStyle/>
            <a:p>
              <a:endParaRPr lang="it-IT"/>
            </a:p>
          </p:txBody>
        </p:sp>
        <p:sp>
          <p:nvSpPr>
            <p:cNvPr id="2562105" name="Line 57"/>
            <p:cNvSpPr>
              <a:spLocks noChangeShapeType="1"/>
            </p:cNvSpPr>
            <p:nvPr/>
          </p:nvSpPr>
          <p:spPr bwMode="auto">
            <a:xfrm flipV="1">
              <a:off x="371" y="3185"/>
              <a:ext cx="1" cy="104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06" name="Line 58"/>
            <p:cNvSpPr>
              <a:spLocks noChangeShapeType="1"/>
            </p:cNvSpPr>
            <p:nvPr/>
          </p:nvSpPr>
          <p:spPr bwMode="auto">
            <a:xfrm flipH="1">
              <a:off x="345" y="4231"/>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07" name="Line 59"/>
            <p:cNvSpPr>
              <a:spLocks noChangeShapeType="1"/>
            </p:cNvSpPr>
            <p:nvPr/>
          </p:nvSpPr>
          <p:spPr bwMode="auto">
            <a:xfrm flipH="1">
              <a:off x="345" y="3966"/>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08" name="Line 60"/>
            <p:cNvSpPr>
              <a:spLocks noChangeShapeType="1"/>
            </p:cNvSpPr>
            <p:nvPr/>
          </p:nvSpPr>
          <p:spPr bwMode="auto">
            <a:xfrm flipH="1">
              <a:off x="345" y="3700"/>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09" name="Line 61"/>
            <p:cNvSpPr>
              <a:spLocks noChangeShapeType="1"/>
            </p:cNvSpPr>
            <p:nvPr/>
          </p:nvSpPr>
          <p:spPr bwMode="auto">
            <a:xfrm flipH="1">
              <a:off x="345" y="3434"/>
              <a:ext cx="26"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10" name="Line 62"/>
            <p:cNvSpPr>
              <a:spLocks noChangeShapeType="1"/>
            </p:cNvSpPr>
            <p:nvPr/>
          </p:nvSpPr>
          <p:spPr bwMode="auto">
            <a:xfrm flipH="1">
              <a:off x="354" y="4099"/>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11" name="Line 63"/>
            <p:cNvSpPr>
              <a:spLocks noChangeShapeType="1"/>
            </p:cNvSpPr>
            <p:nvPr/>
          </p:nvSpPr>
          <p:spPr bwMode="auto">
            <a:xfrm flipH="1">
              <a:off x="354" y="3833"/>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12" name="Line 64"/>
            <p:cNvSpPr>
              <a:spLocks noChangeShapeType="1"/>
            </p:cNvSpPr>
            <p:nvPr/>
          </p:nvSpPr>
          <p:spPr bwMode="auto">
            <a:xfrm flipH="1">
              <a:off x="354" y="3567"/>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13" name="Line 65"/>
            <p:cNvSpPr>
              <a:spLocks noChangeShapeType="1"/>
            </p:cNvSpPr>
            <p:nvPr/>
          </p:nvSpPr>
          <p:spPr bwMode="auto">
            <a:xfrm flipH="1">
              <a:off x="354" y="3301"/>
              <a:ext cx="17"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14" name="Rectangle 66"/>
            <p:cNvSpPr>
              <a:spLocks noChangeArrowheads="1"/>
            </p:cNvSpPr>
            <p:nvPr/>
          </p:nvSpPr>
          <p:spPr bwMode="auto">
            <a:xfrm>
              <a:off x="285" y="4188"/>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a:t>
              </a:r>
              <a:endParaRPr lang="it-IT" altLang="it-IT"/>
            </a:p>
          </p:txBody>
        </p:sp>
        <p:sp>
          <p:nvSpPr>
            <p:cNvPr id="2562115" name="Rectangle 67"/>
            <p:cNvSpPr>
              <a:spLocks noChangeArrowheads="1"/>
            </p:cNvSpPr>
            <p:nvPr/>
          </p:nvSpPr>
          <p:spPr bwMode="auto">
            <a:xfrm>
              <a:off x="219" y="3918"/>
              <a:ext cx="10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0.1</a:t>
              </a:r>
              <a:endParaRPr lang="it-IT" altLang="it-IT"/>
            </a:p>
          </p:txBody>
        </p:sp>
        <p:sp>
          <p:nvSpPr>
            <p:cNvPr id="2562116" name="Rectangle 68"/>
            <p:cNvSpPr>
              <a:spLocks noChangeArrowheads="1"/>
            </p:cNvSpPr>
            <p:nvPr/>
          </p:nvSpPr>
          <p:spPr bwMode="auto">
            <a:xfrm>
              <a:off x="219" y="3654"/>
              <a:ext cx="10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0.2</a:t>
              </a:r>
              <a:endParaRPr lang="it-IT" altLang="it-IT"/>
            </a:p>
          </p:txBody>
        </p:sp>
        <p:sp>
          <p:nvSpPr>
            <p:cNvPr id="2562117" name="Rectangle 69"/>
            <p:cNvSpPr>
              <a:spLocks noChangeArrowheads="1"/>
            </p:cNvSpPr>
            <p:nvPr/>
          </p:nvSpPr>
          <p:spPr bwMode="auto">
            <a:xfrm>
              <a:off x="219" y="3390"/>
              <a:ext cx="10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0.3</a:t>
              </a:r>
              <a:endParaRPr lang="it-IT" altLang="it-IT"/>
            </a:p>
          </p:txBody>
        </p:sp>
        <p:sp>
          <p:nvSpPr>
            <p:cNvPr id="2562118" name="Line 70"/>
            <p:cNvSpPr>
              <a:spLocks noChangeShapeType="1"/>
            </p:cNvSpPr>
            <p:nvPr/>
          </p:nvSpPr>
          <p:spPr bwMode="auto">
            <a:xfrm>
              <a:off x="371" y="4231"/>
              <a:ext cx="3149" cy="1"/>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19" name="Line 71"/>
            <p:cNvSpPr>
              <a:spLocks noChangeShapeType="1"/>
            </p:cNvSpPr>
            <p:nvPr/>
          </p:nvSpPr>
          <p:spPr bwMode="auto">
            <a:xfrm>
              <a:off x="572"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0" name="Line 72"/>
            <p:cNvSpPr>
              <a:spLocks noChangeShapeType="1"/>
            </p:cNvSpPr>
            <p:nvPr/>
          </p:nvSpPr>
          <p:spPr bwMode="auto">
            <a:xfrm>
              <a:off x="917"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1" name="Line 73"/>
            <p:cNvSpPr>
              <a:spLocks noChangeShapeType="1"/>
            </p:cNvSpPr>
            <p:nvPr/>
          </p:nvSpPr>
          <p:spPr bwMode="auto">
            <a:xfrm>
              <a:off x="1262"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2" name="Line 74"/>
            <p:cNvSpPr>
              <a:spLocks noChangeShapeType="1"/>
            </p:cNvSpPr>
            <p:nvPr/>
          </p:nvSpPr>
          <p:spPr bwMode="auto">
            <a:xfrm>
              <a:off x="1607"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3" name="Line 75"/>
            <p:cNvSpPr>
              <a:spLocks noChangeShapeType="1"/>
            </p:cNvSpPr>
            <p:nvPr/>
          </p:nvSpPr>
          <p:spPr bwMode="auto">
            <a:xfrm>
              <a:off x="1952"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4" name="Line 76"/>
            <p:cNvSpPr>
              <a:spLocks noChangeShapeType="1"/>
            </p:cNvSpPr>
            <p:nvPr/>
          </p:nvSpPr>
          <p:spPr bwMode="auto">
            <a:xfrm>
              <a:off x="2297"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5" name="Line 77"/>
            <p:cNvSpPr>
              <a:spLocks noChangeShapeType="1"/>
            </p:cNvSpPr>
            <p:nvPr/>
          </p:nvSpPr>
          <p:spPr bwMode="auto">
            <a:xfrm>
              <a:off x="2642"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6" name="Line 78"/>
            <p:cNvSpPr>
              <a:spLocks noChangeShapeType="1"/>
            </p:cNvSpPr>
            <p:nvPr/>
          </p:nvSpPr>
          <p:spPr bwMode="auto">
            <a:xfrm>
              <a:off x="2988"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7" name="Line 79"/>
            <p:cNvSpPr>
              <a:spLocks noChangeShapeType="1"/>
            </p:cNvSpPr>
            <p:nvPr/>
          </p:nvSpPr>
          <p:spPr bwMode="auto">
            <a:xfrm>
              <a:off x="3333" y="4231"/>
              <a:ext cx="1" cy="26"/>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8" name="Line 80"/>
            <p:cNvSpPr>
              <a:spLocks noChangeShapeType="1"/>
            </p:cNvSpPr>
            <p:nvPr/>
          </p:nvSpPr>
          <p:spPr bwMode="auto">
            <a:xfrm>
              <a:off x="399"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29" name="Line 81"/>
            <p:cNvSpPr>
              <a:spLocks noChangeShapeType="1"/>
            </p:cNvSpPr>
            <p:nvPr/>
          </p:nvSpPr>
          <p:spPr bwMode="auto">
            <a:xfrm>
              <a:off x="744"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0" name="Line 82"/>
            <p:cNvSpPr>
              <a:spLocks noChangeShapeType="1"/>
            </p:cNvSpPr>
            <p:nvPr/>
          </p:nvSpPr>
          <p:spPr bwMode="auto">
            <a:xfrm>
              <a:off x="1089"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1" name="Line 83"/>
            <p:cNvSpPr>
              <a:spLocks noChangeShapeType="1"/>
            </p:cNvSpPr>
            <p:nvPr/>
          </p:nvSpPr>
          <p:spPr bwMode="auto">
            <a:xfrm>
              <a:off x="1434"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2" name="Line 84"/>
            <p:cNvSpPr>
              <a:spLocks noChangeShapeType="1"/>
            </p:cNvSpPr>
            <p:nvPr/>
          </p:nvSpPr>
          <p:spPr bwMode="auto">
            <a:xfrm>
              <a:off x="1779"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3" name="Line 85"/>
            <p:cNvSpPr>
              <a:spLocks noChangeShapeType="1"/>
            </p:cNvSpPr>
            <p:nvPr/>
          </p:nvSpPr>
          <p:spPr bwMode="auto">
            <a:xfrm>
              <a:off x="2125"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4" name="Line 86"/>
            <p:cNvSpPr>
              <a:spLocks noChangeShapeType="1"/>
            </p:cNvSpPr>
            <p:nvPr/>
          </p:nvSpPr>
          <p:spPr bwMode="auto">
            <a:xfrm>
              <a:off x="2470"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5" name="Line 87"/>
            <p:cNvSpPr>
              <a:spLocks noChangeShapeType="1"/>
            </p:cNvSpPr>
            <p:nvPr/>
          </p:nvSpPr>
          <p:spPr bwMode="auto">
            <a:xfrm>
              <a:off x="2815"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6" name="Line 88"/>
            <p:cNvSpPr>
              <a:spLocks noChangeShapeType="1"/>
            </p:cNvSpPr>
            <p:nvPr/>
          </p:nvSpPr>
          <p:spPr bwMode="auto">
            <a:xfrm>
              <a:off x="3160"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7" name="Line 89"/>
            <p:cNvSpPr>
              <a:spLocks noChangeShapeType="1"/>
            </p:cNvSpPr>
            <p:nvPr/>
          </p:nvSpPr>
          <p:spPr bwMode="auto">
            <a:xfrm>
              <a:off x="3505" y="4231"/>
              <a:ext cx="1" cy="1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138" name="Rectangle 90"/>
            <p:cNvSpPr>
              <a:spLocks noChangeArrowheads="1"/>
            </p:cNvSpPr>
            <p:nvPr/>
          </p:nvSpPr>
          <p:spPr bwMode="auto">
            <a:xfrm>
              <a:off x="531" y="4260"/>
              <a:ext cx="7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-3</a:t>
              </a:r>
              <a:endParaRPr lang="it-IT" altLang="it-IT"/>
            </a:p>
          </p:txBody>
        </p:sp>
        <p:sp>
          <p:nvSpPr>
            <p:cNvPr id="2562139" name="Rectangle 91"/>
            <p:cNvSpPr>
              <a:spLocks noChangeArrowheads="1"/>
            </p:cNvSpPr>
            <p:nvPr/>
          </p:nvSpPr>
          <p:spPr bwMode="auto">
            <a:xfrm>
              <a:off x="873" y="4260"/>
              <a:ext cx="7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-2</a:t>
              </a:r>
              <a:endParaRPr lang="it-IT" altLang="it-IT"/>
            </a:p>
          </p:txBody>
        </p:sp>
        <p:sp>
          <p:nvSpPr>
            <p:cNvPr id="2562140" name="Rectangle 92"/>
            <p:cNvSpPr>
              <a:spLocks noChangeArrowheads="1"/>
            </p:cNvSpPr>
            <p:nvPr/>
          </p:nvSpPr>
          <p:spPr bwMode="auto">
            <a:xfrm>
              <a:off x="1221" y="4260"/>
              <a:ext cx="7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-1</a:t>
              </a:r>
              <a:endParaRPr lang="it-IT" altLang="it-IT"/>
            </a:p>
          </p:txBody>
        </p:sp>
        <p:sp>
          <p:nvSpPr>
            <p:cNvPr id="2562141" name="Rectangle 93"/>
            <p:cNvSpPr>
              <a:spLocks noChangeArrowheads="1"/>
            </p:cNvSpPr>
            <p:nvPr/>
          </p:nvSpPr>
          <p:spPr bwMode="auto">
            <a:xfrm>
              <a:off x="1587" y="426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0</a:t>
              </a:r>
              <a:endParaRPr lang="it-IT" altLang="it-IT"/>
            </a:p>
          </p:txBody>
        </p:sp>
        <p:sp>
          <p:nvSpPr>
            <p:cNvPr id="2562142" name="Rectangle 94"/>
            <p:cNvSpPr>
              <a:spLocks noChangeArrowheads="1"/>
            </p:cNvSpPr>
            <p:nvPr/>
          </p:nvSpPr>
          <p:spPr bwMode="auto">
            <a:xfrm>
              <a:off x="1935" y="426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1</a:t>
              </a:r>
              <a:endParaRPr lang="it-IT" altLang="it-IT"/>
            </a:p>
          </p:txBody>
        </p:sp>
        <p:sp>
          <p:nvSpPr>
            <p:cNvPr id="2562143" name="Rectangle 95"/>
            <p:cNvSpPr>
              <a:spLocks noChangeArrowheads="1"/>
            </p:cNvSpPr>
            <p:nvPr/>
          </p:nvSpPr>
          <p:spPr bwMode="auto">
            <a:xfrm>
              <a:off x="2283" y="426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2</a:t>
              </a:r>
              <a:endParaRPr lang="it-IT" altLang="it-IT"/>
            </a:p>
          </p:txBody>
        </p:sp>
        <p:sp>
          <p:nvSpPr>
            <p:cNvPr id="2562144" name="Rectangle 96"/>
            <p:cNvSpPr>
              <a:spLocks noChangeArrowheads="1"/>
            </p:cNvSpPr>
            <p:nvPr/>
          </p:nvSpPr>
          <p:spPr bwMode="auto">
            <a:xfrm>
              <a:off x="2625" y="426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3</a:t>
              </a:r>
              <a:endParaRPr lang="it-IT" altLang="it-IT"/>
            </a:p>
          </p:txBody>
        </p:sp>
        <p:sp>
          <p:nvSpPr>
            <p:cNvPr id="2562145" name="Rectangle 97"/>
            <p:cNvSpPr>
              <a:spLocks noChangeArrowheads="1"/>
            </p:cNvSpPr>
            <p:nvPr/>
          </p:nvSpPr>
          <p:spPr bwMode="auto">
            <a:xfrm>
              <a:off x="2967" y="426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4</a:t>
              </a:r>
              <a:endParaRPr lang="it-IT" altLang="it-IT"/>
            </a:p>
          </p:txBody>
        </p:sp>
        <p:sp>
          <p:nvSpPr>
            <p:cNvPr id="2562146" name="Rectangle 98"/>
            <p:cNvSpPr>
              <a:spLocks noChangeArrowheads="1"/>
            </p:cNvSpPr>
            <p:nvPr/>
          </p:nvSpPr>
          <p:spPr bwMode="auto">
            <a:xfrm>
              <a:off x="3315" y="4260"/>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800" b="0">
                  <a:solidFill>
                    <a:srgbClr val="000000"/>
                  </a:solidFill>
                  <a:latin typeface="Lucida Sans Unicode" panose="020B0602030504020204" pitchFamily="34" charset="0"/>
                </a:rPr>
                <a:t>5</a:t>
              </a:r>
              <a:endParaRPr lang="it-IT" altLang="it-IT"/>
            </a:p>
          </p:txBody>
        </p:sp>
        <p:sp>
          <p:nvSpPr>
            <p:cNvPr id="2562147" name="Line 99"/>
            <p:cNvSpPr>
              <a:spLocks noChangeShapeType="1"/>
            </p:cNvSpPr>
            <p:nvPr/>
          </p:nvSpPr>
          <p:spPr bwMode="auto">
            <a:xfrm>
              <a:off x="2204" y="3161"/>
              <a:ext cx="1" cy="1070"/>
            </a:xfrm>
            <a:prstGeom prst="line">
              <a:avLst/>
            </a:prstGeom>
            <a:noFill/>
            <a:ln w="1270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562148" name="Text Box 100"/>
          <p:cNvSpPr txBox="1">
            <a:spLocks noChangeArrowheads="1"/>
          </p:cNvSpPr>
          <p:nvPr/>
        </p:nvSpPr>
        <p:spPr bwMode="auto">
          <a:xfrm>
            <a:off x="6164263" y="1435100"/>
            <a:ext cx="2732087"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r>
              <a:rPr lang="it-IT" altLang="it-IT">
                <a:solidFill>
                  <a:schemeClr val="bg2"/>
                </a:solidFill>
              </a:rPr>
              <a:t>* </a:t>
            </a:r>
            <a:r>
              <a:rPr lang="it-IT" altLang="it-IT" i="1">
                <a:solidFill>
                  <a:schemeClr val="bg2"/>
                </a:solidFill>
              </a:rPr>
              <a:t>d</a:t>
            </a:r>
            <a:r>
              <a:rPr lang="it-IT" altLang="it-IT">
                <a:solidFill>
                  <a:schemeClr val="bg2"/>
                </a:solidFill>
              </a:rPr>
              <a:t> di Cohen= misura della grandezza dell’effetto, corrisponde alla differenza standardizzata tra le medie</a:t>
            </a:r>
          </a:p>
        </p:txBody>
      </p:sp>
    </p:spTree>
    <p:extLst>
      <p:ext uri="{BB962C8B-B14F-4D97-AF65-F5344CB8AC3E}">
        <p14:creationId xmlns:p14="http://schemas.microsoft.com/office/powerpoint/2010/main" val="4066958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2053">
                                            <p:txEl>
                                              <p:pRg st="0" end="0"/>
                                            </p:txEl>
                                          </p:spTgt>
                                        </p:tgtEl>
                                        <p:attrNameLst>
                                          <p:attrName>style.visibility</p:attrName>
                                        </p:attrNameLst>
                                      </p:cBhvr>
                                      <p:to>
                                        <p:strVal val="visible"/>
                                      </p:to>
                                    </p:set>
                                    <p:animEffect transition="in" filter="wipe(left)">
                                      <p:cBhvr>
                                        <p:cTn id="7" dur="500"/>
                                        <p:tgtEl>
                                          <p:spTgt spid="25620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2051">
                                            <p:txEl>
                                              <p:pRg st="0" end="0"/>
                                            </p:txEl>
                                          </p:spTgt>
                                        </p:tgtEl>
                                        <p:attrNameLst>
                                          <p:attrName>style.visibility</p:attrName>
                                        </p:attrNameLst>
                                      </p:cBhvr>
                                      <p:to>
                                        <p:strVal val="visible"/>
                                      </p:to>
                                    </p:set>
                                    <p:animEffect transition="in" filter="wipe(left)">
                                      <p:cBhvr>
                                        <p:cTn id="12" dur="500"/>
                                        <p:tgtEl>
                                          <p:spTgt spid="256205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62054"/>
                                        </p:tgtEl>
                                        <p:attrNameLst>
                                          <p:attrName>style.visibility</p:attrName>
                                        </p:attrNameLst>
                                      </p:cBhvr>
                                      <p:to>
                                        <p:strVal val="visible"/>
                                      </p:to>
                                    </p:set>
                                    <p:animEffect transition="in" filter="fade">
                                      <p:cBhvr>
                                        <p:cTn id="17" dur="1000"/>
                                        <p:tgtEl>
                                          <p:spTgt spid="25620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2052">
                                            <p:txEl>
                                              <p:pRg st="0" end="0"/>
                                            </p:txEl>
                                          </p:spTgt>
                                        </p:tgtEl>
                                        <p:attrNameLst>
                                          <p:attrName>style.visibility</p:attrName>
                                        </p:attrNameLst>
                                      </p:cBhvr>
                                      <p:to>
                                        <p:strVal val="visible"/>
                                      </p:to>
                                    </p:set>
                                    <p:animEffect transition="in" filter="wipe(left)">
                                      <p:cBhvr>
                                        <p:cTn id="22" dur="500"/>
                                        <p:tgtEl>
                                          <p:spTgt spid="256205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562097"/>
                                        </p:tgtEl>
                                        <p:attrNameLst>
                                          <p:attrName>style.visibility</p:attrName>
                                        </p:attrNameLst>
                                      </p:cBhvr>
                                      <p:to>
                                        <p:strVal val="visible"/>
                                      </p:to>
                                    </p:set>
                                    <p:animEffect transition="in" filter="fade">
                                      <p:cBhvr>
                                        <p:cTn id="27" dur="1000"/>
                                        <p:tgtEl>
                                          <p:spTgt spid="256209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62053">
                                            <p:txEl>
                                              <p:pRg st="2" end="2"/>
                                            </p:txEl>
                                          </p:spTgt>
                                        </p:tgtEl>
                                        <p:attrNameLst>
                                          <p:attrName>style.visibility</p:attrName>
                                        </p:attrNameLst>
                                      </p:cBhvr>
                                      <p:to>
                                        <p:strVal val="visible"/>
                                      </p:to>
                                    </p:set>
                                    <p:animEffect transition="in" filter="wipe(left)">
                                      <p:cBhvr>
                                        <p:cTn id="32" dur="500"/>
                                        <p:tgtEl>
                                          <p:spTgt spid="2562053">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62053">
                                            <p:txEl>
                                              <p:pRg st="4" end="4"/>
                                            </p:txEl>
                                          </p:spTgt>
                                        </p:tgtEl>
                                        <p:attrNameLst>
                                          <p:attrName>style.visibility</p:attrName>
                                        </p:attrNameLst>
                                      </p:cBhvr>
                                      <p:to>
                                        <p:strVal val="visible"/>
                                      </p:to>
                                    </p:set>
                                    <p:animEffect transition="in" filter="wipe(left)">
                                      <p:cBhvr>
                                        <p:cTn id="37" dur="500"/>
                                        <p:tgtEl>
                                          <p:spTgt spid="25620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051" grpId="0" build="p"/>
      <p:bldP spid="2562052" grpId="0" build="p"/>
      <p:bldP spid="256205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4098" name="Rectangle 2"/>
          <p:cNvSpPr>
            <a:spLocks noGrp="1" noChangeArrowheads="1"/>
          </p:cNvSpPr>
          <p:nvPr>
            <p:ph type="title"/>
          </p:nvPr>
        </p:nvSpPr>
        <p:spPr>
          <a:xfrm>
            <a:off x="323850" y="133350"/>
            <a:ext cx="8323263"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Minaccia 1:                                </a:t>
            </a:r>
            <a:r>
              <a:rPr lang="it-IT" altLang="it-IT" sz="4000" b="1">
                <a:solidFill>
                  <a:srgbClr val="FF9900"/>
                </a:solidFill>
              </a:rPr>
              <a:t>bassa potenza statistica (</a:t>
            </a:r>
            <a:r>
              <a:rPr lang="it-IT" altLang="it-IT" sz="4000" b="1" i="1">
                <a:solidFill>
                  <a:srgbClr val="FF9900"/>
                </a:solidFill>
              </a:rPr>
              <a:t>d*</a:t>
            </a:r>
            <a:r>
              <a:rPr lang="it-IT" altLang="it-IT" sz="4000" b="1">
                <a:solidFill>
                  <a:srgbClr val="FF9900"/>
                </a:solidFill>
              </a:rPr>
              <a:t>= 0.5) </a:t>
            </a:r>
          </a:p>
        </p:txBody>
      </p:sp>
      <p:grpSp>
        <p:nvGrpSpPr>
          <p:cNvPr id="2564099" name="Group 3"/>
          <p:cNvGrpSpPr>
            <a:grpSpLocks/>
          </p:cNvGrpSpPr>
          <p:nvPr/>
        </p:nvGrpSpPr>
        <p:grpSpPr bwMode="auto">
          <a:xfrm>
            <a:off x="0" y="1847850"/>
            <a:ext cx="5908675" cy="3584575"/>
            <a:chOff x="0" y="1164"/>
            <a:chExt cx="3722" cy="2258"/>
          </a:xfrm>
        </p:grpSpPr>
        <p:sp>
          <p:nvSpPr>
            <p:cNvPr id="2564100" name="AutoShape 4"/>
            <p:cNvSpPr>
              <a:spLocks noChangeAspect="1" noChangeArrowheads="1" noTextEdit="1"/>
            </p:cNvSpPr>
            <p:nvPr/>
          </p:nvSpPr>
          <p:spPr bwMode="auto">
            <a:xfrm>
              <a:off x="0" y="1266"/>
              <a:ext cx="372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4101" name="Rectangle 5"/>
            <p:cNvSpPr>
              <a:spLocks noChangeArrowheads="1"/>
            </p:cNvSpPr>
            <p:nvPr/>
          </p:nvSpPr>
          <p:spPr bwMode="auto">
            <a:xfrm>
              <a:off x="960" y="1164"/>
              <a:ext cx="2076"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buClr>
                  <a:schemeClr val="accent2"/>
                </a:buClr>
                <a:buFont typeface="Wingdings" panose="05000000000000000000" pitchFamily="2" charset="2"/>
                <a:buNone/>
              </a:pPr>
              <a:r>
                <a:rPr lang="en-US" altLang="it-IT" sz="2600" b="0">
                  <a:solidFill>
                    <a:srgbClr val="000000"/>
                  </a:solidFill>
                  <a:latin typeface="Symbol" panose="05050102010706020507" pitchFamily="18" charset="2"/>
                </a:rPr>
                <a:t>a= </a:t>
              </a:r>
              <a:r>
                <a:rPr lang="en-US" altLang="it-IT" sz="2600" b="0">
                  <a:solidFill>
                    <a:srgbClr val="000000"/>
                  </a:solidFill>
                </a:rPr>
                <a:t>0.05, </a:t>
              </a:r>
              <a:r>
                <a:rPr lang="en-US" altLang="it-IT" sz="2600" b="0" i="1">
                  <a:solidFill>
                    <a:srgbClr val="000000"/>
                  </a:solidFill>
                </a:rPr>
                <a:t>d</a:t>
              </a:r>
              <a:r>
                <a:rPr lang="en-US" altLang="it-IT" sz="2600" b="0">
                  <a:solidFill>
                    <a:srgbClr val="000000"/>
                  </a:solidFill>
                </a:rPr>
                <a:t>= 0.5</a:t>
              </a:r>
              <a:endParaRPr lang="en-US" altLang="it-IT" sz="2600">
                <a:sym typeface="Wingdings" panose="05000000000000000000" pitchFamily="2" charset="2"/>
              </a:endParaRPr>
            </a:p>
          </p:txBody>
        </p:sp>
        <p:grpSp>
          <p:nvGrpSpPr>
            <p:cNvPr id="2564102" name="Group 6"/>
            <p:cNvGrpSpPr>
              <a:grpSpLocks/>
            </p:cNvGrpSpPr>
            <p:nvPr/>
          </p:nvGrpSpPr>
          <p:grpSpPr bwMode="auto">
            <a:xfrm>
              <a:off x="60" y="1495"/>
              <a:ext cx="3517" cy="1927"/>
              <a:chOff x="60" y="1495"/>
              <a:chExt cx="3517" cy="1927"/>
            </a:xfrm>
          </p:grpSpPr>
          <p:sp>
            <p:nvSpPr>
              <p:cNvPr id="2564103" name="Rectangle 7"/>
              <p:cNvSpPr>
                <a:spLocks noChangeArrowheads="1"/>
              </p:cNvSpPr>
              <p:nvPr/>
            </p:nvSpPr>
            <p:spPr bwMode="auto">
              <a:xfrm>
                <a:off x="1600" y="3250"/>
                <a:ext cx="81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800" b="0">
                    <a:solidFill>
                      <a:srgbClr val="000000"/>
                    </a:solidFill>
                    <a:latin typeface="Lucida Sans Unicode" panose="020B0602030504020204" pitchFamily="34" charset="0"/>
                  </a:rPr>
                  <a:t>Power (1-</a:t>
                </a:r>
                <a:r>
                  <a:rPr lang="it-IT" altLang="it-IT" sz="1800" b="0">
                    <a:solidFill>
                      <a:srgbClr val="000000"/>
                    </a:solidFill>
                    <a:latin typeface="Symbol" panose="05050102010706020507" pitchFamily="18" charset="2"/>
                  </a:rPr>
                  <a:t>b</a:t>
                </a:r>
                <a:r>
                  <a:rPr lang="it-IT" altLang="it-IT" sz="1800" b="0">
                    <a:solidFill>
                      <a:srgbClr val="000000"/>
                    </a:solidFill>
                    <a:latin typeface="Lucida Sans Unicode" panose="020B0602030504020204" pitchFamily="34" charset="0"/>
                  </a:rPr>
                  <a:t>)</a:t>
                </a:r>
                <a:endParaRPr lang="it-IT" altLang="it-IT" sz="1800"/>
              </a:p>
            </p:txBody>
          </p:sp>
          <p:sp>
            <p:nvSpPr>
              <p:cNvPr id="2564104" name="Rectangle 8"/>
              <p:cNvSpPr>
                <a:spLocks noChangeArrowheads="1"/>
              </p:cNvSpPr>
              <p:nvPr/>
            </p:nvSpPr>
            <p:spPr bwMode="auto">
              <a:xfrm>
                <a:off x="390" y="1561"/>
                <a:ext cx="3187" cy="150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564105" name="Freeform 9"/>
              <p:cNvSpPr>
                <a:spLocks noEditPoints="1"/>
              </p:cNvSpPr>
              <p:nvPr/>
            </p:nvSpPr>
            <p:spPr bwMode="auto">
              <a:xfrm>
                <a:off x="390" y="3050"/>
                <a:ext cx="3187" cy="5"/>
              </a:xfrm>
              <a:custGeom>
                <a:avLst/>
                <a:gdLst>
                  <a:gd name="T0" fmla="*/ 39 w 3331"/>
                  <a:gd name="T1" fmla="*/ 5 h 5"/>
                  <a:gd name="T2" fmla="*/ 114 w 3331"/>
                  <a:gd name="T3" fmla="*/ 5 h 5"/>
                  <a:gd name="T4" fmla="*/ 174 w 3331"/>
                  <a:gd name="T5" fmla="*/ 0 h 5"/>
                  <a:gd name="T6" fmla="*/ 219 w 3331"/>
                  <a:gd name="T7" fmla="*/ 0 h 5"/>
                  <a:gd name="T8" fmla="*/ 258 w 3331"/>
                  <a:gd name="T9" fmla="*/ 0 h 5"/>
                  <a:gd name="T10" fmla="*/ 318 w 3331"/>
                  <a:gd name="T11" fmla="*/ 5 h 5"/>
                  <a:gd name="T12" fmla="*/ 393 w 3331"/>
                  <a:gd name="T13" fmla="*/ 5 h 5"/>
                  <a:gd name="T14" fmla="*/ 452 w 3331"/>
                  <a:gd name="T15" fmla="*/ 0 h 5"/>
                  <a:gd name="T16" fmla="*/ 497 w 3331"/>
                  <a:gd name="T17" fmla="*/ 0 h 5"/>
                  <a:gd name="T18" fmla="*/ 537 w 3331"/>
                  <a:gd name="T19" fmla="*/ 0 h 5"/>
                  <a:gd name="T20" fmla="*/ 597 w 3331"/>
                  <a:gd name="T21" fmla="*/ 5 h 5"/>
                  <a:gd name="T22" fmla="*/ 671 w 3331"/>
                  <a:gd name="T23" fmla="*/ 5 h 5"/>
                  <a:gd name="T24" fmla="*/ 731 w 3331"/>
                  <a:gd name="T25" fmla="*/ 0 h 5"/>
                  <a:gd name="T26" fmla="*/ 776 w 3331"/>
                  <a:gd name="T27" fmla="*/ 0 h 5"/>
                  <a:gd name="T28" fmla="*/ 816 w 3331"/>
                  <a:gd name="T29" fmla="*/ 0 h 5"/>
                  <a:gd name="T30" fmla="*/ 875 w 3331"/>
                  <a:gd name="T31" fmla="*/ 5 h 5"/>
                  <a:gd name="T32" fmla="*/ 950 w 3331"/>
                  <a:gd name="T33" fmla="*/ 5 h 5"/>
                  <a:gd name="T34" fmla="*/ 1010 w 3331"/>
                  <a:gd name="T35" fmla="*/ 0 h 5"/>
                  <a:gd name="T36" fmla="*/ 1054 w 3331"/>
                  <a:gd name="T37" fmla="*/ 0 h 5"/>
                  <a:gd name="T38" fmla="*/ 1094 w 3331"/>
                  <a:gd name="T39" fmla="*/ 0 h 5"/>
                  <a:gd name="T40" fmla="*/ 1154 w 3331"/>
                  <a:gd name="T41" fmla="*/ 5 h 5"/>
                  <a:gd name="T42" fmla="*/ 1229 w 3331"/>
                  <a:gd name="T43" fmla="*/ 5 h 5"/>
                  <a:gd name="T44" fmla="*/ 1288 w 3331"/>
                  <a:gd name="T45" fmla="*/ 0 h 5"/>
                  <a:gd name="T46" fmla="*/ 1333 w 3331"/>
                  <a:gd name="T47" fmla="*/ 0 h 5"/>
                  <a:gd name="T48" fmla="*/ 1373 w 3331"/>
                  <a:gd name="T49" fmla="*/ 0 h 5"/>
                  <a:gd name="T50" fmla="*/ 1433 w 3331"/>
                  <a:gd name="T51" fmla="*/ 5 h 5"/>
                  <a:gd name="T52" fmla="*/ 1507 w 3331"/>
                  <a:gd name="T53" fmla="*/ 5 h 5"/>
                  <a:gd name="T54" fmla="*/ 1567 w 3331"/>
                  <a:gd name="T55" fmla="*/ 0 h 5"/>
                  <a:gd name="T56" fmla="*/ 1612 w 3331"/>
                  <a:gd name="T57" fmla="*/ 0 h 5"/>
                  <a:gd name="T58" fmla="*/ 1652 w 3331"/>
                  <a:gd name="T59" fmla="*/ 0 h 5"/>
                  <a:gd name="T60" fmla="*/ 1711 w 3331"/>
                  <a:gd name="T61" fmla="*/ 5 h 5"/>
                  <a:gd name="T62" fmla="*/ 1786 w 3331"/>
                  <a:gd name="T63" fmla="*/ 5 h 5"/>
                  <a:gd name="T64" fmla="*/ 1846 w 3331"/>
                  <a:gd name="T65" fmla="*/ 0 h 5"/>
                  <a:gd name="T66" fmla="*/ 1890 w 3331"/>
                  <a:gd name="T67" fmla="*/ 0 h 5"/>
                  <a:gd name="T68" fmla="*/ 1930 w 3331"/>
                  <a:gd name="T69" fmla="*/ 0 h 5"/>
                  <a:gd name="T70" fmla="*/ 1990 w 3331"/>
                  <a:gd name="T71" fmla="*/ 5 h 5"/>
                  <a:gd name="T72" fmla="*/ 2065 w 3331"/>
                  <a:gd name="T73" fmla="*/ 5 h 5"/>
                  <a:gd name="T74" fmla="*/ 2124 w 3331"/>
                  <a:gd name="T75" fmla="*/ 0 h 5"/>
                  <a:gd name="T76" fmla="*/ 2169 w 3331"/>
                  <a:gd name="T77" fmla="*/ 0 h 5"/>
                  <a:gd name="T78" fmla="*/ 2209 w 3331"/>
                  <a:gd name="T79" fmla="*/ 0 h 5"/>
                  <a:gd name="T80" fmla="*/ 2269 w 3331"/>
                  <a:gd name="T81" fmla="*/ 5 h 5"/>
                  <a:gd name="T82" fmla="*/ 2343 w 3331"/>
                  <a:gd name="T83" fmla="*/ 5 h 5"/>
                  <a:gd name="T84" fmla="*/ 2403 w 3331"/>
                  <a:gd name="T85" fmla="*/ 0 h 5"/>
                  <a:gd name="T86" fmla="*/ 2448 w 3331"/>
                  <a:gd name="T87" fmla="*/ 0 h 5"/>
                  <a:gd name="T88" fmla="*/ 2488 w 3331"/>
                  <a:gd name="T89" fmla="*/ 0 h 5"/>
                  <a:gd name="T90" fmla="*/ 2547 w 3331"/>
                  <a:gd name="T91" fmla="*/ 5 h 5"/>
                  <a:gd name="T92" fmla="*/ 2622 w 3331"/>
                  <a:gd name="T93" fmla="*/ 5 h 5"/>
                  <a:gd name="T94" fmla="*/ 2682 w 3331"/>
                  <a:gd name="T95" fmla="*/ 0 h 5"/>
                  <a:gd name="T96" fmla="*/ 2726 w 3331"/>
                  <a:gd name="T97" fmla="*/ 0 h 5"/>
                  <a:gd name="T98" fmla="*/ 2766 w 3331"/>
                  <a:gd name="T99" fmla="*/ 0 h 5"/>
                  <a:gd name="T100" fmla="*/ 2826 w 3331"/>
                  <a:gd name="T101" fmla="*/ 5 h 5"/>
                  <a:gd name="T102" fmla="*/ 2901 w 3331"/>
                  <a:gd name="T103" fmla="*/ 5 h 5"/>
                  <a:gd name="T104" fmla="*/ 2960 w 3331"/>
                  <a:gd name="T105" fmla="*/ 0 h 5"/>
                  <a:gd name="T106" fmla="*/ 3005 w 3331"/>
                  <a:gd name="T107" fmla="*/ 0 h 5"/>
                  <a:gd name="T108" fmla="*/ 3045 w 3331"/>
                  <a:gd name="T109" fmla="*/ 0 h 5"/>
                  <a:gd name="T110" fmla="*/ 3105 w 3331"/>
                  <a:gd name="T111" fmla="*/ 5 h 5"/>
                  <a:gd name="T112" fmla="*/ 3179 w 3331"/>
                  <a:gd name="T113" fmla="*/ 5 h 5"/>
                  <a:gd name="T114" fmla="*/ 3239 w 3331"/>
                  <a:gd name="T115" fmla="*/ 0 h 5"/>
                  <a:gd name="T116" fmla="*/ 3284 w 3331"/>
                  <a:gd name="T117" fmla="*/ 0 h 5"/>
                  <a:gd name="T118" fmla="*/ 3323 w 3331"/>
                  <a:gd name="T1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5">
                    <a:moveTo>
                      <a:pt x="0" y="0"/>
                    </a:moveTo>
                    <a:lnTo>
                      <a:pt x="15" y="0"/>
                    </a:lnTo>
                    <a:lnTo>
                      <a:pt x="15" y="5"/>
                    </a:lnTo>
                    <a:lnTo>
                      <a:pt x="0" y="5"/>
                    </a:lnTo>
                    <a:lnTo>
                      <a:pt x="0" y="0"/>
                    </a:lnTo>
                    <a:close/>
                    <a:moveTo>
                      <a:pt x="19" y="0"/>
                    </a:moveTo>
                    <a:lnTo>
                      <a:pt x="34" y="0"/>
                    </a:lnTo>
                    <a:lnTo>
                      <a:pt x="34" y="5"/>
                    </a:lnTo>
                    <a:lnTo>
                      <a:pt x="19" y="5"/>
                    </a:lnTo>
                    <a:lnTo>
                      <a:pt x="19" y="0"/>
                    </a:lnTo>
                    <a:close/>
                    <a:moveTo>
                      <a:pt x="39" y="0"/>
                    </a:moveTo>
                    <a:lnTo>
                      <a:pt x="54" y="0"/>
                    </a:lnTo>
                    <a:lnTo>
                      <a:pt x="54" y="5"/>
                    </a:lnTo>
                    <a:lnTo>
                      <a:pt x="39" y="5"/>
                    </a:lnTo>
                    <a:lnTo>
                      <a:pt x="39" y="0"/>
                    </a:lnTo>
                    <a:close/>
                    <a:moveTo>
                      <a:pt x="59" y="0"/>
                    </a:moveTo>
                    <a:lnTo>
                      <a:pt x="74" y="0"/>
                    </a:lnTo>
                    <a:lnTo>
                      <a:pt x="74" y="5"/>
                    </a:lnTo>
                    <a:lnTo>
                      <a:pt x="59" y="5"/>
                    </a:lnTo>
                    <a:lnTo>
                      <a:pt x="59" y="0"/>
                    </a:lnTo>
                    <a:close/>
                    <a:moveTo>
                      <a:pt x="79" y="0"/>
                    </a:moveTo>
                    <a:lnTo>
                      <a:pt x="94" y="0"/>
                    </a:lnTo>
                    <a:lnTo>
                      <a:pt x="94" y="5"/>
                    </a:lnTo>
                    <a:lnTo>
                      <a:pt x="79" y="5"/>
                    </a:lnTo>
                    <a:lnTo>
                      <a:pt x="79" y="0"/>
                    </a:lnTo>
                    <a:close/>
                    <a:moveTo>
                      <a:pt x="99" y="0"/>
                    </a:moveTo>
                    <a:lnTo>
                      <a:pt x="114" y="0"/>
                    </a:lnTo>
                    <a:lnTo>
                      <a:pt x="114" y="5"/>
                    </a:lnTo>
                    <a:lnTo>
                      <a:pt x="99" y="5"/>
                    </a:lnTo>
                    <a:lnTo>
                      <a:pt x="99" y="0"/>
                    </a:lnTo>
                    <a:close/>
                    <a:moveTo>
                      <a:pt x="119" y="0"/>
                    </a:moveTo>
                    <a:lnTo>
                      <a:pt x="134" y="0"/>
                    </a:lnTo>
                    <a:lnTo>
                      <a:pt x="134" y="5"/>
                    </a:lnTo>
                    <a:lnTo>
                      <a:pt x="119" y="5"/>
                    </a:lnTo>
                    <a:lnTo>
                      <a:pt x="119" y="0"/>
                    </a:lnTo>
                    <a:close/>
                    <a:moveTo>
                      <a:pt x="139" y="0"/>
                    </a:moveTo>
                    <a:lnTo>
                      <a:pt x="154" y="0"/>
                    </a:lnTo>
                    <a:lnTo>
                      <a:pt x="154" y="5"/>
                    </a:lnTo>
                    <a:lnTo>
                      <a:pt x="139" y="5"/>
                    </a:lnTo>
                    <a:lnTo>
                      <a:pt x="139" y="0"/>
                    </a:lnTo>
                    <a:close/>
                    <a:moveTo>
                      <a:pt x="159" y="0"/>
                    </a:moveTo>
                    <a:lnTo>
                      <a:pt x="174" y="0"/>
                    </a:lnTo>
                    <a:lnTo>
                      <a:pt x="174" y="5"/>
                    </a:lnTo>
                    <a:lnTo>
                      <a:pt x="159" y="5"/>
                    </a:lnTo>
                    <a:lnTo>
                      <a:pt x="159" y="0"/>
                    </a:lnTo>
                    <a:close/>
                    <a:moveTo>
                      <a:pt x="179" y="0"/>
                    </a:moveTo>
                    <a:lnTo>
                      <a:pt x="194" y="0"/>
                    </a:lnTo>
                    <a:lnTo>
                      <a:pt x="194" y="5"/>
                    </a:lnTo>
                    <a:lnTo>
                      <a:pt x="179" y="5"/>
                    </a:lnTo>
                    <a:lnTo>
                      <a:pt x="179" y="0"/>
                    </a:lnTo>
                    <a:close/>
                    <a:moveTo>
                      <a:pt x="199" y="0"/>
                    </a:moveTo>
                    <a:lnTo>
                      <a:pt x="214" y="0"/>
                    </a:lnTo>
                    <a:lnTo>
                      <a:pt x="214" y="5"/>
                    </a:lnTo>
                    <a:lnTo>
                      <a:pt x="199" y="5"/>
                    </a:lnTo>
                    <a:lnTo>
                      <a:pt x="199" y="0"/>
                    </a:lnTo>
                    <a:close/>
                    <a:moveTo>
                      <a:pt x="219" y="0"/>
                    </a:moveTo>
                    <a:lnTo>
                      <a:pt x="233" y="0"/>
                    </a:lnTo>
                    <a:lnTo>
                      <a:pt x="233" y="5"/>
                    </a:lnTo>
                    <a:lnTo>
                      <a:pt x="219" y="5"/>
                    </a:lnTo>
                    <a:lnTo>
                      <a:pt x="219" y="0"/>
                    </a:lnTo>
                    <a:close/>
                    <a:moveTo>
                      <a:pt x="238" y="0"/>
                    </a:moveTo>
                    <a:lnTo>
                      <a:pt x="253" y="0"/>
                    </a:lnTo>
                    <a:lnTo>
                      <a:pt x="253" y="5"/>
                    </a:lnTo>
                    <a:lnTo>
                      <a:pt x="238" y="5"/>
                    </a:lnTo>
                    <a:lnTo>
                      <a:pt x="238" y="0"/>
                    </a:lnTo>
                    <a:close/>
                    <a:moveTo>
                      <a:pt x="258" y="0"/>
                    </a:moveTo>
                    <a:lnTo>
                      <a:pt x="273" y="0"/>
                    </a:lnTo>
                    <a:lnTo>
                      <a:pt x="273" y="5"/>
                    </a:lnTo>
                    <a:lnTo>
                      <a:pt x="258" y="5"/>
                    </a:lnTo>
                    <a:lnTo>
                      <a:pt x="258" y="0"/>
                    </a:lnTo>
                    <a:close/>
                    <a:moveTo>
                      <a:pt x="278" y="0"/>
                    </a:moveTo>
                    <a:lnTo>
                      <a:pt x="293" y="0"/>
                    </a:lnTo>
                    <a:lnTo>
                      <a:pt x="293" y="5"/>
                    </a:lnTo>
                    <a:lnTo>
                      <a:pt x="278" y="5"/>
                    </a:lnTo>
                    <a:lnTo>
                      <a:pt x="278" y="0"/>
                    </a:lnTo>
                    <a:close/>
                    <a:moveTo>
                      <a:pt x="298" y="0"/>
                    </a:moveTo>
                    <a:lnTo>
                      <a:pt x="313" y="0"/>
                    </a:lnTo>
                    <a:lnTo>
                      <a:pt x="313" y="5"/>
                    </a:lnTo>
                    <a:lnTo>
                      <a:pt x="298" y="5"/>
                    </a:lnTo>
                    <a:lnTo>
                      <a:pt x="298" y="0"/>
                    </a:lnTo>
                    <a:close/>
                    <a:moveTo>
                      <a:pt x="318" y="0"/>
                    </a:moveTo>
                    <a:lnTo>
                      <a:pt x="333" y="0"/>
                    </a:lnTo>
                    <a:lnTo>
                      <a:pt x="333" y="5"/>
                    </a:lnTo>
                    <a:lnTo>
                      <a:pt x="318" y="5"/>
                    </a:lnTo>
                    <a:lnTo>
                      <a:pt x="318" y="0"/>
                    </a:lnTo>
                    <a:close/>
                    <a:moveTo>
                      <a:pt x="338" y="0"/>
                    </a:moveTo>
                    <a:lnTo>
                      <a:pt x="353" y="0"/>
                    </a:lnTo>
                    <a:lnTo>
                      <a:pt x="353" y="5"/>
                    </a:lnTo>
                    <a:lnTo>
                      <a:pt x="338" y="5"/>
                    </a:lnTo>
                    <a:lnTo>
                      <a:pt x="338" y="0"/>
                    </a:lnTo>
                    <a:close/>
                    <a:moveTo>
                      <a:pt x="358" y="0"/>
                    </a:moveTo>
                    <a:lnTo>
                      <a:pt x="373" y="0"/>
                    </a:lnTo>
                    <a:lnTo>
                      <a:pt x="373" y="5"/>
                    </a:lnTo>
                    <a:lnTo>
                      <a:pt x="358" y="5"/>
                    </a:lnTo>
                    <a:lnTo>
                      <a:pt x="358" y="0"/>
                    </a:lnTo>
                    <a:close/>
                    <a:moveTo>
                      <a:pt x="378" y="0"/>
                    </a:moveTo>
                    <a:lnTo>
                      <a:pt x="393" y="0"/>
                    </a:lnTo>
                    <a:lnTo>
                      <a:pt x="393" y="5"/>
                    </a:lnTo>
                    <a:lnTo>
                      <a:pt x="378" y="5"/>
                    </a:lnTo>
                    <a:lnTo>
                      <a:pt x="378" y="0"/>
                    </a:lnTo>
                    <a:close/>
                    <a:moveTo>
                      <a:pt x="398" y="0"/>
                    </a:moveTo>
                    <a:lnTo>
                      <a:pt x="413" y="0"/>
                    </a:lnTo>
                    <a:lnTo>
                      <a:pt x="413" y="5"/>
                    </a:lnTo>
                    <a:lnTo>
                      <a:pt x="398" y="5"/>
                    </a:lnTo>
                    <a:lnTo>
                      <a:pt x="398" y="0"/>
                    </a:lnTo>
                    <a:close/>
                    <a:moveTo>
                      <a:pt x="418" y="0"/>
                    </a:moveTo>
                    <a:lnTo>
                      <a:pt x="432" y="0"/>
                    </a:lnTo>
                    <a:lnTo>
                      <a:pt x="432" y="5"/>
                    </a:lnTo>
                    <a:lnTo>
                      <a:pt x="418" y="5"/>
                    </a:lnTo>
                    <a:lnTo>
                      <a:pt x="418" y="0"/>
                    </a:lnTo>
                    <a:close/>
                    <a:moveTo>
                      <a:pt x="437" y="0"/>
                    </a:moveTo>
                    <a:lnTo>
                      <a:pt x="452" y="0"/>
                    </a:lnTo>
                    <a:lnTo>
                      <a:pt x="452" y="5"/>
                    </a:lnTo>
                    <a:lnTo>
                      <a:pt x="437" y="5"/>
                    </a:lnTo>
                    <a:lnTo>
                      <a:pt x="437" y="0"/>
                    </a:lnTo>
                    <a:close/>
                    <a:moveTo>
                      <a:pt x="457" y="0"/>
                    </a:moveTo>
                    <a:lnTo>
                      <a:pt x="472" y="0"/>
                    </a:lnTo>
                    <a:lnTo>
                      <a:pt x="472" y="5"/>
                    </a:lnTo>
                    <a:lnTo>
                      <a:pt x="457" y="5"/>
                    </a:lnTo>
                    <a:lnTo>
                      <a:pt x="457" y="0"/>
                    </a:lnTo>
                    <a:close/>
                    <a:moveTo>
                      <a:pt x="477" y="0"/>
                    </a:moveTo>
                    <a:lnTo>
                      <a:pt x="492" y="0"/>
                    </a:lnTo>
                    <a:lnTo>
                      <a:pt x="492" y="5"/>
                    </a:lnTo>
                    <a:lnTo>
                      <a:pt x="477" y="5"/>
                    </a:lnTo>
                    <a:lnTo>
                      <a:pt x="477" y="0"/>
                    </a:lnTo>
                    <a:close/>
                    <a:moveTo>
                      <a:pt x="497" y="0"/>
                    </a:moveTo>
                    <a:lnTo>
                      <a:pt x="512" y="0"/>
                    </a:lnTo>
                    <a:lnTo>
                      <a:pt x="512" y="5"/>
                    </a:lnTo>
                    <a:lnTo>
                      <a:pt x="497" y="5"/>
                    </a:lnTo>
                    <a:lnTo>
                      <a:pt x="497" y="0"/>
                    </a:lnTo>
                    <a:close/>
                    <a:moveTo>
                      <a:pt x="517" y="0"/>
                    </a:moveTo>
                    <a:lnTo>
                      <a:pt x="532" y="0"/>
                    </a:lnTo>
                    <a:lnTo>
                      <a:pt x="532" y="5"/>
                    </a:lnTo>
                    <a:lnTo>
                      <a:pt x="517" y="5"/>
                    </a:lnTo>
                    <a:lnTo>
                      <a:pt x="517" y="0"/>
                    </a:lnTo>
                    <a:close/>
                    <a:moveTo>
                      <a:pt x="537" y="0"/>
                    </a:moveTo>
                    <a:lnTo>
                      <a:pt x="552" y="0"/>
                    </a:lnTo>
                    <a:lnTo>
                      <a:pt x="552" y="5"/>
                    </a:lnTo>
                    <a:lnTo>
                      <a:pt x="537" y="5"/>
                    </a:lnTo>
                    <a:lnTo>
                      <a:pt x="537" y="0"/>
                    </a:lnTo>
                    <a:close/>
                    <a:moveTo>
                      <a:pt x="557" y="0"/>
                    </a:moveTo>
                    <a:lnTo>
                      <a:pt x="572" y="0"/>
                    </a:lnTo>
                    <a:lnTo>
                      <a:pt x="572" y="5"/>
                    </a:lnTo>
                    <a:lnTo>
                      <a:pt x="557" y="5"/>
                    </a:lnTo>
                    <a:lnTo>
                      <a:pt x="557" y="0"/>
                    </a:lnTo>
                    <a:close/>
                    <a:moveTo>
                      <a:pt x="577" y="0"/>
                    </a:moveTo>
                    <a:lnTo>
                      <a:pt x="592" y="0"/>
                    </a:lnTo>
                    <a:lnTo>
                      <a:pt x="592" y="5"/>
                    </a:lnTo>
                    <a:lnTo>
                      <a:pt x="577" y="5"/>
                    </a:lnTo>
                    <a:lnTo>
                      <a:pt x="577" y="0"/>
                    </a:lnTo>
                    <a:close/>
                    <a:moveTo>
                      <a:pt x="597" y="0"/>
                    </a:moveTo>
                    <a:lnTo>
                      <a:pt x="612" y="0"/>
                    </a:lnTo>
                    <a:lnTo>
                      <a:pt x="612" y="5"/>
                    </a:lnTo>
                    <a:lnTo>
                      <a:pt x="597" y="5"/>
                    </a:lnTo>
                    <a:lnTo>
                      <a:pt x="597" y="0"/>
                    </a:lnTo>
                    <a:close/>
                    <a:moveTo>
                      <a:pt x="617" y="0"/>
                    </a:moveTo>
                    <a:lnTo>
                      <a:pt x="632" y="0"/>
                    </a:lnTo>
                    <a:lnTo>
                      <a:pt x="632" y="5"/>
                    </a:lnTo>
                    <a:lnTo>
                      <a:pt x="617" y="5"/>
                    </a:lnTo>
                    <a:lnTo>
                      <a:pt x="617" y="0"/>
                    </a:lnTo>
                    <a:close/>
                    <a:moveTo>
                      <a:pt x="637" y="0"/>
                    </a:moveTo>
                    <a:lnTo>
                      <a:pt x="651" y="0"/>
                    </a:lnTo>
                    <a:lnTo>
                      <a:pt x="651" y="5"/>
                    </a:lnTo>
                    <a:lnTo>
                      <a:pt x="637" y="5"/>
                    </a:lnTo>
                    <a:lnTo>
                      <a:pt x="637" y="0"/>
                    </a:lnTo>
                    <a:close/>
                    <a:moveTo>
                      <a:pt x="656" y="0"/>
                    </a:moveTo>
                    <a:lnTo>
                      <a:pt x="671" y="0"/>
                    </a:lnTo>
                    <a:lnTo>
                      <a:pt x="671" y="5"/>
                    </a:lnTo>
                    <a:lnTo>
                      <a:pt x="656" y="5"/>
                    </a:lnTo>
                    <a:lnTo>
                      <a:pt x="656" y="0"/>
                    </a:lnTo>
                    <a:close/>
                    <a:moveTo>
                      <a:pt x="676" y="0"/>
                    </a:moveTo>
                    <a:lnTo>
                      <a:pt x="691" y="0"/>
                    </a:lnTo>
                    <a:lnTo>
                      <a:pt x="691" y="5"/>
                    </a:lnTo>
                    <a:lnTo>
                      <a:pt x="676" y="5"/>
                    </a:lnTo>
                    <a:lnTo>
                      <a:pt x="676" y="0"/>
                    </a:lnTo>
                    <a:close/>
                    <a:moveTo>
                      <a:pt x="696" y="0"/>
                    </a:moveTo>
                    <a:lnTo>
                      <a:pt x="711" y="0"/>
                    </a:lnTo>
                    <a:lnTo>
                      <a:pt x="711" y="5"/>
                    </a:lnTo>
                    <a:lnTo>
                      <a:pt x="696" y="5"/>
                    </a:lnTo>
                    <a:lnTo>
                      <a:pt x="696" y="0"/>
                    </a:lnTo>
                    <a:close/>
                    <a:moveTo>
                      <a:pt x="716" y="0"/>
                    </a:moveTo>
                    <a:lnTo>
                      <a:pt x="731" y="0"/>
                    </a:lnTo>
                    <a:lnTo>
                      <a:pt x="731" y="5"/>
                    </a:lnTo>
                    <a:lnTo>
                      <a:pt x="716" y="5"/>
                    </a:lnTo>
                    <a:lnTo>
                      <a:pt x="716" y="0"/>
                    </a:lnTo>
                    <a:close/>
                    <a:moveTo>
                      <a:pt x="736" y="0"/>
                    </a:moveTo>
                    <a:lnTo>
                      <a:pt x="751" y="0"/>
                    </a:lnTo>
                    <a:lnTo>
                      <a:pt x="751" y="5"/>
                    </a:lnTo>
                    <a:lnTo>
                      <a:pt x="736" y="5"/>
                    </a:lnTo>
                    <a:lnTo>
                      <a:pt x="736" y="0"/>
                    </a:lnTo>
                    <a:close/>
                    <a:moveTo>
                      <a:pt x="756" y="0"/>
                    </a:moveTo>
                    <a:lnTo>
                      <a:pt x="771" y="0"/>
                    </a:lnTo>
                    <a:lnTo>
                      <a:pt x="771" y="5"/>
                    </a:lnTo>
                    <a:lnTo>
                      <a:pt x="756" y="5"/>
                    </a:lnTo>
                    <a:lnTo>
                      <a:pt x="756" y="0"/>
                    </a:lnTo>
                    <a:close/>
                    <a:moveTo>
                      <a:pt x="776" y="0"/>
                    </a:moveTo>
                    <a:lnTo>
                      <a:pt x="791" y="0"/>
                    </a:lnTo>
                    <a:lnTo>
                      <a:pt x="791" y="5"/>
                    </a:lnTo>
                    <a:lnTo>
                      <a:pt x="776" y="5"/>
                    </a:lnTo>
                    <a:lnTo>
                      <a:pt x="776" y="0"/>
                    </a:lnTo>
                    <a:close/>
                    <a:moveTo>
                      <a:pt x="796" y="0"/>
                    </a:moveTo>
                    <a:lnTo>
                      <a:pt x="811" y="0"/>
                    </a:lnTo>
                    <a:lnTo>
                      <a:pt x="811" y="5"/>
                    </a:lnTo>
                    <a:lnTo>
                      <a:pt x="796" y="5"/>
                    </a:lnTo>
                    <a:lnTo>
                      <a:pt x="796" y="0"/>
                    </a:lnTo>
                    <a:close/>
                    <a:moveTo>
                      <a:pt x="816" y="0"/>
                    </a:moveTo>
                    <a:lnTo>
                      <a:pt x="831" y="0"/>
                    </a:lnTo>
                    <a:lnTo>
                      <a:pt x="831" y="5"/>
                    </a:lnTo>
                    <a:lnTo>
                      <a:pt x="816" y="5"/>
                    </a:lnTo>
                    <a:lnTo>
                      <a:pt x="816" y="0"/>
                    </a:lnTo>
                    <a:close/>
                    <a:moveTo>
                      <a:pt x="836" y="0"/>
                    </a:moveTo>
                    <a:lnTo>
                      <a:pt x="850" y="0"/>
                    </a:lnTo>
                    <a:lnTo>
                      <a:pt x="850" y="5"/>
                    </a:lnTo>
                    <a:lnTo>
                      <a:pt x="836" y="5"/>
                    </a:lnTo>
                    <a:lnTo>
                      <a:pt x="836" y="0"/>
                    </a:lnTo>
                    <a:close/>
                    <a:moveTo>
                      <a:pt x="855" y="0"/>
                    </a:moveTo>
                    <a:lnTo>
                      <a:pt x="870" y="0"/>
                    </a:lnTo>
                    <a:lnTo>
                      <a:pt x="870" y="5"/>
                    </a:lnTo>
                    <a:lnTo>
                      <a:pt x="855" y="5"/>
                    </a:lnTo>
                    <a:lnTo>
                      <a:pt x="855" y="0"/>
                    </a:lnTo>
                    <a:close/>
                    <a:moveTo>
                      <a:pt x="875" y="0"/>
                    </a:moveTo>
                    <a:lnTo>
                      <a:pt x="890" y="0"/>
                    </a:lnTo>
                    <a:lnTo>
                      <a:pt x="890" y="5"/>
                    </a:lnTo>
                    <a:lnTo>
                      <a:pt x="875" y="5"/>
                    </a:lnTo>
                    <a:lnTo>
                      <a:pt x="875" y="0"/>
                    </a:lnTo>
                    <a:close/>
                    <a:moveTo>
                      <a:pt x="895" y="0"/>
                    </a:moveTo>
                    <a:lnTo>
                      <a:pt x="910" y="0"/>
                    </a:lnTo>
                    <a:lnTo>
                      <a:pt x="910" y="5"/>
                    </a:lnTo>
                    <a:lnTo>
                      <a:pt x="895" y="5"/>
                    </a:lnTo>
                    <a:lnTo>
                      <a:pt x="895" y="0"/>
                    </a:lnTo>
                    <a:close/>
                    <a:moveTo>
                      <a:pt x="915" y="0"/>
                    </a:moveTo>
                    <a:lnTo>
                      <a:pt x="930" y="0"/>
                    </a:lnTo>
                    <a:lnTo>
                      <a:pt x="930" y="5"/>
                    </a:lnTo>
                    <a:lnTo>
                      <a:pt x="915" y="5"/>
                    </a:lnTo>
                    <a:lnTo>
                      <a:pt x="915" y="0"/>
                    </a:lnTo>
                    <a:close/>
                    <a:moveTo>
                      <a:pt x="935" y="0"/>
                    </a:moveTo>
                    <a:lnTo>
                      <a:pt x="950" y="0"/>
                    </a:lnTo>
                    <a:lnTo>
                      <a:pt x="950" y="5"/>
                    </a:lnTo>
                    <a:lnTo>
                      <a:pt x="935" y="5"/>
                    </a:lnTo>
                    <a:lnTo>
                      <a:pt x="935" y="0"/>
                    </a:lnTo>
                    <a:close/>
                    <a:moveTo>
                      <a:pt x="955" y="0"/>
                    </a:moveTo>
                    <a:lnTo>
                      <a:pt x="970" y="0"/>
                    </a:lnTo>
                    <a:lnTo>
                      <a:pt x="970" y="5"/>
                    </a:lnTo>
                    <a:lnTo>
                      <a:pt x="955" y="5"/>
                    </a:lnTo>
                    <a:lnTo>
                      <a:pt x="955" y="0"/>
                    </a:lnTo>
                    <a:close/>
                    <a:moveTo>
                      <a:pt x="975" y="0"/>
                    </a:moveTo>
                    <a:lnTo>
                      <a:pt x="990" y="0"/>
                    </a:lnTo>
                    <a:lnTo>
                      <a:pt x="990" y="5"/>
                    </a:lnTo>
                    <a:lnTo>
                      <a:pt x="975" y="5"/>
                    </a:lnTo>
                    <a:lnTo>
                      <a:pt x="975" y="0"/>
                    </a:lnTo>
                    <a:close/>
                    <a:moveTo>
                      <a:pt x="995" y="0"/>
                    </a:moveTo>
                    <a:lnTo>
                      <a:pt x="1010" y="0"/>
                    </a:lnTo>
                    <a:lnTo>
                      <a:pt x="1010" y="5"/>
                    </a:lnTo>
                    <a:lnTo>
                      <a:pt x="995" y="5"/>
                    </a:lnTo>
                    <a:lnTo>
                      <a:pt x="995" y="0"/>
                    </a:lnTo>
                    <a:close/>
                    <a:moveTo>
                      <a:pt x="1015" y="0"/>
                    </a:moveTo>
                    <a:lnTo>
                      <a:pt x="1030" y="0"/>
                    </a:lnTo>
                    <a:lnTo>
                      <a:pt x="1030" y="5"/>
                    </a:lnTo>
                    <a:lnTo>
                      <a:pt x="1015" y="5"/>
                    </a:lnTo>
                    <a:lnTo>
                      <a:pt x="1015" y="0"/>
                    </a:lnTo>
                    <a:close/>
                    <a:moveTo>
                      <a:pt x="1035" y="0"/>
                    </a:moveTo>
                    <a:lnTo>
                      <a:pt x="1049" y="0"/>
                    </a:lnTo>
                    <a:lnTo>
                      <a:pt x="1049" y="5"/>
                    </a:lnTo>
                    <a:lnTo>
                      <a:pt x="1035" y="5"/>
                    </a:lnTo>
                    <a:lnTo>
                      <a:pt x="1035" y="0"/>
                    </a:lnTo>
                    <a:close/>
                    <a:moveTo>
                      <a:pt x="1054" y="0"/>
                    </a:moveTo>
                    <a:lnTo>
                      <a:pt x="1069" y="0"/>
                    </a:lnTo>
                    <a:lnTo>
                      <a:pt x="1069" y="5"/>
                    </a:lnTo>
                    <a:lnTo>
                      <a:pt x="1054" y="5"/>
                    </a:lnTo>
                    <a:lnTo>
                      <a:pt x="1054" y="0"/>
                    </a:lnTo>
                    <a:close/>
                    <a:moveTo>
                      <a:pt x="1074" y="0"/>
                    </a:moveTo>
                    <a:lnTo>
                      <a:pt x="1089" y="0"/>
                    </a:lnTo>
                    <a:lnTo>
                      <a:pt x="1089" y="5"/>
                    </a:lnTo>
                    <a:lnTo>
                      <a:pt x="1074" y="5"/>
                    </a:lnTo>
                    <a:lnTo>
                      <a:pt x="1074" y="0"/>
                    </a:lnTo>
                    <a:close/>
                    <a:moveTo>
                      <a:pt x="1094" y="0"/>
                    </a:moveTo>
                    <a:lnTo>
                      <a:pt x="1109" y="0"/>
                    </a:lnTo>
                    <a:lnTo>
                      <a:pt x="1109" y="5"/>
                    </a:lnTo>
                    <a:lnTo>
                      <a:pt x="1094" y="5"/>
                    </a:lnTo>
                    <a:lnTo>
                      <a:pt x="1094" y="0"/>
                    </a:lnTo>
                    <a:close/>
                    <a:moveTo>
                      <a:pt x="1114" y="0"/>
                    </a:moveTo>
                    <a:lnTo>
                      <a:pt x="1129" y="0"/>
                    </a:lnTo>
                    <a:lnTo>
                      <a:pt x="1129" y="5"/>
                    </a:lnTo>
                    <a:lnTo>
                      <a:pt x="1114" y="5"/>
                    </a:lnTo>
                    <a:lnTo>
                      <a:pt x="1114" y="0"/>
                    </a:lnTo>
                    <a:close/>
                    <a:moveTo>
                      <a:pt x="1134" y="0"/>
                    </a:moveTo>
                    <a:lnTo>
                      <a:pt x="1149" y="0"/>
                    </a:lnTo>
                    <a:lnTo>
                      <a:pt x="1149" y="5"/>
                    </a:lnTo>
                    <a:lnTo>
                      <a:pt x="1134" y="5"/>
                    </a:lnTo>
                    <a:lnTo>
                      <a:pt x="1134" y="0"/>
                    </a:lnTo>
                    <a:close/>
                    <a:moveTo>
                      <a:pt x="1154" y="0"/>
                    </a:moveTo>
                    <a:lnTo>
                      <a:pt x="1169" y="0"/>
                    </a:lnTo>
                    <a:lnTo>
                      <a:pt x="1169" y="5"/>
                    </a:lnTo>
                    <a:lnTo>
                      <a:pt x="1154" y="5"/>
                    </a:lnTo>
                    <a:lnTo>
                      <a:pt x="1154" y="0"/>
                    </a:lnTo>
                    <a:close/>
                    <a:moveTo>
                      <a:pt x="1174" y="0"/>
                    </a:moveTo>
                    <a:lnTo>
                      <a:pt x="1189" y="0"/>
                    </a:lnTo>
                    <a:lnTo>
                      <a:pt x="1189" y="5"/>
                    </a:lnTo>
                    <a:lnTo>
                      <a:pt x="1174" y="5"/>
                    </a:lnTo>
                    <a:lnTo>
                      <a:pt x="1174" y="0"/>
                    </a:lnTo>
                    <a:close/>
                    <a:moveTo>
                      <a:pt x="1194" y="0"/>
                    </a:moveTo>
                    <a:lnTo>
                      <a:pt x="1209" y="0"/>
                    </a:lnTo>
                    <a:lnTo>
                      <a:pt x="1209" y="5"/>
                    </a:lnTo>
                    <a:lnTo>
                      <a:pt x="1194" y="5"/>
                    </a:lnTo>
                    <a:lnTo>
                      <a:pt x="1194" y="0"/>
                    </a:lnTo>
                    <a:close/>
                    <a:moveTo>
                      <a:pt x="1214" y="0"/>
                    </a:moveTo>
                    <a:lnTo>
                      <a:pt x="1229" y="0"/>
                    </a:lnTo>
                    <a:lnTo>
                      <a:pt x="1229" y="5"/>
                    </a:lnTo>
                    <a:lnTo>
                      <a:pt x="1214" y="5"/>
                    </a:lnTo>
                    <a:lnTo>
                      <a:pt x="1214" y="0"/>
                    </a:lnTo>
                    <a:close/>
                    <a:moveTo>
                      <a:pt x="1234" y="0"/>
                    </a:moveTo>
                    <a:lnTo>
                      <a:pt x="1249" y="0"/>
                    </a:lnTo>
                    <a:lnTo>
                      <a:pt x="1249" y="5"/>
                    </a:lnTo>
                    <a:lnTo>
                      <a:pt x="1234" y="5"/>
                    </a:lnTo>
                    <a:lnTo>
                      <a:pt x="1234" y="0"/>
                    </a:lnTo>
                    <a:close/>
                    <a:moveTo>
                      <a:pt x="1254" y="0"/>
                    </a:moveTo>
                    <a:lnTo>
                      <a:pt x="1268" y="0"/>
                    </a:lnTo>
                    <a:lnTo>
                      <a:pt x="1268" y="5"/>
                    </a:lnTo>
                    <a:lnTo>
                      <a:pt x="1254" y="5"/>
                    </a:lnTo>
                    <a:lnTo>
                      <a:pt x="1254" y="0"/>
                    </a:lnTo>
                    <a:close/>
                    <a:moveTo>
                      <a:pt x="1273" y="0"/>
                    </a:moveTo>
                    <a:lnTo>
                      <a:pt x="1288" y="0"/>
                    </a:lnTo>
                    <a:lnTo>
                      <a:pt x="1288" y="5"/>
                    </a:lnTo>
                    <a:lnTo>
                      <a:pt x="1273" y="5"/>
                    </a:lnTo>
                    <a:lnTo>
                      <a:pt x="1273" y="0"/>
                    </a:lnTo>
                    <a:close/>
                    <a:moveTo>
                      <a:pt x="1293" y="0"/>
                    </a:moveTo>
                    <a:lnTo>
                      <a:pt x="1308" y="0"/>
                    </a:lnTo>
                    <a:lnTo>
                      <a:pt x="1308" y="5"/>
                    </a:lnTo>
                    <a:lnTo>
                      <a:pt x="1293" y="5"/>
                    </a:lnTo>
                    <a:lnTo>
                      <a:pt x="1293" y="0"/>
                    </a:lnTo>
                    <a:close/>
                    <a:moveTo>
                      <a:pt x="1313" y="0"/>
                    </a:moveTo>
                    <a:lnTo>
                      <a:pt x="1328" y="0"/>
                    </a:lnTo>
                    <a:lnTo>
                      <a:pt x="1328" y="5"/>
                    </a:lnTo>
                    <a:lnTo>
                      <a:pt x="1313" y="5"/>
                    </a:lnTo>
                    <a:lnTo>
                      <a:pt x="1313" y="0"/>
                    </a:lnTo>
                    <a:close/>
                    <a:moveTo>
                      <a:pt x="1333" y="0"/>
                    </a:moveTo>
                    <a:lnTo>
                      <a:pt x="1348" y="0"/>
                    </a:lnTo>
                    <a:lnTo>
                      <a:pt x="1348" y="5"/>
                    </a:lnTo>
                    <a:lnTo>
                      <a:pt x="1333" y="5"/>
                    </a:lnTo>
                    <a:lnTo>
                      <a:pt x="1333" y="0"/>
                    </a:lnTo>
                    <a:close/>
                    <a:moveTo>
                      <a:pt x="1353" y="0"/>
                    </a:moveTo>
                    <a:lnTo>
                      <a:pt x="1368" y="0"/>
                    </a:lnTo>
                    <a:lnTo>
                      <a:pt x="1368" y="5"/>
                    </a:lnTo>
                    <a:lnTo>
                      <a:pt x="1353" y="5"/>
                    </a:lnTo>
                    <a:lnTo>
                      <a:pt x="1353" y="0"/>
                    </a:lnTo>
                    <a:close/>
                    <a:moveTo>
                      <a:pt x="1373" y="0"/>
                    </a:moveTo>
                    <a:lnTo>
                      <a:pt x="1388" y="0"/>
                    </a:lnTo>
                    <a:lnTo>
                      <a:pt x="1388" y="5"/>
                    </a:lnTo>
                    <a:lnTo>
                      <a:pt x="1373" y="5"/>
                    </a:lnTo>
                    <a:lnTo>
                      <a:pt x="1373" y="0"/>
                    </a:lnTo>
                    <a:close/>
                    <a:moveTo>
                      <a:pt x="1393" y="0"/>
                    </a:moveTo>
                    <a:lnTo>
                      <a:pt x="1408" y="0"/>
                    </a:lnTo>
                    <a:lnTo>
                      <a:pt x="1408" y="5"/>
                    </a:lnTo>
                    <a:lnTo>
                      <a:pt x="1393" y="5"/>
                    </a:lnTo>
                    <a:lnTo>
                      <a:pt x="1393" y="0"/>
                    </a:lnTo>
                    <a:close/>
                    <a:moveTo>
                      <a:pt x="1413" y="0"/>
                    </a:moveTo>
                    <a:lnTo>
                      <a:pt x="1428" y="0"/>
                    </a:lnTo>
                    <a:lnTo>
                      <a:pt x="1428" y="5"/>
                    </a:lnTo>
                    <a:lnTo>
                      <a:pt x="1413" y="5"/>
                    </a:lnTo>
                    <a:lnTo>
                      <a:pt x="1413" y="0"/>
                    </a:lnTo>
                    <a:close/>
                    <a:moveTo>
                      <a:pt x="1433" y="0"/>
                    </a:moveTo>
                    <a:lnTo>
                      <a:pt x="1448" y="0"/>
                    </a:lnTo>
                    <a:lnTo>
                      <a:pt x="1448" y="5"/>
                    </a:lnTo>
                    <a:lnTo>
                      <a:pt x="1433" y="5"/>
                    </a:lnTo>
                    <a:lnTo>
                      <a:pt x="1433" y="0"/>
                    </a:lnTo>
                    <a:close/>
                    <a:moveTo>
                      <a:pt x="1453" y="0"/>
                    </a:moveTo>
                    <a:lnTo>
                      <a:pt x="1467" y="0"/>
                    </a:lnTo>
                    <a:lnTo>
                      <a:pt x="1467" y="5"/>
                    </a:lnTo>
                    <a:lnTo>
                      <a:pt x="1453" y="5"/>
                    </a:lnTo>
                    <a:lnTo>
                      <a:pt x="1453" y="0"/>
                    </a:lnTo>
                    <a:close/>
                    <a:moveTo>
                      <a:pt x="1472" y="0"/>
                    </a:moveTo>
                    <a:lnTo>
                      <a:pt x="1487" y="0"/>
                    </a:lnTo>
                    <a:lnTo>
                      <a:pt x="1487" y="5"/>
                    </a:lnTo>
                    <a:lnTo>
                      <a:pt x="1472" y="5"/>
                    </a:lnTo>
                    <a:lnTo>
                      <a:pt x="1472" y="0"/>
                    </a:lnTo>
                    <a:close/>
                    <a:moveTo>
                      <a:pt x="1492" y="0"/>
                    </a:moveTo>
                    <a:lnTo>
                      <a:pt x="1507" y="0"/>
                    </a:lnTo>
                    <a:lnTo>
                      <a:pt x="1507" y="5"/>
                    </a:lnTo>
                    <a:lnTo>
                      <a:pt x="1492" y="5"/>
                    </a:lnTo>
                    <a:lnTo>
                      <a:pt x="1492" y="0"/>
                    </a:lnTo>
                    <a:close/>
                    <a:moveTo>
                      <a:pt x="1512" y="0"/>
                    </a:moveTo>
                    <a:lnTo>
                      <a:pt x="1527" y="0"/>
                    </a:lnTo>
                    <a:lnTo>
                      <a:pt x="1527" y="5"/>
                    </a:lnTo>
                    <a:lnTo>
                      <a:pt x="1512" y="5"/>
                    </a:lnTo>
                    <a:lnTo>
                      <a:pt x="1512" y="0"/>
                    </a:lnTo>
                    <a:close/>
                    <a:moveTo>
                      <a:pt x="1532" y="0"/>
                    </a:moveTo>
                    <a:lnTo>
                      <a:pt x="1547" y="0"/>
                    </a:lnTo>
                    <a:lnTo>
                      <a:pt x="1547" y="5"/>
                    </a:lnTo>
                    <a:lnTo>
                      <a:pt x="1532" y="5"/>
                    </a:lnTo>
                    <a:lnTo>
                      <a:pt x="1532" y="0"/>
                    </a:lnTo>
                    <a:close/>
                    <a:moveTo>
                      <a:pt x="1552" y="0"/>
                    </a:moveTo>
                    <a:lnTo>
                      <a:pt x="1567" y="0"/>
                    </a:lnTo>
                    <a:lnTo>
                      <a:pt x="1567" y="5"/>
                    </a:lnTo>
                    <a:lnTo>
                      <a:pt x="1552" y="5"/>
                    </a:lnTo>
                    <a:lnTo>
                      <a:pt x="1552" y="0"/>
                    </a:lnTo>
                    <a:close/>
                    <a:moveTo>
                      <a:pt x="1572" y="0"/>
                    </a:moveTo>
                    <a:lnTo>
                      <a:pt x="1587" y="0"/>
                    </a:lnTo>
                    <a:lnTo>
                      <a:pt x="1587" y="5"/>
                    </a:lnTo>
                    <a:lnTo>
                      <a:pt x="1572" y="5"/>
                    </a:lnTo>
                    <a:lnTo>
                      <a:pt x="1572" y="0"/>
                    </a:lnTo>
                    <a:close/>
                    <a:moveTo>
                      <a:pt x="1592" y="0"/>
                    </a:moveTo>
                    <a:lnTo>
                      <a:pt x="1607" y="0"/>
                    </a:lnTo>
                    <a:lnTo>
                      <a:pt x="1607" y="5"/>
                    </a:lnTo>
                    <a:lnTo>
                      <a:pt x="1592" y="5"/>
                    </a:lnTo>
                    <a:lnTo>
                      <a:pt x="1592" y="0"/>
                    </a:lnTo>
                    <a:close/>
                    <a:moveTo>
                      <a:pt x="1612" y="0"/>
                    </a:moveTo>
                    <a:lnTo>
                      <a:pt x="1627" y="0"/>
                    </a:lnTo>
                    <a:lnTo>
                      <a:pt x="1627" y="5"/>
                    </a:lnTo>
                    <a:lnTo>
                      <a:pt x="1612" y="5"/>
                    </a:lnTo>
                    <a:lnTo>
                      <a:pt x="1612" y="0"/>
                    </a:lnTo>
                    <a:close/>
                    <a:moveTo>
                      <a:pt x="1632" y="0"/>
                    </a:moveTo>
                    <a:lnTo>
                      <a:pt x="1647" y="0"/>
                    </a:lnTo>
                    <a:lnTo>
                      <a:pt x="1647" y="5"/>
                    </a:lnTo>
                    <a:lnTo>
                      <a:pt x="1632" y="5"/>
                    </a:lnTo>
                    <a:lnTo>
                      <a:pt x="1632" y="0"/>
                    </a:lnTo>
                    <a:close/>
                    <a:moveTo>
                      <a:pt x="1652" y="0"/>
                    </a:moveTo>
                    <a:lnTo>
                      <a:pt x="1667" y="0"/>
                    </a:lnTo>
                    <a:lnTo>
                      <a:pt x="1667" y="5"/>
                    </a:lnTo>
                    <a:lnTo>
                      <a:pt x="1652" y="5"/>
                    </a:lnTo>
                    <a:lnTo>
                      <a:pt x="1652" y="0"/>
                    </a:lnTo>
                    <a:close/>
                    <a:moveTo>
                      <a:pt x="1671" y="0"/>
                    </a:moveTo>
                    <a:lnTo>
                      <a:pt x="1686" y="0"/>
                    </a:lnTo>
                    <a:lnTo>
                      <a:pt x="1686" y="5"/>
                    </a:lnTo>
                    <a:lnTo>
                      <a:pt x="1671" y="5"/>
                    </a:lnTo>
                    <a:lnTo>
                      <a:pt x="1671" y="0"/>
                    </a:lnTo>
                    <a:close/>
                    <a:moveTo>
                      <a:pt x="1691" y="0"/>
                    </a:moveTo>
                    <a:lnTo>
                      <a:pt x="1706" y="0"/>
                    </a:lnTo>
                    <a:lnTo>
                      <a:pt x="1706" y="5"/>
                    </a:lnTo>
                    <a:lnTo>
                      <a:pt x="1691" y="5"/>
                    </a:lnTo>
                    <a:lnTo>
                      <a:pt x="1691" y="0"/>
                    </a:lnTo>
                    <a:close/>
                    <a:moveTo>
                      <a:pt x="1711" y="0"/>
                    </a:moveTo>
                    <a:lnTo>
                      <a:pt x="1726" y="0"/>
                    </a:lnTo>
                    <a:lnTo>
                      <a:pt x="1726" y="5"/>
                    </a:lnTo>
                    <a:lnTo>
                      <a:pt x="1711" y="5"/>
                    </a:lnTo>
                    <a:lnTo>
                      <a:pt x="1711" y="0"/>
                    </a:lnTo>
                    <a:close/>
                    <a:moveTo>
                      <a:pt x="1731" y="0"/>
                    </a:moveTo>
                    <a:lnTo>
                      <a:pt x="1746" y="0"/>
                    </a:lnTo>
                    <a:lnTo>
                      <a:pt x="1746" y="5"/>
                    </a:lnTo>
                    <a:lnTo>
                      <a:pt x="1731" y="5"/>
                    </a:lnTo>
                    <a:lnTo>
                      <a:pt x="1731" y="0"/>
                    </a:lnTo>
                    <a:close/>
                    <a:moveTo>
                      <a:pt x="1751" y="0"/>
                    </a:moveTo>
                    <a:lnTo>
                      <a:pt x="1766" y="0"/>
                    </a:lnTo>
                    <a:lnTo>
                      <a:pt x="1766" y="5"/>
                    </a:lnTo>
                    <a:lnTo>
                      <a:pt x="1751" y="5"/>
                    </a:lnTo>
                    <a:lnTo>
                      <a:pt x="1751" y="0"/>
                    </a:lnTo>
                    <a:close/>
                    <a:moveTo>
                      <a:pt x="1771" y="0"/>
                    </a:moveTo>
                    <a:lnTo>
                      <a:pt x="1786" y="0"/>
                    </a:lnTo>
                    <a:lnTo>
                      <a:pt x="1786" y="5"/>
                    </a:lnTo>
                    <a:lnTo>
                      <a:pt x="1771" y="5"/>
                    </a:lnTo>
                    <a:lnTo>
                      <a:pt x="1771" y="0"/>
                    </a:lnTo>
                    <a:close/>
                    <a:moveTo>
                      <a:pt x="1791" y="0"/>
                    </a:moveTo>
                    <a:lnTo>
                      <a:pt x="1806" y="0"/>
                    </a:lnTo>
                    <a:lnTo>
                      <a:pt x="1806" y="5"/>
                    </a:lnTo>
                    <a:lnTo>
                      <a:pt x="1791" y="5"/>
                    </a:lnTo>
                    <a:lnTo>
                      <a:pt x="1791" y="0"/>
                    </a:lnTo>
                    <a:close/>
                    <a:moveTo>
                      <a:pt x="1811" y="0"/>
                    </a:moveTo>
                    <a:lnTo>
                      <a:pt x="1826" y="0"/>
                    </a:lnTo>
                    <a:lnTo>
                      <a:pt x="1826" y="5"/>
                    </a:lnTo>
                    <a:lnTo>
                      <a:pt x="1811" y="5"/>
                    </a:lnTo>
                    <a:lnTo>
                      <a:pt x="1811" y="0"/>
                    </a:lnTo>
                    <a:close/>
                    <a:moveTo>
                      <a:pt x="1831" y="0"/>
                    </a:moveTo>
                    <a:lnTo>
                      <a:pt x="1846" y="0"/>
                    </a:lnTo>
                    <a:lnTo>
                      <a:pt x="1846" y="5"/>
                    </a:lnTo>
                    <a:lnTo>
                      <a:pt x="1831" y="5"/>
                    </a:lnTo>
                    <a:lnTo>
                      <a:pt x="1831" y="0"/>
                    </a:lnTo>
                    <a:close/>
                    <a:moveTo>
                      <a:pt x="1851" y="0"/>
                    </a:moveTo>
                    <a:lnTo>
                      <a:pt x="1866" y="0"/>
                    </a:lnTo>
                    <a:lnTo>
                      <a:pt x="1866" y="5"/>
                    </a:lnTo>
                    <a:lnTo>
                      <a:pt x="1851" y="5"/>
                    </a:lnTo>
                    <a:lnTo>
                      <a:pt x="1851" y="0"/>
                    </a:lnTo>
                    <a:close/>
                    <a:moveTo>
                      <a:pt x="1871" y="0"/>
                    </a:moveTo>
                    <a:lnTo>
                      <a:pt x="1885" y="0"/>
                    </a:lnTo>
                    <a:lnTo>
                      <a:pt x="1885" y="5"/>
                    </a:lnTo>
                    <a:lnTo>
                      <a:pt x="1871" y="5"/>
                    </a:lnTo>
                    <a:lnTo>
                      <a:pt x="1871" y="0"/>
                    </a:lnTo>
                    <a:close/>
                    <a:moveTo>
                      <a:pt x="1890" y="0"/>
                    </a:moveTo>
                    <a:lnTo>
                      <a:pt x="1905" y="0"/>
                    </a:lnTo>
                    <a:lnTo>
                      <a:pt x="1905" y="5"/>
                    </a:lnTo>
                    <a:lnTo>
                      <a:pt x="1890" y="5"/>
                    </a:lnTo>
                    <a:lnTo>
                      <a:pt x="1890" y="0"/>
                    </a:lnTo>
                    <a:close/>
                    <a:moveTo>
                      <a:pt x="1910" y="0"/>
                    </a:moveTo>
                    <a:lnTo>
                      <a:pt x="1925" y="0"/>
                    </a:lnTo>
                    <a:lnTo>
                      <a:pt x="1925" y="5"/>
                    </a:lnTo>
                    <a:lnTo>
                      <a:pt x="1910" y="5"/>
                    </a:lnTo>
                    <a:lnTo>
                      <a:pt x="1910" y="0"/>
                    </a:lnTo>
                    <a:close/>
                    <a:moveTo>
                      <a:pt x="1930" y="0"/>
                    </a:moveTo>
                    <a:lnTo>
                      <a:pt x="1945" y="0"/>
                    </a:lnTo>
                    <a:lnTo>
                      <a:pt x="1945" y="5"/>
                    </a:lnTo>
                    <a:lnTo>
                      <a:pt x="1930" y="5"/>
                    </a:lnTo>
                    <a:lnTo>
                      <a:pt x="1930" y="0"/>
                    </a:lnTo>
                    <a:close/>
                    <a:moveTo>
                      <a:pt x="1950" y="0"/>
                    </a:moveTo>
                    <a:lnTo>
                      <a:pt x="1965" y="0"/>
                    </a:lnTo>
                    <a:lnTo>
                      <a:pt x="1965" y="5"/>
                    </a:lnTo>
                    <a:lnTo>
                      <a:pt x="1950" y="5"/>
                    </a:lnTo>
                    <a:lnTo>
                      <a:pt x="1950" y="0"/>
                    </a:lnTo>
                    <a:close/>
                    <a:moveTo>
                      <a:pt x="1970" y="0"/>
                    </a:moveTo>
                    <a:lnTo>
                      <a:pt x="1985" y="0"/>
                    </a:lnTo>
                    <a:lnTo>
                      <a:pt x="1985" y="5"/>
                    </a:lnTo>
                    <a:lnTo>
                      <a:pt x="1970" y="5"/>
                    </a:lnTo>
                    <a:lnTo>
                      <a:pt x="1970" y="0"/>
                    </a:lnTo>
                    <a:close/>
                    <a:moveTo>
                      <a:pt x="1990" y="0"/>
                    </a:moveTo>
                    <a:lnTo>
                      <a:pt x="2005" y="0"/>
                    </a:lnTo>
                    <a:lnTo>
                      <a:pt x="2005" y="5"/>
                    </a:lnTo>
                    <a:lnTo>
                      <a:pt x="1990" y="5"/>
                    </a:lnTo>
                    <a:lnTo>
                      <a:pt x="1990" y="0"/>
                    </a:lnTo>
                    <a:close/>
                    <a:moveTo>
                      <a:pt x="2010" y="0"/>
                    </a:moveTo>
                    <a:lnTo>
                      <a:pt x="2025" y="0"/>
                    </a:lnTo>
                    <a:lnTo>
                      <a:pt x="2025" y="5"/>
                    </a:lnTo>
                    <a:lnTo>
                      <a:pt x="2010" y="5"/>
                    </a:lnTo>
                    <a:lnTo>
                      <a:pt x="2010" y="0"/>
                    </a:lnTo>
                    <a:close/>
                    <a:moveTo>
                      <a:pt x="2030" y="0"/>
                    </a:moveTo>
                    <a:lnTo>
                      <a:pt x="2045" y="0"/>
                    </a:lnTo>
                    <a:lnTo>
                      <a:pt x="2045" y="5"/>
                    </a:lnTo>
                    <a:lnTo>
                      <a:pt x="2030" y="5"/>
                    </a:lnTo>
                    <a:lnTo>
                      <a:pt x="2030" y="0"/>
                    </a:lnTo>
                    <a:close/>
                    <a:moveTo>
                      <a:pt x="2050" y="0"/>
                    </a:moveTo>
                    <a:lnTo>
                      <a:pt x="2065" y="0"/>
                    </a:lnTo>
                    <a:lnTo>
                      <a:pt x="2065" y="5"/>
                    </a:lnTo>
                    <a:lnTo>
                      <a:pt x="2050" y="5"/>
                    </a:lnTo>
                    <a:lnTo>
                      <a:pt x="2050" y="0"/>
                    </a:lnTo>
                    <a:close/>
                    <a:moveTo>
                      <a:pt x="2070" y="0"/>
                    </a:moveTo>
                    <a:lnTo>
                      <a:pt x="2084" y="0"/>
                    </a:lnTo>
                    <a:lnTo>
                      <a:pt x="2084" y="5"/>
                    </a:lnTo>
                    <a:lnTo>
                      <a:pt x="2070" y="5"/>
                    </a:lnTo>
                    <a:lnTo>
                      <a:pt x="2070" y="0"/>
                    </a:lnTo>
                    <a:close/>
                    <a:moveTo>
                      <a:pt x="2089" y="0"/>
                    </a:moveTo>
                    <a:lnTo>
                      <a:pt x="2104" y="0"/>
                    </a:lnTo>
                    <a:lnTo>
                      <a:pt x="2104" y="5"/>
                    </a:lnTo>
                    <a:lnTo>
                      <a:pt x="2089" y="5"/>
                    </a:lnTo>
                    <a:lnTo>
                      <a:pt x="2089" y="0"/>
                    </a:lnTo>
                    <a:close/>
                    <a:moveTo>
                      <a:pt x="2109" y="0"/>
                    </a:moveTo>
                    <a:lnTo>
                      <a:pt x="2124" y="0"/>
                    </a:lnTo>
                    <a:lnTo>
                      <a:pt x="2124" y="5"/>
                    </a:lnTo>
                    <a:lnTo>
                      <a:pt x="2109" y="5"/>
                    </a:lnTo>
                    <a:lnTo>
                      <a:pt x="2109" y="0"/>
                    </a:lnTo>
                    <a:close/>
                    <a:moveTo>
                      <a:pt x="2129" y="0"/>
                    </a:moveTo>
                    <a:lnTo>
                      <a:pt x="2144" y="0"/>
                    </a:lnTo>
                    <a:lnTo>
                      <a:pt x="2144" y="5"/>
                    </a:lnTo>
                    <a:lnTo>
                      <a:pt x="2129" y="5"/>
                    </a:lnTo>
                    <a:lnTo>
                      <a:pt x="2129" y="0"/>
                    </a:lnTo>
                    <a:close/>
                    <a:moveTo>
                      <a:pt x="2149" y="0"/>
                    </a:moveTo>
                    <a:lnTo>
                      <a:pt x="2164" y="0"/>
                    </a:lnTo>
                    <a:lnTo>
                      <a:pt x="2164" y="5"/>
                    </a:lnTo>
                    <a:lnTo>
                      <a:pt x="2149" y="5"/>
                    </a:lnTo>
                    <a:lnTo>
                      <a:pt x="2149" y="0"/>
                    </a:lnTo>
                    <a:close/>
                    <a:moveTo>
                      <a:pt x="2169" y="0"/>
                    </a:moveTo>
                    <a:lnTo>
                      <a:pt x="2184" y="0"/>
                    </a:lnTo>
                    <a:lnTo>
                      <a:pt x="2184" y="5"/>
                    </a:lnTo>
                    <a:lnTo>
                      <a:pt x="2169" y="5"/>
                    </a:lnTo>
                    <a:lnTo>
                      <a:pt x="2169" y="0"/>
                    </a:lnTo>
                    <a:close/>
                    <a:moveTo>
                      <a:pt x="2189" y="0"/>
                    </a:moveTo>
                    <a:lnTo>
                      <a:pt x="2204" y="0"/>
                    </a:lnTo>
                    <a:lnTo>
                      <a:pt x="2204" y="5"/>
                    </a:lnTo>
                    <a:lnTo>
                      <a:pt x="2189" y="5"/>
                    </a:lnTo>
                    <a:lnTo>
                      <a:pt x="2189" y="0"/>
                    </a:lnTo>
                    <a:close/>
                    <a:moveTo>
                      <a:pt x="2209" y="0"/>
                    </a:moveTo>
                    <a:lnTo>
                      <a:pt x="2224" y="0"/>
                    </a:lnTo>
                    <a:lnTo>
                      <a:pt x="2224" y="5"/>
                    </a:lnTo>
                    <a:lnTo>
                      <a:pt x="2209" y="5"/>
                    </a:lnTo>
                    <a:lnTo>
                      <a:pt x="2209" y="0"/>
                    </a:lnTo>
                    <a:close/>
                    <a:moveTo>
                      <a:pt x="2229" y="0"/>
                    </a:moveTo>
                    <a:lnTo>
                      <a:pt x="2244" y="0"/>
                    </a:lnTo>
                    <a:lnTo>
                      <a:pt x="2244" y="5"/>
                    </a:lnTo>
                    <a:lnTo>
                      <a:pt x="2229" y="5"/>
                    </a:lnTo>
                    <a:lnTo>
                      <a:pt x="2229" y="0"/>
                    </a:lnTo>
                    <a:close/>
                    <a:moveTo>
                      <a:pt x="2249" y="0"/>
                    </a:moveTo>
                    <a:lnTo>
                      <a:pt x="2264" y="0"/>
                    </a:lnTo>
                    <a:lnTo>
                      <a:pt x="2264" y="5"/>
                    </a:lnTo>
                    <a:lnTo>
                      <a:pt x="2249" y="5"/>
                    </a:lnTo>
                    <a:lnTo>
                      <a:pt x="2249" y="0"/>
                    </a:lnTo>
                    <a:close/>
                    <a:moveTo>
                      <a:pt x="2269" y="0"/>
                    </a:moveTo>
                    <a:lnTo>
                      <a:pt x="2284" y="0"/>
                    </a:lnTo>
                    <a:lnTo>
                      <a:pt x="2284" y="5"/>
                    </a:lnTo>
                    <a:lnTo>
                      <a:pt x="2269" y="5"/>
                    </a:lnTo>
                    <a:lnTo>
                      <a:pt x="2269" y="0"/>
                    </a:lnTo>
                    <a:close/>
                    <a:moveTo>
                      <a:pt x="2288" y="0"/>
                    </a:moveTo>
                    <a:lnTo>
                      <a:pt x="2303" y="0"/>
                    </a:lnTo>
                    <a:lnTo>
                      <a:pt x="2303" y="5"/>
                    </a:lnTo>
                    <a:lnTo>
                      <a:pt x="2288" y="5"/>
                    </a:lnTo>
                    <a:lnTo>
                      <a:pt x="2288" y="0"/>
                    </a:lnTo>
                    <a:close/>
                    <a:moveTo>
                      <a:pt x="2308" y="0"/>
                    </a:moveTo>
                    <a:lnTo>
                      <a:pt x="2323" y="0"/>
                    </a:lnTo>
                    <a:lnTo>
                      <a:pt x="2323" y="5"/>
                    </a:lnTo>
                    <a:lnTo>
                      <a:pt x="2308" y="5"/>
                    </a:lnTo>
                    <a:lnTo>
                      <a:pt x="2308" y="0"/>
                    </a:lnTo>
                    <a:close/>
                    <a:moveTo>
                      <a:pt x="2328" y="0"/>
                    </a:moveTo>
                    <a:lnTo>
                      <a:pt x="2343" y="0"/>
                    </a:lnTo>
                    <a:lnTo>
                      <a:pt x="2343" y="5"/>
                    </a:lnTo>
                    <a:lnTo>
                      <a:pt x="2328" y="5"/>
                    </a:lnTo>
                    <a:lnTo>
                      <a:pt x="2328" y="0"/>
                    </a:lnTo>
                    <a:close/>
                    <a:moveTo>
                      <a:pt x="2348" y="0"/>
                    </a:moveTo>
                    <a:lnTo>
                      <a:pt x="2363" y="0"/>
                    </a:lnTo>
                    <a:lnTo>
                      <a:pt x="2363" y="5"/>
                    </a:lnTo>
                    <a:lnTo>
                      <a:pt x="2348" y="5"/>
                    </a:lnTo>
                    <a:lnTo>
                      <a:pt x="2348" y="0"/>
                    </a:lnTo>
                    <a:close/>
                    <a:moveTo>
                      <a:pt x="2368" y="0"/>
                    </a:moveTo>
                    <a:lnTo>
                      <a:pt x="2383" y="0"/>
                    </a:lnTo>
                    <a:lnTo>
                      <a:pt x="2383" y="5"/>
                    </a:lnTo>
                    <a:lnTo>
                      <a:pt x="2368" y="5"/>
                    </a:lnTo>
                    <a:lnTo>
                      <a:pt x="2368" y="0"/>
                    </a:lnTo>
                    <a:close/>
                    <a:moveTo>
                      <a:pt x="2388" y="0"/>
                    </a:moveTo>
                    <a:lnTo>
                      <a:pt x="2403" y="0"/>
                    </a:lnTo>
                    <a:lnTo>
                      <a:pt x="2403" y="5"/>
                    </a:lnTo>
                    <a:lnTo>
                      <a:pt x="2388" y="5"/>
                    </a:lnTo>
                    <a:lnTo>
                      <a:pt x="2388" y="0"/>
                    </a:lnTo>
                    <a:close/>
                    <a:moveTo>
                      <a:pt x="2408" y="0"/>
                    </a:moveTo>
                    <a:lnTo>
                      <a:pt x="2423" y="0"/>
                    </a:lnTo>
                    <a:lnTo>
                      <a:pt x="2423" y="5"/>
                    </a:lnTo>
                    <a:lnTo>
                      <a:pt x="2408" y="5"/>
                    </a:lnTo>
                    <a:lnTo>
                      <a:pt x="2408" y="0"/>
                    </a:lnTo>
                    <a:close/>
                    <a:moveTo>
                      <a:pt x="2428" y="0"/>
                    </a:moveTo>
                    <a:lnTo>
                      <a:pt x="2443" y="0"/>
                    </a:lnTo>
                    <a:lnTo>
                      <a:pt x="2443" y="5"/>
                    </a:lnTo>
                    <a:lnTo>
                      <a:pt x="2428" y="5"/>
                    </a:lnTo>
                    <a:lnTo>
                      <a:pt x="2428" y="0"/>
                    </a:lnTo>
                    <a:close/>
                    <a:moveTo>
                      <a:pt x="2448" y="0"/>
                    </a:moveTo>
                    <a:lnTo>
                      <a:pt x="2463" y="0"/>
                    </a:lnTo>
                    <a:lnTo>
                      <a:pt x="2463" y="5"/>
                    </a:lnTo>
                    <a:lnTo>
                      <a:pt x="2448" y="5"/>
                    </a:lnTo>
                    <a:lnTo>
                      <a:pt x="2448" y="0"/>
                    </a:lnTo>
                    <a:close/>
                    <a:moveTo>
                      <a:pt x="2468" y="0"/>
                    </a:moveTo>
                    <a:lnTo>
                      <a:pt x="2483" y="0"/>
                    </a:lnTo>
                    <a:lnTo>
                      <a:pt x="2483" y="5"/>
                    </a:lnTo>
                    <a:lnTo>
                      <a:pt x="2468" y="5"/>
                    </a:lnTo>
                    <a:lnTo>
                      <a:pt x="2468" y="0"/>
                    </a:lnTo>
                    <a:close/>
                    <a:moveTo>
                      <a:pt x="2488" y="0"/>
                    </a:moveTo>
                    <a:lnTo>
                      <a:pt x="2502" y="0"/>
                    </a:lnTo>
                    <a:lnTo>
                      <a:pt x="2502" y="5"/>
                    </a:lnTo>
                    <a:lnTo>
                      <a:pt x="2488" y="5"/>
                    </a:lnTo>
                    <a:lnTo>
                      <a:pt x="2488" y="0"/>
                    </a:lnTo>
                    <a:close/>
                    <a:moveTo>
                      <a:pt x="2507" y="0"/>
                    </a:moveTo>
                    <a:lnTo>
                      <a:pt x="2522" y="0"/>
                    </a:lnTo>
                    <a:lnTo>
                      <a:pt x="2522" y="5"/>
                    </a:lnTo>
                    <a:lnTo>
                      <a:pt x="2507" y="5"/>
                    </a:lnTo>
                    <a:lnTo>
                      <a:pt x="2507" y="0"/>
                    </a:lnTo>
                    <a:close/>
                    <a:moveTo>
                      <a:pt x="2527" y="0"/>
                    </a:moveTo>
                    <a:lnTo>
                      <a:pt x="2542" y="0"/>
                    </a:lnTo>
                    <a:lnTo>
                      <a:pt x="2542" y="5"/>
                    </a:lnTo>
                    <a:lnTo>
                      <a:pt x="2527" y="5"/>
                    </a:lnTo>
                    <a:lnTo>
                      <a:pt x="2527" y="0"/>
                    </a:lnTo>
                    <a:close/>
                    <a:moveTo>
                      <a:pt x="2547" y="0"/>
                    </a:moveTo>
                    <a:lnTo>
                      <a:pt x="2562" y="0"/>
                    </a:lnTo>
                    <a:lnTo>
                      <a:pt x="2562" y="5"/>
                    </a:lnTo>
                    <a:lnTo>
                      <a:pt x="2547" y="5"/>
                    </a:lnTo>
                    <a:lnTo>
                      <a:pt x="2547" y="0"/>
                    </a:lnTo>
                    <a:close/>
                    <a:moveTo>
                      <a:pt x="2567" y="0"/>
                    </a:moveTo>
                    <a:lnTo>
                      <a:pt x="2582" y="0"/>
                    </a:lnTo>
                    <a:lnTo>
                      <a:pt x="2582" y="5"/>
                    </a:lnTo>
                    <a:lnTo>
                      <a:pt x="2567" y="5"/>
                    </a:lnTo>
                    <a:lnTo>
                      <a:pt x="2567" y="0"/>
                    </a:lnTo>
                    <a:close/>
                    <a:moveTo>
                      <a:pt x="2587" y="0"/>
                    </a:moveTo>
                    <a:lnTo>
                      <a:pt x="2602" y="0"/>
                    </a:lnTo>
                    <a:lnTo>
                      <a:pt x="2602" y="5"/>
                    </a:lnTo>
                    <a:lnTo>
                      <a:pt x="2587" y="5"/>
                    </a:lnTo>
                    <a:lnTo>
                      <a:pt x="2587" y="0"/>
                    </a:lnTo>
                    <a:close/>
                    <a:moveTo>
                      <a:pt x="2607" y="0"/>
                    </a:moveTo>
                    <a:lnTo>
                      <a:pt x="2622" y="0"/>
                    </a:lnTo>
                    <a:lnTo>
                      <a:pt x="2622" y="5"/>
                    </a:lnTo>
                    <a:lnTo>
                      <a:pt x="2607" y="5"/>
                    </a:lnTo>
                    <a:lnTo>
                      <a:pt x="2607" y="0"/>
                    </a:lnTo>
                    <a:close/>
                    <a:moveTo>
                      <a:pt x="2627" y="0"/>
                    </a:moveTo>
                    <a:lnTo>
                      <a:pt x="2642" y="0"/>
                    </a:lnTo>
                    <a:lnTo>
                      <a:pt x="2642" y="5"/>
                    </a:lnTo>
                    <a:lnTo>
                      <a:pt x="2627" y="5"/>
                    </a:lnTo>
                    <a:lnTo>
                      <a:pt x="2627" y="0"/>
                    </a:lnTo>
                    <a:close/>
                    <a:moveTo>
                      <a:pt x="2647" y="0"/>
                    </a:moveTo>
                    <a:lnTo>
                      <a:pt x="2662" y="0"/>
                    </a:lnTo>
                    <a:lnTo>
                      <a:pt x="2662" y="5"/>
                    </a:lnTo>
                    <a:lnTo>
                      <a:pt x="2647" y="5"/>
                    </a:lnTo>
                    <a:lnTo>
                      <a:pt x="2647" y="0"/>
                    </a:lnTo>
                    <a:close/>
                    <a:moveTo>
                      <a:pt x="2667" y="0"/>
                    </a:moveTo>
                    <a:lnTo>
                      <a:pt x="2682" y="0"/>
                    </a:lnTo>
                    <a:lnTo>
                      <a:pt x="2682" y="5"/>
                    </a:lnTo>
                    <a:lnTo>
                      <a:pt x="2667" y="5"/>
                    </a:lnTo>
                    <a:lnTo>
                      <a:pt x="2667" y="0"/>
                    </a:lnTo>
                    <a:close/>
                    <a:moveTo>
                      <a:pt x="2687" y="0"/>
                    </a:moveTo>
                    <a:lnTo>
                      <a:pt x="2701" y="0"/>
                    </a:lnTo>
                    <a:lnTo>
                      <a:pt x="2701" y="5"/>
                    </a:lnTo>
                    <a:lnTo>
                      <a:pt x="2687" y="5"/>
                    </a:lnTo>
                    <a:lnTo>
                      <a:pt x="2687" y="0"/>
                    </a:lnTo>
                    <a:close/>
                    <a:moveTo>
                      <a:pt x="2706" y="0"/>
                    </a:moveTo>
                    <a:lnTo>
                      <a:pt x="2721" y="0"/>
                    </a:lnTo>
                    <a:lnTo>
                      <a:pt x="2721" y="5"/>
                    </a:lnTo>
                    <a:lnTo>
                      <a:pt x="2706" y="5"/>
                    </a:lnTo>
                    <a:lnTo>
                      <a:pt x="2706" y="0"/>
                    </a:lnTo>
                    <a:close/>
                    <a:moveTo>
                      <a:pt x="2726" y="0"/>
                    </a:moveTo>
                    <a:lnTo>
                      <a:pt x="2741" y="0"/>
                    </a:lnTo>
                    <a:lnTo>
                      <a:pt x="2741" y="5"/>
                    </a:lnTo>
                    <a:lnTo>
                      <a:pt x="2726" y="5"/>
                    </a:lnTo>
                    <a:lnTo>
                      <a:pt x="2726" y="0"/>
                    </a:lnTo>
                    <a:close/>
                    <a:moveTo>
                      <a:pt x="2746" y="0"/>
                    </a:moveTo>
                    <a:lnTo>
                      <a:pt x="2761" y="0"/>
                    </a:lnTo>
                    <a:lnTo>
                      <a:pt x="2761" y="5"/>
                    </a:lnTo>
                    <a:lnTo>
                      <a:pt x="2746" y="5"/>
                    </a:lnTo>
                    <a:lnTo>
                      <a:pt x="2746" y="0"/>
                    </a:lnTo>
                    <a:close/>
                    <a:moveTo>
                      <a:pt x="2766" y="0"/>
                    </a:moveTo>
                    <a:lnTo>
                      <a:pt x="2781" y="0"/>
                    </a:lnTo>
                    <a:lnTo>
                      <a:pt x="2781" y="5"/>
                    </a:lnTo>
                    <a:lnTo>
                      <a:pt x="2766" y="5"/>
                    </a:lnTo>
                    <a:lnTo>
                      <a:pt x="2766" y="0"/>
                    </a:lnTo>
                    <a:close/>
                    <a:moveTo>
                      <a:pt x="2786" y="0"/>
                    </a:moveTo>
                    <a:lnTo>
                      <a:pt x="2801" y="0"/>
                    </a:lnTo>
                    <a:lnTo>
                      <a:pt x="2801" y="5"/>
                    </a:lnTo>
                    <a:lnTo>
                      <a:pt x="2786" y="5"/>
                    </a:lnTo>
                    <a:lnTo>
                      <a:pt x="2786" y="0"/>
                    </a:lnTo>
                    <a:close/>
                    <a:moveTo>
                      <a:pt x="2806" y="0"/>
                    </a:moveTo>
                    <a:lnTo>
                      <a:pt x="2821" y="0"/>
                    </a:lnTo>
                    <a:lnTo>
                      <a:pt x="2821" y="5"/>
                    </a:lnTo>
                    <a:lnTo>
                      <a:pt x="2806" y="5"/>
                    </a:lnTo>
                    <a:lnTo>
                      <a:pt x="2806" y="0"/>
                    </a:lnTo>
                    <a:close/>
                    <a:moveTo>
                      <a:pt x="2826" y="0"/>
                    </a:moveTo>
                    <a:lnTo>
                      <a:pt x="2841" y="0"/>
                    </a:lnTo>
                    <a:lnTo>
                      <a:pt x="2841" y="5"/>
                    </a:lnTo>
                    <a:lnTo>
                      <a:pt x="2826" y="5"/>
                    </a:lnTo>
                    <a:lnTo>
                      <a:pt x="2826" y="0"/>
                    </a:lnTo>
                    <a:close/>
                    <a:moveTo>
                      <a:pt x="2846" y="0"/>
                    </a:moveTo>
                    <a:lnTo>
                      <a:pt x="2861" y="0"/>
                    </a:lnTo>
                    <a:lnTo>
                      <a:pt x="2861" y="5"/>
                    </a:lnTo>
                    <a:lnTo>
                      <a:pt x="2846" y="5"/>
                    </a:lnTo>
                    <a:lnTo>
                      <a:pt x="2846" y="0"/>
                    </a:lnTo>
                    <a:close/>
                    <a:moveTo>
                      <a:pt x="2866" y="0"/>
                    </a:moveTo>
                    <a:lnTo>
                      <a:pt x="2881" y="0"/>
                    </a:lnTo>
                    <a:lnTo>
                      <a:pt x="2881" y="5"/>
                    </a:lnTo>
                    <a:lnTo>
                      <a:pt x="2866" y="5"/>
                    </a:lnTo>
                    <a:lnTo>
                      <a:pt x="2866" y="0"/>
                    </a:lnTo>
                    <a:close/>
                    <a:moveTo>
                      <a:pt x="2886" y="0"/>
                    </a:moveTo>
                    <a:lnTo>
                      <a:pt x="2901" y="0"/>
                    </a:lnTo>
                    <a:lnTo>
                      <a:pt x="2901" y="5"/>
                    </a:lnTo>
                    <a:lnTo>
                      <a:pt x="2886" y="5"/>
                    </a:lnTo>
                    <a:lnTo>
                      <a:pt x="2886" y="0"/>
                    </a:lnTo>
                    <a:close/>
                    <a:moveTo>
                      <a:pt x="2905" y="0"/>
                    </a:moveTo>
                    <a:lnTo>
                      <a:pt x="2920" y="0"/>
                    </a:lnTo>
                    <a:lnTo>
                      <a:pt x="2920" y="5"/>
                    </a:lnTo>
                    <a:lnTo>
                      <a:pt x="2905" y="5"/>
                    </a:lnTo>
                    <a:lnTo>
                      <a:pt x="2905" y="0"/>
                    </a:lnTo>
                    <a:close/>
                    <a:moveTo>
                      <a:pt x="2925" y="0"/>
                    </a:moveTo>
                    <a:lnTo>
                      <a:pt x="2940" y="0"/>
                    </a:lnTo>
                    <a:lnTo>
                      <a:pt x="2940" y="5"/>
                    </a:lnTo>
                    <a:lnTo>
                      <a:pt x="2925" y="5"/>
                    </a:lnTo>
                    <a:lnTo>
                      <a:pt x="2925" y="0"/>
                    </a:lnTo>
                    <a:close/>
                    <a:moveTo>
                      <a:pt x="2945" y="0"/>
                    </a:moveTo>
                    <a:lnTo>
                      <a:pt x="2960" y="0"/>
                    </a:lnTo>
                    <a:lnTo>
                      <a:pt x="2960" y="5"/>
                    </a:lnTo>
                    <a:lnTo>
                      <a:pt x="2945" y="5"/>
                    </a:lnTo>
                    <a:lnTo>
                      <a:pt x="2945" y="0"/>
                    </a:lnTo>
                    <a:close/>
                    <a:moveTo>
                      <a:pt x="2965" y="0"/>
                    </a:moveTo>
                    <a:lnTo>
                      <a:pt x="2980" y="0"/>
                    </a:lnTo>
                    <a:lnTo>
                      <a:pt x="2980" y="5"/>
                    </a:lnTo>
                    <a:lnTo>
                      <a:pt x="2965" y="5"/>
                    </a:lnTo>
                    <a:lnTo>
                      <a:pt x="2965" y="0"/>
                    </a:lnTo>
                    <a:close/>
                    <a:moveTo>
                      <a:pt x="2985" y="0"/>
                    </a:moveTo>
                    <a:lnTo>
                      <a:pt x="3000" y="0"/>
                    </a:lnTo>
                    <a:lnTo>
                      <a:pt x="3000" y="5"/>
                    </a:lnTo>
                    <a:lnTo>
                      <a:pt x="2985" y="5"/>
                    </a:lnTo>
                    <a:lnTo>
                      <a:pt x="2985" y="0"/>
                    </a:lnTo>
                    <a:close/>
                    <a:moveTo>
                      <a:pt x="3005" y="0"/>
                    </a:moveTo>
                    <a:lnTo>
                      <a:pt x="3020" y="0"/>
                    </a:lnTo>
                    <a:lnTo>
                      <a:pt x="3020" y="5"/>
                    </a:lnTo>
                    <a:lnTo>
                      <a:pt x="3005" y="5"/>
                    </a:lnTo>
                    <a:lnTo>
                      <a:pt x="3005" y="0"/>
                    </a:lnTo>
                    <a:close/>
                    <a:moveTo>
                      <a:pt x="3025" y="0"/>
                    </a:moveTo>
                    <a:lnTo>
                      <a:pt x="3040" y="0"/>
                    </a:lnTo>
                    <a:lnTo>
                      <a:pt x="3040" y="5"/>
                    </a:lnTo>
                    <a:lnTo>
                      <a:pt x="3025" y="5"/>
                    </a:lnTo>
                    <a:lnTo>
                      <a:pt x="3025" y="0"/>
                    </a:lnTo>
                    <a:close/>
                    <a:moveTo>
                      <a:pt x="3045" y="0"/>
                    </a:moveTo>
                    <a:lnTo>
                      <a:pt x="3060" y="0"/>
                    </a:lnTo>
                    <a:lnTo>
                      <a:pt x="3060" y="5"/>
                    </a:lnTo>
                    <a:lnTo>
                      <a:pt x="3045" y="5"/>
                    </a:lnTo>
                    <a:lnTo>
                      <a:pt x="3045" y="0"/>
                    </a:lnTo>
                    <a:close/>
                    <a:moveTo>
                      <a:pt x="3065" y="0"/>
                    </a:moveTo>
                    <a:lnTo>
                      <a:pt x="3080" y="0"/>
                    </a:lnTo>
                    <a:lnTo>
                      <a:pt x="3080" y="5"/>
                    </a:lnTo>
                    <a:lnTo>
                      <a:pt x="3065" y="5"/>
                    </a:lnTo>
                    <a:lnTo>
                      <a:pt x="3065" y="0"/>
                    </a:lnTo>
                    <a:close/>
                    <a:moveTo>
                      <a:pt x="3085" y="0"/>
                    </a:moveTo>
                    <a:lnTo>
                      <a:pt x="3100" y="0"/>
                    </a:lnTo>
                    <a:lnTo>
                      <a:pt x="3100" y="5"/>
                    </a:lnTo>
                    <a:lnTo>
                      <a:pt x="3085" y="5"/>
                    </a:lnTo>
                    <a:lnTo>
                      <a:pt x="3085" y="0"/>
                    </a:lnTo>
                    <a:close/>
                    <a:moveTo>
                      <a:pt x="3105" y="0"/>
                    </a:moveTo>
                    <a:lnTo>
                      <a:pt x="3119" y="0"/>
                    </a:lnTo>
                    <a:lnTo>
                      <a:pt x="3119" y="5"/>
                    </a:lnTo>
                    <a:lnTo>
                      <a:pt x="3105" y="5"/>
                    </a:lnTo>
                    <a:lnTo>
                      <a:pt x="3105" y="0"/>
                    </a:lnTo>
                    <a:close/>
                    <a:moveTo>
                      <a:pt x="3124" y="0"/>
                    </a:moveTo>
                    <a:lnTo>
                      <a:pt x="3139" y="0"/>
                    </a:lnTo>
                    <a:lnTo>
                      <a:pt x="3139" y="5"/>
                    </a:lnTo>
                    <a:lnTo>
                      <a:pt x="3124" y="5"/>
                    </a:lnTo>
                    <a:lnTo>
                      <a:pt x="3124" y="0"/>
                    </a:lnTo>
                    <a:close/>
                    <a:moveTo>
                      <a:pt x="3144" y="0"/>
                    </a:moveTo>
                    <a:lnTo>
                      <a:pt x="3159" y="0"/>
                    </a:lnTo>
                    <a:lnTo>
                      <a:pt x="3159" y="5"/>
                    </a:lnTo>
                    <a:lnTo>
                      <a:pt x="3144" y="5"/>
                    </a:lnTo>
                    <a:lnTo>
                      <a:pt x="3144" y="0"/>
                    </a:lnTo>
                    <a:close/>
                    <a:moveTo>
                      <a:pt x="3164" y="0"/>
                    </a:moveTo>
                    <a:lnTo>
                      <a:pt x="3179" y="0"/>
                    </a:lnTo>
                    <a:lnTo>
                      <a:pt x="3179" y="5"/>
                    </a:lnTo>
                    <a:lnTo>
                      <a:pt x="3164" y="5"/>
                    </a:lnTo>
                    <a:lnTo>
                      <a:pt x="3164" y="0"/>
                    </a:lnTo>
                    <a:close/>
                    <a:moveTo>
                      <a:pt x="3184" y="0"/>
                    </a:moveTo>
                    <a:lnTo>
                      <a:pt x="3199" y="0"/>
                    </a:lnTo>
                    <a:lnTo>
                      <a:pt x="3199" y="5"/>
                    </a:lnTo>
                    <a:lnTo>
                      <a:pt x="3184" y="5"/>
                    </a:lnTo>
                    <a:lnTo>
                      <a:pt x="3184" y="0"/>
                    </a:lnTo>
                    <a:close/>
                    <a:moveTo>
                      <a:pt x="3204" y="0"/>
                    </a:moveTo>
                    <a:lnTo>
                      <a:pt x="3219" y="0"/>
                    </a:lnTo>
                    <a:lnTo>
                      <a:pt x="3219" y="5"/>
                    </a:lnTo>
                    <a:lnTo>
                      <a:pt x="3204" y="5"/>
                    </a:lnTo>
                    <a:lnTo>
                      <a:pt x="3204" y="0"/>
                    </a:lnTo>
                    <a:close/>
                    <a:moveTo>
                      <a:pt x="3224" y="0"/>
                    </a:moveTo>
                    <a:lnTo>
                      <a:pt x="3239" y="0"/>
                    </a:lnTo>
                    <a:lnTo>
                      <a:pt x="3239" y="5"/>
                    </a:lnTo>
                    <a:lnTo>
                      <a:pt x="3224" y="5"/>
                    </a:lnTo>
                    <a:lnTo>
                      <a:pt x="3224" y="0"/>
                    </a:lnTo>
                    <a:close/>
                    <a:moveTo>
                      <a:pt x="3244" y="0"/>
                    </a:moveTo>
                    <a:lnTo>
                      <a:pt x="3259" y="0"/>
                    </a:lnTo>
                    <a:lnTo>
                      <a:pt x="3259" y="5"/>
                    </a:lnTo>
                    <a:lnTo>
                      <a:pt x="3244" y="5"/>
                    </a:lnTo>
                    <a:lnTo>
                      <a:pt x="3244" y="0"/>
                    </a:lnTo>
                    <a:close/>
                    <a:moveTo>
                      <a:pt x="3264" y="0"/>
                    </a:moveTo>
                    <a:lnTo>
                      <a:pt x="3279" y="0"/>
                    </a:lnTo>
                    <a:lnTo>
                      <a:pt x="3279" y="5"/>
                    </a:lnTo>
                    <a:lnTo>
                      <a:pt x="3264" y="5"/>
                    </a:lnTo>
                    <a:lnTo>
                      <a:pt x="3264" y="0"/>
                    </a:lnTo>
                    <a:close/>
                    <a:moveTo>
                      <a:pt x="3284" y="0"/>
                    </a:moveTo>
                    <a:lnTo>
                      <a:pt x="3299" y="0"/>
                    </a:lnTo>
                    <a:lnTo>
                      <a:pt x="3299" y="5"/>
                    </a:lnTo>
                    <a:lnTo>
                      <a:pt x="3284" y="5"/>
                    </a:lnTo>
                    <a:lnTo>
                      <a:pt x="3284" y="0"/>
                    </a:lnTo>
                    <a:close/>
                    <a:moveTo>
                      <a:pt x="3304" y="0"/>
                    </a:moveTo>
                    <a:lnTo>
                      <a:pt x="3318" y="0"/>
                    </a:lnTo>
                    <a:lnTo>
                      <a:pt x="3318" y="5"/>
                    </a:lnTo>
                    <a:lnTo>
                      <a:pt x="3304" y="5"/>
                    </a:lnTo>
                    <a:lnTo>
                      <a:pt x="3304" y="0"/>
                    </a:lnTo>
                    <a:close/>
                    <a:moveTo>
                      <a:pt x="3323" y="0"/>
                    </a:moveTo>
                    <a:lnTo>
                      <a:pt x="3331" y="0"/>
                    </a:lnTo>
                    <a:lnTo>
                      <a:pt x="3331" y="5"/>
                    </a:lnTo>
                    <a:lnTo>
                      <a:pt x="3323" y="5"/>
                    </a:lnTo>
                    <a:lnTo>
                      <a:pt x="3323" y="0"/>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06" name="Freeform 10"/>
              <p:cNvSpPr>
                <a:spLocks noEditPoints="1"/>
              </p:cNvSpPr>
              <p:nvPr/>
            </p:nvSpPr>
            <p:spPr bwMode="auto">
              <a:xfrm>
                <a:off x="390" y="2796"/>
                <a:ext cx="3187" cy="5"/>
              </a:xfrm>
              <a:custGeom>
                <a:avLst/>
                <a:gdLst>
                  <a:gd name="T0" fmla="*/ 39 w 3331"/>
                  <a:gd name="T1" fmla="*/ 5 h 5"/>
                  <a:gd name="T2" fmla="*/ 114 w 3331"/>
                  <a:gd name="T3" fmla="*/ 5 h 5"/>
                  <a:gd name="T4" fmla="*/ 174 w 3331"/>
                  <a:gd name="T5" fmla="*/ 0 h 5"/>
                  <a:gd name="T6" fmla="*/ 219 w 3331"/>
                  <a:gd name="T7" fmla="*/ 0 h 5"/>
                  <a:gd name="T8" fmla="*/ 258 w 3331"/>
                  <a:gd name="T9" fmla="*/ 0 h 5"/>
                  <a:gd name="T10" fmla="*/ 318 w 3331"/>
                  <a:gd name="T11" fmla="*/ 5 h 5"/>
                  <a:gd name="T12" fmla="*/ 393 w 3331"/>
                  <a:gd name="T13" fmla="*/ 5 h 5"/>
                  <a:gd name="T14" fmla="*/ 452 w 3331"/>
                  <a:gd name="T15" fmla="*/ 0 h 5"/>
                  <a:gd name="T16" fmla="*/ 497 w 3331"/>
                  <a:gd name="T17" fmla="*/ 0 h 5"/>
                  <a:gd name="T18" fmla="*/ 537 w 3331"/>
                  <a:gd name="T19" fmla="*/ 0 h 5"/>
                  <a:gd name="T20" fmla="*/ 597 w 3331"/>
                  <a:gd name="T21" fmla="*/ 5 h 5"/>
                  <a:gd name="T22" fmla="*/ 671 w 3331"/>
                  <a:gd name="T23" fmla="*/ 5 h 5"/>
                  <a:gd name="T24" fmla="*/ 731 w 3331"/>
                  <a:gd name="T25" fmla="*/ 0 h 5"/>
                  <a:gd name="T26" fmla="*/ 776 w 3331"/>
                  <a:gd name="T27" fmla="*/ 0 h 5"/>
                  <a:gd name="T28" fmla="*/ 816 w 3331"/>
                  <a:gd name="T29" fmla="*/ 0 h 5"/>
                  <a:gd name="T30" fmla="*/ 875 w 3331"/>
                  <a:gd name="T31" fmla="*/ 5 h 5"/>
                  <a:gd name="T32" fmla="*/ 950 w 3331"/>
                  <a:gd name="T33" fmla="*/ 5 h 5"/>
                  <a:gd name="T34" fmla="*/ 1010 w 3331"/>
                  <a:gd name="T35" fmla="*/ 0 h 5"/>
                  <a:gd name="T36" fmla="*/ 1054 w 3331"/>
                  <a:gd name="T37" fmla="*/ 0 h 5"/>
                  <a:gd name="T38" fmla="*/ 1094 w 3331"/>
                  <a:gd name="T39" fmla="*/ 0 h 5"/>
                  <a:gd name="T40" fmla="*/ 1154 w 3331"/>
                  <a:gd name="T41" fmla="*/ 5 h 5"/>
                  <a:gd name="T42" fmla="*/ 1229 w 3331"/>
                  <a:gd name="T43" fmla="*/ 5 h 5"/>
                  <a:gd name="T44" fmla="*/ 1288 w 3331"/>
                  <a:gd name="T45" fmla="*/ 0 h 5"/>
                  <a:gd name="T46" fmla="*/ 1333 w 3331"/>
                  <a:gd name="T47" fmla="*/ 0 h 5"/>
                  <a:gd name="T48" fmla="*/ 1373 w 3331"/>
                  <a:gd name="T49" fmla="*/ 0 h 5"/>
                  <a:gd name="T50" fmla="*/ 1433 w 3331"/>
                  <a:gd name="T51" fmla="*/ 5 h 5"/>
                  <a:gd name="T52" fmla="*/ 1507 w 3331"/>
                  <a:gd name="T53" fmla="*/ 5 h 5"/>
                  <a:gd name="T54" fmla="*/ 1567 w 3331"/>
                  <a:gd name="T55" fmla="*/ 0 h 5"/>
                  <a:gd name="T56" fmla="*/ 1612 w 3331"/>
                  <a:gd name="T57" fmla="*/ 0 h 5"/>
                  <a:gd name="T58" fmla="*/ 1652 w 3331"/>
                  <a:gd name="T59" fmla="*/ 0 h 5"/>
                  <a:gd name="T60" fmla="*/ 1711 w 3331"/>
                  <a:gd name="T61" fmla="*/ 5 h 5"/>
                  <a:gd name="T62" fmla="*/ 1786 w 3331"/>
                  <a:gd name="T63" fmla="*/ 5 h 5"/>
                  <a:gd name="T64" fmla="*/ 1846 w 3331"/>
                  <a:gd name="T65" fmla="*/ 0 h 5"/>
                  <a:gd name="T66" fmla="*/ 1890 w 3331"/>
                  <a:gd name="T67" fmla="*/ 0 h 5"/>
                  <a:gd name="T68" fmla="*/ 1930 w 3331"/>
                  <a:gd name="T69" fmla="*/ 0 h 5"/>
                  <a:gd name="T70" fmla="*/ 1990 w 3331"/>
                  <a:gd name="T71" fmla="*/ 5 h 5"/>
                  <a:gd name="T72" fmla="*/ 2065 w 3331"/>
                  <a:gd name="T73" fmla="*/ 5 h 5"/>
                  <a:gd name="T74" fmla="*/ 2124 w 3331"/>
                  <a:gd name="T75" fmla="*/ 0 h 5"/>
                  <a:gd name="T76" fmla="*/ 2169 w 3331"/>
                  <a:gd name="T77" fmla="*/ 0 h 5"/>
                  <a:gd name="T78" fmla="*/ 2209 w 3331"/>
                  <a:gd name="T79" fmla="*/ 0 h 5"/>
                  <a:gd name="T80" fmla="*/ 2269 w 3331"/>
                  <a:gd name="T81" fmla="*/ 5 h 5"/>
                  <a:gd name="T82" fmla="*/ 2343 w 3331"/>
                  <a:gd name="T83" fmla="*/ 5 h 5"/>
                  <a:gd name="T84" fmla="*/ 2403 w 3331"/>
                  <a:gd name="T85" fmla="*/ 0 h 5"/>
                  <a:gd name="T86" fmla="*/ 2448 w 3331"/>
                  <a:gd name="T87" fmla="*/ 0 h 5"/>
                  <a:gd name="T88" fmla="*/ 2488 w 3331"/>
                  <a:gd name="T89" fmla="*/ 0 h 5"/>
                  <a:gd name="T90" fmla="*/ 2547 w 3331"/>
                  <a:gd name="T91" fmla="*/ 5 h 5"/>
                  <a:gd name="T92" fmla="*/ 2622 w 3331"/>
                  <a:gd name="T93" fmla="*/ 5 h 5"/>
                  <a:gd name="T94" fmla="*/ 2682 w 3331"/>
                  <a:gd name="T95" fmla="*/ 0 h 5"/>
                  <a:gd name="T96" fmla="*/ 2726 w 3331"/>
                  <a:gd name="T97" fmla="*/ 0 h 5"/>
                  <a:gd name="T98" fmla="*/ 2766 w 3331"/>
                  <a:gd name="T99" fmla="*/ 0 h 5"/>
                  <a:gd name="T100" fmla="*/ 2826 w 3331"/>
                  <a:gd name="T101" fmla="*/ 5 h 5"/>
                  <a:gd name="T102" fmla="*/ 2901 w 3331"/>
                  <a:gd name="T103" fmla="*/ 5 h 5"/>
                  <a:gd name="T104" fmla="*/ 2960 w 3331"/>
                  <a:gd name="T105" fmla="*/ 0 h 5"/>
                  <a:gd name="T106" fmla="*/ 3005 w 3331"/>
                  <a:gd name="T107" fmla="*/ 0 h 5"/>
                  <a:gd name="T108" fmla="*/ 3045 w 3331"/>
                  <a:gd name="T109" fmla="*/ 0 h 5"/>
                  <a:gd name="T110" fmla="*/ 3105 w 3331"/>
                  <a:gd name="T111" fmla="*/ 5 h 5"/>
                  <a:gd name="T112" fmla="*/ 3179 w 3331"/>
                  <a:gd name="T113" fmla="*/ 5 h 5"/>
                  <a:gd name="T114" fmla="*/ 3239 w 3331"/>
                  <a:gd name="T115" fmla="*/ 0 h 5"/>
                  <a:gd name="T116" fmla="*/ 3284 w 3331"/>
                  <a:gd name="T117" fmla="*/ 0 h 5"/>
                  <a:gd name="T118" fmla="*/ 3323 w 3331"/>
                  <a:gd name="T1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5">
                    <a:moveTo>
                      <a:pt x="0" y="0"/>
                    </a:moveTo>
                    <a:lnTo>
                      <a:pt x="15" y="0"/>
                    </a:lnTo>
                    <a:lnTo>
                      <a:pt x="15" y="5"/>
                    </a:lnTo>
                    <a:lnTo>
                      <a:pt x="0" y="5"/>
                    </a:lnTo>
                    <a:lnTo>
                      <a:pt x="0" y="0"/>
                    </a:lnTo>
                    <a:close/>
                    <a:moveTo>
                      <a:pt x="19" y="0"/>
                    </a:moveTo>
                    <a:lnTo>
                      <a:pt x="34" y="0"/>
                    </a:lnTo>
                    <a:lnTo>
                      <a:pt x="34" y="5"/>
                    </a:lnTo>
                    <a:lnTo>
                      <a:pt x="19" y="5"/>
                    </a:lnTo>
                    <a:lnTo>
                      <a:pt x="19" y="0"/>
                    </a:lnTo>
                    <a:close/>
                    <a:moveTo>
                      <a:pt x="39" y="0"/>
                    </a:moveTo>
                    <a:lnTo>
                      <a:pt x="54" y="0"/>
                    </a:lnTo>
                    <a:lnTo>
                      <a:pt x="54" y="5"/>
                    </a:lnTo>
                    <a:lnTo>
                      <a:pt x="39" y="5"/>
                    </a:lnTo>
                    <a:lnTo>
                      <a:pt x="39" y="0"/>
                    </a:lnTo>
                    <a:close/>
                    <a:moveTo>
                      <a:pt x="59" y="0"/>
                    </a:moveTo>
                    <a:lnTo>
                      <a:pt x="74" y="0"/>
                    </a:lnTo>
                    <a:lnTo>
                      <a:pt x="74" y="5"/>
                    </a:lnTo>
                    <a:lnTo>
                      <a:pt x="59" y="5"/>
                    </a:lnTo>
                    <a:lnTo>
                      <a:pt x="59" y="0"/>
                    </a:lnTo>
                    <a:close/>
                    <a:moveTo>
                      <a:pt x="79" y="0"/>
                    </a:moveTo>
                    <a:lnTo>
                      <a:pt x="94" y="0"/>
                    </a:lnTo>
                    <a:lnTo>
                      <a:pt x="94" y="5"/>
                    </a:lnTo>
                    <a:lnTo>
                      <a:pt x="79" y="5"/>
                    </a:lnTo>
                    <a:lnTo>
                      <a:pt x="79" y="0"/>
                    </a:lnTo>
                    <a:close/>
                    <a:moveTo>
                      <a:pt x="99" y="0"/>
                    </a:moveTo>
                    <a:lnTo>
                      <a:pt x="114" y="0"/>
                    </a:lnTo>
                    <a:lnTo>
                      <a:pt x="114" y="5"/>
                    </a:lnTo>
                    <a:lnTo>
                      <a:pt x="99" y="5"/>
                    </a:lnTo>
                    <a:lnTo>
                      <a:pt x="99" y="0"/>
                    </a:lnTo>
                    <a:close/>
                    <a:moveTo>
                      <a:pt x="119" y="0"/>
                    </a:moveTo>
                    <a:lnTo>
                      <a:pt x="134" y="0"/>
                    </a:lnTo>
                    <a:lnTo>
                      <a:pt x="134" y="5"/>
                    </a:lnTo>
                    <a:lnTo>
                      <a:pt x="119" y="5"/>
                    </a:lnTo>
                    <a:lnTo>
                      <a:pt x="119" y="0"/>
                    </a:lnTo>
                    <a:close/>
                    <a:moveTo>
                      <a:pt x="139" y="0"/>
                    </a:moveTo>
                    <a:lnTo>
                      <a:pt x="154" y="0"/>
                    </a:lnTo>
                    <a:lnTo>
                      <a:pt x="154" y="5"/>
                    </a:lnTo>
                    <a:lnTo>
                      <a:pt x="139" y="5"/>
                    </a:lnTo>
                    <a:lnTo>
                      <a:pt x="139" y="0"/>
                    </a:lnTo>
                    <a:close/>
                    <a:moveTo>
                      <a:pt x="159" y="0"/>
                    </a:moveTo>
                    <a:lnTo>
                      <a:pt x="174" y="0"/>
                    </a:lnTo>
                    <a:lnTo>
                      <a:pt x="174" y="5"/>
                    </a:lnTo>
                    <a:lnTo>
                      <a:pt x="159" y="5"/>
                    </a:lnTo>
                    <a:lnTo>
                      <a:pt x="159" y="0"/>
                    </a:lnTo>
                    <a:close/>
                    <a:moveTo>
                      <a:pt x="179" y="0"/>
                    </a:moveTo>
                    <a:lnTo>
                      <a:pt x="194" y="0"/>
                    </a:lnTo>
                    <a:lnTo>
                      <a:pt x="194" y="5"/>
                    </a:lnTo>
                    <a:lnTo>
                      <a:pt x="179" y="5"/>
                    </a:lnTo>
                    <a:lnTo>
                      <a:pt x="179" y="0"/>
                    </a:lnTo>
                    <a:close/>
                    <a:moveTo>
                      <a:pt x="199" y="0"/>
                    </a:moveTo>
                    <a:lnTo>
                      <a:pt x="214" y="0"/>
                    </a:lnTo>
                    <a:lnTo>
                      <a:pt x="214" y="5"/>
                    </a:lnTo>
                    <a:lnTo>
                      <a:pt x="199" y="5"/>
                    </a:lnTo>
                    <a:lnTo>
                      <a:pt x="199" y="0"/>
                    </a:lnTo>
                    <a:close/>
                    <a:moveTo>
                      <a:pt x="219" y="0"/>
                    </a:moveTo>
                    <a:lnTo>
                      <a:pt x="233" y="0"/>
                    </a:lnTo>
                    <a:lnTo>
                      <a:pt x="233" y="5"/>
                    </a:lnTo>
                    <a:lnTo>
                      <a:pt x="219" y="5"/>
                    </a:lnTo>
                    <a:lnTo>
                      <a:pt x="219" y="0"/>
                    </a:lnTo>
                    <a:close/>
                    <a:moveTo>
                      <a:pt x="238" y="0"/>
                    </a:moveTo>
                    <a:lnTo>
                      <a:pt x="253" y="0"/>
                    </a:lnTo>
                    <a:lnTo>
                      <a:pt x="253" y="5"/>
                    </a:lnTo>
                    <a:lnTo>
                      <a:pt x="238" y="5"/>
                    </a:lnTo>
                    <a:lnTo>
                      <a:pt x="238" y="0"/>
                    </a:lnTo>
                    <a:close/>
                    <a:moveTo>
                      <a:pt x="258" y="0"/>
                    </a:moveTo>
                    <a:lnTo>
                      <a:pt x="273" y="0"/>
                    </a:lnTo>
                    <a:lnTo>
                      <a:pt x="273" y="5"/>
                    </a:lnTo>
                    <a:lnTo>
                      <a:pt x="258" y="5"/>
                    </a:lnTo>
                    <a:lnTo>
                      <a:pt x="258" y="0"/>
                    </a:lnTo>
                    <a:close/>
                    <a:moveTo>
                      <a:pt x="278" y="0"/>
                    </a:moveTo>
                    <a:lnTo>
                      <a:pt x="293" y="0"/>
                    </a:lnTo>
                    <a:lnTo>
                      <a:pt x="293" y="5"/>
                    </a:lnTo>
                    <a:lnTo>
                      <a:pt x="278" y="5"/>
                    </a:lnTo>
                    <a:lnTo>
                      <a:pt x="278" y="0"/>
                    </a:lnTo>
                    <a:close/>
                    <a:moveTo>
                      <a:pt x="298" y="0"/>
                    </a:moveTo>
                    <a:lnTo>
                      <a:pt x="313" y="0"/>
                    </a:lnTo>
                    <a:lnTo>
                      <a:pt x="313" y="5"/>
                    </a:lnTo>
                    <a:lnTo>
                      <a:pt x="298" y="5"/>
                    </a:lnTo>
                    <a:lnTo>
                      <a:pt x="298" y="0"/>
                    </a:lnTo>
                    <a:close/>
                    <a:moveTo>
                      <a:pt x="318" y="0"/>
                    </a:moveTo>
                    <a:lnTo>
                      <a:pt x="333" y="0"/>
                    </a:lnTo>
                    <a:lnTo>
                      <a:pt x="333" y="5"/>
                    </a:lnTo>
                    <a:lnTo>
                      <a:pt x="318" y="5"/>
                    </a:lnTo>
                    <a:lnTo>
                      <a:pt x="318" y="0"/>
                    </a:lnTo>
                    <a:close/>
                    <a:moveTo>
                      <a:pt x="338" y="0"/>
                    </a:moveTo>
                    <a:lnTo>
                      <a:pt x="353" y="0"/>
                    </a:lnTo>
                    <a:lnTo>
                      <a:pt x="353" y="5"/>
                    </a:lnTo>
                    <a:lnTo>
                      <a:pt x="338" y="5"/>
                    </a:lnTo>
                    <a:lnTo>
                      <a:pt x="338" y="0"/>
                    </a:lnTo>
                    <a:close/>
                    <a:moveTo>
                      <a:pt x="358" y="0"/>
                    </a:moveTo>
                    <a:lnTo>
                      <a:pt x="373" y="0"/>
                    </a:lnTo>
                    <a:lnTo>
                      <a:pt x="373" y="5"/>
                    </a:lnTo>
                    <a:lnTo>
                      <a:pt x="358" y="5"/>
                    </a:lnTo>
                    <a:lnTo>
                      <a:pt x="358" y="0"/>
                    </a:lnTo>
                    <a:close/>
                    <a:moveTo>
                      <a:pt x="378" y="0"/>
                    </a:moveTo>
                    <a:lnTo>
                      <a:pt x="393" y="0"/>
                    </a:lnTo>
                    <a:lnTo>
                      <a:pt x="393" y="5"/>
                    </a:lnTo>
                    <a:lnTo>
                      <a:pt x="378" y="5"/>
                    </a:lnTo>
                    <a:lnTo>
                      <a:pt x="378" y="0"/>
                    </a:lnTo>
                    <a:close/>
                    <a:moveTo>
                      <a:pt x="398" y="0"/>
                    </a:moveTo>
                    <a:lnTo>
                      <a:pt x="413" y="0"/>
                    </a:lnTo>
                    <a:lnTo>
                      <a:pt x="413" y="5"/>
                    </a:lnTo>
                    <a:lnTo>
                      <a:pt x="398" y="5"/>
                    </a:lnTo>
                    <a:lnTo>
                      <a:pt x="398" y="0"/>
                    </a:lnTo>
                    <a:close/>
                    <a:moveTo>
                      <a:pt x="418" y="0"/>
                    </a:moveTo>
                    <a:lnTo>
                      <a:pt x="432" y="0"/>
                    </a:lnTo>
                    <a:lnTo>
                      <a:pt x="432" y="5"/>
                    </a:lnTo>
                    <a:lnTo>
                      <a:pt x="418" y="5"/>
                    </a:lnTo>
                    <a:lnTo>
                      <a:pt x="418" y="0"/>
                    </a:lnTo>
                    <a:close/>
                    <a:moveTo>
                      <a:pt x="437" y="0"/>
                    </a:moveTo>
                    <a:lnTo>
                      <a:pt x="452" y="0"/>
                    </a:lnTo>
                    <a:lnTo>
                      <a:pt x="452" y="5"/>
                    </a:lnTo>
                    <a:lnTo>
                      <a:pt x="437" y="5"/>
                    </a:lnTo>
                    <a:lnTo>
                      <a:pt x="437" y="0"/>
                    </a:lnTo>
                    <a:close/>
                    <a:moveTo>
                      <a:pt x="457" y="0"/>
                    </a:moveTo>
                    <a:lnTo>
                      <a:pt x="472" y="0"/>
                    </a:lnTo>
                    <a:lnTo>
                      <a:pt x="472" y="5"/>
                    </a:lnTo>
                    <a:lnTo>
                      <a:pt x="457" y="5"/>
                    </a:lnTo>
                    <a:lnTo>
                      <a:pt x="457" y="0"/>
                    </a:lnTo>
                    <a:close/>
                    <a:moveTo>
                      <a:pt x="477" y="0"/>
                    </a:moveTo>
                    <a:lnTo>
                      <a:pt x="492" y="0"/>
                    </a:lnTo>
                    <a:lnTo>
                      <a:pt x="492" y="5"/>
                    </a:lnTo>
                    <a:lnTo>
                      <a:pt x="477" y="5"/>
                    </a:lnTo>
                    <a:lnTo>
                      <a:pt x="477" y="0"/>
                    </a:lnTo>
                    <a:close/>
                    <a:moveTo>
                      <a:pt x="497" y="0"/>
                    </a:moveTo>
                    <a:lnTo>
                      <a:pt x="512" y="0"/>
                    </a:lnTo>
                    <a:lnTo>
                      <a:pt x="512" y="5"/>
                    </a:lnTo>
                    <a:lnTo>
                      <a:pt x="497" y="5"/>
                    </a:lnTo>
                    <a:lnTo>
                      <a:pt x="497" y="0"/>
                    </a:lnTo>
                    <a:close/>
                    <a:moveTo>
                      <a:pt x="517" y="0"/>
                    </a:moveTo>
                    <a:lnTo>
                      <a:pt x="532" y="0"/>
                    </a:lnTo>
                    <a:lnTo>
                      <a:pt x="532" y="5"/>
                    </a:lnTo>
                    <a:lnTo>
                      <a:pt x="517" y="5"/>
                    </a:lnTo>
                    <a:lnTo>
                      <a:pt x="517" y="0"/>
                    </a:lnTo>
                    <a:close/>
                    <a:moveTo>
                      <a:pt x="537" y="0"/>
                    </a:moveTo>
                    <a:lnTo>
                      <a:pt x="552" y="0"/>
                    </a:lnTo>
                    <a:lnTo>
                      <a:pt x="552" y="5"/>
                    </a:lnTo>
                    <a:lnTo>
                      <a:pt x="537" y="5"/>
                    </a:lnTo>
                    <a:lnTo>
                      <a:pt x="537" y="0"/>
                    </a:lnTo>
                    <a:close/>
                    <a:moveTo>
                      <a:pt x="557" y="0"/>
                    </a:moveTo>
                    <a:lnTo>
                      <a:pt x="572" y="0"/>
                    </a:lnTo>
                    <a:lnTo>
                      <a:pt x="572" y="5"/>
                    </a:lnTo>
                    <a:lnTo>
                      <a:pt x="557" y="5"/>
                    </a:lnTo>
                    <a:lnTo>
                      <a:pt x="557" y="0"/>
                    </a:lnTo>
                    <a:close/>
                    <a:moveTo>
                      <a:pt x="577" y="0"/>
                    </a:moveTo>
                    <a:lnTo>
                      <a:pt x="592" y="0"/>
                    </a:lnTo>
                    <a:lnTo>
                      <a:pt x="592" y="5"/>
                    </a:lnTo>
                    <a:lnTo>
                      <a:pt x="577" y="5"/>
                    </a:lnTo>
                    <a:lnTo>
                      <a:pt x="577" y="0"/>
                    </a:lnTo>
                    <a:close/>
                    <a:moveTo>
                      <a:pt x="597" y="0"/>
                    </a:moveTo>
                    <a:lnTo>
                      <a:pt x="612" y="0"/>
                    </a:lnTo>
                    <a:lnTo>
                      <a:pt x="612" y="5"/>
                    </a:lnTo>
                    <a:lnTo>
                      <a:pt x="597" y="5"/>
                    </a:lnTo>
                    <a:lnTo>
                      <a:pt x="597" y="0"/>
                    </a:lnTo>
                    <a:close/>
                    <a:moveTo>
                      <a:pt x="617" y="0"/>
                    </a:moveTo>
                    <a:lnTo>
                      <a:pt x="632" y="0"/>
                    </a:lnTo>
                    <a:lnTo>
                      <a:pt x="632" y="5"/>
                    </a:lnTo>
                    <a:lnTo>
                      <a:pt x="617" y="5"/>
                    </a:lnTo>
                    <a:lnTo>
                      <a:pt x="617" y="0"/>
                    </a:lnTo>
                    <a:close/>
                    <a:moveTo>
                      <a:pt x="637" y="0"/>
                    </a:moveTo>
                    <a:lnTo>
                      <a:pt x="651" y="0"/>
                    </a:lnTo>
                    <a:lnTo>
                      <a:pt x="651" y="5"/>
                    </a:lnTo>
                    <a:lnTo>
                      <a:pt x="637" y="5"/>
                    </a:lnTo>
                    <a:lnTo>
                      <a:pt x="637" y="0"/>
                    </a:lnTo>
                    <a:close/>
                    <a:moveTo>
                      <a:pt x="656" y="0"/>
                    </a:moveTo>
                    <a:lnTo>
                      <a:pt x="671" y="0"/>
                    </a:lnTo>
                    <a:lnTo>
                      <a:pt x="671" y="5"/>
                    </a:lnTo>
                    <a:lnTo>
                      <a:pt x="656" y="5"/>
                    </a:lnTo>
                    <a:lnTo>
                      <a:pt x="656" y="0"/>
                    </a:lnTo>
                    <a:close/>
                    <a:moveTo>
                      <a:pt x="676" y="0"/>
                    </a:moveTo>
                    <a:lnTo>
                      <a:pt x="691" y="0"/>
                    </a:lnTo>
                    <a:lnTo>
                      <a:pt x="691" y="5"/>
                    </a:lnTo>
                    <a:lnTo>
                      <a:pt x="676" y="5"/>
                    </a:lnTo>
                    <a:lnTo>
                      <a:pt x="676" y="0"/>
                    </a:lnTo>
                    <a:close/>
                    <a:moveTo>
                      <a:pt x="696" y="0"/>
                    </a:moveTo>
                    <a:lnTo>
                      <a:pt x="711" y="0"/>
                    </a:lnTo>
                    <a:lnTo>
                      <a:pt x="711" y="5"/>
                    </a:lnTo>
                    <a:lnTo>
                      <a:pt x="696" y="5"/>
                    </a:lnTo>
                    <a:lnTo>
                      <a:pt x="696" y="0"/>
                    </a:lnTo>
                    <a:close/>
                    <a:moveTo>
                      <a:pt x="716" y="0"/>
                    </a:moveTo>
                    <a:lnTo>
                      <a:pt x="731" y="0"/>
                    </a:lnTo>
                    <a:lnTo>
                      <a:pt x="731" y="5"/>
                    </a:lnTo>
                    <a:lnTo>
                      <a:pt x="716" y="5"/>
                    </a:lnTo>
                    <a:lnTo>
                      <a:pt x="716" y="0"/>
                    </a:lnTo>
                    <a:close/>
                    <a:moveTo>
                      <a:pt x="736" y="0"/>
                    </a:moveTo>
                    <a:lnTo>
                      <a:pt x="751" y="0"/>
                    </a:lnTo>
                    <a:lnTo>
                      <a:pt x="751" y="5"/>
                    </a:lnTo>
                    <a:lnTo>
                      <a:pt x="736" y="5"/>
                    </a:lnTo>
                    <a:lnTo>
                      <a:pt x="736" y="0"/>
                    </a:lnTo>
                    <a:close/>
                    <a:moveTo>
                      <a:pt x="756" y="0"/>
                    </a:moveTo>
                    <a:lnTo>
                      <a:pt x="771" y="0"/>
                    </a:lnTo>
                    <a:lnTo>
                      <a:pt x="771" y="5"/>
                    </a:lnTo>
                    <a:lnTo>
                      <a:pt x="756" y="5"/>
                    </a:lnTo>
                    <a:lnTo>
                      <a:pt x="756" y="0"/>
                    </a:lnTo>
                    <a:close/>
                    <a:moveTo>
                      <a:pt x="776" y="0"/>
                    </a:moveTo>
                    <a:lnTo>
                      <a:pt x="791" y="0"/>
                    </a:lnTo>
                    <a:lnTo>
                      <a:pt x="791" y="5"/>
                    </a:lnTo>
                    <a:lnTo>
                      <a:pt x="776" y="5"/>
                    </a:lnTo>
                    <a:lnTo>
                      <a:pt x="776" y="0"/>
                    </a:lnTo>
                    <a:close/>
                    <a:moveTo>
                      <a:pt x="796" y="0"/>
                    </a:moveTo>
                    <a:lnTo>
                      <a:pt x="811" y="0"/>
                    </a:lnTo>
                    <a:lnTo>
                      <a:pt x="811" y="5"/>
                    </a:lnTo>
                    <a:lnTo>
                      <a:pt x="796" y="5"/>
                    </a:lnTo>
                    <a:lnTo>
                      <a:pt x="796" y="0"/>
                    </a:lnTo>
                    <a:close/>
                    <a:moveTo>
                      <a:pt x="816" y="0"/>
                    </a:moveTo>
                    <a:lnTo>
                      <a:pt x="831" y="0"/>
                    </a:lnTo>
                    <a:lnTo>
                      <a:pt x="831" y="5"/>
                    </a:lnTo>
                    <a:lnTo>
                      <a:pt x="816" y="5"/>
                    </a:lnTo>
                    <a:lnTo>
                      <a:pt x="816" y="0"/>
                    </a:lnTo>
                    <a:close/>
                    <a:moveTo>
                      <a:pt x="836" y="0"/>
                    </a:moveTo>
                    <a:lnTo>
                      <a:pt x="850" y="0"/>
                    </a:lnTo>
                    <a:lnTo>
                      <a:pt x="850" y="5"/>
                    </a:lnTo>
                    <a:lnTo>
                      <a:pt x="836" y="5"/>
                    </a:lnTo>
                    <a:lnTo>
                      <a:pt x="836" y="0"/>
                    </a:lnTo>
                    <a:close/>
                    <a:moveTo>
                      <a:pt x="855" y="0"/>
                    </a:moveTo>
                    <a:lnTo>
                      <a:pt x="870" y="0"/>
                    </a:lnTo>
                    <a:lnTo>
                      <a:pt x="870" y="5"/>
                    </a:lnTo>
                    <a:lnTo>
                      <a:pt x="855" y="5"/>
                    </a:lnTo>
                    <a:lnTo>
                      <a:pt x="855" y="0"/>
                    </a:lnTo>
                    <a:close/>
                    <a:moveTo>
                      <a:pt x="875" y="0"/>
                    </a:moveTo>
                    <a:lnTo>
                      <a:pt x="890" y="0"/>
                    </a:lnTo>
                    <a:lnTo>
                      <a:pt x="890" y="5"/>
                    </a:lnTo>
                    <a:lnTo>
                      <a:pt x="875" y="5"/>
                    </a:lnTo>
                    <a:lnTo>
                      <a:pt x="875" y="0"/>
                    </a:lnTo>
                    <a:close/>
                    <a:moveTo>
                      <a:pt x="895" y="0"/>
                    </a:moveTo>
                    <a:lnTo>
                      <a:pt x="910" y="0"/>
                    </a:lnTo>
                    <a:lnTo>
                      <a:pt x="910" y="5"/>
                    </a:lnTo>
                    <a:lnTo>
                      <a:pt x="895" y="5"/>
                    </a:lnTo>
                    <a:lnTo>
                      <a:pt x="895" y="0"/>
                    </a:lnTo>
                    <a:close/>
                    <a:moveTo>
                      <a:pt x="915" y="0"/>
                    </a:moveTo>
                    <a:lnTo>
                      <a:pt x="930" y="0"/>
                    </a:lnTo>
                    <a:lnTo>
                      <a:pt x="930" y="5"/>
                    </a:lnTo>
                    <a:lnTo>
                      <a:pt x="915" y="5"/>
                    </a:lnTo>
                    <a:lnTo>
                      <a:pt x="915" y="0"/>
                    </a:lnTo>
                    <a:close/>
                    <a:moveTo>
                      <a:pt x="935" y="0"/>
                    </a:moveTo>
                    <a:lnTo>
                      <a:pt x="950" y="0"/>
                    </a:lnTo>
                    <a:lnTo>
                      <a:pt x="950" y="5"/>
                    </a:lnTo>
                    <a:lnTo>
                      <a:pt x="935" y="5"/>
                    </a:lnTo>
                    <a:lnTo>
                      <a:pt x="935" y="0"/>
                    </a:lnTo>
                    <a:close/>
                    <a:moveTo>
                      <a:pt x="955" y="0"/>
                    </a:moveTo>
                    <a:lnTo>
                      <a:pt x="970" y="0"/>
                    </a:lnTo>
                    <a:lnTo>
                      <a:pt x="970" y="5"/>
                    </a:lnTo>
                    <a:lnTo>
                      <a:pt x="955" y="5"/>
                    </a:lnTo>
                    <a:lnTo>
                      <a:pt x="955" y="0"/>
                    </a:lnTo>
                    <a:close/>
                    <a:moveTo>
                      <a:pt x="975" y="0"/>
                    </a:moveTo>
                    <a:lnTo>
                      <a:pt x="990" y="0"/>
                    </a:lnTo>
                    <a:lnTo>
                      <a:pt x="990" y="5"/>
                    </a:lnTo>
                    <a:lnTo>
                      <a:pt x="975" y="5"/>
                    </a:lnTo>
                    <a:lnTo>
                      <a:pt x="975" y="0"/>
                    </a:lnTo>
                    <a:close/>
                    <a:moveTo>
                      <a:pt x="995" y="0"/>
                    </a:moveTo>
                    <a:lnTo>
                      <a:pt x="1010" y="0"/>
                    </a:lnTo>
                    <a:lnTo>
                      <a:pt x="1010" y="5"/>
                    </a:lnTo>
                    <a:lnTo>
                      <a:pt x="995" y="5"/>
                    </a:lnTo>
                    <a:lnTo>
                      <a:pt x="995" y="0"/>
                    </a:lnTo>
                    <a:close/>
                    <a:moveTo>
                      <a:pt x="1015" y="0"/>
                    </a:moveTo>
                    <a:lnTo>
                      <a:pt x="1030" y="0"/>
                    </a:lnTo>
                    <a:lnTo>
                      <a:pt x="1030" y="5"/>
                    </a:lnTo>
                    <a:lnTo>
                      <a:pt x="1015" y="5"/>
                    </a:lnTo>
                    <a:lnTo>
                      <a:pt x="1015" y="0"/>
                    </a:lnTo>
                    <a:close/>
                    <a:moveTo>
                      <a:pt x="1035" y="0"/>
                    </a:moveTo>
                    <a:lnTo>
                      <a:pt x="1049" y="0"/>
                    </a:lnTo>
                    <a:lnTo>
                      <a:pt x="1049" y="5"/>
                    </a:lnTo>
                    <a:lnTo>
                      <a:pt x="1035" y="5"/>
                    </a:lnTo>
                    <a:lnTo>
                      <a:pt x="1035" y="0"/>
                    </a:lnTo>
                    <a:close/>
                    <a:moveTo>
                      <a:pt x="1054" y="0"/>
                    </a:moveTo>
                    <a:lnTo>
                      <a:pt x="1069" y="0"/>
                    </a:lnTo>
                    <a:lnTo>
                      <a:pt x="1069" y="5"/>
                    </a:lnTo>
                    <a:lnTo>
                      <a:pt x="1054" y="5"/>
                    </a:lnTo>
                    <a:lnTo>
                      <a:pt x="1054" y="0"/>
                    </a:lnTo>
                    <a:close/>
                    <a:moveTo>
                      <a:pt x="1074" y="0"/>
                    </a:moveTo>
                    <a:lnTo>
                      <a:pt x="1089" y="0"/>
                    </a:lnTo>
                    <a:lnTo>
                      <a:pt x="1089" y="5"/>
                    </a:lnTo>
                    <a:lnTo>
                      <a:pt x="1074" y="5"/>
                    </a:lnTo>
                    <a:lnTo>
                      <a:pt x="1074" y="0"/>
                    </a:lnTo>
                    <a:close/>
                    <a:moveTo>
                      <a:pt x="1094" y="0"/>
                    </a:moveTo>
                    <a:lnTo>
                      <a:pt x="1109" y="0"/>
                    </a:lnTo>
                    <a:lnTo>
                      <a:pt x="1109" y="5"/>
                    </a:lnTo>
                    <a:lnTo>
                      <a:pt x="1094" y="5"/>
                    </a:lnTo>
                    <a:lnTo>
                      <a:pt x="1094" y="0"/>
                    </a:lnTo>
                    <a:close/>
                    <a:moveTo>
                      <a:pt x="1114" y="0"/>
                    </a:moveTo>
                    <a:lnTo>
                      <a:pt x="1129" y="0"/>
                    </a:lnTo>
                    <a:lnTo>
                      <a:pt x="1129" y="5"/>
                    </a:lnTo>
                    <a:lnTo>
                      <a:pt x="1114" y="5"/>
                    </a:lnTo>
                    <a:lnTo>
                      <a:pt x="1114" y="0"/>
                    </a:lnTo>
                    <a:close/>
                    <a:moveTo>
                      <a:pt x="1134" y="0"/>
                    </a:moveTo>
                    <a:lnTo>
                      <a:pt x="1149" y="0"/>
                    </a:lnTo>
                    <a:lnTo>
                      <a:pt x="1149" y="5"/>
                    </a:lnTo>
                    <a:lnTo>
                      <a:pt x="1134" y="5"/>
                    </a:lnTo>
                    <a:lnTo>
                      <a:pt x="1134" y="0"/>
                    </a:lnTo>
                    <a:close/>
                    <a:moveTo>
                      <a:pt x="1154" y="0"/>
                    </a:moveTo>
                    <a:lnTo>
                      <a:pt x="1169" y="0"/>
                    </a:lnTo>
                    <a:lnTo>
                      <a:pt x="1169" y="5"/>
                    </a:lnTo>
                    <a:lnTo>
                      <a:pt x="1154" y="5"/>
                    </a:lnTo>
                    <a:lnTo>
                      <a:pt x="1154" y="0"/>
                    </a:lnTo>
                    <a:close/>
                    <a:moveTo>
                      <a:pt x="1174" y="0"/>
                    </a:moveTo>
                    <a:lnTo>
                      <a:pt x="1189" y="0"/>
                    </a:lnTo>
                    <a:lnTo>
                      <a:pt x="1189" y="5"/>
                    </a:lnTo>
                    <a:lnTo>
                      <a:pt x="1174" y="5"/>
                    </a:lnTo>
                    <a:lnTo>
                      <a:pt x="1174" y="0"/>
                    </a:lnTo>
                    <a:close/>
                    <a:moveTo>
                      <a:pt x="1194" y="0"/>
                    </a:moveTo>
                    <a:lnTo>
                      <a:pt x="1209" y="0"/>
                    </a:lnTo>
                    <a:lnTo>
                      <a:pt x="1209" y="5"/>
                    </a:lnTo>
                    <a:lnTo>
                      <a:pt x="1194" y="5"/>
                    </a:lnTo>
                    <a:lnTo>
                      <a:pt x="1194" y="0"/>
                    </a:lnTo>
                    <a:close/>
                    <a:moveTo>
                      <a:pt x="1214" y="0"/>
                    </a:moveTo>
                    <a:lnTo>
                      <a:pt x="1229" y="0"/>
                    </a:lnTo>
                    <a:lnTo>
                      <a:pt x="1229" y="5"/>
                    </a:lnTo>
                    <a:lnTo>
                      <a:pt x="1214" y="5"/>
                    </a:lnTo>
                    <a:lnTo>
                      <a:pt x="1214" y="0"/>
                    </a:lnTo>
                    <a:close/>
                    <a:moveTo>
                      <a:pt x="1234" y="0"/>
                    </a:moveTo>
                    <a:lnTo>
                      <a:pt x="1249" y="0"/>
                    </a:lnTo>
                    <a:lnTo>
                      <a:pt x="1249" y="5"/>
                    </a:lnTo>
                    <a:lnTo>
                      <a:pt x="1234" y="5"/>
                    </a:lnTo>
                    <a:lnTo>
                      <a:pt x="1234" y="0"/>
                    </a:lnTo>
                    <a:close/>
                    <a:moveTo>
                      <a:pt x="1254" y="0"/>
                    </a:moveTo>
                    <a:lnTo>
                      <a:pt x="1268" y="0"/>
                    </a:lnTo>
                    <a:lnTo>
                      <a:pt x="1268" y="5"/>
                    </a:lnTo>
                    <a:lnTo>
                      <a:pt x="1254" y="5"/>
                    </a:lnTo>
                    <a:lnTo>
                      <a:pt x="1254" y="0"/>
                    </a:lnTo>
                    <a:close/>
                    <a:moveTo>
                      <a:pt x="1273" y="0"/>
                    </a:moveTo>
                    <a:lnTo>
                      <a:pt x="1288" y="0"/>
                    </a:lnTo>
                    <a:lnTo>
                      <a:pt x="1288" y="5"/>
                    </a:lnTo>
                    <a:lnTo>
                      <a:pt x="1273" y="5"/>
                    </a:lnTo>
                    <a:lnTo>
                      <a:pt x="1273" y="0"/>
                    </a:lnTo>
                    <a:close/>
                    <a:moveTo>
                      <a:pt x="1293" y="0"/>
                    </a:moveTo>
                    <a:lnTo>
                      <a:pt x="1308" y="0"/>
                    </a:lnTo>
                    <a:lnTo>
                      <a:pt x="1308" y="5"/>
                    </a:lnTo>
                    <a:lnTo>
                      <a:pt x="1293" y="5"/>
                    </a:lnTo>
                    <a:lnTo>
                      <a:pt x="1293" y="0"/>
                    </a:lnTo>
                    <a:close/>
                    <a:moveTo>
                      <a:pt x="1313" y="0"/>
                    </a:moveTo>
                    <a:lnTo>
                      <a:pt x="1328" y="0"/>
                    </a:lnTo>
                    <a:lnTo>
                      <a:pt x="1328" y="5"/>
                    </a:lnTo>
                    <a:lnTo>
                      <a:pt x="1313" y="5"/>
                    </a:lnTo>
                    <a:lnTo>
                      <a:pt x="1313" y="0"/>
                    </a:lnTo>
                    <a:close/>
                    <a:moveTo>
                      <a:pt x="1333" y="0"/>
                    </a:moveTo>
                    <a:lnTo>
                      <a:pt x="1348" y="0"/>
                    </a:lnTo>
                    <a:lnTo>
                      <a:pt x="1348" y="5"/>
                    </a:lnTo>
                    <a:lnTo>
                      <a:pt x="1333" y="5"/>
                    </a:lnTo>
                    <a:lnTo>
                      <a:pt x="1333" y="0"/>
                    </a:lnTo>
                    <a:close/>
                    <a:moveTo>
                      <a:pt x="1353" y="0"/>
                    </a:moveTo>
                    <a:lnTo>
                      <a:pt x="1368" y="0"/>
                    </a:lnTo>
                    <a:lnTo>
                      <a:pt x="1368" y="5"/>
                    </a:lnTo>
                    <a:lnTo>
                      <a:pt x="1353" y="5"/>
                    </a:lnTo>
                    <a:lnTo>
                      <a:pt x="1353" y="0"/>
                    </a:lnTo>
                    <a:close/>
                    <a:moveTo>
                      <a:pt x="1373" y="0"/>
                    </a:moveTo>
                    <a:lnTo>
                      <a:pt x="1388" y="0"/>
                    </a:lnTo>
                    <a:lnTo>
                      <a:pt x="1388" y="5"/>
                    </a:lnTo>
                    <a:lnTo>
                      <a:pt x="1373" y="5"/>
                    </a:lnTo>
                    <a:lnTo>
                      <a:pt x="1373" y="0"/>
                    </a:lnTo>
                    <a:close/>
                    <a:moveTo>
                      <a:pt x="1393" y="0"/>
                    </a:moveTo>
                    <a:lnTo>
                      <a:pt x="1408" y="0"/>
                    </a:lnTo>
                    <a:lnTo>
                      <a:pt x="1408" y="5"/>
                    </a:lnTo>
                    <a:lnTo>
                      <a:pt x="1393" y="5"/>
                    </a:lnTo>
                    <a:lnTo>
                      <a:pt x="1393" y="0"/>
                    </a:lnTo>
                    <a:close/>
                    <a:moveTo>
                      <a:pt x="1413" y="0"/>
                    </a:moveTo>
                    <a:lnTo>
                      <a:pt x="1428" y="0"/>
                    </a:lnTo>
                    <a:lnTo>
                      <a:pt x="1428" y="5"/>
                    </a:lnTo>
                    <a:lnTo>
                      <a:pt x="1413" y="5"/>
                    </a:lnTo>
                    <a:lnTo>
                      <a:pt x="1413" y="0"/>
                    </a:lnTo>
                    <a:close/>
                    <a:moveTo>
                      <a:pt x="1433" y="0"/>
                    </a:moveTo>
                    <a:lnTo>
                      <a:pt x="1448" y="0"/>
                    </a:lnTo>
                    <a:lnTo>
                      <a:pt x="1448" y="5"/>
                    </a:lnTo>
                    <a:lnTo>
                      <a:pt x="1433" y="5"/>
                    </a:lnTo>
                    <a:lnTo>
                      <a:pt x="1433" y="0"/>
                    </a:lnTo>
                    <a:close/>
                    <a:moveTo>
                      <a:pt x="1453" y="0"/>
                    </a:moveTo>
                    <a:lnTo>
                      <a:pt x="1467" y="0"/>
                    </a:lnTo>
                    <a:lnTo>
                      <a:pt x="1467" y="5"/>
                    </a:lnTo>
                    <a:lnTo>
                      <a:pt x="1453" y="5"/>
                    </a:lnTo>
                    <a:lnTo>
                      <a:pt x="1453" y="0"/>
                    </a:lnTo>
                    <a:close/>
                    <a:moveTo>
                      <a:pt x="1472" y="0"/>
                    </a:moveTo>
                    <a:lnTo>
                      <a:pt x="1487" y="0"/>
                    </a:lnTo>
                    <a:lnTo>
                      <a:pt x="1487" y="5"/>
                    </a:lnTo>
                    <a:lnTo>
                      <a:pt x="1472" y="5"/>
                    </a:lnTo>
                    <a:lnTo>
                      <a:pt x="1472" y="0"/>
                    </a:lnTo>
                    <a:close/>
                    <a:moveTo>
                      <a:pt x="1492" y="0"/>
                    </a:moveTo>
                    <a:lnTo>
                      <a:pt x="1507" y="0"/>
                    </a:lnTo>
                    <a:lnTo>
                      <a:pt x="1507" y="5"/>
                    </a:lnTo>
                    <a:lnTo>
                      <a:pt x="1492" y="5"/>
                    </a:lnTo>
                    <a:lnTo>
                      <a:pt x="1492" y="0"/>
                    </a:lnTo>
                    <a:close/>
                    <a:moveTo>
                      <a:pt x="1512" y="0"/>
                    </a:moveTo>
                    <a:lnTo>
                      <a:pt x="1527" y="0"/>
                    </a:lnTo>
                    <a:lnTo>
                      <a:pt x="1527" y="5"/>
                    </a:lnTo>
                    <a:lnTo>
                      <a:pt x="1512" y="5"/>
                    </a:lnTo>
                    <a:lnTo>
                      <a:pt x="1512" y="0"/>
                    </a:lnTo>
                    <a:close/>
                    <a:moveTo>
                      <a:pt x="1532" y="0"/>
                    </a:moveTo>
                    <a:lnTo>
                      <a:pt x="1547" y="0"/>
                    </a:lnTo>
                    <a:lnTo>
                      <a:pt x="1547" y="5"/>
                    </a:lnTo>
                    <a:lnTo>
                      <a:pt x="1532" y="5"/>
                    </a:lnTo>
                    <a:lnTo>
                      <a:pt x="1532" y="0"/>
                    </a:lnTo>
                    <a:close/>
                    <a:moveTo>
                      <a:pt x="1552" y="0"/>
                    </a:moveTo>
                    <a:lnTo>
                      <a:pt x="1567" y="0"/>
                    </a:lnTo>
                    <a:lnTo>
                      <a:pt x="1567" y="5"/>
                    </a:lnTo>
                    <a:lnTo>
                      <a:pt x="1552" y="5"/>
                    </a:lnTo>
                    <a:lnTo>
                      <a:pt x="1552" y="0"/>
                    </a:lnTo>
                    <a:close/>
                    <a:moveTo>
                      <a:pt x="1572" y="0"/>
                    </a:moveTo>
                    <a:lnTo>
                      <a:pt x="1587" y="0"/>
                    </a:lnTo>
                    <a:lnTo>
                      <a:pt x="1587" y="5"/>
                    </a:lnTo>
                    <a:lnTo>
                      <a:pt x="1572" y="5"/>
                    </a:lnTo>
                    <a:lnTo>
                      <a:pt x="1572" y="0"/>
                    </a:lnTo>
                    <a:close/>
                    <a:moveTo>
                      <a:pt x="1592" y="0"/>
                    </a:moveTo>
                    <a:lnTo>
                      <a:pt x="1607" y="0"/>
                    </a:lnTo>
                    <a:lnTo>
                      <a:pt x="1607" y="5"/>
                    </a:lnTo>
                    <a:lnTo>
                      <a:pt x="1592" y="5"/>
                    </a:lnTo>
                    <a:lnTo>
                      <a:pt x="1592" y="0"/>
                    </a:lnTo>
                    <a:close/>
                    <a:moveTo>
                      <a:pt x="1612" y="0"/>
                    </a:moveTo>
                    <a:lnTo>
                      <a:pt x="1627" y="0"/>
                    </a:lnTo>
                    <a:lnTo>
                      <a:pt x="1627" y="5"/>
                    </a:lnTo>
                    <a:lnTo>
                      <a:pt x="1612" y="5"/>
                    </a:lnTo>
                    <a:lnTo>
                      <a:pt x="1612" y="0"/>
                    </a:lnTo>
                    <a:close/>
                    <a:moveTo>
                      <a:pt x="1632" y="0"/>
                    </a:moveTo>
                    <a:lnTo>
                      <a:pt x="1647" y="0"/>
                    </a:lnTo>
                    <a:lnTo>
                      <a:pt x="1647" y="5"/>
                    </a:lnTo>
                    <a:lnTo>
                      <a:pt x="1632" y="5"/>
                    </a:lnTo>
                    <a:lnTo>
                      <a:pt x="1632" y="0"/>
                    </a:lnTo>
                    <a:close/>
                    <a:moveTo>
                      <a:pt x="1652" y="0"/>
                    </a:moveTo>
                    <a:lnTo>
                      <a:pt x="1667" y="0"/>
                    </a:lnTo>
                    <a:lnTo>
                      <a:pt x="1667" y="5"/>
                    </a:lnTo>
                    <a:lnTo>
                      <a:pt x="1652" y="5"/>
                    </a:lnTo>
                    <a:lnTo>
                      <a:pt x="1652" y="0"/>
                    </a:lnTo>
                    <a:close/>
                    <a:moveTo>
                      <a:pt x="1671" y="0"/>
                    </a:moveTo>
                    <a:lnTo>
                      <a:pt x="1686" y="0"/>
                    </a:lnTo>
                    <a:lnTo>
                      <a:pt x="1686" y="5"/>
                    </a:lnTo>
                    <a:lnTo>
                      <a:pt x="1671" y="5"/>
                    </a:lnTo>
                    <a:lnTo>
                      <a:pt x="1671" y="0"/>
                    </a:lnTo>
                    <a:close/>
                    <a:moveTo>
                      <a:pt x="1691" y="0"/>
                    </a:moveTo>
                    <a:lnTo>
                      <a:pt x="1706" y="0"/>
                    </a:lnTo>
                    <a:lnTo>
                      <a:pt x="1706" y="5"/>
                    </a:lnTo>
                    <a:lnTo>
                      <a:pt x="1691" y="5"/>
                    </a:lnTo>
                    <a:lnTo>
                      <a:pt x="1691" y="0"/>
                    </a:lnTo>
                    <a:close/>
                    <a:moveTo>
                      <a:pt x="1711" y="0"/>
                    </a:moveTo>
                    <a:lnTo>
                      <a:pt x="1726" y="0"/>
                    </a:lnTo>
                    <a:lnTo>
                      <a:pt x="1726" y="5"/>
                    </a:lnTo>
                    <a:lnTo>
                      <a:pt x="1711" y="5"/>
                    </a:lnTo>
                    <a:lnTo>
                      <a:pt x="1711" y="0"/>
                    </a:lnTo>
                    <a:close/>
                    <a:moveTo>
                      <a:pt x="1731" y="0"/>
                    </a:moveTo>
                    <a:lnTo>
                      <a:pt x="1746" y="0"/>
                    </a:lnTo>
                    <a:lnTo>
                      <a:pt x="1746" y="5"/>
                    </a:lnTo>
                    <a:lnTo>
                      <a:pt x="1731" y="5"/>
                    </a:lnTo>
                    <a:lnTo>
                      <a:pt x="1731" y="0"/>
                    </a:lnTo>
                    <a:close/>
                    <a:moveTo>
                      <a:pt x="1751" y="0"/>
                    </a:moveTo>
                    <a:lnTo>
                      <a:pt x="1766" y="0"/>
                    </a:lnTo>
                    <a:lnTo>
                      <a:pt x="1766" y="5"/>
                    </a:lnTo>
                    <a:lnTo>
                      <a:pt x="1751" y="5"/>
                    </a:lnTo>
                    <a:lnTo>
                      <a:pt x="1751" y="0"/>
                    </a:lnTo>
                    <a:close/>
                    <a:moveTo>
                      <a:pt x="1771" y="0"/>
                    </a:moveTo>
                    <a:lnTo>
                      <a:pt x="1786" y="0"/>
                    </a:lnTo>
                    <a:lnTo>
                      <a:pt x="1786" y="5"/>
                    </a:lnTo>
                    <a:lnTo>
                      <a:pt x="1771" y="5"/>
                    </a:lnTo>
                    <a:lnTo>
                      <a:pt x="1771" y="0"/>
                    </a:lnTo>
                    <a:close/>
                    <a:moveTo>
                      <a:pt x="1791" y="0"/>
                    </a:moveTo>
                    <a:lnTo>
                      <a:pt x="1806" y="0"/>
                    </a:lnTo>
                    <a:lnTo>
                      <a:pt x="1806" y="5"/>
                    </a:lnTo>
                    <a:lnTo>
                      <a:pt x="1791" y="5"/>
                    </a:lnTo>
                    <a:lnTo>
                      <a:pt x="1791" y="0"/>
                    </a:lnTo>
                    <a:close/>
                    <a:moveTo>
                      <a:pt x="1811" y="0"/>
                    </a:moveTo>
                    <a:lnTo>
                      <a:pt x="1826" y="0"/>
                    </a:lnTo>
                    <a:lnTo>
                      <a:pt x="1826" y="5"/>
                    </a:lnTo>
                    <a:lnTo>
                      <a:pt x="1811" y="5"/>
                    </a:lnTo>
                    <a:lnTo>
                      <a:pt x="1811" y="0"/>
                    </a:lnTo>
                    <a:close/>
                    <a:moveTo>
                      <a:pt x="1831" y="0"/>
                    </a:moveTo>
                    <a:lnTo>
                      <a:pt x="1846" y="0"/>
                    </a:lnTo>
                    <a:lnTo>
                      <a:pt x="1846" y="5"/>
                    </a:lnTo>
                    <a:lnTo>
                      <a:pt x="1831" y="5"/>
                    </a:lnTo>
                    <a:lnTo>
                      <a:pt x="1831" y="0"/>
                    </a:lnTo>
                    <a:close/>
                    <a:moveTo>
                      <a:pt x="1851" y="0"/>
                    </a:moveTo>
                    <a:lnTo>
                      <a:pt x="1866" y="0"/>
                    </a:lnTo>
                    <a:lnTo>
                      <a:pt x="1866" y="5"/>
                    </a:lnTo>
                    <a:lnTo>
                      <a:pt x="1851" y="5"/>
                    </a:lnTo>
                    <a:lnTo>
                      <a:pt x="1851" y="0"/>
                    </a:lnTo>
                    <a:close/>
                    <a:moveTo>
                      <a:pt x="1871" y="0"/>
                    </a:moveTo>
                    <a:lnTo>
                      <a:pt x="1885" y="0"/>
                    </a:lnTo>
                    <a:lnTo>
                      <a:pt x="1885" y="5"/>
                    </a:lnTo>
                    <a:lnTo>
                      <a:pt x="1871" y="5"/>
                    </a:lnTo>
                    <a:lnTo>
                      <a:pt x="1871" y="0"/>
                    </a:lnTo>
                    <a:close/>
                    <a:moveTo>
                      <a:pt x="1890" y="0"/>
                    </a:moveTo>
                    <a:lnTo>
                      <a:pt x="1905" y="0"/>
                    </a:lnTo>
                    <a:lnTo>
                      <a:pt x="1905" y="5"/>
                    </a:lnTo>
                    <a:lnTo>
                      <a:pt x="1890" y="5"/>
                    </a:lnTo>
                    <a:lnTo>
                      <a:pt x="1890" y="0"/>
                    </a:lnTo>
                    <a:close/>
                    <a:moveTo>
                      <a:pt x="1910" y="0"/>
                    </a:moveTo>
                    <a:lnTo>
                      <a:pt x="1925" y="0"/>
                    </a:lnTo>
                    <a:lnTo>
                      <a:pt x="1925" y="5"/>
                    </a:lnTo>
                    <a:lnTo>
                      <a:pt x="1910" y="5"/>
                    </a:lnTo>
                    <a:lnTo>
                      <a:pt x="1910" y="0"/>
                    </a:lnTo>
                    <a:close/>
                    <a:moveTo>
                      <a:pt x="1930" y="0"/>
                    </a:moveTo>
                    <a:lnTo>
                      <a:pt x="1945" y="0"/>
                    </a:lnTo>
                    <a:lnTo>
                      <a:pt x="1945" y="5"/>
                    </a:lnTo>
                    <a:lnTo>
                      <a:pt x="1930" y="5"/>
                    </a:lnTo>
                    <a:lnTo>
                      <a:pt x="1930" y="0"/>
                    </a:lnTo>
                    <a:close/>
                    <a:moveTo>
                      <a:pt x="1950" y="0"/>
                    </a:moveTo>
                    <a:lnTo>
                      <a:pt x="1965" y="0"/>
                    </a:lnTo>
                    <a:lnTo>
                      <a:pt x="1965" y="5"/>
                    </a:lnTo>
                    <a:lnTo>
                      <a:pt x="1950" y="5"/>
                    </a:lnTo>
                    <a:lnTo>
                      <a:pt x="1950" y="0"/>
                    </a:lnTo>
                    <a:close/>
                    <a:moveTo>
                      <a:pt x="1970" y="0"/>
                    </a:moveTo>
                    <a:lnTo>
                      <a:pt x="1985" y="0"/>
                    </a:lnTo>
                    <a:lnTo>
                      <a:pt x="1985" y="5"/>
                    </a:lnTo>
                    <a:lnTo>
                      <a:pt x="1970" y="5"/>
                    </a:lnTo>
                    <a:lnTo>
                      <a:pt x="1970" y="0"/>
                    </a:lnTo>
                    <a:close/>
                    <a:moveTo>
                      <a:pt x="1990" y="0"/>
                    </a:moveTo>
                    <a:lnTo>
                      <a:pt x="2005" y="0"/>
                    </a:lnTo>
                    <a:lnTo>
                      <a:pt x="2005" y="5"/>
                    </a:lnTo>
                    <a:lnTo>
                      <a:pt x="1990" y="5"/>
                    </a:lnTo>
                    <a:lnTo>
                      <a:pt x="1990" y="0"/>
                    </a:lnTo>
                    <a:close/>
                    <a:moveTo>
                      <a:pt x="2010" y="0"/>
                    </a:moveTo>
                    <a:lnTo>
                      <a:pt x="2025" y="0"/>
                    </a:lnTo>
                    <a:lnTo>
                      <a:pt x="2025" y="5"/>
                    </a:lnTo>
                    <a:lnTo>
                      <a:pt x="2010" y="5"/>
                    </a:lnTo>
                    <a:lnTo>
                      <a:pt x="2010" y="0"/>
                    </a:lnTo>
                    <a:close/>
                    <a:moveTo>
                      <a:pt x="2030" y="0"/>
                    </a:moveTo>
                    <a:lnTo>
                      <a:pt x="2045" y="0"/>
                    </a:lnTo>
                    <a:lnTo>
                      <a:pt x="2045" y="5"/>
                    </a:lnTo>
                    <a:lnTo>
                      <a:pt x="2030" y="5"/>
                    </a:lnTo>
                    <a:lnTo>
                      <a:pt x="2030" y="0"/>
                    </a:lnTo>
                    <a:close/>
                    <a:moveTo>
                      <a:pt x="2050" y="0"/>
                    </a:moveTo>
                    <a:lnTo>
                      <a:pt x="2065" y="0"/>
                    </a:lnTo>
                    <a:lnTo>
                      <a:pt x="2065" y="5"/>
                    </a:lnTo>
                    <a:lnTo>
                      <a:pt x="2050" y="5"/>
                    </a:lnTo>
                    <a:lnTo>
                      <a:pt x="2050" y="0"/>
                    </a:lnTo>
                    <a:close/>
                    <a:moveTo>
                      <a:pt x="2070" y="0"/>
                    </a:moveTo>
                    <a:lnTo>
                      <a:pt x="2084" y="0"/>
                    </a:lnTo>
                    <a:lnTo>
                      <a:pt x="2084" y="5"/>
                    </a:lnTo>
                    <a:lnTo>
                      <a:pt x="2070" y="5"/>
                    </a:lnTo>
                    <a:lnTo>
                      <a:pt x="2070" y="0"/>
                    </a:lnTo>
                    <a:close/>
                    <a:moveTo>
                      <a:pt x="2089" y="0"/>
                    </a:moveTo>
                    <a:lnTo>
                      <a:pt x="2104" y="0"/>
                    </a:lnTo>
                    <a:lnTo>
                      <a:pt x="2104" y="5"/>
                    </a:lnTo>
                    <a:lnTo>
                      <a:pt x="2089" y="5"/>
                    </a:lnTo>
                    <a:lnTo>
                      <a:pt x="2089" y="0"/>
                    </a:lnTo>
                    <a:close/>
                    <a:moveTo>
                      <a:pt x="2109" y="0"/>
                    </a:moveTo>
                    <a:lnTo>
                      <a:pt x="2124" y="0"/>
                    </a:lnTo>
                    <a:lnTo>
                      <a:pt x="2124" y="5"/>
                    </a:lnTo>
                    <a:lnTo>
                      <a:pt x="2109" y="5"/>
                    </a:lnTo>
                    <a:lnTo>
                      <a:pt x="2109" y="0"/>
                    </a:lnTo>
                    <a:close/>
                    <a:moveTo>
                      <a:pt x="2129" y="0"/>
                    </a:moveTo>
                    <a:lnTo>
                      <a:pt x="2144" y="0"/>
                    </a:lnTo>
                    <a:lnTo>
                      <a:pt x="2144" y="5"/>
                    </a:lnTo>
                    <a:lnTo>
                      <a:pt x="2129" y="5"/>
                    </a:lnTo>
                    <a:lnTo>
                      <a:pt x="2129" y="0"/>
                    </a:lnTo>
                    <a:close/>
                    <a:moveTo>
                      <a:pt x="2149" y="0"/>
                    </a:moveTo>
                    <a:lnTo>
                      <a:pt x="2164" y="0"/>
                    </a:lnTo>
                    <a:lnTo>
                      <a:pt x="2164" y="5"/>
                    </a:lnTo>
                    <a:lnTo>
                      <a:pt x="2149" y="5"/>
                    </a:lnTo>
                    <a:lnTo>
                      <a:pt x="2149" y="0"/>
                    </a:lnTo>
                    <a:close/>
                    <a:moveTo>
                      <a:pt x="2169" y="0"/>
                    </a:moveTo>
                    <a:lnTo>
                      <a:pt x="2184" y="0"/>
                    </a:lnTo>
                    <a:lnTo>
                      <a:pt x="2184" y="5"/>
                    </a:lnTo>
                    <a:lnTo>
                      <a:pt x="2169" y="5"/>
                    </a:lnTo>
                    <a:lnTo>
                      <a:pt x="2169" y="0"/>
                    </a:lnTo>
                    <a:close/>
                    <a:moveTo>
                      <a:pt x="2189" y="0"/>
                    </a:moveTo>
                    <a:lnTo>
                      <a:pt x="2204" y="0"/>
                    </a:lnTo>
                    <a:lnTo>
                      <a:pt x="2204" y="5"/>
                    </a:lnTo>
                    <a:lnTo>
                      <a:pt x="2189" y="5"/>
                    </a:lnTo>
                    <a:lnTo>
                      <a:pt x="2189" y="0"/>
                    </a:lnTo>
                    <a:close/>
                    <a:moveTo>
                      <a:pt x="2209" y="0"/>
                    </a:moveTo>
                    <a:lnTo>
                      <a:pt x="2224" y="0"/>
                    </a:lnTo>
                    <a:lnTo>
                      <a:pt x="2224" y="5"/>
                    </a:lnTo>
                    <a:lnTo>
                      <a:pt x="2209" y="5"/>
                    </a:lnTo>
                    <a:lnTo>
                      <a:pt x="2209" y="0"/>
                    </a:lnTo>
                    <a:close/>
                    <a:moveTo>
                      <a:pt x="2229" y="0"/>
                    </a:moveTo>
                    <a:lnTo>
                      <a:pt x="2244" y="0"/>
                    </a:lnTo>
                    <a:lnTo>
                      <a:pt x="2244" y="5"/>
                    </a:lnTo>
                    <a:lnTo>
                      <a:pt x="2229" y="5"/>
                    </a:lnTo>
                    <a:lnTo>
                      <a:pt x="2229" y="0"/>
                    </a:lnTo>
                    <a:close/>
                    <a:moveTo>
                      <a:pt x="2249" y="0"/>
                    </a:moveTo>
                    <a:lnTo>
                      <a:pt x="2264" y="0"/>
                    </a:lnTo>
                    <a:lnTo>
                      <a:pt x="2264" y="5"/>
                    </a:lnTo>
                    <a:lnTo>
                      <a:pt x="2249" y="5"/>
                    </a:lnTo>
                    <a:lnTo>
                      <a:pt x="2249" y="0"/>
                    </a:lnTo>
                    <a:close/>
                    <a:moveTo>
                      <a:pt x="2269" y="0"/>
                    </a:moveTo>
                    <a:lnTo>
                      <a:pt x="2284" y="0"/>
                    </a:lnTo>
                    <a:lnTo>
                      <a:pt x="2284" y="5"/>
                    </a:lnTo>
                    <a:lnTo>
                      <a:pt x="2269" y="5"/>
                    </a:lnTo>
                    <a:lnTo>
                      <a:pt x="2269" y="0"/>
                    </a:lnTo>
                    <a:close/>
                    <a:moveTo>
                      <a:pt x="2288" y="0"/>
                    </a:moveTo>
                    <a:lnTo>
                      <a:pt x="2303" y="0"/>
                    </a:lnTo>
                    <a:lnTo>
                      <a:pt x="2303" y="5"/>
                    </a:lnTo>
                    <a:lnTo>
                      <a:pt x="2288" y="5"/>
                    </a:lnTo>
                    <a:lnTo>
                      <a:pt x="2288" y="0"/>
                    </a:lnTo>
                    <a:close/>
                    <a:moveTo>
                      <a:pt x="2308" y="0"/>
                    </a:moveTo>
                    <a:lnTo>
                      <a:pt x="2323" y="0"/>
                    </a:lnTo>
                    <a:lnTo>
                      <a:pt x="2323" y="5"/>
                    </a:lnTo>
                    <a:lnTo>
                      <a:pt x="2308" y="5"/>
                    </a:lnTo>
                    <a:lnTo>
                      <a:pt x="2308" y="0"/>
                    </a:lnTo>
                    <a:close/>
                    <a:moveTo>
                      <a:pt x="2328" y="0"/>
                    </a:moveTo>
                    <a:lnTo>
                      <a:pt x="2343" y="0"/>
                    </a:lnTo>
                    <a:lnTo>
                      <a:pt x="2343" y="5"/>
                    </a:lnTo>
                    <a:lnTo>
                      <a:pt x="2328" y="5"/>
                    </a:lnTo>
                    <a:lnTo>
                      <a:pt x="2328" y="0"/>
                    </a:lnTo>
                    <a:close/>
                    <a:moveTo>
                      <a:pt x="2348" y="0"/>
                    </a:moveTo>
                    <a:lnTo>
                      <a:pt x="2363" y="0"/>
                    </a:lnTo>
                    <a:lnTo>
                      <a:pt x="2363" y="5"/>
                    </a:lnTo>
                    <a:lnTo>
                      <a:pt x="2348" y="5"/>
                    </a:lnTo>
                    <a:lnTo>
                      <a:pt x="2348" y="0"/>
                    </a:lnTo>
                    <a:close/>
                    <a:moveTo>
                      <a:pt x="2368" y="0"/>
                    </a:moveTo>
                    <a:lnTo>
                      <a:pt x="2383" y="0"/>
                    </a:lnTo>
                    <a:lnTo>
                      <a:pt x="2383" y="5"/>
                    </a:lnTo>
                    <a:lnTo>
                      <a:pt x="2368" y="5"/>
                    </a:lnTo>
                    <a:lnTo>
                      <a:pt x="2368" y="0"/>
                    </a:lnTo>
                    <a:close/>
                    <a:moveTo>
                      <a:pt x="2388" y="0"/>
                    </a:moveTo>
                    <a:lnTo>
                      <a:pt x="2403" y="0"/>
                    </a:lnTo>
                    <a:lnTo>
                      <a:pt x="2403" y="5"/>
                    </a:lnTo>
                    <a:lnTo>
                      <a:pt x="2388" y="5"/>
                    </a:lnTo>
                    <a:lnTo>
                      <a:pt x="2388" y="0"/>
                    </a:lnTo>
                    <a:close/>
                    <a:moveTo>
                      <a:pt x="2408" y="0"/>
                    </a:moveTo>
                    <a:lnTo>
                      <a:pt x="2423" y="0"/>
                    </a:lnTo>
                    <a:lnTo>
                      <a:pt x="2423" y="5"/>
                    </a:lnTo>
                    <a:lnTo>
                      <a:pt x="2408" y="5"/>
                    </a:lnTo>
                    <a:lnTo>
                      <a:pt x="2408" y="0"/>
                    </a:lnTo>
                    <a:close/>
                    <a:moveTo>
                      <a:pt x="2428" y="0"/>
                    </a:moveTo>
                    <a:lnTo>
                      <a:pt x="2443" y="0"/>
                    </a:lnTo>
                    <a:lnTo>
                      <a:pt x="2443" y="5"/>
                    </a:lnTo>
                    <a:lnTo>
                      <a:pt x="2428" y="5"/>
                    </a:lnTo>
                    <a:lnTo>
                      <a:pt x="2428" y="0"/>
                    </a:lnTo>
                    <a:close/>
                    <a:moveTo>
                      <a:pt x="2448" y="0"/>
                    </a:moveTo>
                    <a:lnTo>
                      <a:pt x="2463" y="0"/>
                    </a:lnTo>
                    <a:lnTo>
                      <a:pt x="2463" y="5"/>
                    </a:lnTo>
                    <a:lnTo>
                      <a:pt x="2448" y="5"/>
                    </a:lnTo>
                    <a:lnTo>
                      <a:pt x="2448" y="0"/>
                    </a:lnTo>
                    <a:close/>
                    <a:moveTo>
                      <a:pt x="2468" y="0"/>
                    </a:moveTo>
                    <a:lnTo>
                      <a:pt x="2483" y="0"/>
                    </a:lnTo>
                    <a:lnTo>
                      <a:pt x="2483" y="5"/>
                    </a:lnTo>
                    <a:lnTo>
                      <a:pt x="2468" y="5"/>
                    </a:lnTo>
                    <a:lnTo>
                      <a:pt x="2468" y="0"/>
                    </a:lnTo>
                    <a:close/>
                    <a:moveTo>
                      <a:pt x="2488" y="0"/>
                    </a:moveTo>
                    <a:lnTo>
                      <a:pt x="2502" y="0"/>
                    </a:lnTo>
                    <a:lnTo>
                      <a:pt x="2502" y="5"/>
                    </a:lnTo>
                    <a:lnTo>
                      <a:pt x="2488" y="5"/>
                    </a:lnTo>
                    <a:lnTo>
                      <a:pt x="2488" y="0"/>
                    </a:lnTo>
                    <a:close/>
                    <a:moveTo>
                      <a:pt x="2507" y="0"/>
                    </a:moveTo>
                    <a:lnTo>
                      <a:pt x="2522" y="0"/>
                    </a:lnTo>
                    <a:lnTo>
                      <a:pt x="2522" y="5"/>
                    </a:lnTo>
                    <a:lnTo>
                      <a:pt x="2507" y="5"/>
                    </a:lnTo>
                    <a:lnTo>
                      <a:pt x="2507" y="0"/>
                    </a:lnTo>
                    <a:close/>
                    <a:moveTo>
                      <a:pt x="2527" y="0"/>
                    </a:moveTo>
                    <a:lnTo>
                      <a:pt x="2542" y="0"/>
                    </a:lnTo>
                    <a:lnTo>
                      <a:pt x="2542" y="5"/>
                    </a:lnTo>
                    <a:lnTo>
                      <a:pt x="2527" y="5"/>
                    </a:lnTo>
                    <a:lnTo>
                      <a:pt x="2527" y="0"/>
                    </a:lnTo>
                    <a:close/>
                    <a:moveTo>
                      <a:pt x="2547" y="0"/>
                    </a:moveTo>
                    <a:lnTo>
                      <a:pt x="2562" y="0"/>
                    </a:lnTo>
                    <a:lnTo>
                      <a:pt x="2562" y="5"/>
                    </a:lnTo>
                    <a:lnTo>
                      <a:pt x="2547" y="5"/>
                    </a:lnTo>
                    <a:lnTo>
                      <a:pt x="2547" y="0"/>
                    </a:lnTo>
                    <a:close/>
                    <a:moveTo>
                      <a:pt x="2567" y="0"/>
                    </a:moveTo>
                    <a:lnTo>
                      <a:pt x="2582" y="0"/>
                    </a:lnTo>
                    <a:lnTo>
                      <a:pt x="2582" y="5"/>
                    </a:lnTo>
                    <a:lnTo>
                      <a:pt x="2567" y="5"/>
                    </a:lnTo>
                    <a:lnTo>
                      <a:pt x="2567" y="0"/>
                    </a:lnTo>
                    <a:close/>
                    <a:moveTo>
                      <a:pt x="2587" y="0"/>
                    </a:moveTo>
                    <a:lnTo>
                      <a:pt x="2602" y="0"/>
                    </a:lnTo>
                    <a:lnTo>
                      <a:pt x="2602" y="5"/>
                    </a:lnTo>
                    <a:lnTo>
                      <a:pt x="2587" y="5"/>
                    </a:lnTo>
                    <a:lnTo>
                      <a:pt x="2587" y="0"/>
                    </a:lnTo>
                    <a:close/>
                    <a:moveTo>
                      <a:pt x="2607" y="0"/>
                    </a:moveTo>
                    <a:lnTo>
                      <a:pt x="2622" y="0"/>
                    </a:lnTo>
                    <a:lnTo>
                      <a:pt x="2622" y="5"/>
                    </a:lnTo>
                    <a:lnTo>
                      <a:pt x="2607" y="5"/>
                    </a:lnTo>
                    <a:lnTo>
                      <a:pt x="2607" y="0"/>
                    </a:lnTo>
                    <a:close/>
                    <a:moveTo>
                      <a:pt x="2627" y="0"/>
                    </a:moveTo>
                    <a:lnTo>
                      <a:pt x="2642" y="0"/>
                    </a:lnTo>
                    <a:lnTo>
                      <a:pt x="2642" y="5"/>
                    </a:lnTo>
                    <a:lnTo>
                      <a:pt x="2627" y="5"/>
                    </a:lnTo>
                    <a:lnTo>
                      <a:pt x="2627" y="0"/>
                    </a:lnTo>
                    <a:close/>
                    <a:moveTo>
                      <a:pt x="2647" y="0"/>
                    </a:moveTo>
                    <a:lnTo>
                      <a:pt x="2662" y="0"/>
                    </a:lnTo>
                    <a:lnTo>
                      <a:pt x="2662" y="5"/>
                    </a:lnTo>
                    <a:lnTo>
                      <a:pt x="2647" y="5"/>
                    </a:lnTo>
                    <a:lnTo>
                      <a:pt x="2647" y="0"/>
                    </a:lnTo>
                    <a:close/>
                    <a:moveTo>
                      <a:pt x="2667" y="0"/>
                    </a:moveTo>
                    <a:lnTo>
                      <a:pt x="2682" y="0"/>
                    </a:lnTo>
                    <a:lnTo>
                      <a:pt x="2682" y="5"/>
                    </a:lnTo>
                    <a:lnTo>
                      <a:pt x="2667" y="5"/>
                    </a:lnTo>
                    <a:lnTo>
                      <a:pt x="2667" y="0"/>
                    </a:lnTo>
                    <a:close/>
                    <a:moveTo>
                      <a:pt x="2687" y="0"/>
                    </a:moveTo>
                    <a:lnTo>
                      <a:pt x="2701" y="0"/>
                    </a:lnTo>
                    <a:lnTo>
                      <a:pt x="2701" y="5"/>
                    </a:lnTo>
                    <a:lnTo>
                      <a:pt x="2687" y="5"/>
                    </a:lnTo>
                    <a:lnTo>
                      <a:pt x="2687" y="0"/>
                    </a:lnTo>
                    <a:close/>
                    <a:moveTo>
                      <a:pt x="2706" y="0"/>
                    </a:moveTo>
                    <a:lnTo>
                      <a:pt x="2721" y="0"/>
                    </a:lnTo>
                    <a:lnTo>
                      <a:pt x="2721" y="5"/>
                    </a:lnTo>
                    <a:lnTo>
                      <a:pt x="2706" y="5"/>
                    </a:lnTo>
                    <a:lnTo>
                      <a:pt x="2706" y="0"/>
                    </a:lnTo>
                    <a:close/>
                    <a:moveTo>
                      <a:pt x="2726" y="0"/>
                    </a:moveTo>
                    <a:lnTo>
                      <a:pt x="2741" y="0"/>
                    </a:lnTo>
                    <a:lnTo>
                      <a:pt x="2741" y="5"/>
                    </a:lnTo>
                    <a:lnTo>
                      <a:pt x="2726" y="5"/>
                    </a:lnTo>
                    <a:lnTo>
                      <a:pt x="2726" y="0"/>
                    </a:lnTo>
                    <a:close/>
                    <a:moveTo>
                      <a:pt x="2746" y="0"/>
                    </a:moveTo>
                    <a:lnTo>
                      <a:pt x="2761" y="0"/>
                    </a:lnTo>
                    <a:lnTo>
                      <a:pt x="2761" y="5"/>
                    </a:lnTo>
                    <a:lnTo>
                      <a:pt x="2746" y="5"/>
                    </a:lnTo>
                    <a:lnTo>
                      <a:pt x="2746" y="0"/>
                    </a:lnTo>
                    <a:close/>
                    <a:moveTo>
                      <a:pt x="2766" y="0"/>
                    </a:moveTo>
                    <a:lnTo>
                      <a:pt x="2781" y="0"/>
                    </a:lnTo>
                    <a:lnTo>
                      <a:pt x="2781" y="5"/>
                    </a:lnTo>
                    <a:lnTo>
                      <a:pt x="2766" y="5"/>
                    </a:lnTo>
                    <a:lnTo>
                      <a:pt x="2766" y="0"/>
                    </a:lnTo>
                    <a:close/>
                    <a:moveTo>
                      <a:pt x="2786" y="0"/>
                    </a:moveTo>
                    <a:lnTo>
                      <a:pt x="2801" y="0"/>
                    </a:lnTo>
                    <a:lnTo>
                      <a:pt x="2801" y="5"/>
                    </a:lnTo>
                    <a:lnTo>
                      <a:pt x="2786" y="5"/>
                    </a:lnTo>
                    <a:lnTo>
                      <a:pt x="2786" y="0"/>
                    </a:lnTo>
                    <a:close/>
                    <a:moveTo>
                      <a:pt x="2806" y="0"/>
                    </a:moveTo>
                    <a:lnTo>
                      <a:pt x="2821" y="0"/>
                    </a:lnTo>
                    <a:lnTo>
                      <a:pt x="2821" y="5"/>
                    </a:lnTo>
                    <a:lnTo>
                      <a:pt x="2806" y="5"/>
                    </a:lnTo>
                    <a:lnTo>
                      <a:pt x="2806" y="0"/>
                    </a:lnTo>
                    <a:close/>
                    <a:moveTo>
                      <a:pt x="2826" y="0"/>
                    </a:moveTo>
                    <a:lnTo>
                      <a:pt x="2841" y="0"/>
                    </a:lnTo>
                    <a:lnTo>
                      <a:pt x="2841" y="5"/>
                    </a:lnTo>
                    <a:lnTo>
                      <a:pt x="2826" y="5"/>
                    </a:lnTo>
                    <a:lnTo>
                      <a:pt x="2826" y="0"/>
                    </a:lnTo>
                    <a:close/>
                    <a:moveTo>
                      <a:pt x="2846" y="0"/>
                    </a:moveTo>
                    <a:lnTo>
                      <a:pt x="2861" y="0"/>
                    </a:lnTo>
                    <a:lnTo>
                      <a:pt x="2861" y="5"/>
                    </a:lnTo>
                    <a:lnTo>
                      <a:pt x="2846" y="5"/>
                    </a:lnTo>
                    <a:lnTo>
                      <a:pt x="2846" y="0"/>
                    </a:lnTo>
                    <a:close/>
                    <a:moveTo>
                      <a:pt x="2866" y="0"/>
                    </a:moveTo>
                    <a:lnTo>
                      <a:pt x="2881" y="0"/>
                    </a:lnTo>
                    <a:lnTo>
                      <a:pt x="2881" y="5"/>
                    </a:lnTo>
                    <a:lnTo>
                      <a:pt x="2866" y="5"/>
                    </a:lnTo>
                    <a:lnTo>
                      <a:pt x="2866" y="0"/>
                    </a:lnTo>
                    <a:close/>
                    <a:moveTo>
                      <a:pt x="2886" y="0"/>
                    </a:moveTo>
                    <a:lnTo>
                      <a:pt x="2901" y="0"/>
                    </a:lnTo>
                    <a:lnTo>
                      <a:pt x="2901" y="5"/>
                    </a:lnTo>
                    <a:lnTo>
                      <a:pt x="2886" y="5"/>
                    </a:lnTo>
                    <a:lnTo>
                      <a:pt x="2886" y="0"/>
                    </a:lnTo>
                    <a:close/>
                    <a:moveTo>
                      <a:pt x="2905" y="0"/>
                    </a:moveTo>
                    <a:lnTo>
                      <a:pt x="2920" y="0"/>
                    </a:lnTo>
                    <a:lnTo>
                      <a:pt x="2920" y="5"/>
                    </a:lnTo>
                    <a:lnTo>
                      <a:pt x="2905" y="5"/>
                    </a:lnTo>
                    <a:lnTo>
                      <a:pt x="2905" y="0"/>
                    </a:lnTo>
                    <a:close/>
                    <a:moveTo>
                      <a:pt x="2925" y="0"/>
                    </a:moveTo>
                    <a:lnTo>
                      <a:pt x="2940" y="0"/>
                    </a:lnTo>
                    <a:lnTo>
                      <a:pt x="2940" y="5"/>
                    </a:lnTo>
                    <a:lnTo>
                      <a:pt x="2925" y="5"/>
                    </a:lnTo>
                    <a:lnTo>
                      <a:pt x="2925" y="0"/>
                    </a:lnTo>
                    <a:close/>
                    <a:moveTo>
                      <a:pt x="2945" y="0"/>
                    </a:moveTo>
                    <a:lnTo>
                      <a:pt x="2960" y="0"/>
                    </a:lnTo>
                    <a:lnTo>
                      <a:pt x="2960" y="5"/>
                    </a:lnTo>
                    <a:lnTo>
                      <a:pt x="2945" y="5"/>
                    </a:lnTo>
                    <a:lnTo>
                      <a:pt x="2945" y="0"/>
                    </a:lnTo>
                    <a:close/>
                    <a:moveTo>
                      <a:pt x="2965" y="0"/>
                    </a:moveTo>
                    <a:lnTo>
                      <a:pt x="2980" y="0"/>
                    </a:lnTo>
                    <a:lnTo>
                      <a:pt x="2980" y="5"/>
                    </a:lnTo>
                    <a:lnTo>
                      <a:pt x="2965" y="5"/>
                    </a:lnTo>
                    <a:lnTo>
                      <a:pt x="2965" y="0"/>
                    </a:lnTo>
                    <a:close/>
                    <a:moveTo>
                      <a:pt x="2985" y="0"/>
                    </a:moveTo>
                    <a:lnTo>
                      <a:pt x="3000" y="0"/>
                    </a:lnTo>
                    <a:lnTo>
                      <a:pt x="3000" y="5"/>
                    </a:lnTo>
                    <a:lnTo>
                      <a:pt x="2985" y="5"/>
                    </a:lnTo>
                    <a:lnTo>
                      <a:pt x="2985" y="0"/>
                    </a:lnTo>
                    <a:close/>
                    <a:moveTo>
                      <a:pt x="3005" y="0"/>
                    </a:moveTo>
                    <a:lnTo>
                      <a:pt x="3020" y="0"/>
                    </a:lnTo>
                    <a:lnTo>
                      <a:pt x="3020" y="5"/>
                    </a:lnTo>
                    <a:lnTo>
                      <a:pt x="3005" y="5"/>
                    </a:lnTo>
                    <a:lnTo>
                      <a:pt x="3005" y="0"/>
                    </a:lnTo>
                    <a:close/>
                    <a:moveTo>
                      <a:pt x="3025" y="0"/>
                    </a:moveTo>
                    <a:lnTo>
                      <a:pt x="3040" y="0"/>
                    </a:lnTo>
                    <a:lnTo>
                      <a:pt x="3040" y="5"/>
                    </a:lnTo>
                    <a:lnTo>
                      <a:pt x="3025" y="5"/>
                    </a:lnTo>
                    <a:lnTo>
                      <a:pt x="3025" y="0"/>
                    </a:lnTo>
                    <a:close/>
                    <a:moveTo>
                      <a:pt x="3045" y="0"/>
                    </a:moveTo>
                    <a:lnTo>
                      <a:pt x="3060" y="0"/>
                    </a:lnTo>
                    <a:lnTo>
                      <a:pt x="3060" y="5"/>
                    </a:lnTo>
                    <a:lnTo>
                      <a:pt x="3045" y="5"/>
                    </a:lnTo>
                    <a:lnTo>
                      <a:pt x="3045" y="0"/>
                    </a:lnTo>
                    <a:close/>
                    <a:moveTo>
                      <a:pt x="3065" y="0"/>
                    </a:moveTo>
                    <a:lnTo>
                      <a:pt x="3080" y="0"/>
                    </a:lnTo>
                    <a:lnTo>
                      <a:pt x="3080" y="5"/>
                    </a:lnTo>
                    <a:lnTo>
                      <a:pt x="3065" y="5"/>
                    </a:lnTo>
                    <a:lnTo>
                      <a:pt x="3065" y="0"/>
                    </a:lnTo>
                    <a:close/>
                    <a:moveTo>
                      <a:pt x="3085" y="0"/>
                    </a:moveTo>
                    <a:lnTo>
                      <a:pt x="3100" y="0"/>
                    </a:lnTo>
                    <a:lnTo>
                      <a:pt x="3100" y="5"/>
                    </a:lnTo>
                    <a:lnTo>
                      <a:pt x="3085" y="5"/>
                    </a:lnTo>
                    <a:lnTo>
                      <a:pt x="3085" y="0"/>
                    </a:lnTo>
                    <a:close/>
                    <a:moveTo>
                      <a:pt x="3105" y="0"/>
                    </a:moveTo>
                    <a:lnTo>
                      <a:pt x="3119" y="0"/>
                    </a:lnTo>
                    <a:lnTo>
                      <a:pt x="3119" y="5"/>
                    </a:lnTo>
                    <a:lnTo>
                      <a:pt x="3105" y="5"/>
                    </a:lnTo>
                    <a:lnTo>
                      <a:pt x="3105" y="0"/>
                    </a:lnTo>
                    <a:close/>
                    <a:moveTo>
                      <a:pt x="3124" y="0"/>
                    </a:moveTo>
                    <a:lnTo>
                      <a:pt x="3139" y="0"/>
                    </a:lnTo>
                    <a:lnTo>
                      <a:pt x="3139" y="5"/>
                    </a:lnTo>
                    <a:lnTo>
                      <a:pt x="3124" y="5"/>
                    </a:lnTo>
                    <a:lnTo>
                      <a:pt x="3124" y="0"/>
                    </a:lnTo>
                    <a:close/>
                    <a:moveTo>
                      <a:pt x="3144" y="0"/>
                    </a:moveTo>
                    <a:lnTo>
                      <a:pt x="3159" y="0"/>
                    </a:lnTo>
                    <a:lnTo>
                      <a:pt x="3159" y="5"/>
                    </a:lnTo>
                    <a:lnTo>
                      <a:pt x="3144" y="5"/>
                    </a:lnTo>
                    <a:lnTo>
                      <a:pt x="3144" y="0"/>
                    </a:lnTo>
                    <a:close/>
                    <a:moveTo>
                      <a:pt x="3164" y="0"/>
                    </a:moveTo>
                    <a:lnTo>
                      <a:pt x="3179" y="0"/>
                    </a:lnTo>
                    <a:lnTo>
                      <a:pt x="3179" y="5"/>
                    </a:lnTo>
                    <a:lnTo>
                      <a:pt x="3164" y="5"/>
                    </a:lnTo>
                    <a:lnTo>
                      <a:pt x="3164" y="0"/>
                    </a:lnTo>
                    <a:close/>
                    <a:moveTo>
                      <a:pt x="3184" y="0"/>
                    </a:moveTo>
                    <a:lnTo>
                      <a:pt x="3199" y="0"/>
                    </a:lnTo>
                    <a:lnTo>
                      <a:pt x="3199" y="5"/>
                    </a:lnTo>
                    <a:lnTo>
                      <a:pt x="3184" y="5"/>
                    </a:lnTo>
                    <a:lnTo>
                      <a:pt x="3184" y="0"/>
                    </a:lnTo>
                    <a:close/>
                    <a:moveTo>
                      <a:pt x="3204" y="0"/>
                    </a:moveTo>
                    <a:lnTo>
                      <a:pt x="3219" y="0"/>
                    </a:lnTo>
                    <a:lnTo>
                      <a:pt x="3219" y="5"/>
                    </a:lnTo>
                    <a:lnTo>
                      <a:pt x="3204" y="5"/>
                    </a:lnTo>
                    <a:lnTo>
                      <a:pt x="3204" y="0"/>
                    </a:lnTo>
                    <a:close/>
                    <a:moveTo>
                      <a:pt x="3224" y="0"/>
                    </a:moveTo>
                    <a:lnTo>
                      <a:pt x="3239" y="0"/>
                    </a:lnTo>
                    <a:lnTo>
                      <a:pt x="3239" y="5"/>
                    </a:lnTo>
                    <a:lnTo>
                      <a:pt x="3224" y="5"/>
                    </a:lnTo>
                    <a:lnTo>
                      <a:pt x="3224" y="0"/>
                    </a:lnTo>
                    <a:close/>
                    <a:moveTo>
                      <a:pt x="3244" y="0"/>
                    </a:moveTo>
                    <a:lnTo>
                      <a:pt x="3259" y="0"/>
                    </a:lnTo>
                    <a:lnTo>
                      <a:pt x="3259" y="5"/>
                    </a:lnTo>
                    <a:lnTo>
                      <a:pt x="3244" y="5"/>
                    </a:lnTo>
                    <a:lnTo>
                      <a:pt x="3244" y="0"/>
                    </a:lnTo>
                    <a:close/>
                    <a:moveTo>
                      <a:pt x="3264" y="0"/>
                    </a:moveTo>
                    <a:lnTo>
                      <a:pt x="3279" y="0"/>
                    </a:lnTo>
                    <a:lnTo>
                      <a:pt x="3279" y="5"/>
                    </a:lnTo>
                    <a:lnTo>
                      <a:pt x="3264" y="5"/>
                    </a:lnTo>
                    <a:lnTo>
                      <a:pt x="3264" y="0"/>
                    </a:lnTo>
                    <a:close/>
                    <a:moveTo>
                      <a:pt x="3284" y="0"/>
                    </a:moveTo>
                    <a:lnTo>
                      <a:pt x="3299" y="0"/>
                    </a:lnTo>
                    <a:lnTo>
                      <a:pt x="3299" y="5"/>
                    </a:lnTo>
                    <a:lnTo>
                      <a:pt x="3284" y="5"/>
                    </a:lnTo>
                    <a:lnTo>
                      <a:pt x="3284" y="0"/>
                    </a:lnTo>
                    <a:close/>
                    <a:moveTo>
                      <a:pt x="3304" y="0"/>
                    </a:moveTo>
                    <a:lnTo>
                      <a:pt x="3318" y="0"/>
                    </a:lnTo>
                    <a:lnTo>
                      <a:pt x="3318" y="5"/>
                    </a:lnTo>
                    <a:lnTo>
                      <a:pt x="3304" y="5"/>
                    </a:lnTo>
                    <a:lnTo>
                      <a:pt x="3304" y="0"/>
                    </a:lnTo>
                    <a:close/>
                    <a:moveTo>
                      <a:pt x="3323" y="0"/>
                    </a:moveTo>
                    <a:lnTo>
                      <a:pt x="3331" y="0"/>
                    </a:lnTo>
                    <a:lnTo>
                      <a:pt x="3331" y="5"/>
                    </a:lnTo>
                    <a:lnTo>
                      <a:pt x="3323" y="5"/>
                    </a:lnTo>
                    <a:lnTo>
                      <a:pt x="3323" y="0"/>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07" name="Freeform 11"/>
              <p:cNvSpPr>
                <a:spLocks noEditPoints="1"/>
              </p:cNvSpPr>
              <p:nvPr/>
            </p:nvSpPr>
            <p:spPr bwMode="auto">
              <a:xfrm>
                <a:off x="390" y="2542"/>
                <a:ext cx="3187" cy="5"/>
              </a:xfrm>
              <a:custGeom>
                <a:avLst/>
                <a:gdLst>
                  <a:gd name="T0" fmla="*/ 39 w 3331"/>
                  <a:gd name="T1" fmla="*/ 5 h 5"/>
                  <a:gd name="T2" fmla="*/ 114 w 3331"/>
                  <a:gd name="T3" fmla="*/ 5 h 5"/>
                  <a:gd name="T4" fmla="*/ 174 w 3331"/>
                  <a:gd name="T5" fmla="*/ 0 h 5"/>
                  <a:gd name="T6" fmla="*/ 219 w 3331"/>
                  <a:gd name="T7" fmla="*/ 0 h 5"/>
                  <a:gd name="T8" fmla="*/ 258 w 3331"/>
                  <a:gd name="T9" fmla="*/ 0 h 5"/>
                  <a:gd name="T10" fmla="*/ 318 w 3331"/>
                  <a:gd name="T11" fmla="*/ 5 h 5"/>
                  <a:gd name="T12" fmla="*/ 393 w 3331"/>
                  <a:gd name="T13" fmla="*/ 5 h 5"/>
                  <a:gd name="T14" fmla="*/ 452 w 3331"/>
                  <a:gd name="T15" fmla="*/ 0 h 5"/>
                  <a:gd name="T16" fmla="*/ 497 w 3331"/>
                  <a:gd name="T17" fmla="*/ 0 h 5"/>
                  <a:gd name="T18" fmla="*/ 537 w 3331"/>
                  <a:gd name="T19" fmla="*/ 0 h 5"/>
                  <a:gd name="T20" fmla="*/ 597 w 3331"/>
                  <a:gd name="T21" fmla="*/ 5 h 5"/>
                  <a:gd name="T22" fmla="*/ 671 w 3331"/>
                  <a:gd name="T23" fmla="*/ 5 h 5"/>
                  <a:gd name="T24" fmla="*/ 731 w 3331"/>
                  <a:gd name="T25" fmla="*/ 0 h 5"/>
                  <a:gd name="T26" fmla="*/ 776 w 3331"/>
                  <a:gd name="T27" fmla="*/ 0 h 5"/>
                  <a:gd name="T28" fmla="*/ 816 w 3331"/>
                  <a:gd name="T29" fmla="*/ 0 h 5"/>
                  <a:gd name="T30" fmla="*/ 875 w 3331"/>
                  <a:gd name="T31" fmla="*/ 5 h 5"/>
                  <a:gd name="T32" fmla="*/ 950 w 3331"/>
                  <a:gd name="T33" fmla="*/ 5 h 5"/>
                  <a:gd name="T34" fmla="*/ 1010 w 3331"/>
                  <a:gd name="T35" fmla="*/ 0 h 5"/>
                  <a:gd name="T36" fmla="*/ 1054 w 3331"/>
                  <a:gd name="T37" fmla="*/ 0 h 5"/>
                  <a:gd name="T38" fmla="*/ 1094 w 3331"/>
                  <a:gd name="T39" fmla="*/ 0 h 5"/>
                  <a:gd name="T40" fmla="*/ 1154 w 3331"/>
                  <a:gd name="T41" fmla="*/ 5 h 5"/>
                  <a:gd name="T42" fmla="*/ 1229 w 3331"/>
                  <a:gd name="T43" fmla="*/ 5 h 5"/>
                  <a:gd name="T44" fmla="*/ 1288 w 3331"/>
                  <a:gd name="T45" fmla="*/ 0 h 5"/>
                  <a:gd name="T46" fmla="*/ 1333 w 3331"/>
                  <a:gd name="T47" fmla="*/ 0 h 5"/>
                  <a:gd name="T48" fmla="*/ 1373 w 3331"/>
                  <a:gd name="T49" fmla="*/ 0 h 5"/>
                  <a:gd name="T50" fmla="*/ 1433 w 3331"/>
                  <a:gd name="T51" fmla="*/ 5 h 5"/>
                  <a:gd name="T52" fmla="*/ 1507 w 3331"/>
                  <a:gd name="T53" fmla="*/ 5 h 5"/>
                  <a:gd name="T54" fmla="*/ 1567 w 3331"/>
                  <a:gd name="T55" fmla="*/ 0 h 5"/>
                  <a:gd name="T56" fmla="*/ 1612 w 3331"/>
                  <a:gd name="T57" fmla="*/ 0 h 5"/>
                  <a:gd name="T58" fmla="*/ 1652 w 3331"/>
                  <a:gd name="T59" fmla="*/ 0 h 5"/>
                  <a:gd name="T60" fmla="*/ 1711 w 3331"/>
                  <a:gd name="T61" fmla="*/ 5 h 5"/>
                  <a:gd name="T62" fmla="*/ 1786 w 3331"/>
                  <a:gd name="T63" fmla="*/ 5 h 5"/>
                  <a:gd name="T64" fmla="*/ 1846 w 3331"/>
                  <a:gd name="T65" fmla="*/ 0 h 5"/>
                  <a:gd name="T66" fmla="*/ 1890 w 3331"/>
                  <a:gd name="T67" fmla="*/ 0 h 5"/>
                  <a:gd name="T68" fmla="*/ 1930 w 3331"/>
                  <a:gd name="T69" fmla="*/ 0 h 5"/>
                  <a:gd name="T70" fmla="*/ 1990 w 3331"/>
                  <a:gd name="T71" fmla="*/ 5 h 5"/>
                  <a:gd name="T72" fmla="*/ 2065 w 3331"/>
                  <a:gd name="T73" fmla="*/ 5 h 5"/>
                  <a:gd name="T74" fmla="*/ 2124 w 3331"/>
                  <a:gd name="T75" fmla="*/ 0 h 5"/>
                  <a:gd name="T76" fmla="*/ 2169 w 3331"/>
                  <a:gd name="T77" fmla="*/ 0 h 5"/>
                  <a:gd name="T78" fmla="*/ 2209 w 3331"/>
                  <a:gd name="T79" fmla="*/ 0 h 5"/>
                  <a:gd name="T80" fmla="*/ 2269 w 3331"/>
                  <a:gd name="T81" fmla="*/ 5 h 5"/>
                  <a:gd name="T82" fmla="*/ 2343 w 3331"/>
                  <a:gd name="T83" fmla="*/ 5 h 5"/>
                  <a:gd name="T84" fmla="*/ 2403 w 3331"/>
                  <a:gd name="T85" fmla="*/ 0 h 5"/>
                  <a:gd name="T86" fmla="*/ 2448 w 3331"/>
                  <a:gd name="T87" fmla="*/ 0 h 5"/>
                  <a:gd name="T88" fmla="*/ 2488 w 3331"/>
                  <a:gd name="T89" fmla="*/ 0 h 5"/>
                  <a:gd name="T90" fmla="*/ 2547 w 3331"/>
                  <a:gd name="T91" fmla="*/ 5 h 5"/>
                  <a:gd name="T92" fmla="*/ 2622 w 3331"/>
                  <a:gd name="T93" fmla="*/ 5 h 5"/>
                  <a:gd name="T94" fmla="*/ 2682 w 3331"/>
                  <a:gd name="T95" fmla="*/ 0 h 5"/>
                  <a:gd name="T96" fmla="*/ 2726 w 3331"/>
                  <a:gd name="T97" fmla="*/ 0 h 5"/>
                  <a:gd name="T98" fmla="*/ 2766 w 3331"/>
                  <a:gd name="T99" fmla="*/ 0 h 5"/>
                  <a:gd name="T100" fmla="*/ 2826 w 3331"/>
                  <a:gd name="T101" fmla="*/ 5 h 5"/>
                  <a:gd name="T102" fmla="*/ 2901 w 3331"/>
                  <a:gd name="T103" fmla="*/ 5 h 5"/>
                  <a:gd name="T104" fmla="*/ 2960 w 3331"/>
                  <a:gd name="T105" fmla="*/ 0 h 5"/>
                  <a:gd name="T106" fmla="*/ 3005 w 3331"/>
                  <a:gd name="T107" fmla="*/ 0 h 5"/>
                  <a:gd name="T108" fmla="*/ 3045 w 3331"/>
                  <a:gd name="T109" fmla="*/ 0 h 5"/>
                  <a:gd name="T110" fmla="*/ 3105 w 3331"/>
                  <a:gd name="T111" fmla="*/ 5 h 5"/>
                  <a:gd name="T112" fmla="*/ 3179 w 3331"/>
                  <a:gd name="T113" fmla="*/ 5 h 5"/>
                  <a:gd name="T114" fmla="*/ 3239 w 3331"/>
                  <a:gd name="T115" fmla="*/ 0 h 5"/>
                  <a:gd name="T116" fmla="*/ 3284 w 3331"/>
                  <a:gd name="T117" fmla="*/ 0 h 5"/>
                  <a:gd name="T118" fmla="*/ 3323 w 3331"/>
                  <a:gd name="T1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5">
                    <a:moveTo>
                      <a:pt x="0" y="0"/>
                    </a:moveTo>
                    <a:lnTo>
                      <a:pt x="15" y="0"/>
                    </a:lnTo>
                    <a:lnTo>
                      <a:pt x="15" y="5"/>
                    </a:lnTo>
                    <a:lnTo>
                      <a:pt x="0" y="5"/>
                    </a:lnTo>
                    <a:lnTo>
                      <a:pt x="0" y="0"/>
                    </a:lnTo>
                    <a:close/>
                    <a:moveTo>
                      <a:pt x="19" y="0"/>
                    </a:moveTo>
                    <a:lnTo>
                      <a:pt x="34" y="0"/>
                    </a:lnTo>
                    <a:lnTo>
                      <a:pt x="34" y="5"/>
                    </a:lnTo>
                    <a:lnTo>
                      <a:pt x="19" y="5"/>
                    </a:lnTo>
                    <a:lnTo>
                      <a:pt x="19" y="0"/>
                    </a:lnTo>
                    <a:close/>
                    <a:moveTo>
                      <a:pt x="39" y="0"/>
                    </a:moveTo>
                    <a:lnTo>
                      <a:pt x="54" y="0"/>
                    </a:lnTo>
                    <a:lnTo>
                      <a:pt x="54" y="5"/>
                    </a:lnTo>
                    <a:lnTo>
                      <a:pt x="39" y="5"/>
                    </a:lnTo>
                    <a:lnTo>
                      <a:pt x="39" y="0"/>
                    </a:lnTo>
                    <a:close/>
                    <a:moveTo>
                      <a:pt x="59" y="0"/>
                    </a:moveTo>
                    <a:lnTo>
                      <a:pt x="74" y="0"/>
                    </a:lnTo>
                    <a:lnTo>
                      <a:pt x="74" y="5"/>
                    </a:lnTo>
                    <a:lnTo>
                      <a:pt x="59" y="5"/>
                    </a:lnTo>
                    <a:lnTo>
                      <a:pt x="59" y="0"/>
                    </a:lnTo>
                    <a:close/>
                    <a:moveTo>
                      <a:pt x="79" y="0"/>
                    </a:moveTo>
                    <a:lnTo>
                      <a:pt x="94" y="0"/>
                    </a:lnTo>
                    <a:lnTo>
                      <a:pt x="94" y="5"/>
                    </a:lnTo>
                    <a:lnTo>
                      <a:pt x="79" y="5"/>
                    </a:lnTo>
                    <a:lnTo>
                      <a:pt x="79" y="0"/>
                    </a:lnTo>
                    <a:close/>
                    <a:moveTo>
                      <a:pt x="99" y="0"/>
                    </a:moveTo>
                    <a:lnTo>
                      <a:pt x="114" y="0"/>
                    </a:lnTo>
                    <a:lnTo>
                      <a:pt x="114" y="5"/>
                    </a:lnTo>
                    <a:lnTo>
                      <a:pt x="99" y="5"/>
                    </a:lnTo>
                    <a:lnTo>
                      <a:pt x="99" y="0"/>
                    </a:lnTo>
                    <a:close/>
                    <a:moveTo>
                      <a:pt x="119" y="0"/>
                    </a:moveTo>
                    <a:lnTo>
                      <a:pt x="134" y="0"/>
                    </a:lnTo>
                    <a:lnTo>
                      <a:pt x="134" y="5"/>
                    </a:lnTo>
                    <a:lnTo>
                      <a:pt x="119" y="5"/>
                    </a:lnTo>
                    <a:lnTo>
                      <a:pt x="119" y="0"/>
                    </a:lnTo>
                    <a:close/>
                    <a:moveTo>
                      <a:pt x="139" y="0"/>
                    </a:moveTo>
                    <a:lnTo>
                      <a:pt x="154" y="0"/>
                    </a:lnTo>
                    <a:lnTo>
                      <a:pt x="154" y="5"/>
                    </a:lnTo>
                    <a:lnTo>
                      <a:pt x="139" y="5"/>
                    </a:lnTo>
                    <a:lnTo>
                      <a:pt x="139" y="0"/>
                    </a:lnTo>
                    <a:close/>
                    <a:moveTo>
                      <a:pt x="159" y="0"/>
                    </a:moveTo>
                    <a:lnTo>
                      <a:pt x="174" y="0"/>
                    </a:lnTo>
                    <a:lnTo>
                      <a:pt x="174" y="5"/>
                    </a:lnTo>
                    <a:lnTo>
                      <a:pt x="159" y="5"/>
                    </a:lnTo>
                    <a:lnTo>
                      <a:pt x="159" y="0"/>
                    </a:lnTo>
                    <a:close/>
                    <a:moveTo>
                      <a:pt x="179" y="0"/>
                    </a:moveTo>
                    <a:lnTo>
                      <a:pt x="194" y="0"/>
                    </a:lnTo>
                    <a:lnTo>
                      <a:pt x="194" y="5"/>
                    </a:lnTo>
                    <a:lnTo>
                      <a:pt x="179" y="5"/>
                    </a:lnTo>
                    <a:lnTo>
                      <a:pt x="179" y="0"/>
                    </a:lnTo>
                    <a:close/>
                    <a:moveTo>
                      <a:pt x="199" y="0"/>
                    </a:moveTo>
                    <a:lnTo>
                      <a:pt x="214" y="0"/>
                    </a:lnTo>
                    <a:lnTo>
                      <a:pt x="214" y="5"/>
                    </a:lnTo>
                    <a:lnTo>
                      <a:pt x="199" y="5"/>
                    </a:lnTo>
                    <a:lnTo>
                      <a:pt x="199" y="0"/>
                    </a:lnTo>
                    <a:close/>
                    <a:moveTo>
                      <a:pt x="219" y="0"/>
                    </a:moveTo>
                    <a:lnTo>
                      <a:pt x="233" y="0"/>
                    </a:lnTo>
                    <a:lnTo>
                      <a:pt x="233" y="5"/>
                    </a:lnTo>
                    <a:lnTo>
                      <a:pt x="219" y="5"/>
                    </a:lnTo>
                    <a:lnTo>
                      <a:pt x="219" y="0"/>
                    </a:lnTo>
                    <a:close/>
                    <a:moveTo>
                      <a:pt x="238" y="0"/>
                    </a:moveTo>
                    <a:lnTo>
                      <a:pt x="253" y="0"/>
                    </a:lnTo>
                    <a:lnTo>
                      <a:pt x="253" y="5"/>
                    </a:lnTo>
                    <a:lnTo>
                      <a:pt x="238" y="5"/>
                    </a:lnTo>
                    <a:lnTo>
                      <a:pt x="238" y="0"/>
                    </a:lnTo>
                    <a:close/>
                    <a:moveTo>
                      <a:pt x="258" y="0"/>
                    </a:moveTo>
                    <a:lnTo>
                      <a:pt x="273" y="0"/>
                    </a:lnTo>
                    <a:lnTo>
                      <a:pt x="273" y="5"/>
                    </a:lnTo>
                    <a:lnTo>
                      <a:pt x="258" y="5"/>
                    </a:lnTo>
                    <a:lnTo>
                      <a:pt x="258" y="0"/>
                    </a:lnTo>
                    <a:close/>
                    <a:moveTo>
                      <a:pt x="278" y="0"/>
                    </a:moveTo>
                    <a:lnTo>
                      <a:pt x="293" y="0"/>
                    </a:lnTo>
                    <a:lnTo>
                      <a:pt x="293" y="5"/>
                    </a:lnTo>
                    <a:lnTo>
                      <a:pt x="278" y="5"/>
                    </a:lnTo>
                    <a:lnTo>
                      <a:pt x="278" y="0"/>
                    </a:lnTo>
                    <a:close/>
                    <a:moveTo>
                      <a:pt x="298" y="0"/>
                    </a:moveTo>
                    <a:lnTo>
                      <a:pt x="313" y="0"/>
                    </a:lnTo>
                    <a:lnTo>
                      <a:pt x="313" y="5"/>
                    </a:lnTo>
                    <a:lnTo>
                      <a:pt x="298" y="5"/>
                    </a:lnTo>
                    <a:lnTo>
                      <a:pt x="298" y="0"/>
                    </a:lnTo>
                    <a:close/>
                    <a:moveTo>
                      <a:pt x="318" y="0"/>
                    </a:moveTo>
                    <a:lnTo>
                      <a:pt x="333" y="0"/>
                    </a:lnTo>
                    <a:lnTo>
                      <a:pt x="333" y="5"/>
                    </a:lnTo>
                    <a:lnTo>
                      <a:pt x="318" y="5"/>
                    </a:lnTo>
                    <a:lnTo>
                      <a:pt x="318" y="0"/>
                    </a:lnTo>
                    <a:close/>
                    <a:moveTo>
                      <a:pt x="338" y="0"/>
                    </a:moveTo>
                    <a:lnTo>
                      <a:pt x="353" y="0"/>
                    </a:lnTo>
                    <a:lnTo>
                      <a:pt x="353" y="5"/>
                    </a:lnTo>
                    <a:lnTo>
                      <a:pt x="338" y="5"/>
                    </a:lnTo>
                    <a:lnTo>
                      <a:pt x="338" y="0"/>
                    </a:lnTo>
                    <a:close/>
                    <a:moveTo>
                      <a:pt x="358" y="0"/>
                    </a:moveTo>
                    <a:lnTo>
                      <a:pt x="373" y="0"/>
                    </a:lnTo>
                    <a:lnTo>
                      <a:pt x="373" y="5"/>
                    </a:lnTo>
                    <a:lnTo>
                      <a:pt x="358" y="5"/>
                    </a:lnTo>
                    <a:lnTo>
                      <a:pt x="358" y="0"/>
                    </a:lnTo>
                    <a:close/>
                    <a:moveTo>
                      <a:pt x="378" y="0"/>
                    </a:moveTo>
                    <a:lnTo>
                      <a:pt x="393" y="0"/>
                    </a:lnTo>
                    <a:lnTo>
                      <a:pt x="393" y="5"/>
                    </a:lnTo>
                    <a:lnTo>
                      <a:pt x="378" y="5"/>
                    </a:lnTo>
                    <a:lnTo>
                      <a:pt x="378" y="0"/>
                    </a:lnTo>
                    <a:close/>
                    <a:moveTo>
                      <a:pt x="398" y="0"/>
                    </a:moveTo>
                    <a:lnTo>
                      <a:pt x="413" y="0"/>
                    </a:lnTo>
                    <a:lnTo>
                      <a:pt x="413" y="5"/>
                    </a:lnTo>
                    <a:lnTo>
                      <a:pt x="398" y="5"/>
                    </a:lnTo>
                    <a:lnTo>
                      <a:pt x="398" y="0"/>
                    </a:lnTo>
                    <a:close/>
                    <a:moveTo>
                      <a:pt x="418" y="0"/>
                    </a:moveTo>
                    <a:lnTo>
                      <a:pt x="432" y="0"/>
                    </a:lnTo>
                    <a:lnTo>
                      <a:pt x="432" y="5"/>
                    </a:lnTo>
                    <a:lnTo>
                      <a:pt x="418" y="5"/>
                    </a:lnTo>
                    <a:lnTo>
                      <a:pt x="418" y="0"/>
                    </a:lnTo>
                    <a:close/>
                    <a:moveTo>
                      <a:pt x="437" y="0"/>
                    </a:moveTo>
                    <a:lnTo>
                      <a:pt x="452" y="0"/>
                    </a:lnTo>
                    <a:lnTo>
                      <a:pt x="452" y="5"/>
                    </a:lnTo>
                    <a:lnTo>
                      <a:pt x="437" y="5"/>
                    </a:lnTo>
                    <a:lnTo>
                      <a:pt x="437" y="0"/>
                    </a:lnTo>
                    <a:close/>
                    <a:moveTo>
                      <a:pt x="457" y="0"/>
                    </a:moveTo>
                    <a:lnTo>
                      <a:pt x="472" y="0"/>
                    </a:lnTo>
                    <a:lnTo>
                      <a:pt x="472" y="5"/>
                    </a:lnTo>
                    <a:lnTo>
                      <a:pt x="457" y="5"/>
                    </a:lnTo>
                    <a:lnTo>
                      <a:pt x="457" y="0"/>
                    </a:lnTo>
                    <a:close/>
                    <a:moveTo>
                      <a:pt x="477" y="0"/>
                    </a:moveTo>
                    <a:lnTo>
                      <a:pt x="492" y="0"/>
                    </a:lnTo>
                    <a:lnTo>
                      <a:pt x="492" y="5"/>
                    </a:lnTo>
                    <a:lnTo>
                      <a:pt x="477" y="5"/>
                    </a:lnTo>
                    <a:lnTo>
                      <a:pt x="477" y="0"/>
                    </a:lnTo>
                    <a:close/>
                    <a:moveTo>
                      <a:pt x="497" y="0"/>
                    </a:moveTo>
                    <a:lnTo>
                      <a:pt x="512" y="0"/>
                    </a:lnTo>
                    <a:lnTo>
                      <a:pt x="512" y="5"/>
                    </a:lnTo>
                    <a:lnTo>
                      <a:pt x="497" y="5"/>
                    </a:lnTo>
                    <a:lnTo>
                      <a:pt x="497" y="0"/>
                    </a:lnTo>
                    <a:close/>
                    <a:moveTo>
                      <a:pt x="517" y="0"/>
                    </a:moveTo>
                    <a:lnTo>
                      <a:pt x="532" y="0"/>
                    </a:lnTo>
                    <a:lnTo>
                      <a:pt x="532" y="5"/>
                    </a:lnTo>
                    <a:lnTo>
                      <a:pt x="517" y="5"/>
                    </a:lnTo>
                    <a:lnTo>
                      <a:pt x="517" y="0"/>
                    </a:lnTo>
                    <a:close/>
                    <a:moveTo>
                      <a:pt x="537" y="0"/>
                    </a:moveTo>
                    <a:lnTo>
                      <a:pt x="552" y="0"/>
                    </a:lnTo>
                    <a:lnTo>
                      <a:pt x="552" y="5"/>
                    </a:lnTo>
                    <a:lnTo>
                      <a:pt x="537" y="5"/>
                    </a:lnTo>
                    <a:lnTo>
                      <a:pt x="537" y="0"/>
                    </a:lnTo>
                    <a:close/>
                    <a:moveTo>
                      <a:pt x="557" y="0"/>
                    </a:moveTo>
                    <a:lnTo>
                      <a:pt x="572" y="0"/>
                    </a:lnTo>
                    <a:lnTo>
                      <a:pt x="572" y="5"/>
                    </a:lnTo>
                    <a:lnTo>
                      <a:pt x="557" y="5"/>
                    </a:lnTo>
                    <a:lnTo>
                      <a:pt x="557" y="0"/>
                    </a:lnTo>
                    <a:close/>
                    <a:moveTo>
                      <a:pt x="577" y="0"/>
                    </a:moveTo>
                    <a:lnTo>
                      <a:pt x="592" y="0"/>
                    </a:lnTo>
                    <a:lnTo>
                      <a:pt x="592" y="5"/>
                    </a:lnTo>
                    <a:lnTo>
                      <a:pt x="577" y="5"/>
                    </a:lnTo>
                    <a:lnTo>
                      <a:pt x="577" y="0"/>
                    </a:lnTo>
                    <a:close/>
                    <a:moveTo>
                      <a:pt x="597" y="0"/>
                    </a:moveTo>
                    <a:lnTo>
                      <a:pt x="612" y="0"/>
                    </a:lnTo>
                    <a:lnTo>
                      <a:pt x="612" y="5"/>
                    </a:lnTo>
                    <a:lnTo>
                      <a:pt x="597" y="5"/>
                    </a:lnTo>
                    <a:lnTo>
                      <a:pt x="597" y="0"/>
                    </a:lnTo>
                    <a:close/>
                    <a:moveTo>
                      <a:pt x="617" y="0"/>
                    </a:moveTo>
                    <a:lnTo>
                      <a:pt x="632" y="0"/>
                    </a:lnTo>
                    <a:lnTo>
                      <a:pt x="632" y="5"/>
                    </a:lnTo>
                    <a:lnTo>
                      <a:pt x="617" y="5"/>
                    </a:lnTo>
                    <a:lnTo>
                      <a:pt x="617" y="0"/>
                    </a:lnTo>
                    <a:close/>
                    <a:moveTo>
                      <a:pt x="637" y="0"/>
                    </a:moveTo>
                    <a:lnTo>
                      <a:pt x="651" y="0"/>
                    </a:lnTo>
                    <a:lnTo>
                      <a:pt x="651" y="5"/>
                    </a:lnTo>
                    <a:lnTo>
                      <a:pt x="637" y="5"/>
                    </a:lnTo>
                    <a:lnTo>
                      <a:pt x="637" y="0"/>
                    </a:lnTo>
                    <a:close/>
                    <a:moveTo>
                      <a:pt x="656" y="0"/>
                    </a:moveTo>
                    <a:lnTo>
                      <a:pt x="671" y="0"/>
                    </a:lnTo>
                    <a:lnTo>
                      <a:pt x="671" y="5"/>
                    </a:lnTo>
                    <a:lnTo>
                      <a:pt x="656" y="5"/>
                    </a:lnTo>
                    <a:lnTo>
                      <a:pt x="656" y="0"/>
                    </a:lnTo>
                    <a:close/>
                    <a:moveTo>
                      <a:pt x="676" y="0"/>
                    </a:moveTo>
                    <a:lnTo>
                      <a:pt x="691" y="0"/>
                    </a:lnTo>
                    <a:lnTo>
                      <a:pt x="691" y="5"/>
                    </a:lnTo>
                    <a:lnTo>
                      <a:pt x="676" y="5"/>
                    </a:lnTo>
                    <a:lnTo>
                      <a:pt x="676" y="0"/>
                    </a:lnTo>
                    <a:close/>
                    <a:moveTo>
                      <a:pt x="696" y="0"/>
                    </a:moveTo>
                    <a:lnTo>
                      <a:pt x="711" y="0"/>
                    </a:lnTo>
                    <a:lnTo>
                      <a:pt x="711" y="5"/>
                    </a:lnTo>
                    <a:lnTo>
                      <a:pt x="696" y="5"/>
                    </a:lnTo>
                    <a:lnTo>
                      <a:pt x="696" y="0"/>
                    </a:lnTo>
                    <a:close/>
                    <a:moveTo>
                      <a:pt x="716" y="0"/>
                    </a:moveTo>
                    <a:lnTo>
                      <a:pt x="731" y="0"/>
                    </a:lnTo>
                    <a:lnTo>
                      <a:pt x="731" y="5"/>
                    </a:lnTo>
                    <a:lnTo>
                      <a:pt x="716" y="5"/>
                    </a:lnTo>
                    <a:lnTo>
                      <a:pt x="716" y="0"/>
                    </a:lnTo>
                    <a:close/>
                    <a:moveTo>
                      <a:pt x="736" y="0"/>
                    </a:moveTo>
                    <a:lnTo>
                      <a:pt x="751" y="0"/>
                    </a:lnTo>
                    <a:lnTo>
                      <a:pt x="751" y="5"/>
                    </a:lnTo>
                    <a:lnTo>
                      <a:pt x="736" y="5"/>
                    </a:lnTo>
                    <a:lnTo>
                      <a:pt x="736" y="0"/>
                    </a:lnTo>
                    <a:close/>
                    <a:moveTo>
                      <a:pt x="756" y="0"/>
                    </a:moveTo>
                    <a:lnTo>
                      <a:pt x="771" y="0"/>
                    </a:lnTo>
                    <a:lnTo>
                      <a:pt x="771" y="5"/>
                    </a:lnTo>
                    <a:lnTo>
                      <a:pt x="756" y="5"/>
                    </a:lnTo>
                    <a:lnTo>
                      <a:pt x="756" y="0"/>
                    </a:lnTo>
                    <a:close/>
                    <a:moveTo>
                      <a:pt x="776" y="0"/>
                    </a:moveTo>
                    <a:lnTo>
                      <a:pt x="791" y="0"/>
                    </a:lnTo>
                    <a:lnTo>
                      <a:pt x="791" y="5"/>
                    </a:lnTo>
                    <a:lnTo>
                      <a:pt x="776" y="5"/>
                    </a:lnTo>
                    <a:lnTo>
                      <a:pt x="776" y="0"/>
                    </a:lnTo>
                    <a:close/>
                    <a:moveTo>
                      <a:pt x="796" y="0"/>
                    </a:moveTo>
                    <a:lnTo>
                      <a:pt x="811" y="0"/>
                    </a:lnTo>
                    <a:lnTo>
                      <a:pt x="811" y="5"/>
                    </a:lnTo>
                    <a:lnTo>
                      <a:pt x="796" y="5"/>
                    </a:lnTo>
                    <a:lnTo>
                      <a:pt x="796" y="0"/>
                    </a:lnTo>
                    <a:close/>
                    <a:moveTo>
                      <a:pt x="816" y="0"/>
                    </a:moveTo>
                    <a:lnTo>
                      <a:pt x="831" y="0"/>
                    </a:lnTo>
                    <a:lnTo>
                      <a:pt x="831" y="5"/>
                    </a:lnTo>
                    <a:lnTo>
                      <a:pt x="816" y="5"/>
                    </a:lnTo>
                    <a:lnTo>
                      <a:pt x="816" y="0"/>
                    </a:lnTo>
                    <a:close/>
                    <a:moveTo>
                      <a:pt x="836" y="0"/>
                    </a:moveTo>
                    <a:lnTo>
                      <a:pt x="850" y="0"/>
                    </a:lnTo>
                    <a:lnTo>
                      <a:pt x="850" y="5"/>
                    </a:lnTo>
                    <a:lnTo>
                      <a:pt x="836" y="5"/>
                    </a:lnTo>
                    <a:lnTo>
                      <a:pt x="836" y="0"/>
                    </a:lnTo>
                    <a:close/>
                    <a:moveTo>
                      <a:pt x="855" y="0"/>
                    </a:moveTo>
                    <a:lnTo>
                      <a:pt x="870" y="0"/>
                    </a:lnTo>
                    <a:lnTo>
                      <a:pt x="870" y="5"/>
                    </a:lnTo>
                    <a:lnTo>
                      <a:pt x="855" y="5"/>
                    </a:lnTo>
                    <a:lnTo>
                      <a:pt x="855" y="0"/>
                    </a:lnTo>
                    <a:close/>
                    <a:moveTo>
                      <a:pt x="875" y="0"/>
                    </a:moveTo>
                    <a:lnTo>
                      <a:pt x="890" y="0"/>
                    </a:lnTo>
                    <a:lnTo>
                      <a:pt x="890" y="5"/>
                    </a:lnTo>
                    <a:lnTo>
                      <a:pt x="875" y="5"/>
                    </a:lnTo>
                    <a:lnTo>
                      <a:pt x="875" y="0"/>
                    </a:lnTo>
                    <a:close/>
                    <a:moveTo>
                      <a:pt x="895" y="0"/>
                    </a:moveTo>
                    <a:lnTo>
                      <a:pt x="910" y="0"/>
                    </a:lnTo>
                    <a:lnTo>
                      <a:pt x="910" y="5"/>
                    </a:lnTo>
                    <a:lnTo>
                      <a:pt x="895" y="5"/>
                    </a:lnTo>
                    <a:lnTo>
                      <a:pt x="895" y="0"/>
                    </a:lnTo>
                    <a:close/>
                    <a:moveTo>
                      <a:pt x="915" y="0"/>
                    </a:moveTo>
                    <a:lnTo>
                      <a:pt x="930" y="0"/>
                    </a:lnTo>
                    <a:lnTo>
                      <a:pt x="930" y="5"/>
                    </a:lnTo>
                    <a:lnTo>
                      <a:pt x="915" y="5"/>
                    </a:lnTo>
                    <a:lnTo>
                      <a:pt x="915" y="0"/>
                    </a:lnTo>
                    <a:close/>
                    <a:moveTo>
                      <a:pt x="935" y="0"/>
                    </a:moveTo>
                    <a:lnTo>
                      <a:pt x="950" y="0"/>
                    </a:lnTo>
                    <a:lnTo>
                      <a:pt x="950" y="5"/>
                    </a:lnTo>
                    <a:lnTo>
                      <a:pt x="935" y="5"/>
                    </a:lnTo>
                    <a:lnTo>
                      <a:pt x="935" y="0"/>
                    </a:lnTo>
                    <a:close/>
                    <a:moveTo>
                      <a:pt x="955" y="0"/>
                    </a:moveTo>
                    <a:lnTo>
                      <a:pt x="970" y="0"/>
                    </a:lnTo>
                    <a:lnTo>
                      <a:pt x="970" y="5"/>
                    </a:lnTo>
                    <a:lnTo>
                      <a:pt x="955" y="5"/>
                    </a:lnTo>
                    <a:lnTo>
                      <a:pt x="955" y="0"/>
                    </a:lnTo>
                    <a:close/>
                    <a:moveTo>
                      <a:pt x="975" y="0"/>
                    </a:moveTo>
                    <a:lnTo>
                      <a:pt x="990" y="0"/>
                    </a:lnTo>
                    <a:lnTo>
                      <a:pt x="990" y="5"/>
                    </a:lnTo>
                    <a:lnTo>
                      <a:pt x="975" y="5"/>
                    </a:lnTo>
                    <a:lnTo>
                      <a:pt x="975" y="0"/>
                    </a:lnTo>
                    <a:close/>
                    <a:moveTo>
                      <a:pt x="995" y="0"/>
                    </a:moveTo>
                    <a:lnTo>
                      <a:pt x="1010" y="0"/>
                    </a:lnTo>
                    <a:lnTo>
                      <a:pt x="1010" y="5"/>
                    </a:lnTo>
                    <a:lnTo>
                      <a:pt x="995" y="5"/>
                    </a:lnTo>
                    <a:lnTo>
                      <a:pt x="995" y="0"/>
                    </a:lnTo>
                    <a:close/>
                    <a:moveTo>
                      <a:pt x="1015" y="0"/>
                    </a:moveTo>
                    <a:lnTo>
                      <a:pt x="1030" y="0"/>
                    </a:lnTo>
                    <a:lnTo>
                      <a:pt x="1030" y="5"/>
                    </a:lnTo>
                    <a:lnTo>
                      <a:pt x="1015" y="5"/>
                    </a:lnTo>
                    <a:lnTo>
                      <a:pt x="1015" y="0"/>
                    </a:lnTo>
                    <a:close/>
                    <a:moveTo>
                      <a:pt x="1035" y="0"/>
                    </a:moveTo>
                    <a:lnTo>
                      <a:pt x="1049" y="0"/>
                    </a:lnTo>
                    <a:lnTo>
                      <a:pt x="1049" y="5"/>
                    </a:lnTo>
                    <a:lnTo>
                      <a:pt x="1035" y="5"/>
                    </a:lnTo>
                    <a:lnTo>
                      <a:pt x="1035" y="0"/>
                    </a:lnTo>
                    <a:close/>
                    <a:moveTo>
                      <a:pt x="1054" y="0"/>
                    </a:moveTo>
                    <a:lnTo>
                      <a:pt x="1069" y="0"/>
                    </a:lnTo>
                    <a:lnTo>
                      <a:pt x="1069" y="5"/>
                    </a:lnTo>
                    <a:lnTo>
                      <a:pt x="1054" y="5"/>
                    </a:lnTo>
                    <a:lnTo>
                      <a:pt x="1054" y="0"/>
                    </a:lnTo>
                    <a:close/>
                    <a:moveTo>
                      <a:pt x="1074" y="0"/>
                    </a:moveTo>
                    <a:lnTo>
                      <a:pt x="1089" y="0"/>
                    </a:lnTo>
                    <a:lnTo>
                      <a:pt x="1089" y="5"/>
                    </a:lnTo>
                    <a:lnTo>
                      <a:pt x="1074" y="5"/>
                    </a:lnTo>
                    <a:lnTo>
                      <a:pt x="1074" y="0"/>
                    </a:lnTo>
                    <a:close/>
                    <a:moveTo>
                      <a:pt x="1094" y="0"/>
                    </a:moveTo>
                    <a:lnTo>
                      <a:pt x="1109" y="0"/>
                    </a:lnTo>
                    <a:lnTo>
                      <a:pt x="1109" y="5"/>
                    </a:lnTo>
                    <a:lnTo>
                      <a:pt x="1094" y="5"/>
                    </a:lnTo>
                    <a:lnTo>
                      <a:pt x="1094" y="0"/>
                    </a:lnTo>
                    <a:close/>
                    <a:moveTo>
                      <a:pt x="1114" y="0"/>
                    </a:moveTo>
                    <a:lnTo>
                      <a:pt x="1129" y="0"/>
                    </a:lnTo>
                    <a:lnTo>
                      <a:pt x="1129" y="5"/>
                    </a:lnTo>
                    <a:lnTo>
                      <a:pt x="1114" y="5"/>
                    </a:lnTo>
                    <a:lnTo>
                      <a:pt x="1114" y="0"/>
                    </a:lnTo>
                    <a:close/>
                    <a:moveTo>
                      <a:pt x="1134" y="0"/>
                    </a:moveTo>
                    <a:lnTo>
                      <a:pt x="1149" y="0"/>
                    </a:lnTo>
                    <a:lnTo>
                      <a:pt x="1149" y="5"/>
                    </a:lnTo>
                    <a:lnTo>
                      <a:pt x="1134" y="5"/>
                    </a:lnTo>
                    <a:lnTo>
                      <a:pt x="1134" y="0"/>
                    </a:lnTo>
                    <a:close/>
                    <a:moveTo>
                      <a:pt x="1154" y="0"/>
                    </a:moveTo>
                    <a:lnTo>
                      <a:pt x="1169" y="0"/>
                    </a:lnTo>
                    <a:lnTo>
                      <a:pt x="1169" y="5"/>
                    </a:lnTo>
                    <a:lnTo>
                      <a:pt x="1154" y="5"/>
                    </a:lnTo>
                    <a:lnTo>
                      <a:pt x="1154" y="0"/>
                    </a:lnTo>
                    <a:close/>
                    <a:moveTo>
                      <a:pt x="1174" y="0"/>
                    </a:moveTo>
                    <a:lnTo>
                      <a:pt x="1189" y="0"/>
                    </a:lnTo>
                    <a:lnTo>
                      <a:pt x="1189" y="5"/>
                    </a:lnTo>
                    <a:lnTo>
                      <a:pt x="1174" y="5"/>
                    </a:lnTo>
                    <a:lnTo>
                      <a:pt x="1174" y="0"/>
                    </a:lnTo>
                    <a:close/>
                    <a:moveTo>
                      <a:pt x="1194" y="0"/>
                    </a:moveTo>
                    <a:lnTo>
                      <a:pt x="1209" y="0"/>
                    </a:lnTo>
                    <a:lnTo>
                      <a:pt x="1209" y="5"/>
                    </a:lnTo>
                    <a:lnTo>
                      <a:pt x="1194" y="5"/>
                    </a:lnTo>
                    <a:lnTo>
                      <a:pt x="1194" y="0"/>
                    </a:lnTo>
                    <a:close/>
                    <a:moveTo>
                      <a:pt x="1214" y="0"/>
                    </a:moveTo>
                    <a:lnTo>
                      <a:pt x="1229" y="0"/>
                    </a:lnTo>
                    <a:lnTo>
                      <a:pt x="1229" y="5"/>
                    </a:lnTo>
                    <a:lnTo>
                      <a:pt x="1214" y="5"/>
                    </a:lnTo>
                    <a:lnTo>
                      <a:pt x="1214" y="0"/>
                    </a:lnTo>
                    <a:close/>
                    <a:moveTo>
                      <a:pt x="1234" y="0"/>
                    </a:moveTo>
                    <a:lnTo>
                      <a:pt x="1249" y="0"/>
                    </a:lnTo>
                    <a:lnTo>
                      <a:pt x="1249" y="5"/>
                    </a:lnTo>
                    <a:lnTo>
                      <a:pt x="1234" y="5"/>
                    </a:lnTo>
                    <a:lnTo>
                      <a:pt x="1234" y="0"/>
                    </a:lnTo>
                    <a:close/>
                    <a:moveTo>
                      <a:pt x="1254" y="0"/>
                    </a:moveTo>
                    <a:lnTo>
                      <a:pt x="1268" y="0"/>
                    </a:lnTo>
                    <a:lnTo>
                      <a:pt x="1268" y="5"/>
                    </a:lnTo>
                    <a:lnTo>
                      <a:pt x="1254" y="5"/>
                    </a:lnTo>
                    <a:lnTo>
                      <a:pt x="1254" y="0"/>
                    </a:lnTo>
                    <a:close/>
                    <a:moveTo>
                      <a:pt x="1273" y="0"/>
                    </a:moveTo>
                    <a:lnTo>
                      <a:pt x="1288" y="0"/>
                    </a:lnTo>
                    <a:lnTo>
                      <a:pt x="1288" y="5"/>
                    </a:lnTo>
                    <a:lnTo>
                      <a:pt x="1273" y="5"/>
                    </a:lnTo>
                    <a:lnTo>
                      <a:pt x="1273" y="0"/>
                    </a:lnTo>
                    <a:close/>
                    <a:moveTo>
                      <a:pt x="1293" y="0"/>
                    </a:moveTo>
                    <a:lnTo>
                      <a:pt x="1308" y="0"/>
                    </a:lnTo>
                    <a:lnTo>
                      <a:pt x="1308" y="5"/>
                    </a:lnTo>
                    <a:lnTo>
                      <a:pt x="1293" y="5"/>
                    </a:lnTo>
                    <a:lnTo>
                      <a:pt x="1293" y="0"/>
                    </a:lnTo>
                    <a:close/>
                    <a:moveTo>
                      <a:pt x="1313" y="0"/>
                    </a:moveTo>
                    <a:lnTo>
                      <a:pt x="1328" y="0"/>
                    </a:lnTo>
                    <a:lnTo>
                      <a:pt x="1328" y="5"/>
                    </a:lnTo>
                    <a:lnTo>
                      <a:pt x="1313" y="5"/>
                    </a:lnTo>
                    <a:lnTo>
                      <a:pt x="1313" y="0"/>
                    </a:lnTo>
                    <a:close/>
                    <a:moveTo>
                      <a:pt x="1333" y="0"/>
                    </a:moveTo>
                    <a:lnTo>
                      <a:pt x="1348" y="0"/>
                    </a:lnTo>
                    <a:lnTo>
                      <a:pt x="1348" y="5"/>
                    </a:lnTo>
                    <a:lnTo>
                      <a:pt x="1333" y="5"/>
                    </a:lnTo>
                    <a:lnTo>
                      <a:pt x="1333" y="0"/>
                    </a:lnTo>
                    <a:close/>
                    <a:moveTo>
                      <a:pt x="1353" y="0"/>
                    </a:moveTo>
                    <a:lnTo>
                      <a:pt x="1368" y="0"/>
                    </a:lnTo>
                    <a:lnTo>
                      <a:pt x="1368" y="5"/>
                    </a:lnTo>
                    <a:lnTo>
                      <a:pt x="1353" y="5"/>
                    </a:lnTo>
                    <a:lnTo>
                      <a:pt x="1353" y="0"/>
                    </a:lnTo>
                    <a:close/>
                    <a:moveTo>
                      <a:pt x="1373" y="0"/>
                    </a:moveTo>
                    <a:lnTo>
                      <a:pt x="1388" y="0"/>
                    </a:lnTo>
                    <a:lnTo>
                      <a:pt x="1388" y="5"/>
                    </a:lnTo>
                    <a:lnTo>
                      <a:pt x="1373" y="5"/>
                    </a:lnTo>
                    <a:lnTo>
                      <a:pt x="1373" y="0"/>
                    </a:lnTo>
                    <a:close/>
                    <a:moveTo>
                      <a:pt x="1393" y="0"/>
                    </a:moveTo>
                    <a:lnTo>
                      <a:pt x="1408" y="0"/>
                    </a:lnTo>
                    <a:lnTo>
                      <a:pt x="1408" y="5"/>
                    </a:lnTo>
                    <a:lnTo>
                      <a:pt x="1393" y="5"/>
                    </a:lnTo>
                    <a:lnTo>
                      <a:pt x="1393" y="0"/>
                    </a:lnTo>
                    <a:close/>
                    <a:moveTo>
                      <a:pt x="1413" y="0"/>
                    </a:moveTo>
                    <a:lnTo>
                      <a:pt x="1428" y="0"/>
                    </a:lnTo>
                    <a:lnTo>
                      <a:pt x="1428" y="5"/>
                    </a:lnTo>
                    <a:lnTo>
                      <a:pt x="1413" y="5"/>
                    </a:lnTo>
                    <a:lnTo>
                      <a:pt x="1413" y="0"/>
                    </a:lnTo>
                    <a:close/>
                    <a:moveTo>
                      <a:pt x="1433" y="0"/>
                    </a:moveTo>
                    <a:lnTo>
                      <a:pt x="1448" y="0"/>
                    </a:lnTo>
                    <a:lnTo>
                      <a:pt x="1448" y="5"/>
                    </a:lnTo>
                    <a:lnTo>
                      <a:pt x="1433" y="5"/>
                    </a:lnTo>
                    <a:lnTo>
                      <a:pt x="1433" y="0"/>
                    </a:lnTo>
                    <a:close/>
                    <a:moveTo>
                      <a:pt x="1453" y="0"/>
                    </a:moveTo>
                    <a:lnTo>
                      <a:pt x="1467" y="0"/>
                    </a:lnTo>
                    <a:lnTo>
                      <a:pt x="1467" y="5"/>
                    </a:lnTo>
                    <a:lnTo>
                      <a:pt x="1453" y="5"/>
                    </a:lnTo>
                    <a:lnTo>
                      <a:pt x="1453" y="0"/>
                    </a:lnTo>
                    <a:close/>
                    <a:moveTo>
                      <a:pt x="1472" y="0"/>
                    </a:moveTo>
                    <a:lnTo>
                      <a:pt x="1487" y="0"/>
                    </a:lnTo>
                    <a:lnTo>
                      <a:pt x="1487" y="5"/>
                    </a:lnTo>
                    <a:lnTo>
                      <a:pt x="1472" y="5"/>
                    </a:lnTo>
                    <a:lnTo>
                      <a:pt x="1472" y="0"/>
                    </a:lnTo>
                    <a:close/>
                    <a:moveTo>
                      <a:pt x="1492" y="0"/>
                    </a:moveTo>
                    <a:lnTo>
                      <a:pt x="1507" y="0"/>
                    </a:lnTo>
                    <a:lnTo>
                      <a:pt x="1507" y="5"/>
                    </a:lnTo>
                    <a:lnTo>
                      <a:pt x="1492" y="5"/>
                    </a:lnTo>
                    <a:lnTo>
                      <a:pt x="1492" y="0"/>
                    </a:lnTo>
                    <a:close/>
                    <a:moveTo>
                      <a:pt x="1512" y="0"/>
                    </a:moveTo>
                    <a:lnTo>
                      <a:pt x="1527" y="0"/>
                    </a:lnTo>
                    <a:lnTo>
                      <a:pt x="1527" y="5"/>
                    </a:lnTo>
                    <a:lnTo>
                      <a:pt x="1512" y="5"/>
                    </a:lnTo>
                    <a:lnTo>
                      <a:pt x="1512" y="0"/>
                    </a:lnTo>
                    <a:close/>
                    <a:moveTo>
                      <a:pt x="1532" y="0"/>
                    </a:moveTo>
                    <a:lnTo>
                      <a:pt x="1547" y="0"/>
                    </a:lnTo>
                    <a:lnTo>
                      <a:pt x="1547" y="5"/>
                    </a:lnTo>
                    <a:lnTo>
                      <a:pt x="1532" y="5"/>
                    </a:lnTo>
                    <a:lnTo>
                      <a:pt x="1532" y="0"/>
                    </a:lnTo>
                    <a:close/>
                    <a:moveTo>
                      <a:pt x="1552" y="0"/>
                    </a:moveTo>
                    <a:lnTo>
                      <a:pt x="1567" y="0"/>
                    </a:lnTo>
                    <a:lnTo>
                      <a:pt x="1567" y="5"/>
                    </a:lnTo>
                    <a:lnTo>
                      <a:pt x="1552" y="5"/>
                    </a:lnTo>
                    <a:lnTo>
                      <a:pt x="1552" y="0"/>
                    </a:lnTo>
                    <a:close/>
                    <a:moveTo>
                      <a:pt x="1572" y="0"/>
                    </a:moveTo>
                    <a:lnTo>
                      <a:pt x="1587" y="0"/>
                    </a:lnTo>
                    <a:lnTo>
                      <a:pt x="1587" y="5"/>
                    </a:lnTo>
                    <a:lnTo>
                      <a:pt x="1572" y="5"/>
                    </a:lnTo>
                    <a:lnTo>
                      <a:pt x="1572" y="0"/>
                    </a:lnTo>
                    <a:close/>
                    <a:moveTo>
                      <a:pt x="1592" y="0"/>
                    </a:moveTo>
                    <a:lnTo>
                      <a:pt x="1607" y="0"/>
                    </a:lnTo>
                    <a:lnTo>
                      <a:pt x="1607" y="5"/>
                    </a:lnTo>
                    <a:lnTo>
                      <a:pt x="1592" y="5"/>
                    </a:lnTo>
                    <a:lnTo>
                      <a:pt x="1592" y="0"/>
                    </a:lnTo>
                    <a:close/>
                    <a:moveTo>
                      <a:pt x="1612" y="0"/>
                    </a:moveTo>
                    <a:lnTo>
                      <a:pt x="1627" y="0"/>
                    </a:lnTo>
                    <a:lnTo>
                      <a:pt x="1627" y="5"/>
                    </a:lnTo>
                    <a:lnTo>
                      <a:pt x="1612" y="5"/>
                    </a:lnTo>
                    <a:lnTo>
                      <a:pt x="1612" y="0"/>
                    </a:lnTo>
                    <a:close/>
                    <a:moveTo>
                      <a:pt x="1632" y="0"/>
                    </a:moveTo>
                    <a:lnTo>
                      <a:pt x="1647" y="0"/>
                    </a:lnTo>
                    <a:lnTo>
                      <a:pt x="1647" y="5"/>
                    </a:lnTo>
                    <a:lnTo>
                      <a:pt x="1632" y="5"/>
                    </a:lnTo>
                    <a:lnTo>
                      <a:pt x="1632" y="0"/>
                    </a:lnTo>
                    <a:close/>
                    <a:moveTo>
                      <a:pt x="1652" y="0"/>
                    </a:moveTo>
                    <a:lnTo>
                      <a:pt x="1667" y="0"/>
                    </a:lnTo>
                    <a:lnTo>
                      <a:pt x="1667" y="5"/>
                    </a:lnTo>
                    <a:lnTo>
                      <a:pt x="1652" y="5"/>
                    </a:lnTo>
                    <a:lnTo>
                      <a:pt x="1652" y="0"/>
                    </a:lnTo>
                    <a:close/>
                    <a:moveTo>
                      <a:pt x="1671" y="0"/>
                    </a:moveTo>
                    <a:lnTo>
                      <a:pt x="1686" y="0"/>
                    </a:lnTo>
                    <a:lnTo>
                      <a:pt x="1686" y="5"/>
                    </a:lnTo>
                    <a:lnTo>
                      <a:pt x="1671" y="5"/>
                    </a:lnTo>
                    <a:lnTo>
                      <a:pt x="1671" y="0"/>
                    </a:lnTo>
                    <a:close/>
                    <a:moveTo>
                      <a:pt x="1691" y="0"/>
                    </a:moveTo>
                    <a:lnTo>
                      <a:pt x="1706" y="0"/>
                    </a:lnTo>
                    <a:lnTo>
                      <a:pt x="1706" y="5"/>
                    </a:lnTo>
                    <a:lnTo>
                      <a:pt x="1691" y="5"/>
                    </a:lnTo>
                    <a:lnTo>
                      <a:pt x="1691" y="0"/>
                    </a:lnTo>
                    <a:close/>
                    <a:moveTo>
                      <a:pt x="1711" y="0"/>
                    </a:moveTo>
                    <a:lnTo>
                      <a:pt x="1726" y="0"/>
                    </a:lnTo>
                    <a:lnTo>
                      <a:pt x="1726" y="5"/>
                    </a:lnTo>
                    <a:lnTo>
                      <a:pt x="1711" y="5"/>
                    </a:lnTo>
                    <a:lnTo>
                      <a:pt x="1711" y="0"/>
                    </a:lnTo>
                    <a:close/>
                    <a:moveTo>
                      <a:pt x="1731" y="0"/>
                    </a:moveTo>
                    <a:lnTo>
                      <a:pt x="1746" y="0"/>
                    </a:lnTo>
                    <a:lnTo>
                      <a:pt x="1746" y="5"/>
                    </a:lnTo>
                    <a:lnTo>
                      <a:pt x="1731" y="5"/>
                    </a:lnTo>
                    <a:lnTo>
                      <a:pt x="1731" y="0"/>
                    </a:lnTo>
                    <a:close/>
                    <a:moveTo>
                      <a:pt x="1751" y="0"/>
                    </a:moveTo>
                    <a:lnTo>
                      <a:pt x="1766" y="0"/>
                    </a:lnTo>
                    <a:lnTo>
                      <a:pt x="1766" y="5"/>
                    </a:lnTo>
                    <a:lnTo>
                      <a:pt x="1751" y="5"/>
                    </a:lnTo>
                    <a:lnTo>
                      <a:pt x="1751" y="0"/>
                    </a:lnTo>
                    <a:close/>
                    <a:moveTo>
                      <a:pt x="1771" y="0"/>
                    </a:moveTo>
                    <a:lnTo>
                      <a:pt x="1786" y="0"/>
                    </a:lnTo>
                    <a:lnTo>
                      <a:pt x="1786" y="5"/>
                    </a:lnTo>
                    <a:lnTo>
                      <a:pt x="1771" y="5"/>
                    </a:lnTo>
                    <a:lnTo>
                      <a:pt x="1771" y="0"/>
                    </a:lnTo>
                    <a:close/>
                    <a:moveTo>
                      <a:pt x="1791" y="0"/>
                    </a:moveTo>
                    <a:lnTo>
                      <a:pt x="1806" y="0"/>
                    </a:lnTo>
                    <a:lnTo>
                      <a:pt x="1806" y="5"/>
                    </a:lnTo>
                    <a:lnTo>
                      <a:pt x="1791" y="5"/>
                    </a:lnTo>
                    <a:lnTo>
                      <a:pt x="1791" y="0"/>
                    </a:lnTo>
                    <a:close/>
                    <a:moveTo>
                      <a:pt x="1811" y="0"/>
                    </a:moveTo>
                    <a:lnTo>
                      <a:pt x="1826" y="0"/>
                    </a:lnTo>
                    <a:lnTo>
                      <a:pt x="1826" y="5"/>
                    </a:lnTo>
                    <a:lnTo>
                      <a:pt x="1811" y="5"/>
                    </a:lnTo>
                    <a:lnTo>
                      <a:pt x="1811" y="0"/>
                    </a:lnTo>
                    <a:close/>
                    <a:moveTo>
                      <a:pt x="1831" y="0"/>
                    </a:moveTo>
                    <a:lnTo>
                      <a:pt x="1846" y="0"/>
                    </a:lnTo>
                    <a:lnTo>
                      <a:pt x="1846" y="5"/>
                    </a:lnTo>
                    <a:lnTo>
                      <a:pt x="1831" y="5"/>
                    </a:lnTo>
                    <a:lnTo>
                      <a:pt x="1831" y="0"/>
                    </a:lnTo>
                    <a:close/>
                    <a:moveTo>
                      <a:pt x="1851" y="0"/>
                    </a:moveTo>
                    <a:lnTo>
                      <a:pt x="1866" y="0"/>
                    </a:lnTo>
                    <a:lnTo>
                      <a:pt x="1866" y="5"/>
                    </a:lnTo>
                    <a:lnTo>
                      <a:pt x="1851" y="5"/>
                    </a:lnTo>
                    <a:lnTo>
                      <a:pt x="1851" y="0"/>
                    </a:lnTo>
                    <a:close/>
                    <a:moveTo>
                      <a:pt x="1871" y="0"/>
                    </a:moveTo>
                    <a:lnTo>
                      <a:pt x="1885" y="0"/>
                    </a:lnTo>
                    <a:lnTo>
                      <a:pt x="1885" y="5"/>
                    </a:lnTo>
                    <a:lnTo>
                      <a:pt x="1871" y="5"/>
                    </a:lnTo>
                    <a:lnTo>
                      <a:pt x="1871" y="0"/>
                    </a:lnTo>
                    <a:close/>
                    <a:moveTo>
                      <a:pt x="1890" y="0"/>
                    </a:moveTo>
                    <a:lnTo>
                      <a:pt x="1905" y="0"/>
                    </a:lnTo>
                    <a:lnTo>
                      <a:pt x="1905" y="5"/>
                    </a:lnTo>
                    <a:lnTo>
                      <a:pt x="1890" y="5"/>
                    </a:lnTo>
                    <a:lnTo>
                      <a:pt x="1890" y="0"/>
                    </a:lnTo>
                    <a:close/>
                    <a:moveTo>
                      <a:pt x="1910" y="0"/>
                    </a:moveTo>
                    <a:lnTo>
                      <a:pt x="1925" y="0"/>
                    </a:lnTo>
                    <a:lnTo>
                      <a:pt x="1925" y="5"/>
                    </a:lnTo>
                    <a:lnTo>
                      <a:pt x="1910" y="5"/>
                    </a:lnTo>
                    <a:lnTo>
                      <a:pt x="1910" y="0"/>
                    </a:lnTo>
                    <a:close/>
                    <a:moveTo>
                      <a:pt x="1930" y="0"/>
                    </a:moveTo>
                    <a:lnTo>
                      <a:pt x="1945" y="0"/>
                    </a:lnTo>
                    <a:lnTo>
                      <a:pt x="1945" y="5"/>
                    </a:lnTo>
                    <a:lnTo>
                      <a:pt x="1930" y="5"/>
                    </a:lnTo>
                    <a:lnTo>
                      <a:pt x="1930" y="0"/>
                    </a:lnTo>
                    <a:close/>
                    <a:moveTo>
                      <a:pt x="1950" y="0"/>
                    </a:moveTo>
                    <a:lnTo>
                      <a:pt x="1965" y="0"/>
                    </a:lnTo>
                    <a:lnTo>
                      <a:pt x="1965" y="5"/>
                    </a:lnTo>
                    <a:lnTo>
                      <a:pt x="1950" y="5"/>
                    </a:lnTo>
                    <a:lnTo>
                      <a:pt x="1950" y="0"/>
                    </a:lnTo>
                    <a:close/>
                    <a:moveTo>
                      <a:pt x="1970" y="0"/>
                    </a:moveTo>
                    <a:lnTo>
                      <a:pt x="1985" y="0"/>
                    </a:lnTo>
                    <a:lnTo>
                      <a:pt x="1985" y="5"/>
                    </a:lnTo>
                    <a:lnTo>
                      <a:pt x="1970" y="5"/>
                    </a:lnTo>
                    <a:lnTo>
                      <a:pt x="1970" y="0"/>
                    </a:lnTo>
                    <a:close/>
                    <a:moveTo>
                      <a:pt x="1990" y="0"/>
                    </a:moveTo>
                    <a:lnTo>
                      <a:pt x="2005" y="0"/>
                    </a:lnTo>
                    <a:lnTo>
                      <a:pt x="2005" y="5"/>
                    </a:lnTo>
                    <a:lnTo>
                      <a:pt x="1990" y="5"/>
                    </a:lnTo>
                    <a:lnTo>
                      <a:pt x="1990" y="0"/>
                    </a:lnTo>
                    <a:close/>
                    <a:moveTo>
                      <a:pt x="2010" y="0"/>
                    </a:moveTo>
                    <a:lnTo>
                      <a:pt x="2025" y="0"/>
                    </a:lnTo>
                    <a:lnTo>
                      <a:pt x="2025" y="5"/>
                    </a:lnTo>
                    <a:lnTo>
                      <a:pt x="2010" y="5"/>
                    </a:lnTo>
                    <a:lnTo>
                      <a:pt x="2010" y="0"/>
                    </a:lnTo>
                    <a:close/>
                    <a:moveTo>
                      <a:pt x="2030" y="0"/>
                    </a:moveTo>
                    <a:lnTo>
                      <a:pt x="2045" y="0"/>
                    </a:lnTo>
                    <a:lnTo>
                      <a:pt x="2045" y="5"/>
                    </a:lnTo>
                    <a:lnTo>
                      <a:pt x="2030" y="5"/>
                    </a:lnTo>
                    <a:lnTo>
                      <a:pt x="2030" y="0"/>
                    </a:lnTo>
                    <a:close/>
                    <a:moveTo>
                      <a:pt x="2050" y="0"/>
                    </a:moveTo>
                    <a:lnTo>
                      <a:pt x="2065" y="0"/>
                    </a:lnTo>
                    <a:lnTo>
                      <a:pt x="2065" y="5"/>
                    </a:lnTo>
                    <a:lnTo>
                      <a:pt x="2050" y="5"/>
                    </a:lnTo>
                    <a:lnTo>
                      <a:pt x="2050" y="0"/>
                    </a:lnTo>
                    <a:close/>
                    <a:moveTo>
                      <a:pt x="2070" y="0"/>
                    </a:moveTo>
                    <a:lnTo>
                      <a:pt x="2084" y="0"/>
                    </a:lnTo>
                    <a:lnTo>
                      <a:pt x="2084" y="5"/>
                    </a:lnTo>
                    <a:lnTo>
                      <a:pt x="2070" y="5"/>
                    </a:lnTo>
                    <a:lnTo>
                      <a:pt x="2070" y="0"/>
                    </a:lnTo>
                    <a:close/>
                    <a:moveTo>
                      <a:pt x="2089" y="0"/>
                    </a:moveTo>
                    <a:lnTo>
                      <a:pt x="2104" y="0"/>
                    </a:lnTo>
                    <a:lnTo>
                      <a:pt x="2104" y="5"/>
                    </a:lnTo>
                    <a:lnTo>
                      <a:pt x="2089" y="5"/>
                    </a:lnTo>
                    <a:lnTo>
                      <a:pt x="2089" y="0"/>
                    </a:lnTo>
                    <a:close/>
                    <a:moveTo>
                      <a:pt x="2109" y="0"/>
                    </a:moveTo>
                    <a:lnTo>
                      <a:pt x="2124" y="0"/>
                    </a:lnTo>
                    <a:lnTo>
                      <a:pt x="2124" y="5"/>
                    </a:lnTo>
                    <a:lnTo>
                      <a:pt x="2109" y="5"/>
                    </a:lnTo>
                    <a:lnTo>
                      <a:pt x="2109" y="0"/>
                    </a:lnTo>
                    <a:close/>
                    <a:moveTo>
                      <a:pt x="2129" y="0"/>
                    </a:moveTo>
                    <a:lnTo>
                      <a:pt x="2144" y="0"/>
                    </a:lnTo>
                    <a:lnTo>
                      <a:pt x="2144" y="5"/>
                    </a:lnTo>
                    <a:lnTo>
                      <a:pt x="2129" y="5"/>
                    </a:lnTo>
                    <a:lnTo>
                      <a:pt x="2129" y="0"/>
                    </a:lnTo>
                    <a:close/>
                    <a:moveTo>
                      <a:pt x="2149" y="0"/>
                    </a:moveTo>
                    <a:lnTo>
                      <a:pt x="2164" y="0"/>
                    </a:lnTo>
                    <a:lnTo>
                      <a:pt x="2164" y="5"/>
                    </a:lnTo>
                    <a:lnTo>
                      <a:pt x="2149" y="5"/>
                    </a:lnTo>
                    <a:lnTo>
                      <a:pt x="2149" y="0"/>
                    </a:lnTo>
                    <a:close/>
                    <a:moveTo>
                      <a:pt x="2169" y="0"/>
                    </a:moveTo>
                    <a:lnTo>
                      <a:pt x="2184" y="0"/>
                    </a:lnTo>
                    <a:lnTo>
                      <a:pt x="2184" y="5"/>
                    </a:lnTo>
                    <a:lnTo>
                      <a:pt x="2169" y="5"/>
                    </a:lnTo>
                    <a:lnTo>
                      <a:pt x="2169" y="0"/>
                    </a:lnTo>
                    <a:close/>
                    <a:moveTo>
                      <a:pt x="2189" y="0"/>
                    </a:moveTo>
                    <a:lnTo>
                      <a:pt x="2204" y="0"/>
                    </a:lnTo>
                    <a:lnTo>
                      <a:pt x="2204" y="5"/>
                    </a:lnTo>
                    <a:lnTo>
                      <a:pt x="2189" y="5"/>
                    </a:lnTo>
                    <a:lnTo>
                      <a:pt x="2189" y="0"/>
                    </a:lnTo>
                    <a:close/>
                    <a:moveTo>
                      <a:pt x="2209" y="0"/>
                    </a:moveTo>
                    <a:lnTo>
                      <a:pt x="2224" y="0"/>
                    </a:lnTo>
                    <a:lnTo>
                      <a:pt x="2224" y="5"/>
                    </a:lnTo>
                    <a:lnTo>
                      <a:pt x="2209" y="5"/>
                    </a:lnTo>
                    <a:lnTo>
                      <a:pt x="2209" y="0"/>
                    </a:lnTo>
                    <a:close/>
                    <a:moveTo>
                      <a:pt x="2229" y="0"/>
                    </a:moveTo>
                    <a:lnTo>
                      <a:pt x="2244" y="0"/>
                    </a:lnTo>
                    <a:lnTo>
                      <a:pt x="2244" y="5"/>
                    </a:lnTo>
                    <a:lnTo>
                      <a:pt x="2229" y="5"/>
                    </a:lnTo>
                    <a:lnTo>
                      <a:pt x="2229" y="0"/>
                    </a:lnTo>
                    <a:close/>
                    <a:moveTo>
                      <a:pt x="2249" y="0"/>
                    </a:moveTo>
                    <a:lnTo>
                      <a:pt x="2264" y="0"/>
                    </a:lnTo>
                    <a:lnTo>
                      <a:pt x="2264" y="5"/>
                    </a:lnTo>
                    <a:lnTo>
                      <a:pt x="2249" y="5"/>
                    </a:lnTo>
                    <a:lnTo>
                      <a:pt x="2249" y="0"/>
                    </a:lnTo>
                    <a:close/>
                    <a:moveTo>
                      <a:pt x="2269" y="0"/>
                    </a:moveTo>
                    <a:lnTo>
                      <a:pt x="2284" y="0"/>
                    </a:lnTo>
                    <a:lnTo>
                      <a:pt x="2284" y="5"/>
                    </a:lnTo>
                    <a:lnTo>
                      <a:pt x="2269" y="5"/>
                    </a:lnTo>
                    <a:lnTo>
                      <a:pt x="2269" y="0"/>
                    </a:lnTo>
                    <a:close/>
                    <a:moveTo>
                      <a:pt x="2288" y="0"/>
                    </a:moveTo>
                    <a:lnTo>
                      <a:pt x="2303" y="0"/>
                    </a:lnTo>
                    <a:lnTo>
                      <a:pt x="2303" y="5"/>
                    </a:lnTo>
                    <a:lnTo>
                      <a:pt x="2288" y="5"/>
                    </a:lnTo>
                    <a:lnTo>
                      <a:pt x="2288" y="0"/>
                    </a:lnTo>
                    <a:close/>
                    <a:moveTo>
                      <a:pt x="2308" y="0"/>
                    </a:moveTo>
                    <a:lnTo>
                      <a:pt x="2323" y="0"/>
                    </a:lnTo>
                    <a:lnTo>
                      <a:pt x="2323" y="5"/>
                    </a:lnTo>
                    <a:lnTo>
                      <a:pt x="2308" y="5"/>
                    </a:lnTo>
                    <a:lnTo>
                      <a:pt x="2308" y="0"/>
                    </a:lnTo>
                    <a:close/>
                    <a:moveTo>
                      <a:pt x="2328" y="0"/>
                    </a:moveTo>
                    <a:lnTo>
                      <a:pt x="2343" y="0"/>
                    </a:lnTo>
                    <a:lnTo>
                      <a:pt x="2343" y="5"/>
                    </a:lnTo>
                    <a:lnTo>
                      <a:pt x="2328" y="5"/>
                    </a:lnTo>
                    <a:lnTo>
                      <a:pt x="2328" y="0"/>
                    </a:lnTo>
                    <a:close/>
                    <a:moveTo>
                      <a:pt x="2348" y="0"/>
                    </a:moveTo>
                    <a:lnTo>
                      <a:pt x="2363" y="0"/>
                    </a:lnTo>
                    <a:lnTo>
                      <a:pt x="2363" y="5"/>
                    </a:lnTo>
                    <a:lnTo>
                      <a:pt x="2348" y="5"/>
                    </a:lnTo>
                    <a:lnTo>
                      <a:pt x="2348" y="0"/>
                    </a:lnTo>
                    <a:close/>
                    <a:moveTo>
                      <a:pt x="2368" y="0"/>
                    </a:moveTo>
                    <a:lnTo>
                      <a:pt x="2383" y="0"/>
                    </a:lnTo>
                    <a:lnTo>
                      <a:pt x="2383" y="5"/>
                    </a:lnTo>
                    <a:lnTo>
                      <a:pt x="2368" y="5"/>
                    </a:lnTo>
                    <a:lnTo>
                      <a:pt x="2368" y="0"/>
                    </a:lnTo>
                    <a:close/>
                    <a:moveTo>
                      <a:pt x="2388" y="0"/>
                    </a:moveTo>
                    <a:lnTo>
                      <a:pt x="2403" y="0"/>
                    </a:lnTo>
                    <a:lnTo>
                      <a:pt x="2403" y="5"/>
                    </a:lnTo>
                    <a:lnTo>
                      <a:pt x="2388" y="5"/>
                    </a:lnTo>
                    <a:lnTo>
                      <a:pt x="2388" y="0"/>
                    </a:lnTo>
                    <a:close/>
                    <a:moveTo>
                      <a:pt x="2408" y="0"/>
                    </a:moveTo>
                    <a:lnTo>
                      <a:pt x="2423" y="0"/>
                    </a:lnTo>
                    <a:lnTo>
                      <a:pt x="2423" y="5"/>
                    </a:lnTo>
                    <a:lnTo>
                      <a:pt x="2408" y="5"/>
                    </a:lnTo>
                    <a:lnTo>
                      <a:pt x="2408" y="0"/>
                    </a:lnTo>
                    <a:close/>
                    <a:moveTo>
                      <a:pt x="2428" y="0"/>
                    </a:moveTo>
                    <a:lnTo>
                      <a:pt x="2443" y="0"/>
                    </a:lnTo>
                    <a:lnTo>
                      <a:pt x="2443" y="5"/>
                    </a:lnTo>
                    <a:lnTo>
                      <a:pt x="2428" y="5"/>
                    </a:lnTo>
                    <a:lnTo>
                      <a:pt x="2428" y="0"/>
                    </a:lnTo>
                    <a:close/>
                    <a:moveTo>
                      <a:pt x="2448" y="0"/>
                    </a:moveTo>
                    <a:lnTo>
                      <a:pt x="2463" y="0"/>
                    </a:lnTo>
                    <a:lnTo>
                      <a:pt x="2463" y="5"/>
                    </a:lnTo>
                    <a:lnTo>
                      <a:pt x="2448" y="5"/>
                    </a:lnTo>
                    <a:lnTo>
                      <a:pt x="2448" y="0"/>
                    </a:lnTo>
                    <a:close/>
                    <a:moveTo>
                      <a:pt x="2468" y="0"/>
                    </a:moveTo>
                    <a:lnTo>
                      <a:pt x="2483" y="0"/>
                    </a:lnTo>
                    <a:lnTo>
                      <a:pt x="2483" y="5"/>
                    </a:lnTo>
                    <a:lnTo>
                      <a:pt x="2468" y="5"/>
                    </a:lnTo>
                    <a:lnTo>
                      <a:pt x="2468" y="0"/>
                    </a:lnTo>
                    <a:close/>
                    <a:moveTo>
                      <a:pt x="2488" y="0"/>
                    </a:moveTo>
                    <a:lnTo>
                      <a:pt x="2502" y="0"/>
                    </a:lnTo>
                    <a:lnTo>
                      <a:pt x="2502" y="5"/>
                    </a:lnTo>
                    <a:lnTo>
                      <a:pt x="2488" y="5"/>
                    </a:lnTo>
                    <a:lnTo>
                      <a:pt x="2488" y="0"/>
                    </a:lnTo>
                    <a:close/>
                    <a:moveTo>
                      <a:pt x="2507" y="0"/>
                    </a:moveTo>
                    <a:lnTo>
                      <a:pt x="2522" y="0"/>
                    </a:lnTo>
                    <a:lnTo>
                      <a:pt x="2522" y="5"/>
                    </a:lnTo>
                    <a:lnTo>
                      <a:pt x="2507" y="5"/>
                    </a:lnTo>
                    <a:lnTo>
                      <a:pt x="2507" y="0"/>
                    </a:lnTo>
                    <a:close/>
                    <a:moveTo>
                      <a:pt x="2527" y="0"/>
                    </a:moveTo>
                    <a:lnTo>
                      <a:pt x="2542" y="0"/>
                    </a:lnTo>
                    <a:lnTo>
                      <a:pt x="2542" y="5"/>
                    </a:lnTo>
                    <a:lnTo>
                      <a:pt x="2527" y="5"/>
                    </a:lnTo>
                    <a:lnTo>
                      <a:pt x="2527" y="0"/>
                    </a:lnTo>
                    <a:close/>
                    <a:moveTo>
                      <a:pt x="2547" y="0"/>
                    </a:moveTo>
                    <a:lnTo>
                      <a:pt x="2562" y="0"/>
                    </a:lnTo>
                    <a:lnTo>
                      <a:pt x="2562" y="5"/>
                    </a:lnTo>
                    <a:lnTo>
                      <a:pt x="2547" y="5"/>
                    </a:lnTo>
                    <a:lnTo>
                      <a:pt x="2547" y="0"/>
                    </a:lnTo>
                    <a:close/>
                    <a:moveTo>
                      <a:pt x="2567" y="0"/>
                    </a:moveTo>
                    <a:lnTo>
                      <a:pt x="2582" y="0"/>
                    </a:lnTo>
                    <a:lnTo>
                      <a:pt x="2582" y="5"/>
                    </a:lnTo>
                    <a:lnTo>
                      <a:pt x="2567" y="5"/>
                    </a:lnTo>
                    <a:lnTo>
                      <a:pt x="2567" y="0"/>
                    </a:lnTo>
                    <a:close/>
                    <a:moveTo>
                      <a:pt x="2587" y="0"/>
                    </a:moveTo>
                    <a:lnTo>
                      <a:pt x="2602" y="0"/>
                    </a:lnTo>
                    <a:lnTo>
                      <a:pt x="2602" y="5"/>
                    </a:lnTo>
                    <a:lnTo>
                      <a:pt x="2587" y="5"/>
                    </a:lnTo>
                    <a:lnTo>
                      <a:pt x="2587" y="0"/>
                    </a:lnTo>
                    <a:close/>
                    <a:moveTo>
                      <a:pt x="2607" y="0"/>
                    </a:moveTo>
                    <a:lnTo>
                      <a:pt x="2622" y="0"/>
                    </a:lnTo>
                    <a:lnTo>
                      <a:pt x="2622" y="5"/>
                    </a:lnTo>
                    <a:lnTo>
                      <a:pt x="2607" y="5"/>
                    </a:lnTo>
                    <a:lnTo>
                      <a:pt x="2607" y="0"/>
                    </a:lnTo>
                    <a:close/>
                    <a:moveTo>
                      <a:pt x="2627" y="0"/>
                    </a:moveTo>
                    <a:lnTo>
                      <a:pt x="2642" y="0"/>
                    </a:lnTo>
                    <a:lnTo>
                      <a:pt x="2642" y="5"/>
                    </a:lnTo>
                    <a:lnTo>
                      <a:pt x="2627" y="5"/>
                    </a:lnTo>
                    <a:lnTo>
                      <a:pt x="2627" y="0"/>
                    </a:lnTo>
                    <a:close/>
                    <a:moveTo>
                      <a:pt x="2647" y="0"/>
                    </a:moveTo>
                    <a:lnTo>
                      <a:pt x="2662" y="0"/>
                    </a:lnTo>
                    <a:lnTo>
                      <a:pt x="2662" y="5"/>
                    </a:lnTo>
                    <a:lnTo>
                      <a:pt x="2647" y="5"/>
                    </a:lnTo>
                    <a:lnTo>
                      <a:pt x="2647" y="0"/>
                    </a:lnTo>
                    <a:close/>
                    <a:moveTo>
                      <a:pt x="2667" y="0"/>
                    </a:moveTo>
                    <a:lnTo>
                      <a:pt x="2682" y="0"/>
                    </a:lnTo>
                    <a:lnTo>
                      <a:pt x="2682" y="5"/>
                    </a:lnTo>
                    <a:lnTo>
                      <a:pt x="2667" y="5"/>
                    </a:lnTo>
                    <a:lnTo>
                      <a:pt x="2667" y="0"/>
                    </a:lnTo>
                    <a:close/>
                    <a:moveTo>
                      <a:pt x="2687" y="0"/>
                    </a:moveTo>
                    <a:lnTo>
                      <a:pt x="2701" y="0"/>
                    </a:lnTo>
                    <a:lnTo>
                      <a:pt x="2701" y="5"/>
                    </a:lnTo>
                    <a:lnTo>
                      <a:pt x="2687" y="5"/>
                    </a:lnTo>
                    <a:lnTo>
                      <a:pt x="2687" y="0"/>
                    </a:lnTo>
                    <a:close/>
                    <a:moveTo>
                      <a:pt x="2706" y="0"/>
                    </a:moveTo>
                    <a:lnTo>
                      <a:pt x="2721" y="0"/>
                    </a:lnTo>
                    <a:lnTo>
                      <a:pt x="2721" y="5"/>
                    </a:lnTo>
                    <a:lnTo>
                      <a:pt x="2706" y="5"/>
                    </a:lnTo>
                    <a:lnTo>
                      <a:pt x="2706" y="0"/>
                    </a:lnTo>
                    <a:close/>
                    <a:moveTo>
                      <a:pt x="2726" y="0"/>
                    </a:moveTo>
                    <a:lnTo>
                      <a:pt x="2741" y="0"/>
                    </a:lnTo>
                    <a:lnTo>
                      <a:pt x="2741" y="5"/>
                    </a:lnTo>
                    <a:lnTo>
                      <a:pt x="2726" y="5"/>
                    </a:lnTo>
                    <a:lnTo>
                      <a:pt x="2726" y="0"/>
                    </a:lnTo>
                    <a:close/>
                    <a:moveTo>
                      <a:pt x="2746" y="0"/>
                    </a:moveTo>
                    <a:lnTo>
                      <a:pt x="2761" y="0"/>
                    </a:lnTo>
                    <a:lnTo>
                      <a:pt x="2761" y="5"/>
                    </a:lnTo>
                    <a:lnTo>
                      <a:pt x="2746" y="5"/>
                    </a:lnTo>
                    <a:lnTo>
                      <a:pt x="2746" y="0"/>
                    </a:lnTo>
                    <a:close/>
                    <a:moveTo>
                      <a:pt x="2766" y="0"/>
                    </a:moveTo>
                    <a:lnTo>
                      <a:pt x="2781" y="0"/>
                    </a:lnTo>
                    <a:lnTo>
                      <a:pt x="2781" y="5"/>
                    </a:lnTo>
                    <a:lnTo>
                      <a:pt x="2766" y="5"/>
                    </a:lnTo>
                    <a:lnTo>
                      <a:pt x="2766" y="0"/>
                    </a:lnTo>
                    <a:close/>
                    <a:moveTo>
                      <a:pt x="2786" y="0"/>
                    </a:moveTo>
                    <a:lnTo>
                      <a:pt x="2801" y="0"/>
                    </a:lnTo>
                    <a:lnTo>
                      <a:pt x="2801" y="5"/>
                    </a:lnTo>
                    <a:lnTo>
                      <a:pt x="2786" y="5"/>
                    </a:lnTo>
                    <a:lnTo>
                      <a:pt x="2786" y="0"/>
                    </a:lnTo>
                    <a:close/>
                    <a:moveTo>
                      <a:pt x="2806" y="0"/>
                    </a:moveTo>
                    <a:lnTo>
                      <a:pt x="2821" y="0"/>
                    </a:lnTo>
                    <a:lnTo>
                      <a:pt x="2821" y="5"/>
                    </a:lnTo>
                    <a:lnTo>
                      <a:pt x="2806" y="5"/>
                    </a:lnTo>
                    <a:lnTo>
                      <a:pt x="2806" y="0"/>
                    </a:lnTo>
                    <a:close/>
                    <a:moveTo>
                      <a:pt x="2826" y="0"/>
                    </a:moveTo>
                    <a:lnTo>
                      <a:pt x="2841" y="0"/>
                    </a:lnTo>
                    <a:lnTo>
                      <a:pt x="2841" y="5"/>
                    </a:lnTo>
                    <a:lnTo>
                      <a:pt x="2826" y="5"/>
                    </a:lnTo>
                    <a:lnTo>
                      <a:pt x="2826" y="0"/>
                    </a:lnTo>
                    <a:close/>
                    <a:moveTo>
                      <a:pt x="2846" y="0"/>
                    </a:moveTo>
                    <a:lnTo>
                      <a:pt x="2861" y="0"/>
                    </a:lnTo>
                    <a:lnTo>
                      <a:pt x="2861" y="5"/>
                    </a:lnTo>
                    <a:lnTo>
                      <a:pt x="2846" y="5"/>
                    </a:lnTo>
                    <a:lnTo>
                      <a:pt x="2846" y="0"/>
                    </a:lnTo>
                    <a:close/>
                    <a:moveTo>
                      <a:pt x="2866" y="0"/>
                    </a:moveTo>
                    <a:lnTo>
                      <a:pt x="2881" y="0"/>
                    </a:lnTo>
                    <a:lnTo>
                      <a:pt x="2881" y="5"/>
                    </a:lnTo>
                    <a:lnTo>
                      <a:pt x="2866" y="5"/>
                    </a:lnTo>
                    <a:lnTo>
                      <a:pt x="2866" y="0"/>
                    </a:lnTo>
                    <a:close/>
                    <a:moveTo>
                      <a:pt x="2886" y="0"/>
                    </a:moveTo>
                    <a:lnTo>
                      <a:pt x="2901" y="0"/>
                    </a:lnTo>
                    <a:lnTo>
                      <a:pt x="2901" y="5"/>
                    </a:lnTo>
                    <a:lnTo>
                      <a:pt x="2886" y="5"/>
                    </a:lnTo>
                    <a:lnTo>
                      <a:pt x="2886" y="0"/>
                    </a:lnTo>
                    <a:close/>
                    <a:moveTo>
                      <a:pt x="2905" y="0"/>
                    </a:moveTo>
                    <a:lnTo>
                      <a:pt x="2920" y="0"/>
                    </a:lnTo>
                    <a:lnTo>
                      <a:pt x="2920" y="5"/>
                    </a:lnTo>
                    <a:lnTo>
                      <a:pt x="2905" y="5"/>
                    </a:lnTo>
                    <a:lnTo>
                      <a:pt x="2905" y="0"/>
                    </a:lnTo>
                    <a:close/>
                    <a:moveTo>
                      <a:pt x="2925" y="0"/>
                    </a:moveTo>
                    <a:lnTo>
                      <a:pt x="2940" y="0"/>
                    </a:lnTo>
                    <a:lnTo>
                      <a:pt x="2940" y="5"/>
                    </a:lnTo>
                    <a:lnTo>
                      <a:pt x="2925" y="5"/>
                    </a:lnTo>
                    <a:lnTo>
                      <a:pt x="2925" y="0"/>
                    </a:lnTo>
                    <a:close/>
                    <a:moveTo>
                      <a:pt x="2945" y="0"/>
                    </a:moveTo>
                    <a:lnTo>
                      <a:pt x="2960" y="0"/>
                    </a:lnTo>
                    <a:lnTo>
                      <a:pt x="2960" y="5"/>
                    </a:lnTo>
                    <a:lnTo>
                      <a:pt x="2945" y="5"/>
                    </a:lnTo>
                    <a:lnTo>
                      <a:pt x="2945" y="0"/>
                    </a:lnTo>
                    <a:close/>
                    <a:moveTo>
                      <a:pt x="2965" y="0"/>
                    </a:moveTo>
                    <a:lnTo>
                      <a:pt x="2980" y="0"/>
                    </a:lnTo>
                    <a:lnTo>
                      <a:pt x="2980" y="5"/>
                    </a:lnTo>
                    <a:lnTo>
                      <a:pt x="2965" y="5"/>
                    </a:lnTo>
                    <a:lnTo>
                      <a:pt x="2965" y="0"/>
                    </a:lnTo>
                    <a:close/>
                    <a:moveTo>
                      <a:pt x="2985" y="0"/>
                    </a:moveTo>
                    <a:lnTo>
                      <a:pt x="3000" y="0"/>
                    </a:lnTo>
                    <a:lnTo>
                      <a:pt x="3000" y="5"/>
                    </a:lnTo>
                    <a:lnTo>
                      <a:pt x="2985" y="5"/>
                    </a:lnTo>
                    <a:lnTo>
                      <a:pt x="2985" y="0"/>
                    </a:lnTo>
                    <a:close/>
                    <a:moveTo>
                      <a:pt x="3005" y="0"/>
                    </a:moveTo>
                    <a:lnTo>
                      <a:pt x="3020" y="0"/>
                    </a:lnTo>
                    <a:lnTo>
                      <a:pt x="3020" y="5"/>
                    </a:lnTo>
                    <a:lnTo>
                      <a:pt x="3005" y="5"/>
                    </a:lnTo>
                    <a:lnTo>
                      <a:pt x="3005" y="0"/>
                    </a:lnTo>
                    <a:close/>
                    <a:moveTo>
                      <a:pt x="3025" y="0"/>
                    </a:moveTo>
                    <a:lnTo>
                      <a:pt x="3040" y="0"/>
                    </a:lnTo>
                    <a:lnTo>
                      <a:pt x="3040" y="5"/>
                    </a:lnTo>
                    <a:lnTo>
                      <a:pt x="3025" y="5"/>
                    </a:lnTo>
                    <a:lnTo>
                      <a:pt x="3025" y="0"/>
                    </a:lnTo>
                    <a:close/>
                    <a:moveTo>
                      <a:pt x="3045" y="0"/>
                    </a:moveTo>
                    <a:lnTo>
                      <a:pt x="3060" y="0"/>
                    </a:lnTo>
                    <a:lnTo>
                      <a:pt x="3060" y="5"/>
                    </a:lnTo>
                    <a:lnTo>
                      <a:pt x="3045" y="5"/>
                    </a:lnTo>
                    <a:lnTo>
                      <a:pt x="3045" y="0"/>
                    </a:lnTo>
                    <a:close/>
                    <a:moveTo>
                      <a:pt x="3065" y="0"/>
                    </a:moveTo>
                    <a:lnTo>
                      <a:pt x="3080" y="0"/>
                    </a:lnTo>
                    <a:lnTo>
                      <a:pt x="3080" y="5"/>
                    </a:lnTo>
                    <a:lnTo>
                      <a:pt x="3065" y="5"/>
                    </a:lnTo>
                    <a:lnTo>
                      <a:pt x="3065" y="0"/>
                    </a:lnTo>
                    <a:close/>
                    <a:moveTo>
                      <a:pt x="3085" y="0"/>
                    </a:moveTo>
                    <a:lnTo>
                      <a:pt x="3100" y="0"/>
                    </a:lnTo>
                    <a:lnTo>
                      <a:pt x="3100" y="5"/>
                    </a:lnTo>
                    <a:lnTo>
                      <a:pt x="3085" y="5"/>
                    </a:lnTo>
                    <a:lnTo>
                      <a:pt x="3085" y="0"/>
                    </a:lnTo>
                    <a:close/>
                    <a:moveTo>
                      <a:pt x="3105" y="0"/>
                    </a:moveTo>
                    <a:lnTo>
                      <a:pt x="3119" y="0"/>
                    </a:lnTo>
                    <a:lnTo>
                      <a:pt x="3119" y="5"/>
                    </a:lnTo>
                    <a:lnTo>
                      <a:pt x="3105" y="5"/>
                    </a:lnTo>
                    <a:lnTo>
                      <a:pt x="3105" y="0"/>
                    </a:lnTo>
                    <a:close/>
                    <a:moveTo>
                      <a:pt x="3124" y="0"/>
                    </a:moveTo>
                    <a:lnTo>
                      <a:pt x="3139" y="0"/>
                    </a:lnTo>
                    <a:lnTo>
                      <a:pt x="3139" y="5"/>
                    </a:lnTo>
                    <a:lnTo>
                      <a:pt x="3124" y="5"/>
                    </a:lnTo>
                    <a:lnTo>
                      <a:pt x="3124" y="0"/>
                    </a:lnTo>
                    <a:close/>
                    <a:moveTo>
                      <a:pt x="3144" y="0"/>
                    </a:moveTo>
                    <a:lnTo>
                      <a:pt x="3159" y="0"/>
                    </a:lnTo>
                    <a:lnTo>
                      <a:pt x="3159" y="5"/>
                    </a:lnTo>
                    <a:lnTo>
                      <a:pt x="3144" y="5"/>
                    </a:lnTo>
                    <a:lnTo>
                      <a:pt x="3144" y="0"/>
                    </a:lnTo>
                    <a:close/>
                    <a:moveTo>
                      <a:pt x="3164" y="0"/>
                    </a:moveTo>
                    <a:lnTo>
                      <a:pt x="3179" y="0"/>
                    </a:lnTo>
                    <a:lnTo>
                      <a:pt x="3179" y="5"/>
                    </a:lnTo>
                    <a:lnTo>
                      <a:pt x="3164" y="5"/>
                    </a:lnTo>
                    <a:lnTo>
                      <a:pt x="3164" y="0"/>
                    </a:lnTo>
                    <a:close/>
                    <a:moveTo>
                      <a:pt x="3184" y="0"/>
                    </a:moveTo>
                    <a:lnTo>
                      <a:pt x="3199" y="0"/>
                    </a:lnTo>
                    <a:lnTo>
                      <a:pt x="3199" y="5"/>
                    </a:lnTo>
                    <a:lnTo>
                      <a:pt x="3184" y="5"/>
                    </a:lnTo>
                    <a:lnTo>
                      <a:pt x="3184" y="0"/>
                    </a:lnTo>
                    <a:close/>
                    <a:moveTo>
                      <a:pt x="3204" y="0"/>
                    </a:moveTo>
                    <a:lnTo>
                      <a:pt x="3219" y="0"/>
                    </a:lnTo>
                    <a:lnTo>
                      <a:pt x="3219" y="5"/>
                    </a:lnTo>
                    <a:lnTo>
                      <a:pt x="3204" y="5"/>
                    </a:lnTo>
                    <a:lnTo>
                      <a:pt x="3204" y="0"/>
                    </a:lnTo>
                    <a:close/>
                    <a:moveTo>
                      <a:pt x="3224" y="0"/>
                    </a:moveTo>
                    <a:lnTo>
                      <a:pt x="3239" y="0"/>
                    </a:lnTo>
                    <a:lnTo>
                      <a:pt x="3239" y="5"/>
                    </a:lnTo>
                    <a:lnTo>
                      <a:pt x="3224" y="5"/>
                    </a:lnTo>
                    <a:lnTo>
                      <a:pt x="3224" y="0"/>
                    </a:lnTo>
                    <a:close/>
                    <a:moveTo>
                      <a:pt x="3244" y="0"/>
                    </a:moveTo>
                    <a:lnTo>
                      <a:pt x="3259" y="0"/>
                    </a:lnTo>
                    <a:lnTo>
                      <a:pt x="3259" y="5"/>
                    </a:lnTo>
                    <a:lnTo>
                      <a:pt x="3244" y="5"/>
                    </a:lnTo>
                    <a:lnTo>
                      <a:pt x="3244" y="0"/>
                    </a:lnTo>
                    <a:close/>
                    <a:moveTo>
                      <a:pt x="3264" y="0"/>
                    </a:moveTo>
                    <a:lnTo>
                      <a:pt x="3279" y="0"/>
                    </a:lnTo>
                    <a:lnTo>
                      <a:pt x="3279" y="5"/>
                    </a:lnTo>
                    <a:lnTo>
                      <a:pt x="3264" y="5"/>
                    </a:lnTo>
                    <a:lnTo>
                      <a:pt x="3264" y="0"/>
                    </a:lnTo>
                    <a:close/>
                    <a:moveTo>
                      <a:pt x="3284" y="0"/>
                    </a:moveTo>
                    <a:lnTo>
                      <a:pt x="3299" y="0"/>
                    </a:lnTo>
                    <a:lnTo>
                      <a:pt x="3299" y="5"/>
                    </a:lnTo>
                    <a:lnTo>
                      <a:pt x="3284" y="5"/>
                    </a:lnTo>
                    <a:lnTo>
                      <a:pt x="3284" y="0"/>
                    </a:lnTo>
                    <a:close/>
                    <a:moveTo>
                      <a:pt x="3304" y="0"/>
                    </a:moveTo>
                    <a:lnTo>
                      <a:pt x="3318" y="0"/>
                    </a:lnTo>
                    <a:lnTo>
                      <a:pt x="3318" y="5"/>
                    </a:lnTo>
                    <a:lnTo>
                      <a:pt x="3304" y="5"/>
                    </a:lnTo>
                    <a:lnTo>
                      <a:pt x="3304" y="0"/>
                    </a:lnTo>
                    <a:close/>
                    <a:moveTo>
                      <a:pt x="3323" y="0"/>
                    </a:moveTo>
                    <a:lnTo>
                      <a:pt x="3331" y="0"/>
                    </a:lnTo>
                    <a:lnTo>
                      <a:pt x="3331" y="5"/>
                    </a:lnTo>
                    <a:lnTo>
                      <a:pt x="3323" y="5"/>
                    </a:lnTo>
                    <a:lnTo>
                      <a:pt x="3323" y="0"/>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08" name="Freeform 12"/>
              <p:cNvSpPr>
                <a:spLocks noEditPoints="1"/>
              </p:cNvSpPr>
              <p:nvPr/>
            </p:nvSpPr>
            <p:spPr bwMode="auto">
              <a:xfrm>
                <a:off x="390" y="2287"/>
                <a:ext cx="3187" cy="5"/>
              </a:xfrm>
              <a:custGeom>
                <a:avLst/>
                <a:gdLst>
                  <a:gd name="T0" fmla="*/ 39 w 3331"/>
                  <a:gd name="T1" fmla="*/ 5 h 5"/>
                  <a:gd name="T2" fmla="*/ 114 w 3331"/>
                  <a:gd name="T3" fmla="*/ 5 h 5"/>
                  <a:gd name="T4" fmla="*/ 174 w 3331"/>
                  <a:gd name="T5" fmla="*/ 0 h 5"/>
                  <a:gd name="T6" fmla="*/ 219 w 3331"/>
                  <a:gd name="T7" fmla="*/ 0 h 5"/>
                  <a:gd name="T8" fmla="*/ 258 w 3331"/>
                  <a:gd name="T9" fmla="*/ 0 h 5"/>
                  <a:gd name="T10" fmla="*/ 318 w 3331"/>
                  <a:gd name="T11" fmla="*/ 5 h 5"/>
                  <a:gd name="T12" fmla="*/ 393 w 3331"/>
                  <a:gd name="T13" fmla="*/ 5 h 5"/>
                  <a:gd name="T14" fmla="*/ 452 w 3331"/>
                  <a:gd name="T15" fmla="*/ 0 h 5"/>
                  <a:gd name="T16" fmla="*/ 497 w 3331"/>
                  <a:gd name="T17" fmla="*/ 0 h 5"/>
                  <a:gd name="T18" fmla="*/ 537 w 3331"/>
                  <a:gd name="T19" fmla="*/ 0 h 5"/>
                  <a:gd name="T20" fmla="*/ 597 w 3331"/>
                  <a:gd name="T21" fmla="*/ 5 h 5"/>
                  <a:gd name="T22" fmla="*/ 671 w 3331"/>
                  <a:gd name="T23" fmla="*/ 5 h 5"/>
                  <a:gd name="T24" fmla="*/ 731 w 3331"/>
                  <a:gd name="T25" fmla="*/ 0 h 5"/>
                  <a:gd name="T26" fmla="*/ 776 w 3331"/>
                  <a:gd name="T27" fmla="*/ 0 h 5"/>
                  <a:gd name="T28" fmla="*/ 816 w 3331"/>
                  <a:gd name="T29" fmla="*/ 0 h 5"/>
                  <a:gd name="T30" fmla="*/ 875 w 3331"/>
                  <a:gd name="T31" fmla="*/ 5 h 5"/>
                  <a:gd name="T32" fmla="*/ 950 w 3331"/>
                  <a:gd name="T33" fmla="*/ 5 h 5"/>
                  <a:gd name="T34" fmla="*/ 1010 w 3331"/>
                  <a:gd name="T35" fmla="*/ 0 h 5"/>
                  <a:gd name="T36" fmla="*/ 1054 w 3331"/>
                  <a:gd name="T37" fmla="*/ 0 h 5"/>
                  <a:gd name="T38" fmla="*/ 1094 w 3331"/>
                  <a:gd name="T39" fmla="*/ 0 h 5"/>
                  <a:gd name="T40" fmla="*/ 1154 w 3331"/>
                  <a:gd name="T41" fmla="*/ 5 h 5"/>
                  <a:gd name="T42" fmla="*/ 1229 w 3331"/>
                  <a:gd name="T43" fmla="*/ 5 h 5"/>
                  <a:gd name="T44" fmla="*/ 1288 w 3331"/>
                  <a:gd name="T45" fmla="*/ 0 h 5"/>
                  <a:gd name="T46" fmla="*/ 1333 w 3331"/>
                  <a:gd name="T47" fmla="*/ 0 h 5"/>
                  <a:gd name="T48" fmla="*/ 1373 w 3331"/>
                  <a:gd name="T49" fmla="*/ 0 h 5"/>
                  <a:gd name="T50" fmla="*/ 1433 w 3331"/>
                  <a:gd name="T51" fmla="*/ 5 h 5"/>
                  <a:gd name="T52" fmla="*/ 1507 w 3331"/>
                  <a:gd name="T53" fmla="*/ 5 h 5"/>
                  <a:gd name="T54" fmla="*/ 1567 w 3331"/>
                  <a:gd name="T55" fmla="*/ 0 h 5"/>
                  <a:gd name="T56" fmla="*/ 1612 w 3331"/>
                  <a:gd name="T57" fmla="*/ 0 h 5"/>
                  <a:gd name="T58" fmla="*/ 1652 w 3331"/>
                  <a:gd name="T59" fmla="*/ 0 h 5"/>
                  <a:gd name="T60" fmla="*/ 1711 w 3331"/>
                  <a:gd name="T61" fmla="*/ 5 h 5"/>
                  <a:gd name="T62" fmla="*/ 1786 w 3331"/>
                  <a:gd name="T63" fmla="*/ 5 h 5"/>
                  <a:gd name="T64" fmla="*/ 1846 w 3331"/>
                  <a:gd name="T65" fmla="*/ 0 h 5"/>
                  <a:gd name="T66" fmla="*/ 1890 w 3331"/>
                  <a:gd name="T67" fmla="*/ 0 h 5"/>
                  <a:gd name="T68" fmla="*/ 1930 w 3331"/>
                  <a:gd name="T69" fmla="*/ 0 h 5"/>
                  <a:gd name="T70" fmla="*/ 1990 w 3331"/>
                  <a:gd name="T71" fmla="*/ 5 h 5"/>
                  <a:gd name="T72" fmla="*/ 2065 w 3331"/>
                  <a:gd name="T73" fmla="*/ 5 h 5"/>
                  <a:gd name="T74" fmla="*/ 2124 w 3331"/>
                  <a:gd name="T75" fmla="*/ 0 h 5"/>
                  <a:gd name="T76" fmla="*/ 2169 w 3331"/>
                  <a:gd name="T77" fmla="*/ 0 h 5"/>
                  <a:gd name="T78" fmla="*/ 2209 w 3331"/>
                  <a:gd name="T79" fmla="*/ 0 h 5"/>
                  <a:gd name="T80" fmla="*/ 2269 w 3331"/>
                  <a:gd name="T81" fmla="*/ 5 h 5"/>
                  <a:gd name="T82" fmla="*/ 2343 w 3331"/>
                  <a:gd name="T83" fmla="*/ 5 h 5"/>
                  <a:gd name="T84" fmla="*/ 2403 w 3331"/>
                  <a:gd name="T85" fmla="*/ 0 h 5"/>
                  <a:gd name="T86" fmla="*/ 2448 w 3331"/>
                  <a:gd name="T87" fmla="*/ 0 h 5"/>
                  <a:gd name="T88" fmla="*/ 2488 w 3331"/>
                  <a:gd name="T89" fmla="*/ 0 h 5"/>
                  <a:gd name="T90" fmla="*/ 2547 w 3331"/>
                  <a:gd name="T91" fmla="*/ 5 h 5"/>
                  <a:gd name="T92" fmla="*/ 2622 w 3331"/>
                  <a:gd name="T93" fmla="*/ 5 h 5"/>
                  <a:gd name="T94" fmla="*/ 2682 w 3331"/>
                  <a:gd name="T95" fmla="*/ 0 h 5"/>
                  <a:gd name="T96" fmla="*/ 2726 w 3331"/>
                  <a:gd name="T97" fmla="*/ 0 h 5"/>
                  <a:gd name="T98" fmla="*/ 2766 w 3331"/>
                  <a:gd name="T99" fmla="*/ 0 h 5"/>
                  <a:gd name="T100" fmla="*/ 2826 w 3331"/>
                  <a:gd name="T101" fmla="*/ 5 h 5"/>
                  <a:gd name="T102" fmla="*/ 2901 w 3331"/>
                  <a:gd name="T103" fmla="*/ 5 h 5"/>
                  <a:gd name="T104" fmla="*/ 2960 w 3331"/>
                  <a:gd name="T105" fmla="*/ 0 h 5"/>
                  <a:gd name="T106" fmla="*/ 3005 w 3331"/>
                  <a:gd name="T107" fmla="*/ 0 h 5"/>
                  <a:gd name="T108" fmla="*/ 3045 w 3331"/>
                  <a:gd name="T109" fmla="*/ 0 h 5"/>
                  <a:gd name="T110" fmla="*/ 3105 w 3331"/>
                  <a:gd name="T111" fmla="*/ 5 h 5"/>
                  <a:gd name="T112" fmla="*/ 3179 w 3331"/>
                  <a:gd name="T113" fmla="*/ 5 h 5"/>
                  <a:gd name="T114" fmla="*/ 3239 w 3331"/>
                  <a:gd name="T115" fmla="*/ 0 h 5"/>
                  <a:gd name="T116" fmla="*/ 3284 w 3331"/>
                  <a:gd name="T117" fmla="*/ 0 h 5"/>
                  <a:gd name="T118" fmla="*/ 3323 w 3331"/>
                  <a:gd name="T1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5">
                    <a:moveTo>
                      <a:pt x="0" y="0"/>
                    </a:moveTo>
                    <a:lnTo>
                      <a:pt x="15" y="0"/>
                    </a:lnTo>
                    <a:lnTo>
                      <a:pt x="15" y="5"/>
                    </a:lnTo>
                    <a:lnTo>
                      <a:pt x="0" y="5"/>
                    </a:lnTo>
                    <a:lnTo>
                      <a:pt x="0" y="0"/>
                    </a:lnTo>
                    <a:close/>
                    <a:moveTo>
                      <a:pt x="19" y="0"/>
                    </a:moveTo>
                    <a:lnTo>
                      <a:pt x="34" y="0"/>
                    </a:lnTo>
                    <a:lnTo>
                      <a:pt x="34" y="5"/>
                    </a:lnTo>
                    <a:lnTo>
                      <a:pt x="19" y="5"/>
                    </a:lnTo>
                    <a:lnTo>
                      <a:pt x="19" y="0"/>
                    </a:lnTo>
                    <a:close/>
                    <a:moveTo>
                      <a:pt x="39" y="0"/>
                    </a:moveTo>
                    <a:lnTo>
                      <a:pt x="54" y="0"/>
                    </a:lnTo>
                    <a:lnTo>
                      <a:pt x="54" y="5"/>
                    </a:lnTo>
                    <a:lnTo>
                      <a:pt x="39" y="5"/>
                    </a:lnTo>
                    <a:lnTo>
                      <a:pt x="39" y="0"/>
                    </a:lnTo>
                    <a:close/>
                    <a:moveTo>
                      <a:pt x="59" y="0"/>
                    </a:moveTo>
                    <a:lnTo>
                      <a:pt x="74" y="0"/>
                    </a:lnTo>
                    <a:lnTo>
                      <a:pt x="74" y="5"/>
                    </a:lnTo>
                    <a:lnTo>
                      <a:pt x="59" y="5"/>
                    </a:lnTo>
                    <a:lnTo>
                      <a:pt x="59" y="0"/>
                    </a:lnTo>
                    <a:close/>
                    <a:moveTo>
                      <a:pt x="79" y="0"/>
                    </a:moveTo>
                    <a:lnTo>
                      <a:pt x="94" y="0"/>
                    </a:lnTo>
                    <a:lnTo>
                      <a:pt x="94" y="5"/>
                    </a:lnTo>
                    <a:lnTo>
                      <a:pt x="79" y="5"/>
                    </a:lnTo>
                    <a:lnTo>
                      <a:pt x="79" y="0"/>
                    </a:lnTo>
                    <a:close/>
                    <a:moveTo>
                      <a:pt x="99" y="0"/>
                    </a:moveTo>
                    <a:lnTo>
                      <a:pt x="114" y="0"/>
                    </a:lnTo>
                    <a:lnTo>
                      <a:pt x="114" y="5"/>
                    </a:lnTo>
                    <a:lnTo>
                      <a:pt x="99" y="5"/>
                    </a:lnTo>
                    <a:lnTo>
                      <a:pt x="99" y="0"/>
                    </a:lnTo>
                    <a:close/>
                    <a:moveTo>
                      <a:pt x="119" y="0"/>
                    </a:moveTo>
                    <a:lnTo>
                      <a:pt x="134" y="0"/>
                    </a:lnTo>
                    <a:lnTo>
                      <a:pt x="134" y="5"/>
                    </a:lnTo>
                    <a:lnTo>
                      <a:pt x="119" y="5"/>
                    </a:lnTo>
                    <a:lnTo>
                      <a:pt x="119" y="0"/>
                    </a:lnTo>
                    <a:close/>
                    <a:moveTo>
                      <a:pt x="139" y="0"/>
                    </a:moveTo>
                    <a:lnTo>
                      <a:pt x="154" y="0"/>
                    </a:lnTo>
                    <a:lnTo>
                      <a:pt x="154" y="5"/>
                    </a:lnTo>
                    <a:lnTo>
                      <a:pt x="139" y="5"/>
                    </a:lnTo>
                    <a:lnTo>
                      <a:pt x="139" y="0"/>
                    </a:lnTo>
                    <a:close/>
                    <a:moveTo>
                      <a:pt x="159" y="0"/>
                    </a:moveTo>
                    <a:lnTo>
                      <a:pt x="174" y="0"/>
                    </a:lnTo>
                    <a:lnTo>
                      <a:pt x="174" y="5"/>
                    </a:lnTo>
                    <a:lnTo>
                      <a:pt x="159" y="5"/>
                    </a:lnTo>
                    <a:lnTo>
                      <a:pt x="159" y="0"/>
                    </a:lnTo>
                    <a:close/>
                    <a:moveTo>
                      <a:pt x="179" y="0"/>
                    </a:moveTo>
                    <a:lnTo>
                      <a:pt x="194" y="0"/>
                    </a:lnTo>
                    <a:lnTo>
                      <a:pt x="194" y="5"/>
                    </a:lnTo>
                    <a:lnTo>
                      <a:pt x="179" y="5"/>
                    </a:lnTo>
                    <a:lnTo>
                      <a:pt x="179" y="0"/>
                    </a:lnTo>
                    <a:close/>
                    <a:moveTo>
                      <a:pt x="199" y="0"/>
                    </a:moveTo>
                    <a:lnTo>
                      <a:pt x="214" y="0"/>
                    </a:lnTo>
                    <a:lnTo>
                      <a:pt x="214" y="5"/>
                    </a:lnTo>
                    <a:lnTo>
                      <a:pt x="199" y="5"/>
                    </a:lnTo>
                    <a:lnTo>
                      <a:pt x="199" y="0"/>
                    </a:lnTo>
                    <a:close/>
                    <a:moveTo>
                      <a:pt x="219" y="0"/>
                    </a:moveTo>
                    <a:lnTo>
                      <a:pt x="233" y="0"/>
                    </a:lnTo>
                    <a:lnTo>
                      <a:pt x="233" y="5"/>
                    </a:lnTo>
                    <a:lnTo>
                      <a:pt x="219" y="5"/>
                    </a:lnTo>
                    <a:lnTo>
                      <a:pt x="219" y="0"/>
                    </a:lnTo>
                    <a:close/>
                    <a:moveTo>
                      <a:pt x="238" y="0"/>
                    </a:moveTo>
                    <a:lnTo>
                      <a:pt x="253" y="0"/>
                    </a:lnTo>
                    <a:lnTo>
                      <a:pt x="253" y="5"/>
                    </a:lnTo>
                    <a:lnTo>
                      <a:pt x="238" y="5"/>
                    </a:lnTo>
                    <a:lnTo>
                      <a:pt x="238" y="0"/>
                    </a:lnTo>
                    <a:close/>
                    <a:moveTo>
                      <a:pt x="258" y="0"/>
                    </a:moveTo>
                    <a:lnTo>
                      <a:pt x="273" y="0"/>
                    </a:lnTo>
                    <a:lnTo>
                      <a:pt x="273" y="5"/>
                    </a:lnTo>
                    <a:lnTo>
                      <a:pt x="258" y="5"/>
                    </a:lnTo>
                    <a:lnTo>
                      <a:pt x="258" y="0"/>
                    </a:lnTo>
                    <a:close/>
                    <a:moveTo>
                      <a:pt x="278" y="0"/>
                    </a:moveTo>
                    <a:lnTo>
                      <a:pt x="293" y="0"/>
                    </a:lnTo>
                    <a:lnTo>
                      <a:pt x="293" y="5"/>
                    </a:lnTo>
                    <a:lnTo>
                      <a:pt x="278" y="5"/>
                    </a:lnTo>
                    <a:lnTo>
                      <a:pt x="278" y="0"/>
                    </a:lnTo>
                    <a:close/>
                    <a:moveTo>
                      <a:pt x="298" y="0"/>
                    </a:moveTo>
                    <a:lnTo>
                      <a:pt x="313" y="0"/>
                    </a:lnTo>
                    <a:lnTo>
                      <a:pt x="313" y="5"/>
                    </a:lnTo>
                    <a:lnTo>
                      <a:pt x="298" y="5"/>
                    </a:lnTo>
                    <a:lnTo>
                      <a:pt x="298" y="0"/>
                    </a:lnTo>
                    <a:close/>
                    <a:moveTo>
                      <a:pt x="318" y="0"/>
                    </a:moveTo>
                    <a:lnTo>
                      <a:pt x="333" y="0"/>
                    </a:lnTo>
                    <a:lnTo>
                      <a:pt x="333" y="5"/>
                    </a:lnTo>
                    <a:lnTo>
                      <a:pt x="318" y="5"/>
                    </a:lnTo>
                    <a:lnTo>
                      <a:pt x="318" y="0"/>
                    </a:lnTo>
                    <a:close/>
                    <a:moveTo>
                      <a:pt x="338" y="0"/>
                    </a:moveTo>
                    <a:lnTo>
                      <a:pt x="353" y="0"/>
                    </a:lnTo>
                    <a:lnTo>
                      <a:pt x="353" y="5"/>
                    </a:lnTo>
                    <a:lnTo>
                      <a:pt x="338" y="5"/>
                    </a:lnTo>
                    <a:lnTo>
                      <a:pt x="338" y="0"/>
                    </a:lnTo>
                    <a:close/>
                    <a:moveTo>
                      <a:pt x="358" y="0"/>
                    </a:moveTo>
                    <a:lnTo>
                      <a:pt x="373" y="0"/>
                    </a:lnTo>
                    <a:lnTo>
                      <a:pt x="373" y="5"/>
                    </a:lnTo>
                    <a:lnTo>
                      <a:pt x="358" y="5"/>
                    </a:lnTo>
                    <a:lnTo>
                      <a:pt x="358" y="0"/>
                    </a:lnTo>
                    <a:close/>
                    <a:moveTo>
                      <a:pt x="378" y="0"/>
                    </a:moveTo>
                    <a:lnTo>
                      <a:pt x="393" y="0"/>
                    </a:lnTo>
                    <a:lnTo>
                      <a:pt x="393" y="5"/>
                    </a:lnTo>
                    <a:lnTo>
                      <a:pt x="378" y="5"/>
                    </a:lnTo>
                    <a:lnTo>
                      <a:pt x="378" y="0"/>
                    </a:lnTo>
                    <a:close/>
                    <a:moveTo>
                      <a:pt x="398" y="0"/>
                    </a:moveTo>
                    <a:lnTo>
                      <a:pt x="413" y="0"/>
                    </a:lnTo>
                    <a:lnTo>
                      <a:pt x="413" y="5"/>
                    </a:lnTo>
                    <a:lnTo>
                      <a:pt x="398" y="5"/>
                    </a:lnTo>
                    <a:lnTo>
                      <a:pt x="398" y="0"/>
                    </a:lnTo>
                    <a:close/>
                    <a:moveTo>
                      <a:pt x="418" y="0"/>
                    </a:moveTo>
                    <a:lnTo>
                      <a:pt x="432" y="0"/>
                    </a:lnTo>
                    <a:lnTo>
                      <a:pt x="432" y="5"/>
                    </a:lnTo>
                    <a:lnTo>
                      <a:pt x="418" y="5"/>
                    </a:lnTo>
                    <a:lnTo>
                      <a:pt x="418" y="0"/>
                    </a:lnTo>
                    <a:close/>
                    <a:moveTo>
                      <a:pt x="437" y="0"/>
                    </a:moveTo>
                    <a:lnTo>
                      <a:pt x="452" y="0"/>
                    </a:lnTo>
                    <a:lnTo>
                      <a:pt x="452" y="5"/>
                    </a:lnTo>
                    <a:lnTo>
                      <a:pt x="437" y="5"/>
                    </a:lnTo>
                    <a:lnTo>
                      <a:pt x="437" y="0"/>
                    </a:lnTo>
                    <a:close/>
                    <a:moveTo>
                      <a:pt x="457" y="0"/>
                    </a:moveTo>
                    <a:lnTo>
                      <a:pt x="472" y="0"/>
                    </a:lnTo>
                    <a:lnTo>
                      <a:pt x="472" y="5"/>
                    </a:lnTo>
                    <a:lnTo>
                      <a:pt x="457" y="5"/>
                    </a:lnTo>
                    <a:lnTo>
                      <a:pt x="457" y="0"/>
                    </a:lnTo>
                    <a:close/>
                    <a:moveTo>
                      <a:pt x="477" y="0"/>
                    </a:moveTo>
                    <a:lnTo>
                      <a:pt x="492" y="0"/>
                    </a:lnTo>
                    <a:lnTo>
                      <a:pt x="492" y="5"/>
                    </a:lnTo>
                    <a:lnTo>
                      <a:pt x="477" y="5"/>
                    </a:lnTo>
                    <a:lnTo>
                      <a:pt x="477" y="0"/>
                    </a:lnTo>
                    <a:close/>
                    <a:moveTo>
                      <a:pt x="497" y="0"/>
                    </a:moveTo>
                    <a:lnTo>
                      <a:pt x="512" y="0"/>
                    </a:lnTo>
                    <a:lnTo>
                      <a:pt x="512" y="5"/>
                    </a:lnTo>
                    <a:lnTo>
                      <a:pt x="497" y="5"/>
                    </a:lnTo>
                    <a:lnTo>
                      <a:pt x="497" y="0"/>
                    </a:lnTo>
                    <a:close/>
                    <a:moveTo>
                      <a:pt x="517" y="0"/>
                    </a:moveTo>
                    <a:lnTo>
                      <a:pt x="532" y="0"/>
                    </a:lnTo>
                    <a:lnTo>
                      <a:pt x="532" y="5"/>
                    </a:lnTo>
                    <a:lnTo>
                      <a:pt x="517" y="5"/>
                    </a:lnTo>
                    <a:lnTo>
                      <a:pt x="517" y="0"/>
                    </a:lnTo>
                    <a:close/>
                    <a:moveTo>
                      <a:pt x="537" y="0"/>
                    </a:moveTo>
                    <a:lnTo>
                      <a:pt x="552" y="0"/>
                    </a:lnTo>
                    <a:lnTo>
                      <a:pt x="552" y="5"/>
                    </a:lnTo>
                    <a:lnTo>
                      <a:pt x="537" y="5"/>
                    </a:lnTo>
                    <a:lnTo>
                      <a:pt x="537" y="0"/>
                    </a:lnTo>
                    <a:close/>
                    <a:moveTo>
                      <a:pt x="557" y="0"/>
                    </a:moveTo>
                    <a:lnTo>
                      <a:pt x="572" y="0"/>
                    </a:lnTo>
                    <a:lnTo>
                      <a:pt x="572" y="5"/>
                    </a:lnTo>
                    <a:lnTo>
                      <a:pt x="557" y="5"/>
                    </a:lnTo>
                    <a:lnTo>
                      <a:pt x="557" y="0"/>
                    </a:lnTo>
                    <a:close/>
                    <a:moveTo>
                      <a:pt x="577" y="0"/>
                    </a:moveTo>
                    <a:lnTo>
                      <a:pt x="592" y="0"/>
                    </a:lnTo>
                    <a:lnTo>
                      <a:pt x="592" y="5"/>
                    </a:lnTo>
                    <a:lnTo>
                      <a:pt x="577" y="5"/>
                    </a:lnTo>
                    <a:lnTo>
                      <a:pt x="577" y="0"/>
                    </a:lnTo>
                    <a:close/>
                    <a:moveTo>
                      <a:pt x="597" y="0"/>
                    </a:moveTo>
                    <a:lnTo>
                      <a:pt x="612" y="0"/>
                    </a:lnTo>
                    <a:lnTo>
                      <a:pt x="612" y="5"/>
                    </a:lnTo>
                    <a:lnTo>
                      <a:pt x="597" y="5"/>
                    </a:lnTo>
                    <a:lnTo>
                      <a:pt x="597" y="0"/>
                    </a:lnTo>
                    <a:close/>
                    <a:moveTo>
                      <a:pt x="617" y="0"/>
                    </a:moveTo>
                    <a:lnTo>
                      <a:pt x="632" y="0"/>
                    </a:lnTo>
                    <a:lnTo>
                      <a:pt x="632" y="5"/>
                    </a:lnTo>
                    <a:lnTo>
                      <a:pt x="617" y="5"/>
                    </a:lnTo>
                    <a:lnTo>
                      <a:pt x="617" y="0"/>
                    </a:lnTo>
                    <a:close/>
                    <a:moveTo>
                      <a:pt x="637" y="0"/>
                    </a:moveTo>
                    <a:lnTo>
                      <a:pt x="651" y="0"/>
                    </a:lnTo>
                    <a:lnTo>
                      <a:pt x="651" y="5"/>
                    </a:lnTo>
                    <a:lnTo>
                      <a:pt x="637" y="5"/>
                    </a:lnTo>
                    <a:lnTo>
                      <a:pt x="637" y="0"/>
                    </a:lnTo>
                    <a:close/>
                    <a:moveTo>
                      <a:pt x="656" y="0"/>
                    </a:moveTo>
                    <a:lnTo>
                      <a:pt x="671" y="0"/>
                    </a:lnTo>
                    <a:lnTo>
                      <a:pt x="671" y="5"/>
                    </a:lnTo>
                    <a:lnTo>
                      <a:pt x="656" y="5"/>
                    </a:lnTo>
                    <a:lnTo>
                      <a:pt x="656" y="0"/>
                    </a:lnTo>
                    <a:close/>
                    <a:moveTo>
                      <a:pt x="676" y="0"/>
                    </a:moveTo>
                    <a:lnTo>
                      <a:pt x="691" y="0"/>
                    </a:lnTo>
                    <a:lnTo>
                      <a:pt x="691" y="5"/>
                    </a:lnTo>
                    <a:lnTo>
                      <a:pt x="676" y="5"/>
                    </a:lnTo>
                    <a:lnTo>
                      <a:pt x="676" y="0"/>
                    </a:lnTo>
                    <a:close/>
                    <a:moveTo>
                      <a:pt x="696" y="0"/>
                    </a:moveTo>
                    <a:lnTo>
                      <a:pt x="711" y="0"/>
                    </a:lnTo>
                    <a:lnTo>
                      <a:pt x="711" y="5"/>
                    </a:lnTo>
                    <a:lnTo>
                      <a:pt x="696" y="5"/>
                    </a:lnTo>
                    <a:lnTo>
                      <a:pt x="696" y="0"/>
                    </a:lnTo>
                    <a:close/>
                    <a:moveTo>
                      <a:pt x="716" y="0"/>
                    </a:moveTo>
                    <a:lnTo>
                      <a:pt x="731" y="0"/>
                    </a:lnTo>
                    <a:lnTo>
                      <a:pt x="731" y="5"/>
                    </a:lnTo>
                    <a:lnTo>
                      <a:pt x="716" y="5"/>
                    </a:lnTo>
                    <a:lnTo>
                      <a:pt x="716" y="0"/>
                    </a:lnTo>
                    <a:close/>
                    <a:moveTo>
                      <a:pt x="736" y="0"/>
                    </a:moveTo>
                    <a:lnTo>
                      <a:pt x="751" y="0"/>
                    </a:lnTo>
                    <a:lnTo>
                      <a:pt x="751" y="5"/>
                    </a:lnTo>
                    <a:lnTo>
                      <a:pt x="736" y="5"/>
                    </a:lnTo>
                    <a:lnTo>
                      <a:pt x="736" y="0"/>
                    </a:lnTo>
                    <a:close/>
                    <a:moveTo>
                      <a:pt x="756" y="0"/>
                    </a:moveTo>
                    <a:lnTo>
                      <a:pt x="771" y="0"/>
                    </a:lnTo>
                    <a:lnTo>
                      <a:pt x="771" y="5"/>
                    </a:lnTo>
                    <a:lnTo>
                      <a:pt x="756" y="5"/>
                    </a:lnTo>
                    <a:lnTo>
                      <a:pt x="756" y="0"/>
                    </a:lnTo>
                    <a:close/>
                    <a:moveTo>
                      <a:pt x="776" y="0"/>
                    </a:moveTo>
                    <a:lnTo>
                      <a:pt x="791" y="0"/>
                    </a:lnTo>
                    <a:lnTo>
                      <a:pt x="791" y="5"/>
                    </a:lnTo>
                    <a:lnTo>
                      <a:pt x="776" y="5"/>
                    </a:lnTo>
                    <a:lnTo>
                      <a:pt x="776" y="0"/>
                    </a:lnTo>
                    <a:close/>
                    <a:moveTo>
                      <a:pt x="796" y="0"/>
                    </a:moveTo>
                    <a:lnTo>
                      <a:pt x="811" y="0"/>
                    </a:lnTo>
                    <a:lnTo>
                      <a:pt x="811" y="5"/>
                    </a:lnTo>
                    <a:lnTo>
                      <a:pt x="796" y="5"/>
                    </a:lnTo>
                    <a:lnTo>
                      <a:pt x="796" y="0"/>
                    </a:lnTo>
                    <a:close/>
                    <a:moveTo>
                      <a:pt x="816" y="0"/>
                    </a:moveTo>
                    <a:lnTo>
                      <a:pt x="831" y="0"/>
                    </a:lnTo>
                    <a:lnTo>
                      <a:pt x="831" y="5"/>
                    </a:lnTo>
                    <a:lnTo>
                      <a:pt x="816" y="5"/>
                    </a:lnTo>
                    <a:lnTo>
                      <a:pt x="816" y="0"/>
                    </a:lnTo>
                    <a:close/>
                    <a:moveTo>
                      <a:pt x="836" y="0"/>
                    </a:moveTo>
                    <a:lnTo>
                      <a:pt x="850" y="0"/>
                    </a:lnTo>
                    <a:lnTo>
                      <a:pt x="850" y="5"/>
                    </a:lnTo>
                    <a:lnTo>
                      <a:pt x="836" y="5"/>
                    </a:lnTo>
                    <a:lnTo>
                      <a:pt x="836" y="0"/>
                    </a:lnTo>
                    <a:close/>
                    <a:moveTo>
                      <a:pt x="855" y="0"/>
                    </a:moveTo>
                    <a:lnTo>
                      <a:pt x="870" y="0"/>
                    </a:lnTo>
                    <a:lnTo>
                      <a:pt x="870" y="5"/>
                    </a:lnTo>
                    <a:lnTo>
                      <a:pt x="855" y="5"/>
                    </a:lnTo>
                    <a:lnTo>
                      <a:pt x="855" y="0"/>
                    </a:lnTo>
                    <a:close/>
                    <a:moveTo>
                      <a:pt x="875" y="0"/>
                    </a:moveTo>
                    <a:lnTo>
                      <a:pt x="890" y="0"/>
                    </a:lnTo>
                    <a:lnTo>
                      <a:pt x="890" y="5"/>
                    </a:lnTo>
                    <a:lnTo>
                      <a:pt x="875" y="5"/>
                    </a:lnTo>
                    <a:lnTo>
                      <a:pt x="875" y="0"/>
                    </a:lnTo>
                    <a:close/>
                    <a:moveTo>
                      <a:pt x="895" y="0"/>
                    </a:moveTo>
                    <a:lnTo>
                      <a:pt x="910" y="0"/>
                    </a:lnTo>
                    <a:lnTo>
                      <a:pt x="910" y="5"/>
                    </a:lnTo>
                    <a:lnTo>
                      <a:pt x="895" y="5"/>
                    </a:lnTo>
                    <a:lnTo>
                      <a:pt x="895" y="0"/>
                    </a:lnTo>
                    <a:close/>
                    <a:moveTo>
                      <a:pt x="915" y="0"/>
                    </a:moveTo>
                    <a:lnTo>
                      <a:pt x="930" y="0"/>
                    </a:lnTo>
                    <a:lnTo>
                      <a:pt x="930" y="5"/>
                    </a:lnTo>
                    <a:lnTo>
                      <a:pt x="915" y="5"/>
                    </a:lnTo>
                    <a:lnTo>
                      <a:pt x="915" y="0"/>
                    </a:lnTo>
                    <a:close/>
                    <a:moveTo>
                      <a:pt x="935" y="0"/>
                    </a:moveTo>
                    <a:lnTo>
                      <a:pt x="950" y="0"/>
                    </a:lnTo>
                    <a:lnTo>
                      <a:pt x="950" y="5"/>
                    </a:lnTo>
                    <a:lnTo>
                      <a:pt x="935" y="5"/>
                    </a:lnTo>
                    <a:lnTo>
                      <a:pt x="935" y="0"/>
                    </a:lnTo>
                    <a:close/>
                    <a:moveTo>
                      <a:pt x="955" y="0"/>
                    </a:moveTo>
                    <a:lnTo>
                      <a:pt x="970" y="0"/>
                    </a:lnTo>
                    <a:lnTo>
                      <a:pt x="970" y="5"/>
                    </a:lnTo>
                    <a:lnTo>
                      <a:pt x="955" y="5"/>
                    </a:lnTo>
                    <a:lnTo>
                      <a:pt x="955" y="0"/>
                    </a:lnTo>
                    <a:close/>
                    <a:moveTo>
                      <a:pt x="975" y="0"/>
                    </a:moveTo>
                    <a:lnTo>
                      <a:pt x="990" y="0"/>
                    </a:lnTo>
                    <a:lnTo>
                      <a:pt x="990" y="5"/>
                    </a:lnTo>
                    <a:lnTo>
                      <a:pt x="975" y="5"/>
                    </a:lnTo>
                    <a:lnTo>
                      <a:pt x="975" y="0"/>
                    </a:lnTo>
                    <a:close/>
                    <a:moveTo>
                      <a:pt x="995" y="0"/>
                    </a:moveTo>
                    <a:lnTo>
                      <a:pt x="1010" y="0"/>
                    </a:lnTo>
                    <a:lnTo>
                      <a:pt x="1010" y="5"/>
                    </a:lnTo>
                    <a:lnTo>
                      <a:pt x="995" y="5"/>
                    </a:lnTo>
                    <a:lnTo>
                      <a:pt x="995" y="0"/>
                    </a:lnTo>
                    <a:close/>
                    <a:moveTo>
                      <a:pt x="1015" y="0"/>
                    </a:moveTo>
                    <a:lnTo>
                      <a:pt x="1030" y="0"/>
                    </a:lnTo>
                    <a:lnTo>
                      <a:pt x="1030" y="5"/>
                    </a:lnTo>
                    <a:lnTo>
                      <a:pt x="1015" y="5"/>
                    </a:lnTo>
                    <a:lnTo>
                      <a:pt x="1015" y="0"/>
                    </a:lnTo>
                    <a:close/>
                    <a:moveTo>
                      <a:pt x="1035" y="0"/>
                    </a:moveTo>
                    <a:lnTo>
                      <a:pt x="1049" y="0"/>
                    </a:lnTo>
                    <a:lnTo>
                      <a:pt x="1049" y="5"/>
                    </a:lnTo>
                    <a:lnTo>
                      <a:pt x="1035" y="5"/>
                    </a:lnTo>
                    <a:lnTo>
                      <a:pt x="1035" y="0"/>
                    </a:lnTo>
                    <a:close/>
                    <a:moveTo>
                      <a:pt x="1054" y="0"/>
                    </a:moveTo>
                    <a:lnTo>
                      <a:pt x="1069" y="0"/>
                    </a:lnTo>
                    <a:lnTo>
                      <a:pt x="1069" y="5"/>
                    </a:lnTo>
                    <a:lnTo>
                      <a:pt x="1054" y="5"/>
                    </a:lnTo>
                    <a:lnTo>
                      <a:pt x="1054" y="0"/>
                    </a:lnTo>
                    <a:close/>
                    <a:moveTo>
                      <a:pt x="1074" y="0"/>
                    </a:moveTo>
                    <a:lnTo>
                      <a:pt x="1089" y="0"/>
                    </a:lnTo>
                    <a:lnTo>
                      <a:pt x="1089" y="5"/>
                    </a:lnTo>
                    <a:lnTo>
                      <a:pt x="1074" y="5"/>
                    </a:lnTo>
                    <a:lnTo>
                      <a:pt x="1074" y="0"/>
                    </a:lnTo>
                    <a:close/>
                    <a:moveTo>
                      <a:pt x="1094" y="0"/>
                    </a:moveTo>
                    <a:lnTo>
                      <a:pt x="1109" y="0"/>
                    </a:lnTo>
                    <a:lnTo>
                      <a:pt x="1109" y="5"/>
                    </a:lnTo>
                    <a:lnTo>
                      <a:pt x="1094" y="5"/>
                    </a:lnTo>
                    <a:lnTo>
                      <a:pt x="1094" y="0"/>
                    </a:lnTo>
                    <a:close/>
                    <a:moveTo>
                      <a:pt x="1114" y="0"/>
                    </a:moveTo>
                    <a:lnTo>
                      <a:pt x="1129" y="0"/>
                    </a:lnTo>
                    <a:lnTo>
                      <a:pt x="1129" y="5"/>
                    </a:lnTo>
                    <a:lnTo>
                      <a:pt x="1114" y="5"/>
                    </a:lnTo>
                    <a:lnTo>
                      <a:pt x="1114" y="0"/>
                    </a:lnTo>
                    <a:close/>
                    <a:moveTo>
                      <a:pt x="1134" y="0"/>
                    </a:moveTo>
                    <a:lnTo>
                      <a:pt x="1149" y="0"/>
                    </a:lnTo>
                    <a:lnTo>
                      <a:pt x="1149" y="5"/>
                    </a:lnTo>
                    <a:lnTo>
                      <a:pt x="1134" y="5"/>
                    </a:lnTo>
                    <a:lnTo>
                      <a:pt x="1134" y="0"/>
                    </a:lnTo>
                    <a:close/>
                    <a:moveTo>
                      <a:pt x="1154" y="0"/>
                    </a:moveTo>
                    <a:lnTo>
                      <a:pt x="1169" y="0"/>
                    </a:lnTo>
                    <a:lnTo>
                      <a:pt x="1169" y="5"/>
                    </a:lnTo>
                    <a:lnTo>
                      <a:pt x="1154" y="5"/>
                    </a:lnTo>
                    <a:lnTo>
                      <a:pt x="1154" y="0"/>
                    </a:lnTo>
                    <a:close/>
                    <a:moveTo>
                      <a:pt x="1174" y="0"/>
                    </a:moveTo>
                    <a:lnTo>
                      <a:pt x="1189" y="0"/>
                    </a:lnTo>
                    <a:lnTo>
                      <a:pt x="1189" y="5"/>
                    </a:lnTo>
                    <a:lnTo>
                      <a:pt x="1174" y="5"/>
                    </a:lnTo>
                    <a:lnTo>
                      <a:pt x="1174" y="0"/>
                    </a:lnTo>
                    <a:close/>
                    <a:moveTo>
                      <a:pt x="1194" y="0"/>
                    </a:moveTo>
                    <a:lnTo>
                      <a:pt x="1209" y="0"/>
                    </a:lnTo>
                    <a:lnTo>
                      <a:pt x="1209" y="5"/>
                    </a:lnTo>
                    <a:lnTo>
                      <a:pt x="1194" y="5"/>
                    </a:lnTo>
                    <a:lnTo>
                      <a:pt x="1194" y="0"/>
                    </a:lnTo>
                    <a:close/>
                    <a:moveTo>
                      <a:pt x="1214" y="0"/>
                    </a:moveTo>
                    <a:lnTo>
                      <a:pt x="1229" y="0"/>
                    </a:lnTo>
                    <a:lnTo>
                      <a:pt x="1229" y="5"/>
                    </a:lnTo>
                    <a:lnTo>
                      <a:pt x="1214" y="5"/>
                    </a:lnTo>
                    <a:lnTo>
                      <a:pt x="1214" y="0"/>
                    </a:lnTo>
                    <a:close/>
                    <a:moveTo>
                      <a:pt x="1234" y="0"/>
                    </a:moveTo>
                    <a:lnTo>
                      <a:pt x="1249" y="0"/>
                    </a:lnTo>
                    <a:lnTo>
                      <a:pt x="1249" y="5"/>
                    </a:lnTo>
                    <a:lnTo>
                      <a:pt x="1234" y="5"/>
                    </a:lnTo>
                    <a:lnTo>
                      <a:pt x="1234" y="0"/>
                    </a:lnTo>
                    <a:close/>
                    <a:moveTo>
                      <a:pt x="1254" y="0"/>
                    </a:moveTo>
                    <a:lnTo>
                      <a:pt x="1268" y="0"/>
                    </a:lnTo>
                    <a:lnTo>
                      <a:pt x="1268" y="5"/>
                    </a:lnTo>
                    <a:lnTo>
                      <a:pt x="1254" y="5"/>
                    </a:lnTo>
                    <a:lnTo>
                      <a:pt x="1254" y="0"/>
                    </a:lnTo>
                    <a:close/>
                    <a:moveTo>
                      <a:pt x="1273" y="0"/>
                    </a:moveTo>
                    <a:lnTo>
                      <a:pt x="1288" y="0"/>
                    </a:lnTo>
                    <a:lnTo>
                      <a:pt x="1288" y="5"/>
                    </a:lnTo>
                    <a:lnTo>
                      <a:pt x="1273" y="5"/>
                    </a:lnTo>
                    <a:lnTo>
                      <a:pt x="1273" y="0"/>
                    </a:lnTo>
                    <a:close/>
                    <a:moveTo>
                      <a:pt x="1293" y="0"/>
                    </a:moveTo>
                    <a:lnTo>
                      <a:pt x="1308" y="0"/>
                    </a:lnTo>
                    <a:lnTo>
                      <a:pt x="1308" y="5"/>
                    </a:lnTo>
                    <a:lnTo>
                      <a:pt x="1293" y="5"/>
                    </a:lnTo>
                    <a:lnTo>
                      <a:pt x="1293" y="0"/>
                    </a:lnTo>
                    <a:close/>
                    <a:moveTo>
                      <a:pt x="1313" y="0"/>
                    </a:moveTo>
                    <a:lnTo>
                      <a:pt x="1328" y="0"/>
                    </a:lnTo>
                    <a:lnTo>
                      <a:pt x="1328" y="5"/>
                    </a:lnTo>
                    <a:lnTo>
                      <a:pt x="1313" y="5"/>
                    </a:lnTo>
                    <a:lnTo>
                      <a:pt x="1313" y="0"/>
                    </a:lnTo>
                    <a:close/>
                    <a:moveTo>
                      <a:pt x="1333" y="0"/>
                    </a:moveTo>
                    <a:lnTo>
                      <a:pt x="1348" y="0"/>
                    </a:lnTo>
                    <a:lnTo>
                      <a:pt x="1348" y="5"/>
                    </a:lnTo>
                    <a:lnTo>
                      <a:pt x="1333" y="5"/>
                    </a:lnTo>
                    <a:lnTo>
                      <a:pt x="1333" y="0"/>
                    </a:lnTo>
                    <a:close/>
                    <a:moveTo>
                      <a:pt x="1353" y="0"/>
                    </a:moveTo>
                    <a:lnTo>
                      <a:pt x="1368" y="0"/>
                    </a:lnTo>
                    <a:lnTo>
                      <a:pt x="1368" y="5"/>
                    </a:lnTo>
                    <a:lnTo>
                      <a:pt x="1353" y="5"/>
                    </a:lnTo>
                    <a:lnTo>
                      <a:pt x="1353" y="0"/>
                    </a:lnTo>
                    <a:close/>
                    <a:moveTo>
                      <a:pt x="1373" y="0"/>
                    </a:moveTo>
                    <a:lnTo>
                      <a:pt x="1388" y="0"/>
                    </a:lnTo>
                    <a:lnTo>
                      <a:pt x="1388" y="5"/>
                    </a:lnTo>
                    <a:lnTo>
                      <a:pt x="1373" y="5"/>
                    </a:lnTo>
                    <a:lnTo>
                      <a:pt x="1373" y="0"/>
                    </a:lnTo>
                    <a:close/>
                    <a:moveTo>
                      <a:pt x="1393" y="0"/>
                    </a:moveTo>
                    <a:lnTo>
                      <a:pt x="1408" y="0"/>
                    </a:lnTo>
                    <a:lnTo>
                      <a:pt x="1408" y="5"/>
                    </a:lnTo>
                    <a:lnTo>
                      <a:pt x="1393" y="5"/>
                    </a:lnTo>
                    <a:lnTo>
                      <a:pt x="1393" y="0"/>
                    </a:lnTo>
                    <a:close/>
                    <a:moveTo>
                      <a:pt x="1413" y="0"/>
                    </a:moveTo>
                    <a:lnTo>
                      <a:pt x="1428" y="0"/>
                    </a:lnTo>
                    <a:lnTo>
                      <a:pt x="1428" y="5"/>
                    </a:lnTo>
                    <a:lnTo>
                      <a:pt x="1413" y="5"/>
                    </a:lnTo>
                    <a:lnTo>
                      <a:pt x="1413" y="0"/>
                    </a:lnTo>
                    <a:close/>
                    <a:moveTo>
                      <a:pt x="1433" y="0"/>
                    </a:moveTo>
                    <a:lnTo>
                      <a:pt x="1448" y="0"/>
                    </a:lnTo>
                    <a:lnTo>
                      <a:pt x="1448" y="5"/>
                    </a:lnTo>
                    <a:lnTo>
                      <a:pt x="1433" y="5"/>
                    </a:lnTo>
                    <a:lnTo>
                      <a:pt x="1433" y="0"/>
                    </a:lnTo>
                    <a:close/>
                    <a:moveTo>
                      <a:pt x="1453" y="0"/>
                    </a:moveTo>
                    <a:lnTo>
                      <a:pt x="1467" y="0"/>
                    </a:lnTo>
                    <a:lnTo>
                      <a:pt x="1467" y="5"/>
                    </a:lnTo>
                    <a:lnTo>
                      <a:pt x="1453" y="5"/>
                    </a:lnTo>
                    <a:lnTo>
                      <a:pt x="1453" y="0"/>
                    </a:lnTo>
                    <a:close/>
                    <a:moveTo>
                      <a:pt x="1472" y="0"/>
                    </a:moveTo>
                    <a:lnTo>
                      <a:pt x="1487" y="0"/>
                    </a:lnTo>
                    <a:lnTo>
                      <a:pt x="1487" y="5"/>
                    </a:lnTo>
                    <a:lnTo>
                      <a:pt x="1472" y="5"/>
                    </a:lnTo>
                    <a:lnTo>
                      <a:pt x="1472" y="0"/>
                    </a:lnTo>
                    <a:close/>
                    <a:moveTo>
                      <a:pt x="1492" y="0"/>
                    </a:moveTo>
                    <a:lnTo>
                      <a:pt x="1507" y="0"/>
                    </a:lnTo>
                    <a:lnTo>
                      <a:pt x="1507" y="5"/>
                    </a:lnTo>
                    <a:lnTo>
                      <a:pt x="1492" y="5"/>
                    </a:lnTo>
                    <a:lnTo>
                      <a:pt x="1492" y="0"/>
                    </a:lnTo>
                    <a:close/>
                    <a:moveTo>
                      <a:pt x="1512" y="0"/>
                    </a:moveTo>
                    <a:lnTo>
                      <a:pt x="1527" y="0"/>
                    </a:lnTo>
                    <a:lnTo>
                      <a:pt x="1527" y="5"/>
                    </a:lnTo>
                    <a:lnTo>
                      <a:pt x="1512" y="5"/>
                    </a:lnTo>
                    <a:lnTo>
                      <a:pt x="1512" y="0"/>
                    </a:lnTo>
                    <a:close/>
                    <a:moveTo>
                      <a:pt x="1532" y="0"/>
                    </a:moveTo>
                    <a:lnTo>
                      <a:pt x="1547" y="0"/>
                    </a:lnTo>
                    <a:lnTo>
                      <a:pt x="1547" y="5"/>
                    </a:lnTo>
                    <a:lnTo>
                      <a:pt x="1532" y="5"/>
                    </a:lnTo>
                    <a:lnTo>
                      <a:pt x="1532" y="0"/>
                    </a:lnTo>
                    <a:close/>
                    <a:moveTo>
                      <a:pt x="1552" y="0"/>
                    </a:moveTo>
                    <a:lnTo>
                      <a:pt x="1567" y="0"/>
                    </a:lnTo>
                    <a:lnTo>
                      <a:pt x="1567" y="5"/>
                    </a:lnTo>
                    <a:lnTo>
                      <a:pt x="1552" y="5"/>
                    </a:lnTo>
                    <a:lnTo>
                      <a:pt x="1552" y="0"/>
                    </a:lnTo>
                    <a:close/>
                    <a:moveTo>
                      <a:pt x="1572" y="0"/>
                    </a:moveTo>
                    <a:lnTo>
                      <a:pt x="1587" y="0"/>
                    </a:lnTo>
                    <a:lnTo>
                      <a:pt x="1587" y="5"/>
                    </a:lnTo>
                    <a:lnTo>
                      <a:pt x="1572" y="5"/>
                    </a:lnTo>
                    <a:lnTo>
                      <a:pt x="1572" y="0"/>
                    </a:lnTo>
                    <a:close/>
                    <a:moveTo>
                      <a:pt x="1592" y="0"/>
                    </a:moveTo>
                    <a:lnTo>
                      <a:pt x="1607" y="0"/>
                    </a:lnTo>
                    <a:lnTo>
                      <a:pt x="1607" y="5"/>
                    </a:lnTo>
                    <a:lnTo>
                      <a:pt x="1592" y="5"/>
                    </a:lnTo>
                    <a:lnTo>
                      <a:pt x="1592" y="0"/>
                    </a:lnTo>
                    <a:close/>
                    <a:moveTo>
                      <a:pt x="1612" y="0"/>
                    </a:moveTo>
                    <a:lnTo>
                      <a:pt x="1627" y="0"/>
                    </a:lnTo>
                    <a:lnTo>
                      <a:pt x="1627" y="5"/>
                    </a:lnTo>
                    <a:lnTo>
                      <a:pt x="1612" y="5"/>
                    </a:lnTo>
                    <a:lnTo>
                      <a:pt x="1612" y="0"/>
                    </a:lnTo>
                    <a:close/>
                    <a:moveTo>
                      <a:pt x="1632" y="0"/>
                    </a:moveTo>
                    <a:lnTo>
                      <a:pt x="1647" y="0"/>
                    </a:lnTo>
                    <a:lnTo>
                      <a:pt x="1647" y="5"/>
                    </a:lnTo>
                    <a:lnTo>
                      <a:pt x="1632" y="5"/>
                    </a:lnTo>
                    <a:lnTo>
                      <a:pt x="1632" y="0"/>
                    </a:lnTo>
                    <a:close/>
                    <a:moveTo>
                      <a:pt x="1652" y="0"/>
                    </a:moveTo>
                    <a:lnTo>
                      <a:pt x="1667" y="0"/>
                    </a:lnTo>
                    <a:lnTo>
                      <a:pt x="1667" y="5"/>
                    </a:lnTo>
                    <a:lnTo>
                      <a:pt x="1652" y="5"/>
                    </a:lnTo>
                    <a:lnTo>
                      <a:pt x="1652" y="0"/>
                    </a:lnTo>
                    <a:close/>
                    <a:moveTo>
                      <a:pt x="1671" y="0"/>
                    </a:moveTo>
                    <a:lnTo>
                      <a:pt x="1686" y="0"/>
                    </a:lnTo>
                    <a:lnTo>
                      <a:pt x="1686" y="5"/>
                    </a:lnTo>
                    <a:lnTo>
                      <a:pt x="1671" y="5"/>
                    </a:lnTo>
                    <a:lnTo>
                      <a:pt x="1671" y="0"/>
                    </a:lnTo>
                    <a:close/>
                    <a:moveTo>
                      <a:pt x="1691" y="0"/>
                    </a:moveTo>
                    <a:lnTo>
                      <a:pt x="1706" y="0"/>
                    </a:lnTo>
                    <a:lnTo>
                      <a:pt x="1706" y="5"/>
                    </a:lnTo>
                    <a:lnTo>
                      <a:pt x="1691" y="5"/>
                    </a:lnTo>
                    <a:lnTo>
                      <a:pt x="1691" y="0"/>
                    </a:lnTo>
                    <a:close/>
                    <a:moveTo>
                      <a:pt x="1711" y="0"/>
                    </a:moveTo>
                    <a:lnTo>
                      <a:pt x="1726" y="0"/>
                    </a:lnTo>
                    <a:lnTo>
                      <a:pt x="1726" y="5"/>
                    </a:lnTo>
                    <a:lnTo>
                      <a:pt x="1711" y="5"/>
                    </a:lnTo>
                    <a:lnTo>
                      <a:pt x="1711" y="0"/>
                    </a:lnTo>
                    <a:close/>
                    <a:moveTo>
                      <a:pt x="1731" y="0"/>
                    </a:moveTo>
                    <a:lnTo>
                      <a:pt x="1746" y="0"/>
                    </a:lnTo>
                    <a:lnTo>
                      <a:pt x="1746" y="5"/>
                    </a:lnTo>
                    <a:lnTo>
                      <a:pt x="1731" y="5"/>
                    </a:lnTo>
                    <a:lnTo>
                      <a:pt x="1731" y="0"/>
                    </a:lnTo>
                    <a:close/>
                    <a:moveTo>
                      <a:pt x="1751" y="0"/>
                    </a:moveTo>
                    <a:lnTo>
                      <a:pt x="1766" y="0"/>
                    </a:lnTo>
                    <a:lnTo>
                      <a:pt x="1766" y="5"/>
                    </a:lnTo>
                    <a:lnTo>
                      <a:pt x="1751" y="5"/>
                    </a:lnTo>
                    <a:lnTo>
                      <a:pt x="1751" y="0"/>
                    </a:lnTo>
                    <a:close/>
                    <a:moveTo>
                      <a:pt x="1771" y="0"/>
                    </a:moveTo>
                    <a:lnTo>
                      <a:pt x="1786" y="0"/>
                    </a:lnTo>
                    <a:lnTo>
                      <a:pt x="1786" y="5"/>
                    </a:lnTo>
                    <a:lnTo>
                      <a:pt x="1771" y="5"/>
                    </a:lnTo>
                    <a:lnTo>
                      <a:pt x="1771" y="0"/>
                    </a:lnTo>
                    <a:close/>
                    <a:moveTo>
                      <a:pt x="1791" y="0"/>
                    </a:moveTo>
                    <a:lnTo>
                      <a:pt x="1806" y="0"/>
                    </a:lnTo>
                    <a:lnTo>
                      <a:pt x="1806" y="5"/>
                    </a:lnTo>
                    <a:lnTo>
                      <a:pt x="1791" y="5"/>
                    </a:lnTo>
                    <a:lnTo>
                      <a:pt x="1791" y="0"/>
                    </a:lnTo>
                    <a:close/>
                    <a:moveTo>
                      <a:pt x="1811" y="0"/>
                    </a:moveTo>
                    <a:lnTo>
                      <a:pt x="1826" y="0"/>
                    </a:lnTo>
                    <a:lnTo>
                      <a:pt x="1826" y="5"/>
                    </a:lnTo>
                    <a:lnTo>
                      <a:pt x="1811" y="5"/>
                    </a:lnTo>
                    <a:lnTo>
                      <a:pt x="1811" y="0"/>
                    </a:lnTo>
                    <a:close/>
                    <a:moveTo>
                      <a:pt x="1831" y="0"/>
                    </a:moveTo>
                    <a:lnTo>
                      <a:pt x="1846" y="0"/>
                    </a:lnTo>
                    <a:lnTo>
                      <a:pt x="1846" y="5"/>
                    </a:lnTo>
                    <a:lnTo>
                      <a:pt x="1831" y="5"/>
                    </a:lnTo>
                    <a:lnTo>
                      <a:pt x="1831" y="0"/>
                    </a:lnTo>
                    <a:close/>
                    <a:moveTo>
                      <a:pt x="1851" y="0"/>
                    </a:moveTo>
                    <a:lnTo>
                      <a:pt x="1866" y="0"/>
                    </a:lnTo>
                    <a:lnTo>
                      <a:pt x="1866" y="5"/>
                    </a:lnTo>
                    <a:lnTo>
                      <a:pt x="1851" y="5"/>
                    </a:lnTo>
                    <a:lnTo>
                      <a:pt x="1851" y="0"/>
                    </a:lnTo>
                    <a:close/>
                    <a:moveTo>
                      <a:pt x="1871" y="0"/>
                    </a:moveTo>
                    <a:lnTo>
                      <a:pt x="1885" y="0"/>
                    </a:lnTo>
                    <a:lnTo>
                      <a:pt x="1885" y="5"/>
                    </a:lnTo>
                    <a:lnTo>
                      <a:pt x="1871" y="5"/>
                    </a:lnTo>
                    <a:lnTo>
                      <a:pt x="1871" y="0"/>
                    </a:lnTo>
                    <a:close/>
                    <a:moveTo>
                      <a:pt x="1890" y="0"/>
                    </a:moveTo>
                    <a:lnTo>
                      <a:pt x="1905" y="0"/>
                    </a:lnTo>
                    <a:lnTo>
                      <a:pt x="1905" y="5"/>
                    </a:lnTo>
                    <a:lnTo>
                      <a:pt x="1890" y="5"/>
                    </a:lnTo>
                    <a:lnTo>
                      <a:pt x="1890" y="0"/>
                    </a:lnTo>
                    <a:close/>
                    <a:moveTo>
                      <a:pt x="1910" y="0"/>
                    </a:moveTo>
                    <a:lnTo>
                      <a:pt x="1925" y="0"/>
                    </a:lnTo>
                    <a:lnTo>
                      <a:pt x="1925" y="5"/>
                    </a:lnTo>
                    <a:lnTo>
                      <a:pt x="1910" y="5"/>
                    </a:lnTo>
                    <a:lnTo>
                      <a:pt x="1910" y="0"/>
                    </a:lnTo>
                    <a:close/>
                    <a:moveTo>
                      <a:pt x="1930" y="0"/>
                    </a:moveTo>
                    <a:lnTo>
                      <a:pt x="1945" y="0"/>
                    </a:lnTo>
                    <a:lnTo>
                      <a:pt x="1945" y="5"/>
                    </a:lnTo>
                    <a:lnTo>
                      <a:pt x="1930" y="5"/>
                    </a:lnTo>
                    <a:lnTo>
                      <a:pt x="1930" y="0"/>
                    </a:lnTo>
                    <a:close/>
                    <a:moveTo>
                      <a:pt x="1950" y="0"/>
                    </a:moveTo>
                    <a:lnTo>
                      <a:pt x="1965" y="0"/>
                    </a:lnTo>
                    <a:lnTo>
                      <a:pt x="1965" y="5"/>
                    </a:lnTo>
                    <a:lnTo>
                      <a:pt x="1950" y="5"/>
                    </a:lnTo>
                    <a:lnTo>
                      <a:pt x="1950" y="0"/>
                    </a:lnTo>
                    <a:close/>
                    <a:moveTo>
                      <a:pt x="1970" y="0"/>
                    </a:moveTo>
                    <a:lnTo>
                      <a:pt x="1985" y="0"/>
                    </a:lnTo>
                    <a:lnTo>
                      <a:pt x="1985" y="5"/>
                    </a:lnTo>
                    <a:lnTo>
                      <a:pt x="1970" y="5"/>
                    </a:lnTo>
                    <a:lnTo>
                      <a:pt x="1970" y="0"/>
                    </a:lnTo>
                    <a:close/>
                    <a:moveTo>
                      <a:pt x="1990" y="0"/>
                    </a:moveTo>
                    <a:lnTo>
                      <a:pt x="2005" y="0"/>
                    </a:lnTo>
                    <a:lnTo>
                      <a:pt x="2005" y="5"/>
                    </a:lnTo>
                    <a:lnTo>
                      <a:pt x="1990" y="5"/>
                    </a:lnTo>
                    <a:lnTo>
                      <a:pt x="1990" y="0"/>
                    </a:lnTo>
                    <a:close/>
                    <a:moveTo>
                      <a:pt x="2010" y="0"/>
                    </a:moveTo>
                    <a:lnTo>
                      <a:pt x="2025" y="0"/>
                    </a:lnTo>
                    <a:lnTo>
                      <a:pt x="2025" y="5"/>
                    </a:lnTo>
                    <a:lnTo>
                      <a:pt x="2010" y="5"/>
                    </a:lnTo>
                    <a:lnTo>
                      <a:pt x="2010" y="0"/>
                    </a:lnTo>
                    <a:close/>
                    <a:moveTo>
                      <a:pt x="2030" y="0"/>
                    </a:moveTo>
                    <a:lnTo>
                      <a:pt x="2045" y="0"/>
                    </a:lnTo>
                    <a:lnTo>
                      <a:pt x="2045" y="5"/>
                    </a:lnTo>
                    <a:lnTo>
                      <a:pt x="2030" y="5"/>
                    </a:lnTo>
                    <a:lnTo>
                      <a:pt x="2030" y="0"/>
                    </a:lnTo>
                    <a:close/>
                    <a:moveTo>
                      <a:pt x="2050" y="0"/>
                    </a:moveTo>
                    <a:lnTo>
                      <a:pt x="2065" y="0"/>
                    </a:lnTo>
                    <a:lnTo>
                      <a:pt x="2065" y="5"/>
                    </a:lnTo>
                    <a:lnTo>
                      <a:pt x="2050" y="5"/>
                    </a:lnTo>
                    <a:lnTo>
                      <a:pt x="2050" y="0"/>
                    </a:lnTo>
                    <a:close/>
                    <a:moveTo>
                      <a:pt x="2070" y="0"/>
                    </a:moveTo>
                    <a:lnTo>
                      <a:pt x="2084" y="0"/>
                    </a:lnTo>
                    <a:lnTo>
                      <a:pt x="2084" y="5"/>
                    </a:lnTo>
                    <a:lnTo>
                      <a:pt x="2070" y="5"/>
                    </a:lnTo>
                    <a:lnTo>
                      <a:pt x="2070" y="0"/>
                    </a:lnTo>
                    <a:close/>
                    <a:moveTo>
                      <a:pt x="2089" y="0"/>
                    </a:moveTo>
                    <a:lnTo>
                      <a:pt x="2104" y="0"/>
                    </a:lnTo>
                    <a:lnTo>
                      <a:pt x="2104" y="5"/>
                    </a:lnTo>
                    <a:lnTo>
                      <a:pt x="2089" y="5"/>
                    </a:lnTo>
                    <a:lnTo>
                      <a:pt x="2089" y="0"/>
                    </a:lnTo>
                    <a:close/>
                    <a:moveTo>
                      <a:pt x="2109" y="0"/>
                    </a:moveTo>
                    <a:lnTo>
                      <a:pt x="2124" y="0"/>
                    </a:lnTo>
                    <a:lnTo>
                      <a:pt x="2124" y="5"/>
                    </a:lnTo>
                    <a:lnTo>
                      <a:pt x="2109" y="5"/>
                    </a:lnTo>
                    <a:lnTo>
                      <a:pt x="2109" y="0"/>
                    </a:lnTo>
                    <a:close/>
                    <a:moveTo>
                      <a:pt x="2129" y="0"/>
                    </a:moveTo>
                    <a:lnTo>
                      <a:pt x="2144" y="0"/>
                    </a:lnTo>
                    <a:lnTo>
                      <a:pt x="2144" y="5"/>
                    </a:lnTo>
                    <a:lnTo>
                      <a:pt x="2129" y="5"/>
                    </a:lnTo>
                    <a:lnTo>
                      <a:pt x="2129" y="0"/>
                    </a:lnTo>
                    <a:close/>
                    <a:moveTo>
                      <a:pt x="2149" y="0"/>
                    </a:moveTo>
                    <a:lnTo>
                      <a:pt x="2164" y="0"/>
                    </a:lnTo>
                    <a:lnTo>
                      <a:pt x="2164" y="5"/>
                    </a:lnTo>
                    <a:lnTo>
                      <a:pt x="2149" y="5"/>
                    </a:lnTo>
                    <a:lnTo>
                      <a:pt x="2149" y="0"/>
                    </a:lnTo>
                    <a:close/>
                    <a:moveTo>
                      <a:pt x="2169" y="0"/>
                    </a:moveTo>
                    <a:lnTo>
                      <a:pt x="2184" y="0"/>
                    </a:lnTo>
                    <a:lnTo>
                      <a:pt x="2184" y="5"/>
                    </a:lnTo>
                    <a:lnTo>
                      <a:pt x="2169" y="5"/>
                    </a:lnTo>
                    <a:lnTo>
                      <a:pt x="2169" y="0"/>
                    </a:lnTo>
                    <a:close/>
                    <a:moveTo>
                      <a:pt x="2189" y="0"/>
                    </a:moveTo>
                    <a:lnTo>
                      <a:pt x="2204" y="0"/>
                    </a:lnTo>
                    <a:lnTo>
                      <a:pt x="2204" y="5"/>
                    </a:lnTo>
                    <a:lnTo>
                      <a:pt x="2189" y="5"/>
                    </a:lnTo>
                    <a:lnTo>
                      <a:pt x="2189" y="0"/>
                    </a:lnTo>
                    <a:close/>
                    <a:moveTo>
                      <a:pt x="2209" y="0"/>
                    </a:moveTo>
                    <a:lnTo>
                      <a:pt x="2224" y="0"/>
                    </a:lnTo>
                    <a:lnTo>
                      <a:pt x="2224" y="5"/>
                    </a:lnTo>
                    <a:lnTo>
                      <a:pt x="2209" y="5"/>
                    </a:lnTo>
                    <a:lnTo>
                      <a:pt x="2209" y="0"/>
                    </a:lnTo>
                    <a:close/>
                    <a:moveTo>
                      <a:pt x="2229" y="0"/>
                    </a:moveTo>
                    <a:lnTo>
                      <a:pt x="2244" y="0"/>
                    </a:lnTo>
                    <a:lnTo>
                      <a:pt x="2244" y="5"/>
                    </a:lnTo>
                    <a:lnTo>
                      <a:pt x="2229" y="5"/>
                    </a:lnTo>
                    <a:lnTo>
                      <a:pt x="2229" y="0"/>
                    </a:lnTo>
                    <a:close/>
                    <a:moveTo>
                      <a:pt x="2249" y="0"/>
                    </a:moveTo>
                    <a:lnTo>
                      <a:pt x="2264" y="0"/>
                    </a:lnTo>
                    <a:lnTo>
                      <a:pt x="2264" y="5"/>
                    </a:lnTo>
                    <a:lnTo>
                      <a:pt x="2249" y="5"/>
                    </a:lnTo>
                    <a:lnTo>
                      <a:pt x="2249" y="0"/>
                    </a:lnTo>
                    <a:close/>
                    <a:moveTo>
                      <a:pt x="2269" y="0"/>
                    </a:moveTo>
                    <a:lnTo>
                      <a:pt x="2284" y="0"/>
                    </a:lnTo>
                    <a:lnTo>
                      <a:pt x="2284" y="5"/>
                    </a:lnTo>
                    <a:lnTo>
                      <a:pt x="2269" y="5"/>
                    </a:lnTo>
                    <a:lnTo>
                      <a:pt x="2269" y="0"/>
                    </a:lnTo>
                    <a:close/>
                    <a:moveTo>
                      <a:pt x="2288" y="0"/>
                    </a:moveTo>
                    <a:lnTo>
                      <a:pt x="2303" y="0"/>
                    </a:lnTo>
                    <a:lnTo>
                      <a:pt x="2303" y="5"/>
                    </a:lnTo>
                    <a:lnTo>
                      <a:pt x="2288" y="5"/>
                    </a:lnTo>
                    <a:lnTo>
                      <a:pt x="2288" y="0"/>
                    </a:lnTo>
                    <a:close/>
                    <a:moveTo>
                      <a:pt x="2308" y="0"/>
                    </a:moveTo>
                    <a:lnTo>
                      <a:pt x="2323" y="0"/>
                    </a:lnTo>
                    <a:lnTo>
                      <a:pt x="2323" y="5"/>
                    </a:lnTo>
                    <a:lnTo>
                      <a:pt x="2308" y="5"/>
                    </a:lnTo>
                    <a:lnTo>
                      <a:pt x="2308" y="0"/>
                    </a:lnTo>
                    <a:close/>
                    <a:moveTo>
                      <a:pt x="2328" y="0"/>
                    </a:moveTo>
                    <a:lnTo>
                      <a:pt x="2343" y="0"/>
                    </a:lnTo>
                    <a:lnTo>
                      <a:pt x="2343" y="5"/>
                    </a:lnTo>
                    <a:lnTo>
                      <a:pt x="2328" y="5"/>
                    </a:lnTo>
                    <a:lnTo>
                      <a:pt x="2328" y="0"/>
                    </a:lnTo>
                    <a:close/>
                    <a:moveTo>
                      <a:pt x="2348" y="0"/>
                    </a:moveTo>
                    <a:lnTo>
                      <a:pt x="2363" y="0"/>
                    </a:lnTo>
                    <a:lnTo>
                      <a:pt x="2363" y="5"/>
                    </a:lnTo>
                    <a:lnTo>
                      <a:pt x="2348" y="5"/>
                    </a:lnTo>
                    <a:lnTo>
                      <a:pt x="2348" y="0"/>
                    </a:lnTo>
                    <a:close/>
                    <a:moveTo>
                      <a:pt x="2368" y="0"/>
                    </a:moveTo>
                    <a:lnTo>
                      <a:pt x="2383" y="0"/>
                    </a:lnTo>
                    <a:lnTo>
                      <a:pt x="2383" y="5"/>
                    </a:lnTo>
                    <a:lnTo>
                      <a:pt x="2368" y="5"/>
                    </a:lnTo>
                    <a:lnTo>
                      <a:pt x="2368" y="0"/>
                    </a:lnTo>
                    <a:close/>
                    <a:moveTo>
                      <a:pt x="2388" y="0"/>
                    </a:moveTo>
                    <a:lnTo>
                      <a:pt x="2403" y="0"/>
                    </a:lnTo>
                    <a:lnTo>
                      <a:pt x="2403" y="5"/>
                    </a:lnTo>
                    <a:lnTo>
                      <a:pt x="2388" y="5"/>
                    </a:lnTo>
                    <a:lnTo>
                      <a:pt x="2388" y="0"/>
                    </a:lnTo>
                    <a:close/>
                    <a:moveTo>
                      <a:pt x="2408" y="0"/>
                    </a:moveTo>
                    <a:lnTo>
                      <a:pt x="2423" y="0"/>
                    </a:lnTo>
                    <a:lnTo>
                      <a:pt x="2423" y="5"/>
                    </a:lnTo>
                    <a:lnTo>
                      <a:pt x="2408" y="5"/>
                    </a:lnTo>
                    <a:lnTo>
                      <a:pt x="2408" y="0"/>
                    </a:lnTo>
                    <a:close/>
                    <a:moveTo>
                      <a:pt x="2428" y="0"/>
                    </a:moveTo>
                    <a:lnTo>
                      <a:pt x="2443" y="0"/>
                    </a:lnTo>
                    <a:lnTo>
                      <a:pt x="2443" y="5"/>
                    </a:lnTo>
                    <a:lnTo>
                      <a:pt x="2428" y="5"/>
                    </a:lnTo>
                    <a:lnTo>
                      <a:pt x="2428" y="0"/>
                    </a:lnTo>
                    <a:close/>
                    <a:moveTo>
                      <a:pt x="2448" y="0"/>
                    </a:moveTo>
                    <a:lnTo>
                      <a:pt x="2463" y="0"/>
                    </a:lnTo>
                    <a:lnTo>
                      <a:pt x="2463" y="5"/>
                    </a:lnTo>
                    <a:lnTo>
                      <a:pt x="2448" y="5"/>
                    </a:lnTo>
                    <a:lnTo>
                      <a:pt x="2448" y="0"/>
                    </a:lnTo>
                    <a:close/>
                    <a:moveTo>
                      <a:pt x="2468" y="0"/>
                    </a:moveTo>
                    <a:lnTo>
                      <a:pt x="2483" y="0"/>
                    </a:lnTo>
                    <a:lnTo>
                      <a:pt x="2483" y="5"/>
                    </a:lnTo>
                    <a:lnTo>
                      <a:pt x="2468" y="5"/>
                    </a:lnTo>
                    <a:lnTo>
                      <a:pt x="2468" y="0"/>
                    </a:lnTo>
                    <a:close/>
                    <a:moveTo>
                      <a:pt x="2488" y="0"/>
                    </a:moveTo>
                    <a:lnTo>
                      <a:pt x="2502" y="0"/>
                    </a:lnTo>
                    <a:lnTo>
                      <a:pt x="2502" y="5"/>
                    </a:lnTo>
                    <a:lnTo>
                      <a:pt x="2488" y="5"/>
                    </a:lnTo>
                    <a:lnTo>
                      <a:pt x="2488" y="0"/>
                    </a:lnTo>
                    <a:close/>
                    <a:moveTo>
                      <a:pt x="2507" y="0"/>
                    </a:moveTo>
                    <a:lnTo>
                      <a:pt x="2522" y="0"/>
                    </a:lnTo>
                    <a:lnTo>
                      <a:pt x="2522" y="5"/>
                    </a:lnTo>
                    <a:lnTo>
                      <a:pt x="2507" y="5"/>
                    </a:lnTo>
                    <a:lnTo>
                      <a:pt x="2507" y="0"/>
                    </a:lnTo>
                    <a:close/>
                    <a:moveTo>
                      <a:pt x="2527" y="0"/>
                    </a:moveTo>
                    <a:lnTo>
                      <a:pt x="2542" y="0"/>
                    </a:lnTo>
                    <a:lnTo>
                      <a:pt x="2542" y="5"/>
                    </a:lnTo>
                    <a:lnTo>
                      <a:pt x="2527" y="5"/>
                    </a:lnTo>
                    <a:lnTo>
                      <a:pt x="2527" y="0"/>
                    </a:lnTo>
                    <a:close/>
                    <a:moveTo>
                      <a:pt x="2547" y="0"/>
                    </a:moveTo>
                    <a:lnTo>
                      <a:pt x="2562" y="0"/>
                    </a:lnTo>
                    <a:lnTo>
                      <a:pt x="2562" y="5"/>
                    </a:lnTo>
                    <a:lnTo>
                      <a:pt x="2547" y="5"/>
                    </a:lnTo>
                    <a:lnTo>
                      <a:pt x="2547" y="0"/>
                    </a:lnTo>
                    <a:close/>
                    <a:moveTo>
                      <a:pt x="2567" y="0"/>
                    </a:moveTo>
                    <a:lnTo>
                      <a:pt x="2582" y="0"/>
                    </a:lnTo>
                    <a:lnTo>
                      <a:pt x="2582" y="5"/>
                    </a:lnTo>
                    <a:lnTo>
                      <a:pt x="2567" y="5"/>
                    </a:lnTo>
                    <a:lnTo>
                      <a:pt x="2567" y="0"/>
                    </a:lnTo>
                    <a:close/>
                    <a:moveTo>
                      <a:pt x="2587" y="0"/>
                    </a:moveTo>
                    <a:lnTo>
                      <a:pt x="2602" y="0"/>
                    </a:lnTo>
                    <a:lnTo>
                      <a:pt x="2602" y="5"/>
                    </a:lnTo>
                    <a:lnTo>
                      <a:pt x="2587" y="5"/>
                    </a:lnTo>
                    <a:lnTo>
                      <a:pt x="2587" y="0"/>
                    </a:lnTo>
                    <a:close/>
                    <a:moveTo>
                      <a:pt x="2607" y="0"/>
                    </a:moveTo>
                    <a:lnTo>
                      <a:pt x="2622" y="0"/>
                    </a:lnTo>
                    <a:lnTo>
                      <a:pt x="2622" y="5"/>
                    </a:lnTo>
                    <a:lnTo>
                      <a:pt x="2607" y="5"/>
                    </a:lnTo>
                    <a:lnTo>
                      <a:pt x="2607" y="0"/>
                    </a:lnTo>
                    <a:close/>
                    <a:moveTo>
                      <a:pt x="2627" y="0"/>
                    </a:moveTo>
                    <a:lnTo>
                      <a:pt x="2642" y="0"/>
                    </a:lnTo>
                    <a:lnTo>
                      <a:pt x="2642" y="5"/>
                    </a:lnTo>
                    <a:lnTo>
                      <a:pt x="2627" y="5"/>
                    </a:lnTo>
                    <a:lnTo>
                      <a:pt x="2627" y="0"/>
                    </a:lnTo>
                    <a:close/>
                    <a:moveTo>
                      <a:pt x="2647" y="0"/>
                    </a:moveTo>
                    <a:lnTo>
                      <a:pt x="2662" y="0"/>
                    </a:lnTo>
                    <a:lnTo>
                      <a:pt x="2662" y="5"/>
                    </a:lnTo>
                    <a:lnTo>
                      <a:pt x="2647" y="5"/>
                    </a:lnTo>
                    <a:lnTo>
                      <a:pt x="2647" y="0"/>
                    </a:lnTo>
                    <a:close/>
                    <a:moveTo>
                      <a:pt x="2667" y="0"/>
                    </a:moveTo>
                    <a:lnTo>
                      <a:pt x="2682" y="0"/>
                    </a:lnTo>
                    <a:lnTo>
                      <a:pt x="2682" y="5"/>
                    </a:lnTo>
                    <a:lnTo>
                      <a:pt x="2667" y="5"/>
                    </a:lnTo>
                    <a:lnTo>
                      <a:pt x="2667" y="0"/>
                    </a:lnTo>
                    <a:close/>
                    <a:moveTo>
                      <a:pt x="2687" y="0"/>
                    </a:moveTo>
                    <a:lnTo>
                      <a:pt x="2701" y="0"/>
                    </a:lnTo>
                    <a:lnTo>
                      <a:pt x="2701" y="5"/>
                    </a:lnTo>
                    <a:lnTo>
                      <a:pt x="2687" y="5"/>
                    </a:lnTo>
                    <a:lnTo>
                      <a:pt x="2687" y="0"/>
                    </a:lnTo>
                    <a:close/>
                    <a:moveTo>
                      <a:pt x="2706" y="0"/>
                    </a:moveTo>
                    <a:lnTo>
                      <a:pt x="2721" y="0"/>
                    </a:lnTo>
                    <a:lnTo>
                      <a:pt x="2721" y="5"/>
                    </a:lnTo>
                    <a:lnTo>
                      <a:pt x="2706" y="5"/>
                    </a:lnTo>
                    <a:lnTo>
                      <a:pt x="2706" y="0"/>
                    </a:lnTo>
                    <a:close/>
                    <a:moveTo>
                      <a:pt x="2726" y="0"/>
                    </a:moveTo>
                    <a:lnTo>
                      <a:pt x="2741" y="0"/>
                    </a:lnTo>
                    <a:lnTo>
                      <a:pt x="2741" y="5"/>
                    </a:lnTo>
                    <a:lnTo>
                      <a:pt x="2726" y="5"/>
                    </a:lnTo>
                    <a:lnTo>
                      <a:pt x="2726" y="0"/>
                    </a:lnTo>
                    <a:close/>
                    <a:moveTo>
                      <a:pt x="2746" y="0"/>
                    </a:moveTo>
                    <a:lnTo>
                      <a:pt x="2761" y="0"/>
                    </a:lnTo>
                    <a:lnTo>
                      <a:pt x="2761" y="5"/>
                    </a:lnTo>
                    <a:lnTo>
                      <a:pt x="2746" y="5"/>
                    </a:lnTo>
                    <a:lnTo>
                      <a:pt x="2746" y="0"/>
                    </a:lnTo>
                    <a:close/>
                    <a:moveTo>
                      <a:pt x="2766" y="0"/>
                    </a:moveTo>
                    <a:lnTo>
                      <a:pt x="2781" y="0"/>
                    </a:lnTo>
                    <a:lnTo>
                      <a:pt x="2781" y="5"/>
                    </a:lnTo>
                    <a:lnTo>
                      <a:pt x="2766" y="5"/>
                    </a:lnTo>
                    <a:lnTo>
                      <a:pt x="2766" y="0"/>
                    </a:lnTo>
                    <a:close/>
                    <a:moveTo>
                      <a:pt x="2786" y="0"/>
                    </a:moveTo>
                    <a:lnTo>
                      <a:pt x="2801" y="0"/>
                    </a:lnTo>
                    <a:lnTo>
                      <a:pt x="2801" y="5"/>
                    </a:lnTo>
                    <a:lnTo>
                      <a:pt x="2786" y="5"/>
                    </a:lnTo>
                    <a:lnTo>
                      <a:pt x="2786" y="0"/>
                    </a:lnTo>
                    <a:close/>
                    <a:moveTo>
                      <a:pt x="2806" y="0"/>
                    </a:moveTo>
                    <a:lnTo>
                      <a:pt x="2821" y="0"/>
                    </a:lnTo>
                    <a:lnTo>
                      <a:pt x="2821" y="5"/>
                    </a:lnTo>
                    <a:lnTo>
                      <a:pt x="2806" y="5"/>
                    </a:lnTo>
                    <a:lnTo>
                      <a:pt x="2806" y="0"/>
                    </a:lnTo>
                    <a:close/>
                    <a:moveTo>
                      <a:pt x="2826" y="0"/>
                    </a:moveTo>
                    <a:lnTo>
                      <a:pt x="2841" y="0"/>
                    </a:lnTo>
                    <a:lnTo>
                      <a:pt x="2841" y="5"/>
                    </a:lnTo>
                    <a:lnTo>
                      <a:pt x="2826" y="5"/>
                    </a:lnTo>
                    <a:lnTo>
                      <a:pt x="2826" y="0"/>
                    </a:lnTo>
                    <a:close/>
                    <a:moveTo>
                      <a:pt x="2846" y="0"/>
                    </a:moveTo>
                    <a:lnTo>
                      <a:pt x="2861" y="0"/>
                    </a:lnTo>
                    <a:lnTo>
                      <a:pt x="2861" y="5"/>
                    </a:lnTo>
                    <a:lnTo>
                      <a:pt x="2846" y="5"/>
                    </a:lnTo>
                    <a:lnTo>
                      <a:pt x="2846" y="0"/>
                    </a:lnTo>
                    <a:close/>
                    <a:moveTo>
                      <a:pt x="2866" y="0"/>
                    </a:moveTo>
                    <a:lnTo>
                      <a:pt x="2881" y="0"/>
                    </a:lnTo>
                    <a:lnTo>
                      <a:pt x="2881" y="5"/>
                    </a:lnTo>
                    <a:lnTo>
                      <a:pt x="2866" y="5"/>
                    </a:lnTo>
                    <a:lnTo>
                      <a:pt x="2866" y="0"/>
                    </a:lnTo>
                    <a:close/>
                    <a:moveTo>
                      <a:pt x="2886" y="0"/>
                    </a:moveTo>
                    <a:lnTo>
                      <a:pt x="2901" y="0"/>
                    </a:lnTo>
                    <a:lnTo>
                      <a:pt x="2901" y="5"/>
                    </a:lnTo>
                    <a:lnTo>
                      <a:pt x="2886" y="5"/>
                    </a:lnTo>
                    <a:lnTo>
                      <a:pt x="2886" y="0"/>
                    </a:lnTo>
                    <a:close/>
                    <a:moveTo>
                      <a:pt x="2905" y="0"/>
                    </a:moveTo>
                    <a:lnTo>
                      <a:pt x="2920" y="0"/>
                    </a:lnTo>
                    <a:lnTo>
                      <a:pt x="2920" y="5"/>
                    </a:lnTo>
                    <a:lnTo>
                      <a:pt x="2905" y="5"/>
                    </a:lnTo>
                    <a:lnTo>
                      <a:pt x="2905" y="0"/>
                    </a:lnTo>
                    <a:close/>
                    <a:moveTo>
                      <a:pt x="2925" y="0"/>
                    </a:moveTo>
                    <a:lnTo>
                      <a:pt x="2940" y="0"/>
                    </a:lnTo>
                    <a:lnTo>
                      <a:pt x="2940" y="5"/>
                    </a:lnTo>
                    <a:lnTo>
                      <a:pt x="2925" y="5"/>
                    </a:lnTo>
                    <a:lnTo>
                      <a:pt x="2925" y="0"/>
                    </a:lnTo>
                    <a:close/>
                    <a:moveTo>
                      <a:pt x="2945" y="0"/>
                    </a:moveTo>
                    <a:lnTo>
                      <a:pt x="2960" y="0"/>
                    </a:lnTo>
                    <a:lnTo>
                      <a:pt x="2960" y="5"/>
                    </a:lnTo>
                    <a:lnTo>
                      <a:pt x="2945" y="5"/>
                    </a:lnTo>
                    <a:lnTo>
                      <a:pt x="2945" y="0"/>
                    </a:lnTo>
                    <a:close/>
                    <a:moveTo>
                      <a:pt x="2965" y="0"/>
                    </a:moveTo>
                    <a:lnTo>
                      <a:pt x="2980" y="0"/>
                    </a:lnTo>
                    <a:lnTo>
                      <a:pt x="2980" y="5"/>
                    </a:lnTo>
                    <a:lnTo>
                      <a:pt x="2965" y="5"/>
                    </a:lnTo>
                    <a:lnTo>
                      <a:pt x="2965" y="0"/>
                    </a:lnTo>
                    <a:close/>
                    <a:moveTo>
                      <a:pt x="2985" y="0"/>
                    </a:moveTo>
                    <a:lnTo>
                      <a:pt x="3000" y="0"/>
                    </a:lnTo>
                    <a:lnTo>
                      <a:pt x="3000" y="5"/>
                    </a:lnTo>
                    <a:lnTo>
                      <a:pt x="2985" y="5"/>
                    </a:lnTo>
                    <a:lnTo>
                      <a:pt x="2985" y="0"/>
                    </a:lnTo>
                    <a:close/>
                    <a:moveTo>
                      <a:pt x="3005" y="0"/>
                    </a:moveTo>
                    <a:lnTo>
                      <a:pt x="3020" y="0"/>
                    </a:lnTo>
                    <a:lnTo>
                      <a:pt x="3020" y="5"/>
                    </a:lnTo>
                    <a:lnTo>
                      <a:pt x="3005" y="5"/>
                    </a:lnTo>
                    <a:lnTo>
                      <a:pt x="3005" y="0"/>
                    </a:lnTo>
                    <a:close/>
                    <a:moveTo>
                      <a:pt x="3025" y="0"/>
                    </a:moveTo>
                    <a:lnTo>
                      <a:pt x="3040" y="0"/>
                    </a:lnTo>
                    <a:lnTo>
                      <a:pt x="3040" y="5"/>
                    </a:lnTo>
                    <a:lnTo>
                      <a:pt x="3025" y="5"/>
                    </a:lnTo>
                    <a:lnTo>
                      <a:pt x="3025" y="0"/>
                    </a:lnTo>
                    <a:close/>
                    <a:moveTo>
                      <a:pt x="3045" y="0"/>
                    </a:moveTo>
                    <a:lnTo>
                      <a:pt x="3060" y="0"/>
                    </a:lnTo>
                    <a:lnTo>
                      <a:pt x="3060" y="5"/>
                    </a:lnTo>
                    <a:lnTo>
                      <a:pt x="3045" y="5"/>
                    </a:lnTo>
                    <a:lnTo>
                      <a:pt x="3045" y="0"/>
                    </a:lnTo>
                    <a:close/>
                    <a:moveTo>
                      <a:pt x="3065" y="0"/>
                    </a:moveTo>
                    <a:lnTo>
                      <a:pt x="3080" y="0"/>
                    </a:lnTo>
                    <a:lnTo>
                      <a:pt x="3080" y="5"/>
                    </a:lnTo>
                    <a:lnTo>
                      <a:pt x="3065" y="5"/>
                    </a:lnTo>
                    <a:lnTo>
                      <a:pt x="3065" y="0"/>
                    </a:lnTo>
                    <a:close/>
                    <a:moveTo>
                      <a:pt x="3085" y="0"/>
                    </a:moveTo>
                    <a:lnTo>
                      <a:pt x="3100" y="0"/>
                    </a:lnTo>
                    <a:lnTo>
                      <a:pt x="3100" y="5"/>
                    </a:lnTo>
                    <a:lnTo>
                      <a:pt x="3085" y="5"/>
                    </a:lnTo>
                    <a:lnTo>
                      <a:pt x="3085" y="0"/>
                    </a:lnTo>
                    <a:close/>
                    <a:moveTo>
                      <a:pt x="3105" y="0"/>
                    </a:moveTo>
                    <a:lnTo>
                      <a:pt x="3119" y="0"/>
                    </a:lnTo>
                    <a:lnTo>
                      <a:pt x="3119" y="5"/>
                    </a:lnTo>
                    <a:lnTo>
                      <a:pt x="3105" y="5"/>
                    </a:lnTo>
                    <a:lnTo>
                      <a:pt x="3105" y="0"/>
                    </a:lnTo>
                    <a:close/>
                    <a:moveTo>
                      <a:pt x="3124" y="0"/>
                    </a:moveTo>
                    <a:lnTo>
                      <a:pt x="3139" y="0"/>
                    </a:lnTo>
                    <a:lnTo>
                      <a:pt x="3139" y="5"/>
                    </a:lnTo>
                    <a:lnTo>
                      <a:pt x="3124" y="5"/>
                    </a:lnTo>
                    <a:lnTo>
                      <a:pt x="3124" y="0"/>
                    </a:lnTo>
                    <a:close/>
                    <a:moveTo>
                      <a:pt x="3144" y="0"/>
                    </a:moveTo>
                    <a:lnTo>
                      <a:pt x="3159" y="0"/>
                    </a:lnTo>
                    <a:lnTo>
                      <a:pt x="3159" y="5"/>
                    </a:lnTo>
                    <a:lnTo>
                      <a:pt x="3144" y="5"/>
                    </a:lnTo>
                    <a:lnTo>
                      <a:pt x="3144" y="0"/>
                    </a:lnTo>
                    <a:close/>
                    <a:moveTo>
                      <a:pt x="3164" y="0"/>
                    </a:moveTo>
                    <a:lnTo>
                      <a:pt x="3179" y="0"/>
                    </a:lnTo>
                    <a:lnTo>
                      <a:pt x="3179" y="5"/>
                    </a:lnTo>
                    <a:lnTo>
                      <a:pt x="3164" y="5"/>
                    </a:lnTo>
                    <a:lnTo>
                      <a:pt x="3164" y="0"/>
                    </a:lnTo>
                    <a:close/>
                    <a:moveTo>
                      <a:pt x="3184" y="0"/>
                    </a:moveTo>
                    <a:lnTo>
                      <a:pt x="3199" y="0"/>
                    </a:lnTo>
                    <a:lnTo>
                      <a:pt x="3199" y="5"/>
                    </a:lnTo>
                    <a:lnTo>
                      <a:pt x="3184" y="5"/>
                    </a:lnTo>
                    <a:lnTo>
                      <a:pt x="3184" y="0"/>
                    </a:lnTo>
                    <a:close/>
                    <a:moveTo>
                      <a:pt x="3204" y="0"/>
                    </a:moveTo>
                    <a:lnTo>
                      <a:pt x="3219" y="0"/>
                    </a:lnTo>
                    <a:lnTo>
                      <a:pt x="3219" y="5"/>
                    </a:lnTo>
                    <a:lnTo>
                      <a:pt x="3204" y="5"/>
                    </a:lnTo>
                    <a:lnTo>
                      <a:pt x="3204" y="0"/>
                    </a:lnTo>
                    <a:close/>
                    <a:moveTo>
                      <a:pt x="3224" y="0"/>
                    </a:moveTo>
                    <a:lnTo>
                      <a:pt x="3239" y="0"/>
                    </a:lnTo>
                    <a:lnTo>
                      <a:pt x="3239" y="5"/>
                    </a:lnTo>
                    <a:lnTo>
                      <a:pt x="3224" y="5"/>
                    </a:lnTo>
                    <a:lnTo>
                      <a:pt x="3224" y="0"/>
                    </a:lnTo>
                    <a:close/>
                    <a:moveTo>
                      <a:pt x="3244" y="0"/>
                    </a:moveTo>
                    <a:lnTo>
                      <a:pt x="3259" y="0"/>
                    </a:lnTo>
                    <a:lnTo>
                      <a:pt x="3259" y="5"/>
                    </a:lnTo>
                    <a:lnTo>
                      <a:pt x="3244" y="5"/>
                    </a:lnTo>
                    <a:lnTo>
                      <a:pt x="3244" y="0"/>
                    </a:lnTo>
                    <a:close/>
                    <a:moveTo>
                      <a:pt x="3264" y="0"/>
                    </a:moveTo>
                    <a:lnTo>
                      <a:pt x="3279" y="0"/>
                    </a:lnTo>
                    <a:lnTo>
                      <a:pt x="3279" y="5"/>
                    </a:lnTo>
                    <a:lnTo>
                      <a:pt x="3264" y="5"/>
                    </a:lnTo>
                    <a:lnTo>
                      <a:pt x="3264" y="0"/>
                    </a:lnTo>
                    <a:close/>
                    <a:moveTo>
                      <a:pt x="3284" y="0"/>
                    </a:moveTo>
                    <a:lnTo>
                      <a:pt x="3299" y="0"/>
                    </a:lnTo>
                    <a:lnTo>
                      <a:pt x="3299" y="5"/>
                    </a:lnTo>
                    <a:lnTo>
                      <a:pt x="3284" y="5"/>
                    </a:lnTo>
                    <a:lnTo>
                      <a:pt x="3284" y="0"/>
                    </a:lnTo>
                    <a:close/>
                    <a:moveTo>
                      <a:pt x="3304" y="0"/>
                    </a:moveTo>
                    <a:lnTo>
                      <a:pt x="3318" y="0"/>
                    </a:lnTo>
                    <a:lnTo>
                      <a:pt x="3318" y="5"/>
                    </a:lnTo>
                    <a:lnTo>
                      <a:pt x="3304" y="5"/>
                    </a:lnTo>
                    <a:lnTo>
                      <a:pt x="3304" y="0"/>
                    </a:lnTo>
                    <a:close/>
                    <a:moveTo>
                      <a:pt x="3323" y="0"/>
                    </a:moveTo>
                    <a:lnTo>
                      <a:pt x="3331" y="0"/>
                    </a:lnTo>
                    <a:lnTo>
                      <a:pt x="3331" y="5"/>
                    </a:lnTo>
                    <a:lnTo>
                      <a:pt x="3323" y="5"/>
                    </a:lnTo>
                    <a:lnTo>
                      <a:pt x="3323" y="0"/>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09" name="Freeform 13"/>
              <p:cNvSpPr>
                <a:spLocks noEditPoints="1"/>
              </p:cNvSpPr>
              <p:nvPr/>
            </p:nvSpPr>
            <p:spPr bwMode="auto">
              <a:xfrm>
                <a:off x="390" y="2034"/>
                <a:ext cx="3187" cy="4"/>
              </a:xfrm>
              <a:custGeom>
                <a:avLst/>
                <a:gdLst>
                  <a:gd name="T0" fmla="*/ 39 w 3331"/>
                  <a:gd name="T1" fmla="*/ 5 h 5"/>
                  <a:gd name="T2" fmla="*/ 114 w 3331"/>
                  <a:gd name="T3" fmla="*/ 5 h 5"/>
                  <a:gd name="T4" fmla="*/ 174 w 3331"/>
                  <a:gd name="T5" fmla="*/ 0 h 5"/>
                  <a:gd name="T6" fmla="*/ 219 w 3331"/>
                  <a:gd name="T7" fmla="*/ 0 h 5"/>
                  <a:gd name="T8" fmla="*/ 258 w 3331"/>
                  <a:gd name="T9" fmla="*/ 0 h 5"/>
                  <a:gd name="T10" fmla="*/ 318 w 3331"/>
                  <a:gd name="T11" fmla="*/ 5 h 5"/>
                  <a:gd name="T12" fmla="*/ 393 w 3331"/>
                  <a:gd name="T13" fmla="*/ 5 h 5"/>
                  <a:gd name="T14" fmla="*/ 452 w 3331"/>
                  <a:gd name="T15" fmla="*/ 0 h 5"/>
                  <a:gd name="T16" fmla="*/ 497 w 3331"/>
                  <a:gd name="T17" fmla="*/ 0 h 5"/>
                  <a:gd name="T18" fmla="*/ 537 w 3331"/>
                  <a:gd name="T19" fmla="*/ 0 h 5"/>
                  <a:gd name="T20" fmla="*/ 597 w 3331"/>
                  <a:gd name="T21" fmla="*/ 5 h 5"/>
                  <a:gd name="T22" fmla="*/ 671 w 3331"/>
                  <a:gd name="T23" fmla="*/ 5 h 5"/>
                  <a:gd name="T24" fmla="*/ 731 w 3331"/>
                  <a:gd name="T25" fmla="*/ 0 h 5"/>
                  <a:gd name="T26" fmla="*/ 776 w 3331"/>
                  <a:gd name="T27" fmla="*/ 0 h 5"/>
                  <a:gd name="T28" fmla="*/ 816 w 3331"/>
                  <a:gd name="T29" fmla="*/ 0 h 5"/>
                  <a:gd name="T30" fmla="*/ 875 w 3331"/>
                  <a:gd name="T31" fmla="*/ 5 h 5"/>
                  <a:gd name="T32" fmla="*/ 950 w 3331"/>
                  <a:gd name="T33" fmla="*/ 5 h 5"/>
                  <a:gd name="T34" fmla="*/ 1010 w 3331"/>
                  <a:gd name="T35" fmla="*/ 0 h 5"/>
                  <a:gd name="T36" fmla="*/ 1054 w 3331"/>
                  <a:gd name="T37" fmla="*/ 0 h 5"/>
                  <a:gd name="T38" fmla="*/ 1094 w 3331"/>
                  <a:gd name="T39" fmla="*/ 0 h 5"/>
                  <a:gd name="T40" fmla="*/ 1154 w 3331"/>
                  <a:gd name="T41" fmla="*/ 5 h 5"/>
                  <a:gd name="T42" fmla="*/ 1229 w 3331"/>
                  <a:gd name="T43" fmla="*/ 5 h 5"/>
                  <a:gd name="T44" fmla="*/ 1288 w 3331"/>
                  <a:gd name="T45" fmla="*/ 0 h 5"/>
                  <a:gd name="T46" fmla="*/ 1333 w 3331"/>
                  <a:gd name="T47" fmla="*/ 0 h 5"/>
                  <a:gd name="T48" fmla="*/ 1373 w 3331"/>
                  <a:gd name="T49" fmla="*/ 0 h 5"/>
                  <a:gd name="T50" fmla="*/ 1433 w 3331"/>
                  <a:gd name="T51" fmla="*/ 5 h 5"/>
                  <a:gd name="T52" fmla="*/ 1507 w 3331"/>
                  <a:gd name="T53" fmla="*/ 5 h 5"/>
                  <a:gd name="T54" fmla="*/ 1567 w 3331"/>
                  <a:gd name="T55" fmla="*/ 0 h 5"/>
                  <a:gd name="T56" fmla="*/ 1612 w 3331"/>
                  <a:gd name="T57" fmla="*/ 0 h 5"/>
                  <a:gd name="T58" fmla="*/ 1652 w 3331"/>
                  <a:gd name="T59" fmla="*/ 0 h 5"/>
                  <a:gd name="T60" fmla="*/ 1711 w 3331"/>
                  <a:gd name="T61" fmla="*/ 5 h 5"/>
                  <a:gd name="T62" fmla="*/ 1786 w 3331"/>
                  <a:gd name="T63" fmla="*/ 5 h 5"/>
                  <a:gd name="T64" fmla="*/ 1846 w 3331"/>
                  <a:gd name="T65" fmla="*/ 0 h 5"/>
                  <a:gd name="T66" fmla="*/ 1890 w 3331"/>
                  <a:gd name="T67" fmla="*/ 0 h 5"/>
                  <a:gd name="T68" fmla="*/ 1930 w 3331"/>
                  <a:gd name="T69" fmla="*/ 0 h 5"/>
                  <a:gd name="T70" fmla="*/ 1990 w 3331"/>
                  <a:gd name="T71" fmla="*/ 5 h 5"/>
                  <a:gd name="T72" fmla="*/ 2065 w 3331"/>
                  <a:gd name="T73" fmla="*/ 5 h 5"/>
                  <a:gd name="T74" fmla="*/ 2124 w 3331"/>
                  <a:gd name="T75" fmla="*/ 0 h 5"/>
                  <a:gd name="T76" fmla="*/ 2169 w 3331"/>
                  <a:gd name="T77" fmla="*/ 0 h 5"/>
                  <a:gd name="T78" fmla="*/ 2209 w 3331"/>
                  <a:gd name="T79" fmla="*/ 0 h 5"/>
                  <a:gd name="T80" fmla="*/ 2269 w 3331"/>
                  <a:gd name="T81" fmla="*/ 5 h 5"/>
                  <a:gd name="T82" fmla="*/ 2343 w 3331"/>
                  <a:gd name="T83" fmla="*/ 5 h 5"/>
                  <a:gd name="T84" fmla="*/ 2403 w 3331"/>
                  <a:gd name="T85" fmla="*/ 0 h 5"/>
                  <a:gd name="T86" fmla="*/ 2448 w 3331"/>
                  <a:gd name="T87" fmla="*/ 0 h 5"/>
                  <a:gd name="T88" fmla="*/ 2488 w 3331"/>
                  <a:gd name="T89" fmla="*/ 0 h 5"/>
                  <a:gd name="T90" fmla="*/ 2547 w 3331"/>
                  <a:gd name="T91" fmla="*/ 5 h 5"/>
                  <a:gd name="T92" fmla="*/ 2622 w 3331"/>
                  <a:gd name="T93" fmla="*/ 5 h 5"/>
                  <a:gd name="T94" fmla="*/ 2682 w 3331"/>
                  <a:gd name="T95" fmla="*/ 0 h 5"/>
                  <a:gd name="T96" fmla="*/ 2726 w 3331"/>
                  <a:gd name="T97" fmla="*/ 0 h 5"/>
                  <a:gd name="T98" fmla="*/ 2766 w 3331"/>
                  <a:gd name="T99" fmla="*/ 0 h 5"/>
                  <a:gd name="T100" fmla="*/ 2826 w 3331"/>
                  <a:gd name="T101" fmla="*/ 5 h 5"/>
                  <a:gd name="T102" fmla="*/ 2901 w 3331"/>
                  <a:gd name="T103" fmla="*/ 5 h 5"/>
                  <a:gd name="T104" fmla="*/ 2960 w 3331"/>
                  <a:gd name="T105" fmla="*/ 0 h 5"/>
                  <a:gd name="T106" fmla="*/ 3005 w 3331"/>
                  <a:gd name="T107" fmla="*/ 0 h 5"/>
                  <a:gd name="T108" fmla="*/ 3045 w 3331"/>
                  <a:gd name="T109" fmla="*/ 0 h 5"/>
                  <a:gd name="T110" fmla="*/ 3105 w 3331"/>
                  <a:gd name="T111" fmla="*/ 5 h 5"/>
                  <a:gd name="T112" fmla="*/ 3179 w 3331"/>
                  <a:gd name="T113" fmla="*/ 5 h 5"/>
                  <a:gd name="T114" fmla="*/ 3239 w 3331"/>
                  <a:gd name="T115" fmla="*/ 0 h 5"/>
                  <a:gd name="T116" fmla="*/ 3284 w 3331"/>
                  <a:gd name="T117" fmla="*/ 0 h 5"/>
                  <a:gd name="T118" fmla="*/ 3323 w 3331"/>
                  <a:gd name="T1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5">
                    <a:moveTo>
                      <a:pt x="0" y="0"/>
                    </a:moveTo>
                    <a:lnTo>
                      <a:pt x="15" y="0"/>
                    </a:lnTo>
                    <a:lnTo>
                      <a:pt x="15" y="5"/>
                    </a:lnTo>
                    <a:lnTo>
                      <a:pt x="0" y="5"/>
                    </a:lnTo>
                    <a:lnTo>
                      <a:pt x="0" y="0"/>
                    </a:lnTo>
                    <a:close/>
                    <a:moveTo>
                      <a:pt x="19" y="0"/>
                    </a:moveTo>
                    <a:lnTo>
                      <a:pt x="34" y="0"/>
                    </a:lnTo>
                    <a:lnTo>
                      <a:pt x="34" y="5"/>
                    </a:lnTo>
                    <a:lnTo>
                      <a:pt x="19" y="5"/>
                    </a:lnTo>
                    <a:lnTo>
                      <a:pt x="19" y="0"/>
                    </a:lnTo>
                    <a:close/>
                    <a:moveTo>
                      <a:pt x="39" y="0"/>
                    </a:moveTo>
                    <a:lnTo>
                      <a:pt x="54" y="0"/>
                    </a:lnTo>
                    <a:lnTo>
                      <a:pt x="54" y="5"/>
                    </a:lnTo>
                    <a:lnTo>
                      <a:pt x="39" y="5"/>
                    </a:lnTo>
                    <a:lnTo>
                      <a:pt x="39" y="0"/>
                    </a:lnTo>
                    <a:close/>
                    <a:moveTo>
                      <a:pt x="59" y="0"/>
                    </a:moveTo>
                    <a:lnTo>
                      <a:pt x="74" y="0"/>
                    </a:lnTo>
                    <a:lnTo>
                      <a:pt x="74" y="5"/>
                    </a:lnTo>
                    <a:lnTo>
                      <a:pt x="59" y="5"/>
                    </a:lnTo>
                    <a:lnTo>
                      <a:pt x="59" y="0"/>
                    </a:lnTo>
                    <a:close/>
                    <a:moveTo>
                      <a:pt x="79" y="0"/>
                    </a:moveTo>
                    <a:lnTo>
                      <a:pt x="94" y="0"/>
                    </a:lnTo>
                    <a:lnTo>
                      <a:pt x="94" y="5"/>
                    </a:lnTo>
                    <a:lnTo>
                      <a:pt x="79" y="5"/>
                    </a:lnTo>
                    <a:lnTo>
                      <a:pt x="79" y="0"/>
                    </a:lnTo>
                    <a:close/>
                    <a:moveTo>
                      <a:pt x="99" y="0"/>
                    </a:moveTo>
                    <a:lnTo>
                      <a:pt x="114" y="0"/>
                    </a:lnTo>
                    <a:lnTo>
                      <a:pt x="114" y="5"/>
                    </a:lnTo>
                    <a:lnTo>
                      <a:pt x="99" y="5"/>
                    </a:lnTo>
                    <a:lnTo>
                      <a:pt x="99" y="0"/>
                    </a:lnTo>
                    <a:close/>
                    <a:moveTo>
                      <a:pt x="119" y="0"/>
                    </a:moveTo>
                    <a:lnTo>
                      <a:pt x="134" y="0"/>
                    </a:lnTo>
                    <a:lnTo>
                      <a:pt x="134" y="5"/>
                    </a:lnTo>
                    <a:lnTo>
                      <a:pt x="119" y="5"/>
                    </a:lnTo>
                    <a:lnTo>
                      <a:pt x="119" y="0"/>
                    </a:lnTo>
                    <a:close/>
                    <a:moveTo>
                      <a:pt x="139" y="0"/>
                    </a:moveTo>
                    <a:lnTo>
                      <a:pt x="154" y="0"/>
                    </a:lnTo>
                    <a:lnTo>
                      <a:pt x="154" y="5"/>
                    </a:lnTo>
                    <a:lnTo>
                      <a:pt x="139" y="5"/>
                    </a:lnTo>
                    <a:lnTo>
                      <a:pt x="139" y="0"/>
                    </a:lnTo>
                    <a:close/>
                    <a:moveTo>
                      <a:pt x="159" y="0"/>
                    </a:moveTo>
                    <a:lnTo>
                      <a:pt x="174" y="0"/>
                    </a:lnTo>
                    <a:lnTo>
                      <a:pt x="174" y="5"/>
                    </a:lnTo>
                    <a:lnTo>
                      <a:pt x="159" y="5"/>
                    </a:lnTo>
                    <a:lnTo>
                      <a:pt x="159" y="0"/>
                    </a:lnTo>
                    <a:close/>
                    <a:moveTo>
                      <a:pt x="179" y="0"/>
                    </a:moveTo>
                    <a:lnTo>
                      <a:pt x="194" y="0"/>
                    </a:lnTo>
                    <a:lnTo>
                      <a:pt x="194" y="5"/>
                    </a:lnTo>
                    <a:lnTo>
                      <a:pt x="179" y="5"/>
                    </a:lnTo>
                    <a:lnTo>
                      <a:pt x="179" y="0"/>
                    </a:lnTo>
                    <a:close/>
                    <a:moveTo>
                      <a:pt x="199" y="0"/>
                    </a:moveTo>
                    <a:lnTo>
                      <a:pt x="214" y="0"/>
                    </a:lnTo>
                    <a:lnTo>
                      <a:pt x="214" y="5"/>
                    </a:lnTo>
                    <a:lnTo>
                      <a:pt x="199" y="5"/>
                    </a:lnTo>
                    <a:lnTo>
                      <a:pt x="199" y="0"/>
                    </a:lnTo>
                    <a:close/>
                    <a:moveTo>
                      <a:pt x="219" y="0"/>
                    </a:moveTo>
                    <a:lnTo>
                      <a:pt x="233" y="0"/>
                    </a:lnTo>
                    <a:lnTo>
                      <a:pt x="233" y="5"/>
                    </a:lnTo>
                    <a:lnTo>
                      <a:pt x="219" y="5"/>
                    </a:lnTo>
                    <a:lnTo>
                      <a:pt x="219" y="0"/>
                    </a:lnTo>
                    <a:close/>
                    <a:moveTo>
                      <a:pt x="238" y="0"/>
                    </a:moveTo>
                    <a:lnTo>
                      <a:pt x="253" y="0"/>
                    </a:lnTo>
                    <a:lnTo>
                      <a:pt x="253" y="5"/>
                    </a:lnTo>
                    <a:lnTo>
                      <a:pt x="238" y="5"/>
                    </a:lnTo>
                    <a:lnTo>
                      <a:pt x="238" y="0"/>
                    </a:lnTo>
                    <a:close/>
                    <a:moveTo>
                      <a:pt x="258" y="0"/>
                    </a:moveTo>
                    <a:lnTo>
                      <a:pt x="273" y="0"/>
                    </a:lnTo>
                    <a:lnTo>
                      <a:pt x="273" y="5"/>
                    </a:lnTo>
                    <a:lnTo>
                      <a:pt x="258" y="5"/>
                    </a:lnTo>
                    <a:lnTo>
                      <a:pt x="258" y="0"/>
                    </a:lnTo>
                    <a:close/>
                    <a:moveTo>
                      <a:pt x="278" y="0"/>
                    </a:moveTo>
                    <a:lnTo>
                      <a:pt x="293" y="0"/>
                    </a:lnTo>
                    <a:lnTo>
                      <a:pt x="293" y="5"/>
                    </a:lnTo>
                    <a:lnTo>
                      <a:pt x="278" y="5"/>
                    </a:lnTo>
                    <a:lnTo>
                      <a:pt x="278" y="0"/>
                    </a:lnTo>
                    <a:close/>
                    <a:moveTo>
                      <a:pt x="298" y="0"/>
                    </a:moveTo>
                    <a:lnTo>
                      <a:pt x="313" y="0"/>
                    </a:lnTo>
                    <a:lnTo>
                      <a:pt x="313" y="5"/>
                    </a:lnTo>
                    <a:lnTo>
                      <a:pt x="298" y="5"/>
                    </a:lnTo>
                    <a:lnTo>
                      <a:pt x="298" y="0"/>
                    </a:lnTo>
                    <a:close/>
                    <a:moveTo>
                      <a:pt x="318" y="0"/>
                    </a:moveTo>
                    <a:lnTo>
                      <a:pt x="333" y="0"/>
                    </a:lnTo>
                    <a:lnTo>
                      <a:pt x="333" y="5"/>
                    </a:lnTo>
                    <a:lnTo>
                      <a:pt x="318" y="5"/>
                    </a:lnTo>
                    <a:lnTo>
                      <a:pt x="318" y="0"/>
                    </a:lnTo>
                    <a:close/>
                    <a:moveTo>
                      <a:pt x="338" y="0"/>
                    </a:moveTo>
                    <a:lnTo>
                      <a:pt x="353" y="0"/>
                    </a:lnTo>
                    <a:lnTo>
                      <a:pt x="353" y="5"/>
                    </a:lnTo>
                    <a:lnTo>
                      <a:pt x="338" y="5"/>
                    </a:lnTo>
                    <a:lnTo>
                      <a:pt x="338" y="0"/>
                    </a:lnTo>
                    <a:close/>
                    <a:moveTo>
                      <a:pt x="358" y="0"/>
                    </a:moveTo>
                    <a:lnTo>
                      <a:pt x="373" y="0"/>
                    </a:lnTo>
                    <a:lnTo>
                      <a:pt x="373" y="5"/>
                    </a:lnTo>
                    <a:lnTo>
                      <a:pt x="358" y="5"/>
                    </a:lnTo>
                    <a:lnTo>
                      <a:pt x="358" y="0"/>
                    </a:lnTo>
                    <a:close/>
                    <a:moveTo>
                      <a:pt x="378" y="0"/>
                    </a:moveTo>
                    <a:lnTo>
                      <a:pt x="393" y="0"/>
                    </a:lnTo>
                    <a:lnTo>
                      <a:pt x="393" y="5"/>
                    </a:lnTo>
                    <a:lnTo>
                      <a:pt x="378" y="5"/>
                    </a:lnTo>
                    <a:lnTo>
                      <a:pt x="378" y="0"/>
                    </a:lnTo>
                    <a:close/>
                    <a:moveTo>
                      <a:pt x="398" y="0"/>
                    </a:moveTo>
                    <a:lnTo>
                      <a:pt x="413" y="0"/>
                    </a:lnTo>
                    <a:lnTo>
                      <a:pt x="413" y="5"/>
                    </a:lnTo>
                    <a:lnTo>
                      <a:pt x="398" y="5"/>
                    </a:lnTo>
                    <a:lnTo>
                      <a:pt x="398" y="0"/>
                    </a:lnTo>
                    <a:close/>
                    <a:moveTo>
                      <a:pt x="418" y="0"/>
                    </a:moveTo>
                    <a:lnTo>
                      <a:pt x="432" y="0"/>
                    </a:lnTo>
                    <a:lnTo>
                      <a:pt x="432" y="5"/>
                    </a:lnTo>
                    <a:lnTo>
                      <a:pt x="418" y="5"/>
                    </a:lnTo>
                    <a:lnTo>
                      <a:pt x="418" y="0"/>
                    </a:lnTo>
                    <a:close/>
                    <a:moveTo>
                      <a:pt x="437" y="0"/>
                    </a:moveTo>
                    <a:lnTo>
                      <a:pt x="452" y="0"/>
                    </a:lnTo>
                    <a:lnTo>
                      <a:pt x="452" y="5"/>
                    </a:lnTo>
                    <a:lnTo>
                      <a:pt x="437" y="5"/>
                    </a:lnTo>
                    <a:lnTo>
                      <a:pt x="437" y="0"/>
                    </a:lnTo>
                    <a:close/>
                    <a:moveTo>
                      <a:pt x="457" y="0"/>
                    </a:moveTo>
                    <a:lnTo>
                      <a:pt x="472" y="0"/>
                    </a:lnTo>
                    <a:lnTo>
                      <a:pt x="472" y="5"/>
                    </a:lnTo>
                    <a:lnTo>
                      <a:pt x="457" y="5"/>
                    </a:lnTo>
                    <a:lnTo>
                      <a:pt x="457" y="0"/>
                    </a:lnTo>
                    <a:close/>
                    <a:moveTo>
                      <a:pt x="477" y="0"/>
                    </a:moveTo>
                    <a:lnTo>
                      <a:pt x="492" y="0"/>
                    </a:lnTo>
                    <a:lnTo>
                      <a:pt x="492" y="5"/>
                    </a:lnTo>
                    <a:lnTo>
                      <a:pt x="477" y="5"/>
                    </a:lnTo>
                    <a:lnTo>
                      <a:pt x="477" y="0"/>
                    </a:lnTo>
                    <a:close/>
                    <a:moveTo>
                      <a:pt x="497" y="0"/>
                    </a:moveTo>
                    <a:lnTo>
                      <a:pt x="512" y="0"/>
                    </a:lnTo>
                    <a:lnTo>
                      <a:pt x="512" y="5"/>
                    </a:lnTo>
                    <a:lnTo>
                      <a:pt x="497" y="5"/>
                    </a:lnTo>
                    <a:lnTo>
                      <a:pt x="497" y="0"/>
                    </a:lnTo>
                    <a:close/>
                    <a:moveTo>
                      <a:pt x="517" y="0"/>
                    </a:moveTo>
                    <a:lnTo>
                      <a:pt x="532" y="0"/>
                    </a:lnTo>
                    <a:lnTo>
                      <a:pt x="532" y="5"/>
                    </a:lnTo>
                    <a:lnTo>
                      <a:pt x="517" y="5"/>
                    </a:lnTo>
                    <a:lnTo>
                      <a:pt x="517" y="0"/>
                    </a:lnTo>
                    <a:close/>
                    <a:moveTo>
                      <a:pt x="537" y="0"/>
                    </a:moveTo>
                    <a:lnTo>
                      <a:pt x="552" y="0"/>
                    </a:lnTo>
                    <a:lnTo>
                      <a:pt x="552" y="5"/>
                    </a:lnTo>
                    <a:lnTo>
                      <a:pt x="537" y="5"/>
                    </a:lnTo>
                    <a:lnTo>
                      <a:pt x="537" y="0"/>
                    </a:lnTo>
                    <a:close/>
                    <a:moveTo>
                      <a:pt x="557" y="0"/>
                    </a:moveTo>
                    <a:lnTo>
                      <a:pt x="572" y="0"/>
                    </a:lnTo>
                    <a:lnTo>
                      <a:pt x="572" y="5"/>
                    </a:lnTo>
                    <a:lnTo>
                      <a:pt x="557" y="5"/>
                    </a:lnTo>
                    <a:lnTo>
                      <a:pt x="557" y="0"/>
                    </a:lnTo>
                    <a:close/>
                    <a:moveTo>
                      <a:pt x="577" y="0"/>
                    </a:moveTo>
                    <a:lnTo>
                      <a:pt x="592" y="0"/>
                    </a:lnTo>
                    <a:lnTo>
                      <a:pt x="592" y="5"/>
                    </a:lnTo>
                    <a:lnTo>
                      <a:pt x="577" y="5"/>
                    </a:lnTo>
                    <a:lnTo>
                      <a:pt x="577" y="0"/>
                    </a:lnTo>
                    <a:close/>
                    <a:moveTo>
                      <a:pt x="597" y="0"/>
                    </a:moveTo>
                    <a:lnTo>
                      <a:pt x="612" y="0"/>
                    </a:lnTo>
                    <a:lnTo>
                      <a:pt x="612" y="5"/>
                    </a:lnTo>
                    <a:lnTo>
                      <a:pt x="597" y="5"/>
                    </a:lnTo>
                    <a:lnTo>
                      <a:pt x="597" y="0"/>
                    </a:lnTo>
                    <a:close/>
                    <a:moveTo>
                      <a:pt x="617" y="0"/>
                    </a:moveTo>
                    <a:lnTo>
                      <a:pt x="632" y="0"/>
                    </a:lnTo>
                    <a:lnTo>
                      <a:pt x="632" y="5"/>
                    </a:lnTo>
                    <a:lnTo>
                      <a:pt x="617" y="5"/>
                    </a:lnTo>
                    <a:lnTo>
                      <a:pt x="617" y="0"/>
                    </a:lnTo>
                    <a:close/>
                    <a:moveTo>
                      <a:pt x="637" y="0"/>
                    </a:moveTo>
                    <a:lnTo>
                      <a:pt x="651" y="0"/>
                    </a:lnTo>
                    <a:lnTo>
                      <a:pt x="651" y="5"/>
                    </a:lnTo>
                    <a:lnTo>
                      <a:pt x="637" y="5"/>
                    </a:lnTo>
                    <a:lnTo>
                      <a:pt x="637" y="0"/>
                    </a:lnTo>
                    <a:close/>
                    <a:moveTo>
                      <a:pt x="656" y="0"/>
                    </a:moveTo>
                    <a:lnTo>
                      <a:pt x="671" y="0"/>
                    </a:lnTo>
                    <a:lnTo>
                      <a:pt x="671" y="5"/>
                    </a:lnTo>
                    <a:lnTo>
                      <a:pt x="656" y="5"/>
                    </a:lnTo>
                    <a:lnTo>
                      <a:pt x="656" y="0"/>
                    </a:lnTo>
                    <a:close/>
                    <a:moveTo>
                      <a:pt x="676" y="0"/>
                    </a:moveTo>
                    <a:lnTo>
                      <a:pt x="691" y="0"/>
                    </a:lnTo>
                    <a:lnTo>
                      <a:pt x="691" y="5"/>
                    </a:lnTo>
                    <a:lnTo>
                      <a:pt x="676" y="5"/>
                    </a:lnTo>
                    <a:lnTo>
                      <a:pt x="676" y="0"/>
                    </a:lnTo>
                    <a:close/>
                    <a:moveTo>
                      <a:pt x="696" y="0"/>
                    </a:moveTo>
                    <a:lnTo>
                      <a:pt x="711" y="0"/>
                    </a:lnTo>
                    <a:lnTo>
                      <a:pt x="711" y="5"/>
                    </a:lnTo>
                    <a:lnTo>
                      <a:pt x="696" y="5"/>
                    </a:lnTo>
                    <a:lnTo>
                      <a:pt x="696" y="0"/>
                    </a:lnTo>
                    <a:close/>
                    <a:moveTo>
                      <a:pt x="716" y="0"/>
                    </a:moveTo>
                    <a:lnTo>
                      <a:pt x="731" y="0"/>
                    </a:lnTo>
                    <a:lnTo>
                      <a:pt x="731" y="5"/>
                    </a:lnTo>
                    <a:lnTo>
                      <a:pt x="716" y="5"/>
                    </a:lnTo>
                    <a:lnTo>
                      <a:pt x="716" y="0"/>
                    </a:lnTo>
                    <a:close/>
                    <a:moveTo>
                      <a:pt x="736" y="0"/>
                    </a:moveTo>
                    <a:lnTo>
                      <a:pt x="751" y="0"/>
                    </a:lnTo>
                    <a:lnTo>
                      <a:pt x="751" y="5"/>
                    </a:lnTo>
                    <a:lnTo>
                      <a:pt x="736" y="5"/>
                    </a:lnTo>
                    <a:lnTo>
                      <a:pt x="736" y="0"/>
                    </a:lnTo>
                    <a:close/>
                    <a:moveTo>
                      <a:pt x="756" y="0"/>
                    </a:moveTo>
                    <a:lnTo>
                      <a:pt x="771" y="0"/>
                    </a:lnTo>
                    <a:lnTo>
                      <a:pt x="771" y="5"/>
                    </a:lnTo>
                    <a:lnTo>
                      <a:pt x="756" y="5"/>
                    </a:lnTo>
                    <a:lnTo>
                      <a:pt x="756" y="0"/>
                    </a:lnTo>
                    <a:close/>
                    <a:moveTo>
                      <a:pt x="776" y="0"/>
                    </a:moveTo>
                    <a:lnTo>
                      <a:pt x="791" y="0"/>
                    </a:lnTo>
                    <a:lnTo>
                      <a:pt x="791" y="5"/>
                    </a:lnTo>
                    <a:lnTo>
                      <a:pt x="776" y="5"/>
                    </a:lnTo>
                    <a:lnTo>
                      <a:pt x="776" y="0"/>
                    </a:lnTo>
                    <a:close/>
                    <a:moveTo>
                      <a:pt x="796" y="0"/>
                    </a:moveTo>
                    <a:lnTo>
                      <a:pt x="811" y="0"/>
                    </a:lnTo>
                    <a:lnTo>
                      <a:pt x="811" y="5"/>
                    </a:lnTo>
                    <a:lnTo>
                      <a:pt x="796" y="5"/>
                    </a:lnTo>
                    <a:lnTo>
                      <a:pt x="796" y="0"/>
                    </a:lnTo>
                    <a:close/>
                    <a:moveTo>
                      <a:pt x="816" y="0"/>
                    </a:moveTo>
                    <a:lnTo>
                      <a:pt x="831" y="0"/>
                    </a:lnTo>
                    <a:lnTo>
                      <a:pt x="831" y="5"/>
                    </a:lnTo>
                    <a:lnTo>
                      <a:pt x="816" y="5"/>
                    </a:lnTo>
                    <a:lnTo>
                      <a:pt x="816" y="0"/>
                    </a:lnTo>
                    <a:close/>
                    <a:moveTo>
                      <a:pt x="836" y="0"/>
                    </a:moveTo>
                    <a:lnTo>
                      <a:pt x="850" y="0"/>
                    </a:lnTo>
                    <a:lnTo>
                      <a:pt x="850" y="5"/>
                    </a:lnTo>
                    <a:lnTo>
                      <a:pt x="836" y="5"/>
                    </a:lnTo>
                    <a:lnTo>
                      <a:pt x="836" y="0"/>
                    </a:lnTo>
                    <a:close/>
                    <a:moveTo>
                      <a:pt x="855" y="0"/>
                    </a:moveTo>
                    <a:lnTo>
                      <a:pt x="870" y="0"/>
                    </a:lnTo>
                    <a:lnTo>
                      <a:pt x="870" y="5"/>
                    </a:lnTo>
                    <a:lnTo>
                      <a:pt x="855" y="5"/>
                    </a:lnTo>
                    <a:lnTo>
                      <a:pt x="855" y="0"/>
                    </a:lnTo>
                    <a:close/>
                    <a:moveTo>
                      <a:pt x="875" y="0"/>
                    </a:moveTo>
                    <a:lnTo>
                      <a:pt x="890" y="0"/>
                    </a:lnTo>
                    <a:lnTo>
                      <a:pt x="890" y="5"/>
                    </a:lnTo>
                    <a:lnTo>
                      <a:pt x="875" y="5"/>
                    </a:lnTo>
                    <a:lnTo>
                      <a:pt x="875" y="0"/>
                    </a:lnTo>
                    <a:close/>
                    <a:moveTo>
                      <a:pt x="895" y="0"/>
                    </a:moveTo>
                    <a:lnTo>
                      <a:pt x="910" y="0"/>
                    </a:lnTo>
                    <a:lnTo>
                      <a:pt x="910" y="5"/>
                    </a:lnTo>
                    <a:lnTo>
                      <a:pt x="895" y="5"/>
                    </a:lnTo>
                    <a:lnTo>
                      <a:pt x="895" y="0"/>
                    </a:lnTo>
                    <a:close/>
                    <a:moveTo>
                      <a:pt x="915" y="0"/>
                    </a:moveTo>
                    <a:lnTo>
                      <a:pt x="930" y="0"/>
                    </a:lnTo>
                    <a:lnTo>
                      <a:pt x="930" y="5"/>
                    </a:lnTo>
                    <a:lnTo>
                      <a:pt x="915" y="5"/>
                    </a:lnTo>
                    <a:lnTo>
                      <a:pt x="915" y="0"/>
                    </a:lnTo>
                    <a:close/>
                    <a:moveTo>
                      <a:pt x="935" y="0"/>
                    </a:moveTo>
                    <a:lnTo>
                      <a:pt x="950" y="0"/>
                    </a:lnTo>
                    <a:lnTo>
                      <a:pt x="950" y="5"/>
                    </a:lnTo>
                    <a:lnTo>
                      <a:pt x="935" y="5"/>
                    </a:lnTo>
                    <a:lnTo>
                      <a:pt x="935" y="0"/>
                    </a:lnTo>
                    <a:close/>
                    <a:moveTo>
                      <a:pt x="955" y="0"/>
                    </a:moveTo>
                    <a:lnTo>
                      <a:pt x="970" y="0"/>
                    </a:lnTo>
                    <a:lnTo>
                      <a:pt x="970" y="5"/>
                    </a:lnTo>
                    <a:lnTo>
                      <a:pt x="955" y="5"/>
                    </a:lnTo>
                    <a:lnTo>
                      <a:pt x="955" y="0"/>
                    </a:lnTo>
                    <a:close/>
                    <a:moveTo>
                      <a:pt x="975" y="0"/>
                    </a:moveTo>
                    <a:lnTo>
                      <a:pt x="990" y="0"/>
                    </a:lnTo>
                    <a:lnTo>
                      <a:pt x="990" y="5"/>
                    </a:lnTo>
                    <a:lnTo>
                      <a:pt x="975" y="5"/>
                    </a:lnTo>
                    <a:lnTo>
                      <a:pt x="975" y="0"/>
                    </a:lnTo>
                    <a:close/>
                    <a:moveTo>
                      <a:pt x="995" y="0"/>
                    </a:moveTo>
                    <a:lnTo>
                      <a:pt x="1010" y="0"/>
                    </a:lnTo>
                    <a:lnTo>
                      <a:pt x="1010" y="5"/>
                    </a:lnTo>
                    <a:lnTo>
                      <a:pt x="995" y="5"/>
                    </a:lnTo>
                    <a:lnTo>
                      <a:pt x="995" y="0"/>
                    </a:lnTo>
                    <a:close/>
                    <a:moveTo>
                      <a:pt x="1015" y="0"/>
                    </a:moveTo>
                    <a:lnTo>
                      <a:pt x="1030" y="0"/>
                    </a:lnTo>
                    <a:lnTo>
                      <a:pt x="1030" y="5"/>
                    </a:lnTo>
                    <a:lnTo>
                      <a:pt x="1015" y="5"/>
                    </a:lnTo>
                    <a:lnTo>
                      <a:pt x="1015" y="0"/>
                    </a:lnTo>
                    <a:close/>
                    <a:moveTo>
                      <a:pt x="1035" y="0"/>
                    </a:moveTo>
                    <a:lnTo>
                      <a:pt x="1049" y="0"/>
                    </a:lnTo>
                    <a:lnTo>
                      <a:pt x="1049" y="5"/>
                    </a:lnTo>
                    <a:lnTo>
                      <a:pt x="1035" y="5"/>
                    </a:lnTo>
                    <a:lnTo>
                      <a:pt x="1035" y="0"/>
                    </a:lnTo>
                    <a:close/>
                    <a:moveTo>
                      <a:pt x="1054" y="0"/>
                    </a:moveTo>
                    <a:lnTo>
                      <a:pt x="1069" y="0"/>
                    </a:lnTo>
                    <a:lnTo>
                      <a:pt x="1069" y="5"/>
                    </a:lnTo>
                    <a:lnTo>
                      <a:pt x="1054" y="5"/>
                    </a:lnTo>
                    <a:lnTo>
                      <a:pt x="1054" y="0"/>
                    </a:lnTo>
                    <a:close/>
                    <a:moveTo>
                      <a:pt x="1074" y="0"/>
                    </a:moveTo>
                    <a:lnTo>
                      <a:pt x="1089" y="0"/>
                    </a:lnTo>
                    <a:lnTo>
                      <a:pt x="1089" y="5"/>
                    </a:lnTo>
                    <a:lnTo>
                      <a:pt x="1074" y="5"/>
                    </a:lnTo>
                    <a:lnTo>
                      <a:pt x="1074" y="0"/>
                    </a:lnTo>
                    <a:close/>
                    <a:moveTo>
                      <a:pt x="1094" y="0"/>
                    </a:moveTo>
                    <a:lnTo>
                      <a:pt x="1109" y="0"/>
                    </a:lnTo>
                    <a:lnTo>
                      <a:pt x="1109" y="5"/>
                    </a:lnTo>
                    <a:lnTo>
                      <a:pt x="1094" y="5"/>
                    </a:lnTo>
                    <a:lnTo>
                      <a:pt x="1094" y="0"/>
                    </a:lnTo>
                    <a:close/>
                    <a:moveTo>
                      <a:pt x="1114" y="0"/>
                    </a:moveTo>
                    <a:lnTo>
                      <a:pt x="1129" y="0"/>
                    </a:lnTo>
                    <a:lnTo>
                      <a:pt x="1129" y="5"/>
                    </a:lnTo>
                    <a:lnTo>
                      <a:pt x="1114" y="5"/>
                    </a:lnTo>
                    <a:lnTo>
                      <a:pt x="1114" y="0"/>
                    </a:lnTo>
                    <a:close/>
                    <a:moveTo>
                      <a:pt x="1134" y="0"/>
                    </a:moveTo>
                    <a:lnTo>
                      <a:pt x="1149" y="0"/>
                    </a:lnTo>
                    <a:lnTo>
                      <a:pt x="1149" y="5"/>
                    </a:lnTo>
                    <a:lnTo>
                      <a:pt x="1134" y="5"/>
                    </a:lnTo>
                    <a:lnTo>
                      <a:pt x="1134" y="0"/>
                    </a:lnTo>
                    <a:close/>
                    <a:moveTo>
                      <a:pt x="1154" y="0"/>
                    </a:moveTo>
                    <a:lnTo>
                      <a:pt x="1169" y="0"/>
                    </a:lnTo>
                    <a:lnTo>
                      <a:pt x="1169" y="5"/>
                    </a:lnTo>
                    <a:lnTo>
                      <a:pt x="1154" y="5"/>
                    </a:lnTo>
                    <a:lnTo>
                      <a:pt x="1154" y="0"/>
                    </a:lnTo>
                    <a:close/>
                    <a:moveTo>
                      <a:pt x="1174" y="0"/>
                    </a:moveTo>
                    <a:lnTo>
                      <a:pt x="1189" y="0"/>
                    </a:lnTo>
                    <a:lnTo>
                      <a:pt x="1189" y="5"/>
                    </a:lnTo>
                    <a:lnTo>
                      <a:pt x="1174" y="5"/>
                    </a:lnTo>
                    <a:lnTo>
                      <a:pt x="1174" y="0"/>
                    </a:lnTo>
                    <a:close/>
                    <a:moveTo>
                      <a:pt x="1194" y="0"/>
                    </a:moveTo>
                    <a:lnTo>
                      <a:pt x="1209" y="0"/>
                    </a:lnTo>
                    <a:lnTo>
                      <a:pt x="1209" y="5"/>
                    </a:lnTo>
                    <a:lnTo>
                      <a:pt x="1194" y="5"/>
                    </a:lnTo>
                    <a:lnTo>
                      <a:pt x="1194" y="0"/>
                    </a:lnTo>
                    <a:close/>
                    <a:moveTo>
                      <a:pt x="1214" y="0"/>
                    </a:moveTo>
                    <a:lnTo>
                      <a:pt x="1229" y="0"/>
                    </a:lnTo>
                    <a:lnTo>
                      <a:pt x="1229" y="5"/>
                    </a:lnTo>
                    <a:lnTo>
                      <a:pt x="1214" y="5"/>
                    </a:lnTo>
                    <a:lnTo>
                      <a:pt x="1214" y="0"/>
                    </a:lnTo>
                    <a:close/>
                    <a:moveTo>
                      <a:pt x="1234" y="0"/>
                    </a:moveTo>
                    <a:lnTo>
                      <a:pt x="1249" y="0"/>
                    </a:lnTo>
                    <a:lnTo>
                      <a:pt x="1249" y="5"/>
                    </a:lnTo>
                    <a:lnTo>
                      <a:pt x="1234" y="5"/>
                    </a:lnTo>
                    <a:lnTo>
                      <a:pt x="1234" y="0"/>
                    </a:lnTo>
                    <a:close/>
                    <a:moveTo>
                      <a:pt x="1254" y="0"/>
                    </a:moveTo>
                    <a:lnTo>
                      <a:pt x="1268" y="0"/>
                    </a:lnTo>
                    <a:lnTo>
                      <a:pt x="1268" y="5"/>
                    </a:lnTo>
                    <a:lnTo>
                      <a:pt x="1254" y="5"/>
                    </a:lnTo>
                    <a:lnTo>
                      <a:pt x="1254" y="0"/>
                    </a:lnTo>
                    <a:close/>
                    <a:moveTo>
                      <a:pt x="1273" y="0"/>
                    </a:moveTo>
                    <a:lnTo>
                      <a:pt x="1288" y="0"/>
                    </a:lnTo>
                    <a:lnTo>
                      <a:pt x="1288" y="5"/>
                    </a:lnTo>
                    <a:lnTo>
                      <a:pt x="1273" y="5"/>
                    </a:lnTo>
                    <a:lnTo>
                      <a:pt x="1273" y="0"/>
                    </a:lnTo>
                    <a:close/>
                    <a:moveTo>
                      <a:pt x="1293" y="0"/>
                    </a:moveTo>
                    <a:lnTo>
                      <a:pt x="1308" y="0"/>
                    </a:lnTo>
                    <a:lnTo>
                      <a:pt x="1308" y="5"/>
                    </a:lnTo>
                    <a:lnTo>
                      <a:pt x="1293" y="5"/>
                    </a:lnTo>
                    <a:lnTo>
                      <a:pt x="1293" y="0"/>
                    </a:lnTo>
                    <a:close/>
                    <a:moveTo>
                      <a:pt x="1313" y="0"/>
                    </a:moveTo>
                    <a:lnTo>
                      <a:pt x="1328" y="0"/>
                    </a:lnTo>
                    <a:lnTo>
                      <a:pt x="1328" y="5"/>
                    </a:lnTo>
                    <a:lnTo>
                      <a:pt x="1313" y="5"/>
                    </a:lnTo>
                    <a:lnTo>
                      <a:pt x="1313" y="0"/>
                    </a:lnTo>
                    <a:close/>
                    <a:moveTo>
                      <a:pt x="1333" y="0"/>
                    </a:moveTo>
                    <a:lnTo>
                      <a:pt x="1348" y="0"/>
                    </a:lnTo>
                    <a:lnTo>
                      <a:pt x="1348" y="5"/>
                    </a:lnTo>
                    <a:lnTo>
                      <a:pt x="1333" y="5"/>
                    </a:lnTo>
                    <a:lnTo>
                      <a:pt x="1333" y="0"/>
                    </a:lnTo>
                    <a:close/>
                    <a:moveTo>
                      <a:pt x="1353" y="0"/>
                    </a:moveTo>
                    <a:lnTo>
                      <a:pt x="1368" y="0"/>
                    </a:lnTo>
                    <a:lnTo>
                      <a:pt x="1368" y="5"/>
                    </a:lnTo>
                    <a:lnTo>
                      <a:pt x="1353" y="5"/>
                    </a:lnTo>
                    <a:lnTo>
                      <a:pt x="1353" y="0"/>
                    </a:lnTo>
                    <a:close/>
                    <a:moveTo>
                      <a:pt x="1373" y="0"/>
                    </a:moveTo>
                    <a:lnTo>
                      <a:pt x="1388" y="0"/>
                    </a:lnTo>
                    <a:lnTo>
                      <a:pt x="1388" y="5"/>
                    </a:lnTo>
                    <a:lnTo>
                      <a:pt x="1373" y="5"/>
                    </a:lnTo>
                    <a:lnTo>
                      <a:pt x="1373" y="0"/>
                    </a:lnTo>
                    <a:close/>
                    <a:moveTo>
                      <a:pt x="1393" y="0"/>
                    </a:moveTo>
                    <a:lnTo>
                      <a:pt x="1408" y="0"/>
                    </a:lnTo>
                    <a:lnTo>
                      <a:pt x="1408" y="5"/>
                    </a:lnTo>
                    <a:lnTo>
                      <a:pt x="1393" y="5"/>
                    </a:lnTo>
                    <a:lnTo>
                      <a:pt x="1393" y="0"/>
                    </a:lnTo>
                    <a:close/>
                    <a:moveTo>
                      <a:pt x="1413" y="0"/>
                    </a:moveTo>
                    <a:lnTo>
                      <a:pt x="1428" y="0"/>
                    </a:lnTo>
                    <a:lnTo>
                      <a:pt x="1428" y="5"/>
                    </a:lnTo>
                    <a:lnTo>
                      <a:pt x="1413" y="5"/>
                    </a:lnTo>
                    <a:lnTo>
                      <a:pt x="1413" y="0"/>
                    </a:lnTo>
                    <a:close/>
                    <a:moveTo>
                      <a:pt x="1433" y="0"/>
                    </a:moveTo>
                    <a:lnTo>
                      <a:pt x="1448" y="0"/>
                    </a:lnTo>
                    <a:lnTo>
                      <a:pt x="1448" y="5"/>
                    </a:lnTo>
                    <a:lnTo>
                      <a:pt x="1433" y="5"/>
                    </a:lnTo>
                    <a:lnTo>
                      <a:pt x="1433" y="0"/>
                    </a:lnTo>
                    <a:close/>
                    <a:moveTo>
                      <a:pt x="1453" y="0"/>
                    </a:moveTo>
                    <a:lnTo>
                      <a:pt x="1467" y="0"/>
                    </a:lnTo>
                    <a:lnTo>
                      <a:pt x="1467" y="5"/>
                    </a:lnTo>
                    <a:lnTo>
                      <a:pt x="1453" y="5"/>
                    </a:lnTo>
                    <a:lnTo>
                      <a:pt x="1453" y="0"/>
                    </a:lnTo>
                    <a:close/>
                    <a:moveTo>
                      <a:pt x="1472" y="0"/>
                    </a:moveTo>
                    <a:lnTo>
                      <a:pt x="1487" y="0"/>
                    </a:lnTo>
                    <a:lnTo>
                      <a:pt x="1487" y="5"/>
                    </a:lnTo>
                    <a:lnTo>
                      <a:pt x="1472" y="5"/>
                    </a:lnTo>
                    <a:lnTo>
                      <a:pt x="1472" y="0"/>
                    </a:lnTo>
                    <a:close/>
                    <a:moveTo>
                      <a:pt x="1492" y="0"/>
                    </a:moveTo>
                    <a:lnTo>
                      <a:pt x="1507" y="0"/>
                    </a:lnTo>
                    <a:lnTo>
                      <a:pt x="1507" y="5"/>
                    </a:lnTo>
                    <a:lnTo>
                      <a:pt x="1492" y="5"/>
                    </a:lnTo>
                    <a:lnTo>
                      <a:pt x="1492" y="0"/>
                    </a:lnTo>
                    <a:close/>
                    <a:moveTo>
                      <a:pt x="1512" y="0"/>
                    </a:moveTo>
                    <a:lnTo>
                      <a:pt x="1527" y="0"/>
                    </a:lnTo>
                    <a:lnTo>
                      <a:pt x="1527" y="5"/>
                    </a:lnTo>
                    <a:lnTo>
                      <a:pt x="1512" y="5"/>
                    </a:lnTo>
                    <a:lnTo>
                      <a:pt x="1512" y="0"/>
                    </a:lnTo>
                    <a:close/>
                    <a:moveTo>
                      <a:pt x="1532" y="0"/>
                    </a:moveTo>
                    <a:lnTo>
                      <a:pt x="1547" y="0"/>
                    </a:lnTo>
                    <a:lnTo>
                      <a:pt x="1547" y="5"/>
                    </a:lnTo>
                    <a:lnTo>
                      <a:pt x="1532" y="5"/>
                    </a:lnTo>
                    <a:lnTo>
                      <a:pt x="1532" y="0"/>
                    </a:lnTo>
                    <a:close/>
                    <a:moveTo>
                      <a:pt x="1552" y="0"/>
                    </a:moveTo>
                    <a:lnTo>
                      <a:pt x="1567" y="0"/>
                    </a:lnTo>
                    <a:lnTo>
                      <a:pt x="1567" y="5"/>
                    </a:lnTo>
                    <a:lnTo>
                      <a:pt x="1552" y="5"/>
                    </a:lnTo>
                    <a:lnTo>
                      <a:pt x="1552" y="0"/>
                    </a:lnTo>
                    <a:close/>
                    <a:moveTo>
                      <a:pt x="1572" y="0"/>
                    </a:moveTo>
                    <a:lnTo>
                      <a:pt x="1587" y="0"/>
                    </a:lnTo>
                    <a:lnTo>
                      <a:pt x="1587" y="5"/>
                    </a:lnTo>
                    <a:lnTo>
                      <a:pt x="1572" y="5"/>
                    </a:lnTo>
                    <a:lnTo>
                      <a:pt x="1572" y="0"/>
                    </a:lnTo>
                    <a:close/>
                    <a:moveTo>
                      <a:pt x="1592" y="0"/>
                    </a:moveTo>
                    <a:lnTo>
                      <a:pt x="1607" y="0"/>
                    </a:lnTo>
                    <a:lnTo>
                      <a:pt x="1607" y="5"/>
                    </a:lnTo>
                    <a:lnTo>
                      <a:pt x="1592" y="5"/>
                    </a:lnTo>
                    <a:lnTo>
                      <a:pt x="1592" y="0"/>
                    </a:lnTo>
                    <a:close/>
                    <a:moveTo>
                      <a:pt x="1612" y="0"/>
                    </a:moveTo>
                    <a:lnTo>
                      <a:pt x="1627" y="0"/>
                    </a:lnTo>
                    <a:lnTo>
                      <a:pt x="1627" y="5"/>
                    </a:lnTo>
                    <a:lnTo>
                      <a:pt x="1612" y="5"/>
                    </a:lnTo>
                    <a:lnTo>
                      <a:pt x="1612" y="0"/>
                    </a:lnTo>
                    <a:close/>
                    <a:moveTo>
                      <a:pt x="1632" y="0"/>
                    </a:moveTo>
                    <a:lnTo>
                      <a:pt x="1647" y="0"/>
                    </a:lnTo>
                    <a:lnTo>
                      <a:pt x="1647" y="5"/>
                    </a:lnTo>
                    <a:lnTo>
                      <a:pt x="1632" y="5"/>
                    </a:lnTo>
                    <a:lnTo>
                      <a:pt x="1632" y="0"/>
                    </a:lnTo>
                    <a:close/>
                    <a:moveTo>
                      <a:pt x="1652" y="0"/>
                    </a:moveTo>
                    <a:lnTo>
                      <a:pt x="1667" y="0"/>
                    </a:lnTo>
                    <a:lnTo>
                      <a:pt x="1667" y="5"/>
                    </a:lnTo>
                    <a:lnTo>
                      <a:pt x="1652" y="5"/>
                    </a:lnTo>
                    <a:lnTo>
                      <a:pt x="1652" y="0"/>
                    </a:lnTo>
                    <a:close/>
                    <a:moveTo>
                      <a:pt x="1671" y="0"/>
                    </a:moveTo>
                    <a:lnTo>
                      <a:pt x="1686" y="0"/>
                    </a:lnTo>
                    <a:lnTo>
                      <a:pt x="1686" y="5"/>
                    </a:lnTo>
                    <a:lnTo>
                      <a:pt x="1671" y="5"/>
                    </a:lnTo>
                    <a:lnTo>
                      <a:pt x="1671" y="0"/>
                    </a:lnTo>
                    <a:close/>
                    <a:moveTo>
                      <a:pt x="1691" y="0"/>
                    </a:moveTo>
                    <a:lnTo>
                      <a:pt x="1706" y="0"/>
                    </a:lnTo>
                    <a:lnTo>
                      <a:pt x="1706" y="5"/>
                    </a:lnTo>
                    <a:lnTo>
                      <a:pt x="1691" y="5"/>
                    </a:lnTo>
                    <a:lnTo>
                      <a:pt x="1691" y="0"/>
                    </a:lnTo>
                    <a:close/>
                    <a:moveTo>
                      <a:pt x="1711" y="0"/>
                    </a:moveTo>
                    <a:lnTo>
                      <a:pt x="1726" y="0"/>
                    </a:lnTo>
                    <a:lnTo>
                      <a:pt x="1726" y="5"/>
                    </a:lnTo>
                    <a:lnTo>
                      <a:pt x="1711" y="5"/>
                    </a:lnTo>
                    <a:lnTo>
                      <a:pt x="1711" y="0"/>
                    </a:lnTo>
                    <a:close/>
                    <a:moveTo>
                      <a:pt x="1731" y="0"/>
                    </a:moveTo>
                    <a:lnTo>
                      <a:pt x="1746" y="0"/>
                    </a:lnTo>
                    <a:lnTo>
                      <a:pt x="1746" y="5"/>
                    </a:lnTo>
                    <a:lnTo>
                      <a:pt x="1731" y="5"/>
                    </a:lnTo>
                    <a:lnTo>
                      <a:pt x="1731" y="0"/>
                    </a:lnTo>
                    <a:close/>
                    <a:moveTo>
                      <a:pt x="1751" y="0"/>
                    </a:moveTo>
                    <a:lnTo>
                      <a:pt x="1766" y="0"/>
                    </a:lnTo>
                    <a:lnTo>
                      <a:pt x="1766" y="5"/>
                    </a:lnTo>
                    <a:lnTo>
                      <a:pt x="1751" y="5"/>
                    </a:lnTo>
                    <a:lnTo>
                      <a:pt x="1751" y="0"/>
                    </a:lnTo>
                    <a:close/>
                    <a:moveTo>
                      <a:pt x="1771" y="0"/>
                    </a:moveTo>
                    <a:lnTo>
                      <a:pt x="1786" y="0"/>
                    </a:lnTo>
                    <a:lnTo>
                      <a:pt x="1786" y="5"/>
                    </a:lnTo>
                    <a:lnTo>
                      <a:pt x="1771" y="5"/>
                    </a:lnTo>
                    <a:lnTo>
                      <a:pt x="1771" y="0"/>
                    </a:lnTo>
                    <a:close/>
                    <a:moveTo>
                      <a:pt x="1791" y="0"/>
                    </a:moveTo>
                    <a:lnTo>
                      <a:pt x="1806" y="0"/>
                    </a:lnTo>
                    <a:lnTo>
                      <a:pt x="1806" y="5"/>
                    </a:lnTo>
                    <a:lnTo>
                      <a:pt x="1791" y="5"/>
                    </a:lnTo>
                    <a:lnTo>
                      <a:pt x="1791" y="0"/>
                    </a:lnTo>
                    <a:close/>
                    <a:moveTo>
                      <a:pt x="1811" y="0"/>
                    </a:moveTo>
                    <a:lnTo>
                      <a:pt x="1826" y="0"/>
                    </a:lnTo>
                    <a:lnTo>
                      <a:pt x="1826" y="5"/>
                    </a:lnTo>
                    <a:lnTo>
                      <a:pt x="1811" y="5"/>
                    </a:lnTo>
                    <a:lnTo>
                      <a:pt x="1811" y="0"/>
                    </a:lnTo>
                    <a:close/>
                    <a:moveTo>
                      <a:pt x="1831" y="0"/>
                    </a:moveTo>
                    <a:lnTo>
                      <a:pt x="1846" y="0"/>
                    </a:lnTo>
                    <a:lnTo>
                      <a:pt x="1846" y="5"/>
                    </a:lnTo>
                    <a:lnTo>
                      <a:pt x="1831" y="5"/>
                    </a:lnTo>
                    <a:lnTo>
                      <a:pt x="1831" y="0"/>
                    </a:lnTo>
                    <a:close/>
                    <a:moveTo>
                      <a:pt x="1851" y="0"/>
                    </a:moveTo>
                    <a:lnTo>
                      <a:pt x="1866" y="0"/>
                    </a:lnTo>
                    <a:lnTo>
                      <a:pt x="1866" y="5"/>
                    </a:lnTo>
                    <a:lnTo>
                      <a:pt x="1851" y="5"/>
                    </a:lnTo>
                    <a:lnTo>
                      <a:pt x="1851" y="0"/>
                    </a:lnTo>
                    <a:close/>
                    <a:moveTo>
                      <a:pt x="1871" y="0"/>
                    </a:moveTo>
                    <a:lnTo>
                      <a:pt x="1885" y="0"/>
                    </a:lnTo>
                    <a:lnTo>
                      <a:pt x="1885" y="5"/>
                    </a:lnTo>
                    <a:lnTo>
                      <a:pt x="1871" y="5"/>
                    </a:lnTo>
                    <a:lnTo>
                      <a:pt x="1871" y="0"/>
                    </a:lnTo>
                    <a:close/>
                    <a:moveTo>
                      <a:pt x="1890" y="0"/>
                    </a:moveTo>
                    <a:lnTo>
                      <a:pt x="1905" y="0"/>
                    </a:lnTo>
                    <a:lnTo>
                      <a:pt x="1905" y="5"/>
                    </a:lnTo>
                    <a:lnTo>
                      <a:pt x="1890" y="5"/>
                    </a:lnTo>
                    <a:lnTo>
                      <a:pt x="1890" y="0"/>
                    </a:lnTo>
                    <a:close/>
                    <a:moveTo>
                      <a:pt x="1910" y="0"/>
                    </a:moveTo>
                    <a:lnTo>
                      <a:pt x="1925" y="0"/>
                    </a:lnTo>
                    <a:lnTo>
                      <a:pt x="1925" y="5"/>
                    </a:lnTo>
                    <a:lnTo>
                      <a:pt x="1910" y="5"/>
                    </a:lnTo>
                    <a:lnTo>
                      <a:pt x="1910" y="0"/>
                    </a:lnTo>
                    <a:close/>
                    <a:moveTo>
                      <a:pt x="1930" y="0"/>
                    </a:moveTo>
                    <a:lnTo>
                      <a:pt x="1945" y="0"/>
                    </a:lnTo>
                    <a:lnTo>
                      <a:pt x="1945" y="5"/>
                    </a:lnTo>
                    <a:lnTo>
                      <a:pt x="1930" y="5"/>
                    </a:lnTo>
                    <a:lnTo>
                      <a:pt x="1930" y="0"/>
                    </a:lnTo>
                    <a:close/>
                    <a:moveTo>
                      <a:pt x="1950" y="0"/>
                    </a:moveTo>
                    <a:lnTo>
                      <a:pt x="1965" y="0"/>
                    </a:lnTo>
                    <a:lnTo>
                      <a:pt x="1965" y="5"/>
                    </a:lnTo>
                    <a:lnTo>
                      <a:pt x="1950" y="5"/>
                    </a:lnTo>
                    <a:lnTo>
                      <a:pt x="1950" y="0"/>
                    </a:lnTo>
                    <a:close/>
                    <a:moveTo>
                      <a:pt x="1970" y="0"/>
                    </a:moveTo>
                    <a:lnTo>
                      <a:pt x="1985" y="0"/>
                    </a:lnTo>
                    <a:lnTo>
                      <a:pt x="1985" y="5"/>
                    </a:lnTo>
                    <a:lnTo>
                      <a:pt x="1970" y="5"/>
                    </a:lnTo>
                    <a:lnTo>
                      <a:pt x="1970" y="0"/>
                    </a:lnTo>
                    <a:close/>
                    <a:moveTo>
                      <a:pt x="1990" y="0"/>
                    </a:moveTo>
                    <a:lnTo>
                      <a:pt x="2005" y="0"/>
                    </a:lnTo>
                    <a:lnTo>
                      <a:pt x="2005" y="5"/>
                    </a:lnTo>
                    <a:lnTo>
                      <a:pt x="1990" y="5"/>
                    </a:lnTo>
                    <a:lnTo>
                      <a:pt x="1990" y="0"/>
                    </a:lnTo>
                    <a:close/>
                    <a:moveTo>
                      <a:pt x="2010" y="0"/>
                    </a:moveTo>
                    <a:lnTo>
                      <a:pt x="2025" y="0"/>
                    </a:lnTo>
                    <a:lnTo>
                      <a:pt x="2025" y="5"/>
                    </a:lnTo>
                    <a:lnTo>
                      <a:pt x="2010" y="5"/>
                    </a:lnTo>
                    <a:lnTo>
                      <a:pt x="2010" y="0"/>
                    </a:lnTo>
                    <a:close/>
                    <a:moveTo>
                      <a:pt x="2030" y="0"/>
                    </a:moveTo>
                    <a:lnTo>
                      <a:pt x="2045" y="0"/>
                    </a:lnTo>
                    <a:lnTo>
                      <a:pt x="2045" y="5"/>
                    </a:lnTo>
                    <a:lnTo>
                      <a:pt x="2030" y="5"/>
                    </a:lnTo>
                    <a:lnTo>
                      <a:pt x="2030" y="0"/>
                    </a:lnTo>
                    <a:close/>
                    <a:moveTo>
                      <a:pt x="2050" y="0"/>
                    </a:moveTo>
                    <a:lnTo>
                      <a:pt x="2065" y="0"/>
                    </a:lnTo>
                    <a:lnTo>
                      <a:pt x="2065" y="5"/>
                    </a:lnTo>
                    <a:lnTo>
                      <a:pt x="2050" y="5"/>
                    </a:lnTo>
                    <a:lnTo>
                      <a:pt x="2050" y="0"/>
                    </a:lnTo>
                    <a:close/>
                    <a:moveTo>
                      <a:pt x="2070" y="0"/>
                    </a:moveTo>
                    <a:lnTo>
                      <a:pt x="2084" y="0"/>
                    </a:lnTo>
                    <a:lnTo>
                      <a:pt x="2084" y="5"/>
                    </a:lnTo>
                    <a:lnTo>
                      <a:pt x="2070" y="5"/>
                    </a:lnTo>
                    <a:lnTo>
                      <a:pt x="2070" y="0"/>
                    </a:lnTo>
                    <a:close/>
                    <a:moveTo>
                      <a:pt x="2089" y="0"/>
                    </a:moveTo>
                    <a:lnTo>
                      <a:pt x="2104" y="0"/>
                    </a:lnTo>
                    <a:lnTo>
                      <a:pt x="2104" y="5"/>
                    </a:lnTo>
                    <a:lnTo>
                      <a:pt x="2089" y="5"/>
                    </a:lnTo>
                    <a:lnTo>
                      <a:pt x="2089" y="0"/>
                    </a:lnTo>
                    <a:close/>
                    <a:moveTo>
                      <a:pt x="2109" y="0"/>
                    </a:moveTo>
                    <a:lnTo>
                      <a:pt x="2124" y="0"/>
                    </a:lnTo>
                    <a:lnTo>
                      <a:pt x="2124" y="5"/>
                    </a:lnTo>
                    <a:lnTo>
                      <a:pt x="2109" y="5"/>
                    </a:lnTo>
                    <a:lnTo>
                      <a:pt x="2109" y="0"/>
                    </a:lnTo>
                    <a:close/>
                    <a:moveTo>
                      <a:pt x="2129" y="0"/>
                    </a:moveTo>
                    <a:lnTo>
                      <a:pt x="2144" y="0"/>
                    </a:lnTo>
                    <a:lnTo>
                      <a:pt x="2144" y="5"/>
                    </a:lnTo>
                    <a:lnTo>
                      <a:pt x="2129" y="5"/>
                    </a:lnTo>
                    <a:lnTo>
                      <a:pt x="2129" y="0"/>
                    </a:lnTo>
                    <a:close/>
                    <a:moveTo>
                      <a:pt x="2149" y="0"/>
                    </a:moveTo>
                    <a:lnTo>
                      <a:pt x="2164" y="0"/>
                    </a:lnTo>
                    <a:lnTo>
                      <a:pt x="2164" y="5"/>
                    </a:lnTo>
                    <a:lnTo>
                      <a:pt x="2149" y="5"/>
                    </a:lnTo>
                    <a:lnTo>
                      <a:pt x="2149" y="0"/>
                    </a:lnTo>
                    <a:close/>
                    <a:moveTo>
                      <a:pt x="2169" y="0"/>
                    </a:moveTo>
                    <a:lnTo>
                      <a:pt x="2184" y="0"/>
                    </a:lnTo>
                    <a:lnTo>
                      <a:pt x="2184" y="5"/>
                    </a:lnTo>
                    <a:lnTo>
                      <a:pt x="2169" y="5"/>
                    </a:lnTo>
                    <a:lnTo>
                      <a:pt x="2169" y="0"/>
                    </a:lnTo>
                    <a:close/>
                    <a:moveTo>
                      <a:pt x="2189" y="0"/>
                    </a:moveTo>
                    <a:lnTo>
                      <a:pt x="2204" y="0"/>
                    </a:lnTo>
                    <a:lnTo>
                      <a:pt x="2204" y="5"/>
                    </a:lnTo>
                    <a:lnTo>
                      <a:pt x="2189" y="5"/>
                    </a:lnTo>
                    <a:lnTo>
                      <a:pt x="2189" y="0"/>
                    </a:lnTo>
                    <a:close/>
                    <a:moveTo>
                      <a:pt x="2209" y="0"/>
                    </a:moveTo>
                    <a:lnTo>
                      <a:pt x="2224" y="0"/>
                    </a:lnTo>
                    <a:lnTo>
                      <a:pt x="2224" y="5"/>
                    </a:lnTo>
                    <a:lnTo>
                      <a:pt x="2209" y="5"/>
                    </a:lnTo>
                    <a:lnTo>
                      <a:pt x="2209" y="0"/>
                    </a:lnTo>
                    <a:close/>
                    <a:moveTo>
                      <a:pt x="2229" y="0"/>
                    </a:moveTo>
                    <a:lnTo>
                      <a:pt x="2244" y="0"/>
                    </a:lnTo>
                    <a:lnTo>
                      <a:pt x="2244" y="5"/>
                    </a:lnTo>
                    <a:lnTo>
                      <a:pt x="2229" y="5"/>
                    </a:lnTo>
                    <a:lnTo>
                      <a:pt x="2229" y="0"/>
                    </a:lnTo>
                    <a:close/>
                    <a:moveTo>
                      <a:pt x="2249" y="0"/>
                    </a:moveTo>
                    <a:lnTo>
                      <a:pt x="2264" y="0"/>
                    </a:lnTo>
                    <a:lnTo>
                      <a:pt x="2264" y="5"/>
                    </a:lnTo>
                    <a:lnTo>
                      <a:pt x="2249" y="5"/>
                    </a:lnTo>
                    <a:lnTo>
                      <a:pt x="2249" y="0"/>
                    </a:lnTo>
                    <a:close/>
                    <a:moveTo>
                      <a:pt x="2269" y="0"/>
                    </a:moveTo>
                    <a:lnTo>
                      <a:pt x="2284" y="0"/>
                    </a:lnTo>
                    <a:lnTo>
                      <a:pt x="2284" y="5"/>
                    </a:lnTo>
                    <a:lnTo>
                      <a:pt x="2269" y="5"/>
                    </a:lnTo>
                    <a:lnTo>
                      <a:pt x="2269" y="0"/>
                    </a:lnTo>
                    <a:close/>
                    <a:moveTo>
                      <a:pt x="2288" y="0"/>
                    </a:moveTo>
                    <a:lnTo>
                      <a:pt x="2303" y="0"/>
                    </a:lnTo>
                    <a:lnTo>
                      <a:pt x="2303" y="5"/>
                    </a:lnTo>
                    <a:lnTo>
                      <a:pt x="2288" y="5"/>
                    </a:lnTo>
                    <a:lnTo>
                      <a:pt x="2288" y="0"/>
                    </a:lnTo>
                    <a:close/>
                    <a:moveTo>
                      <a:pt x="2308" y="0"/>
                    </a:moveTo>
                    <a:lnTo>
                      <a:pt x="2323" y="0"/>
                    </a:lnTo>
                    <a:lnTo>
                      <a:pt x="2323" y="5"/>
                    </a:lnTo>
                    <a:lnTo>
                      <a:pt x="2308" y="5"/>
                    </a:lnTo>
                    <a:lnTo>
                      <a:pt x="2308" y="0"/>
                    </a:lnTo>
                    <a:close/>
                    <a:moveTo>
                      <a:pt x="2328" y="0"/>
                    </a:moveTo>
                    <a:lnTo>
                      <a:pt x="2343" y="0"/>
                    </a:lnTo>
                    <a:lnTo>
                      <a:pt x="2343" y="5"/>
                    </a:lnTo>
                    <a:lnTo>
                      <a:pt x="2328" y="5"/>
                    </a:lnTo>
                    <a:lnTo>
                      <a:pt x="2328" y="0"/>
                    </a:lnTo>
                    <a:close/>
                    <a:moveTo>
                      <a:pt x="2348" y="0"/>
                    </a:moveTo>
                    <a:lnTo>
                      <a:pt x="2363" y="0"/>
                    </a:lnTo>
                    <a:lnTo>
                      <a:pt x="2363" y="5"/>
                    </a:lnTo>
                    <a:lnTo>
                      <a:pt x="2348" y="5"/>
                    </a:lnTo>
                    <a:lnTo>
                      <a:pt x="2348" y="0"/>
                    </a:lnTo>
                    <a:close/>
                    <a:moveTo>
                      <a:pt x="2368" y="0"/>
                    </a:moveTo>
                    <a:lnTo>
                      <a:pt x="2383" y="0"/>
                    </a:lnTo>
                    <a:lnTo>
                      <a:pt x="2383" y="5"/>
                    </a:lnTo>
                    <a:lnTo>
                      <a:pt x="2368" y="5"/>
                    </a:lnTo>
                    <a:lnTo>
                      <a:pt x="2368" y="0"/>
                    </a:lnTo>
                    <a:close/>
                    <a:moveTo>
                      <a:pt x="2388" y="0"/>
                    </a:moveTo>
                    <a:lnTo>
                      <a:pt x="2403" y="0"/>
                    </a:lnTo>
                    <a:lnTo>
                      <a:pt x="2403" y="5"/>
                    </a:lnTo>
                    <a:lnTo>
                      <a:pt x="2388" y="5"/>
                    </a:lnTo>
                    <a:lnTo>
                      <a:pt x="2388" y="0"/>
                    </a:lnTo>
                    <a:close/>
                    <a:moveTo>
                      <a:pt x="2408" y="0"/>
                    </a:moveTo>
                    <a:lnTo>
                      <a:pt x="2423" y="0"/>
                    </a:lnTo>
                    <a:lnTo>
                      <a:pt x="2423" y="5"/>
                    </a:lnTo>
                    <a:lnTo>
                      <a:pt x="2408" y="5"/>
                    </a:lnTo>
                    <a:lnTo>
                      <a:pt x="2408" y="0"/>
                    </a:lnTo>
                    <a:close/>
                    <a:moveTo>
                      <a:pt x="2428" y="0"/>
                    </a:moveTo>
                    <a:lnTo>
                      <a:pt x="2443" y="0"/>
                    </a:lnTo>
                    <a:lnTo>
                      <a:pt x="2443" y="5"/>
                    </a:lnTo>
                    <a:lnTo>
                      <a:pt x="2428" y="5"/>
                    </a:lnTo>
                    <a:lnTo>
                      <a:pt x="2428" y="0"/>
                    </a:lnTo>
                    <a:close/>
                    <a:moveTo>
                      <a:pt x="2448" y="0"/>
                    </a:moveTo>
                    <a:lnTo>
                      <a:pt x="2463" y="0"/>
                    </a:lnTo>
                    <a:lnTo>
                      <a:pt x="2463" y="5"/>
                    </a:lnTo>
                    <a:lnTo>
                      <a:pt x="2448" y="5"/>
                    </a:lnTo>
                    <a:lnTo>
                      <a:pt x="2448" y="0"/>
                    </a:lnTo>
                    <a:close/>
                    <a:moveTo>
                      <a:pt x="2468" y="0"/>
                    </a:moveTo>
                    <a:lnTo>
                      <a:pt x="2483" y="0"/>
                    </a:lnTo>
                    <a:lnTo>
                      <a:pt x="2483" y="5"/>
                    </a:lnTo>
                    <a:lnTo>
                      <a:pt x="2468" y="5"/>
                    </a:lnTo>
                    <a:lnTo>
                      <a:pt x="2468" y="0"/>
                    </a:lnTo>
                    <a:close/>
                    <a:moveTo>
                      <a:pt x="2488" y="0"/>
                    </a:moveTo>
                    <a:lnTo>
                      <a:pt x="2502" y="0"/>
                    </a:lnTo>
                    <a:lnTo>
                      <a:pt x="2502" y="5"/>
                    </a:lnTo>
                    <a:lnTo>
                      <a:pt x="2488" y="5"/>
                    </a:lnTo>
                    <a:lnTo>
                      <a:pt x="2488" y="0"/>
                    </a:lnTo>
                    <a:close/>
                    <a:moveTo>
                      <a:pt x="2507" y="0"/>
                    </a:moveTo>
                    <a:lnTo>
                      <a:pt x="2522" y="0"/>
                    </a:lnTo>
                    <a:lnTo>
                      <a:pt x="2522" y="5"/>
                    </a:lnTo>
                    <a:lnTo>
                      <a:pt x="2507" y="5"/>
                    </a:lnTo>
                    <a:lnTo>
                      <a:pt x="2507" y="0"/>
                    </a:lnTo>
                    <a:close/>
                    <a:moveTo>
                      <a:pt x="2527" y="0"/>
                    </a:moveTo>
                    <a:lnTo>
                      <a:pt x="2542" y="0"/>
                    </a:lnTo>
                    <a:lnTo>
                      <a:pt x="2542" y="5"/>
                    </a:lnTo>
                    <a:lnTo>
                      <a:pt x="2527" y="5"/>
                    </a:lnTo>
                    <a:lnTo>
                      <a:pt x="2527" y="0"/>
                    </a:lnTo>
                    <a:close/>
                    <a:moveTo>
                      <a:pt x="2547" y="0"/>
                    </a:moveTo>
                    <a:lnTo>
                      <a:pt x="2562" y="0"/>
                    </a:lnTo>
                    <a:lnTo>
                      <a:pt x="2562" y="5"/>
                    </a:lnTo>
                    <a:lnTo>
                      <a:pt x="2547" y="5"/>
                    </a:lnTo>
                    <a:lnTo>
                      <a:pt x="2547" y="0"/>
                    </a:lnTo>
                    <a:close/>
                    <a:moveTo>
                      <a:pt x="2567" y="0"/>
                    </a:moveTo>
                    <a:lnTo>
                      <a:pt x="2582" y="0"/>
                    </a:lnTo>
                    <a:lnTo>
                      <a:pt x="2582" y="5"/>
                    </a:lnTo>
                    <a:lnTo>
                      <a:pt x="2567" y="5"/>
                    </a:lnTo>
                    <a:lnTo>
                      <a:pt x="2567" y="0"/>
                    </a:lnTo>
                    <a:close/>
                    <a:moveTo>
                      <a:pt x="2587" y="0"/>
                    </a:moveTo>
                    <a:lnTo>
                      <a:pt x="2602" y="0"/>
                    </a:lnTo>
                    <a:lnTo>
                      <a:pt x="2602" y="5"/>
                    </a:lnTo>
                    <a:lnTo>
                      <a:pt x="2587" y="5"/>
                    </a:lnTo>
                    <a:lnTo>
                      <a:pt x="2587" y="0"/>
                    </a:lnTo>
                    <a:close/>
                    <a:moveTo>
                      <a:pt x="2607" y="0"/>
                    </a:moveTo>
                    <a:lnTo>
                      <a:pt x="2622" y="0"/>
                    </a:lnTo>
                    <a:lnTo>
                      <a:pt x="2622" y="5"/>
                    </a:lnTo>
                    <a:lnTo>
                      <a:pt x="2607" y="5"/>
                    </a:lnTo>
                    <a:lnTo>
                      <a:pt x="2607" y="0"/>
                    </a:lnTo>
                    <a:close/>
                    <a:moveTo>
                      <a:pt x="2627" y="0"/>
                    </a:moveTo>
                    <a:lnTo>
                      <a:pt x="2642" y="0"/>
                    </a:lnTo>
                    <a:lnTo>
                      <a:pt x="2642" y="5"/>
                    </a:lnTo>
                    <a:lnTo>
                      <a:pt x="2627" y="5"/>
                    </a:lnTo>
                    <a:lnTo>
                      <a:pt x="2627" y="0"/>
                    </a:lnTo>
                    <a:close/>
                    <a:moveTo>
                      <a:pt x="2647" y="0"/>
                    </a:moveTo>
                    <a:lnTo>
                      <a:pt x="2662" y="0"/>
                    </a:lnTo>
                    <a:lnTo>
                      <a:pt x="2662" y="5"/>
                    </a:lnTo>
                    <a:lnTo>
                      <a:pt x="2647" y="5"/>
                    </a:lnTo>
                    <a:lnTo>
                      <a:pt x="2647" y="0"/>
                    </a:lnTo>
                    <a:close/>
                    <a:moveTo>
                      <a:pt x="2667" y="0"/>
                    </a:moveTo>
                    <a:lnTo>
                      <a:pt x="2682" y="0"/>
                    </a:lnTo>
                    <a:lnTo>
                      <a:pt x="2682" y="5"/>
                    </a:lnTo>
                    <a:lnTo>
                      <a:pt x="2667" y="5"/>
                    </a:lnTo>
                    <a:lnTo>
                      <a:pt x="2667" y="0"/>
                    </a:lnTo>
                    <a:close/>
                    <a:moveTo>
                      <a:pt x="2687" y="0"/>
                    </a:moveTo>
                    <a:lnTo>
                      <a:pt x="2701" y="0"/>
                    </a:lnTo>
                    <a:lnTo>
                      <a:pt x="2701" y="5"/>
                    </a:lnTo>
                    <a:lnTo>
                      <a:pt x="2687" y="5"/>
                    </a:lnTo>
                    <a:lnTo>
                      <a:pt x="2687" y="0"/>
                    </a:lnTo>
                    <a:close/>
                    <a:moveTo>
                      <a:pt x="2706" y="0"/>
                    </a:moveTo>
                    <a:lnTo>
                      <a:pt x="2721" y="0"/>
                    </a:lnTo>
                    <a:lnTo>
                      <a:pt x="2721" y="5"/>
                    </a:lnTo>
                    <a:lnTo>
                      <a:pt x="2706" y="5"/>
                    </a:lnTo>
                    <a:lnTo>
                      <a:pt x="2706" y="0"/>
                    </a:lnTo>
                    <a:close/>
                    <a:moveTo>
                      <a:pt x="2726" y="0"/>
                    </a:moveTo>
                    <a:lnTo>
                      <a:pt x="2741" y="0"/>
                    </a:lnTo>
                    <a:lnTo>
                      <a:pt x="2741" y="5"/>
                    </a:lnTo>
                    <a:lnTo>
                      <a:pt x="2726" y="5"/>
                    </a:lnTo>
                    <a:lnTo>
                      <a:pt x="2726" y="0"/>
                    </a:lnTo>
                    <a:close/>
                    <a:moveTo>
                      <a:pt x="2746" y="0"/>
                    </a:moveTo>
                    <a:lnTo>
                      <a:pt x="2761" y="0"/>
                    </a:lnTo>
                    <a:lnTo>
                      <a:pt x="2761" y="5"/>
                    </a:lnTo>
                    <a:lnTo>
                      <a:pt x="2746" y="5"/>
                    </a:lnTo>
                    <a:lnTo>
                      <a:pt x="2746" y="0"/>
                    </a:lnTo>
                    <a:close/>
                    <a:moveTo>
                      <a:pt x="2766" y="0"/>
                    </a:moveTo>
                    <a:lnTo>
                      <a:pt x="2781" y="0"/>
                    </a:lnTo>
                    <a:lnTo>
                      <a:pt x="2781" y="5"/>
                    </a:lnTo>
                    <a:lnTo>
                      <a:pt x="2766" y="5"/>
                    </a:lnTo>
                    <a:lnTo>
                      <a:pt x="2766" y="0"/>
                    </a:lnTo>
                    <a:close/>
                    <a:moveTo>
                      <a:pt x="2786" y="0"/>
                    </a:moveTo>
                    <a:lnTo>
                      <a:pt x="2801" y="0"/>
                    </a:lnTo>
                    <a:lnTo>
                      <a:pt x="2801" y="5"/>
                    </a:lnTo>
                    <a:lnTo>
                      <a:pt x="2786" y="5"/>
                    </a:lnTo>
                    <a:lnTo>
                      <a:pt x="2786" y="0"/>
                    </a:lnTo>
                    <a:close/>
                    <a:moveTo>
                      <a:pt x="2806" y="0"/>
                    </a:moveTo>
                    <a:lnTo>
                      <a:pt x="2821" y="0"/>
                    </a:lnTo>
                    <a:lnTo>
                      <a:pt x="2821" y="5"/>
                    </a:lnTo>
                    <a:lnTo>
                      <a:pt x="2806" y="5"/>
                    </a:lnTo>
                    <a:lnTo>
                      <a:pt x="2806" y="0"/>
                    </a:lnTo>
                    <a:close/>
                    <a:moveTo>
                      <a:pt x="2826" y="0"/>
                    </a:moveTo>
                    <a:lnTo>
                      <a:pt x="2841" y="0"/>
                    </a:lnTo>
                    <a:lnTo>
                      <a:pt x="2841" y="5"/>
                    </a:lnTo>
                    <a:lnTo>
                      <a:pt x="2826" y="5"/>
                    </a:lnTo>
                    <a:lnTo>
                      <a:pt x="2826" y="0"/>
                    </a:lnTo>
                    <a:close/>
                    <a:moveTo>
                      <a:pt x="2846" y="0"/>
                    </a:moveTo>
                    <a:lnTo>
                      <a:pt x="2861" y="0"/>
                    </a:lnTo>
                    <a:lnTo>
                      <a:pt x="2861" y="5"/>
                    </a:lnTo>
                    <a:lnTo>
                      <a:pt x="2846" y="5"/>
                    </a:lnTo>
                    <a:lnTo>
                      <a:pt x="2846" y="0"/>
                    </a:lnTo>
                    <a:close/>
                    <a:moveTo>
                      <a:pt x="2866" y="0"/>
                    </a:moveTo>
                    <a:lnTo>
                      <a:pt x="2881" y="0"/>
                    </a:lnTo>
                    <a:lnTo>
                      <a:pt x="2881" y="5"/>
                    </a:lnTo>
                    <a:lnTo>
                      <a:pt x="2866" y="5"/>
                    </a:lnTo>
                    <a:lnTo>
                      <a:pt x="2866" y="0"/>
                    </a:lnTo>
                    <a:close/>
                    <a:moveTo>
                      <a:pt x="2886" y="0"/>
                    </a:moveTo>
                    <a:lnTo>
                      <a:pt x="2901" y="0"/>
                    </a:lnTo>
                    <a:lnTo>
                      <a:pt x="2901" y="5"/>
                    </a:lnTo>
                    <a:lnTo>
                      <a:pt x="2886" y="5"/>
                    </a:lnTo>
                    <a:lnTo>
                      <a:pt x="2886" y="0"/>
                    </a:lnTo>
                    <a:close/>
                    <a:moveTo>
                      <a:pt x="2905" y="0"/>
                    </a:moveTo>
                    <a:lnTo>
                      <a:pt x="2920" y="0"/>
                    </a:lnTo>
                    <a:lnTo>
                      <a:pt x="2920" y="5"/>
                    </a:lnTo>
                    <a:lnTo>
                      <a:pt x="2905" y="5"/>
                    </a:lnTo>
                    <a:lnTo>
                      <a:pt x="2905" y="0"/>
                    </a:lnTo>
                    <a:close/>
                    <a:moveTo>
                      <a:pt x="2925" y="0"/>
                    </a:moveTo>
                    <a:lnTo>
                      <a:pt x="2940" y="0"/>
                    </a:lnTo>
                    <a:lnTo>
                      <a:pt x="2940" y="5"/>
                    </a:lnTo>
                    <a:lnTo>
                      <a:pt x="2925" y="5"/>
                    </a:lnTo>
                    <a:lnTo>
                      <a:pt x="2925" y="0"/>
                    </a:lnTo>
                    <a:close/>
                    <a:moveTo>
                      <a:pt x="2945" y="0"/>
                    </a:moveTo>
                    <a:lnTo>
                      <a:pt x="2960" y="0"/>
                    </a:lnTo>
                    <a:lnTo>
                      <a:pt x="2960" y="5"/>
                    </a:lnTo>
                    <a:lnTo>
                      <a:pt x="2945" y="5"/>
                    </a:lnTo>
                    <a:lnTo>
                      <a:pt x="2945" y="0"/>
                    </a:lnTo>
                    <a:close/>
                    <a:moveTo>
                      <a:pt x="2965" y="0"/>
                    </a:moveTo>
                    <a:lnTo>
                      <a:pt x="2980" y="0"/>
                    </a:lnTo>
                    <a:lnTo>
                      <a:pt x="2980" y="5"/>
                    </a:lnTo>
                    <a:lnTo>
                      <a:pt x="2965" y="5"/>
                    </a:lnTo>
                    <a:lnTo>
                      <a:pt x="2965" y="0"/>
                    </a:lnTo>
                    <a:close/>
                    <a:moveTo>
                      <a:pt x="2985" y="0"/>
                    </a:moveTo>
                    <a:lnTo>
                      <a:pt x="3000" y="0"/>
                    </a:lnTo>
                    <a:lnTo>
                      <a:pt x="3000" y="5"/>
                    </a:lnTo>
                    <a:lnTo>
                      <a:pt x="2985" y="5"/>
                    </a:lnTo>
                    <a:lnTo>
                      <a:pt x="2985" y="0"/>
                    </a:lnTo>
                    <a:close/>
                    <a:moveTo>
                      <a:pt x="3005" y="0"/>
                    </a:moveTo>
                    <a:lnTo>
                      <a:pt x="3020" y="0"/>
                    </a:lnTo>
                    <a:lnTo>
                      <a:pt x="3020" y="5"/>
                    </a:lnTo>
                    <a:lnTo>
                      <a:pt x="3005" y="5"/>
                    </a:lnTo>
                    <a:lnTo>
                      <a:pt x="3005" y="0"/>
                    </a:lnTo>
                    <a:close/>
                    <a:moveTo>
                      <a:pt x="3025" y="0"/>
                    </a:moveTo>
                    <a:lnTo>
                      <a:pt x="3040" y="0"/>
                    </a:lnTo>
                    <a:lnTo>
                      <a:pt x="3040" y="5"/>
                    </a:lnTo>
                    <a:lnTo>
                      <a:pt x="3025" y="5"/>
                    </a:lnTo>
                    <a:lnTo>
                      <a:pt x="3025" y="0"/>
                    </a:lnTo>
                    <a:close/>
                    <a:moveTo>
                      <a:pt x="3045" y="0"/>
                    </a:moveTo>
                    <a:lnTo>
                      <a:pt x="3060" y="0"/>
                    </a:lnTo>
                    <a:lnTo>
                      <a:pt x="3060" y="5"/>
                    </a:lnTo>
                    <a:lnTo>
                      <a:pt x="3045" y="5"/>
                    </a:lnTo>
                    <a:lnTo>
                      <a:pt x="3045" y="0"/>
                    </a:lnTo>
                    <a:close/>
                    <a:moveTo>
                      <a:pt x="3065" y="0"/>
                    </a:moveTo>
                    <a:lnTo>
                      <a:pt x="3080" y="0"/>
                    </a:lnTo>
                    <a:lnTo>
                      <a:pt x="3080" y="5"/>
                    </a:lnTo>
                    <a:lnTo>
                      <a:pt x="3065" y="5"/>
                    </a:lnTo>
                    <a:lnTo>
                      <a:pt x="3065" y="0"/>
                    </a:lnTo>
                    <a:close/>
                    <a:moveTo>
                      <a:pt x="3085" y="0"/>
                    </a:moveTo>
                    <a:lnTo>
                      <a:pt x="3100" y="0"/>
                    </a:lnTo>
                    <a:lnTo>
                      <a:pt x="3100" y="5"/>
                    </a:lnTo>
                    <a:lnTo>
                      <a:pt x="3085" y="5"/>
                    </a:lnTo>
                    <a:lnTo>
                      <a:pt x="3085" y="0"/>
                    </a:lnTo>
                    <a:close/>
                    <a:moveTo>
                      <a:pt x="3105" y="0"/>
                    </a:moveTo>
                    <a:lnTo>
                      <a:pt x="3119" y="0"/>
                    </a:lnTo>
                    <a:lnTo>
                      <a:pt x="3119" y="5"/>
                    </a:lnTo>
                    <a:lnTo>
                      <a:pt x="3105" y="5"/>
                    </a:lnTo>
                    <a:lnTo>
                      <a:pt x="3105" y="0"/>
                    </a:lnTo>
                    <a:close/>
                    <a:moveTo>
                      <a:pt x="3124" y="0"/>
                    </a:moveTo>
                    <a:lnTo>
                      <a:pt x="3139" y="0"/>
                    </a:lnTo>
                    <a:lnTo>
                      <a:pt x="3139" y="5"/>
                    </a:lnTo>
                    <a:lnTo>
                      <a:pt x="3124" y="5"/>
                    </a:lnTo>
                    <a:lnTo>
                      <a:pt x="3124" y="0"/>
                    </a:lnTo>
                    <a:close/>
                    <a:moveTo>
                      <a:pt x="3144" y="0"/>
                    </a:moveTo>
                    <a:lnTo>
                      <a:pt x="3159" y="0"/>
                    </a:lnTo>
                    <a:lnTo>
                      <a:pt x="3159" y="5"/>
                    </a:lnTo>
                    <a:lnTo>
                      <a:pt x="3144" y="5"/>
                    </a:lnTo>
                    <a:lnTo>
                      <a:pt x="3144" y="0"/>
                    </a:lnTo>
                    <a:close/>
                    <a:moveTo>
                      <a:pt x="3164" y="0"/>
                    </a:moveTo>
                    <a:lnTo>
                      <a:pt x="3179" y="0"/>
                    </a:lnTo>
                    <a:lnTo>
                      <a:pt x="3179" y="5"/>
                    </a:lnTo>
                    <a:lnTo>
                      <a:pt x="3164" y="5"/>
                    </a:lnTo>
                    <a:lnTo>
                      <a:pt x="3164" y="0"/>
                    </a:lnTo>
                    <a:close/>
                    <a:moveTo>
                      <a:pt x="3184" y="0"/>
                    </a:moveTo>
                    <a:lnTo>
                      <a:pt x="3199" y="0"/>
                    </a:lnTo>
                    <a:lnTo>
                      <a:pt x="3199" y="5"/>
                    </a:lnTo>
                    <a:lnTo>
                      <a:pt x="3184" y="5"/>
                    </a:lnTo>
                    <a:lnTo>
                      <a:pt x="3184" y="0"/>
                    </a:lnTo>
                    <a:close/>
                    <a:moveTo>
                      <a:pt x="3204" y="0"/>
                    </a:moveTo>
                    <a:lnTo>
                      <a:pt x="3219" y="0"/>
                    </a:lnTo>
                    <a:lnTo>
                      <a:pt x="3219" y="5"/>
                    </a:lnTo>
                    <a:lnTo>
                      <a:pt x="3204" y="5"/>
                    </a:lnTo>
                    <a:lnTo>
                      <a:pt x="3204" y="0"/>
                    </a:lnTo>
                    <a:close/>
                    <a:moveTo>
                      <a:pt x="3224" y="0"/>
                    </a:moveTo>
                    <a:lnTo>
                      <a:pt x="3239" y="0"/>
                    </a:lnTo>
                    <a:lnTo>
                      <a:pt x="3239" y="5"/>
                    </a:lnTo>
                    <a:lnTo>
                      <a:pt x="3224" y="5"/>
                    </a:lnTo>
                    <a:lnTo>
                      <a:pt x="3224" y="0"/>
                    </a:lnTo>
                    <a:close/>
                    <a:moveTo>
                      <a:pt x="3244" y="0"/>
                    </a:moveTo>
                    <a:lnTo>
                      <a:pt x="3259" y="0"/>
                    </a:lnTo>
                    <a:lnTo>
                      <a:pt x="3259" y="5"/>
                    </a:lnTo>
                    <a:lnTo>
                      <a:pt x="3244" y="5"/>
                    </a:lnTo>
                    <a:lnTo>
                      <a:pt x="3244" y="0"/>
                    </a:lnTo>
                    <a:close/>
                    <a:moveTo>
                      <a:pt x="3264" y="0"/>
                    </a:moveTo>
                    <a:lnTo>
                      <a:pt x="3279" y="0"/>
                    </a:lnTo>
                    <a:lnTo>
                      <a:pt x="3279" y="5"/>
                    </a:lnTo>
                    <a:lnTo>
                      <a:pt x="3264" y="5"/>
                    </a:lnTo>
                    <a:lnTo>
                      <a:pt x="3264" y="0"/>
                    </a:lnTo>
                    <a:close/>
                    <a:moveTo>
                      <a:pt x="3284" y="0"/>
                    </a:moveTo>
                    <a:lnTo>
                      <a:pt x="3299" y="0"/>
                    </a:lnTo>
                    <a:lnTo>
                      <a:pt x="3299" y="5"/>
                    </a:lnTo>
                    <a:lnTo>
                      <a:pt x="3284" y="5"/>
                    </a:lnTo>
                    <a:lnTo>
                      <a:pt x="3284" y="0"/>
                    </a:lnTo>
                    <a:close/>
                    <a:moveTo>
                      <a:pt x="3304" y="0"/>
                    </a:moveTo>
                    <a:lnTo>
                      <a:pt x="3318" y="0"/>
                    </a:lnTo>
                    <a:lnTo>
                      <a:pt x="3318" y="5"/>
                    </a:lnTo>
                    <a:lnTo>
                      <a:pt x="3304" y="5"/>
                    </a:lnTo>
                    <a:lnTo>
                      <a:pt x="3304" y="0"/>
                    </a:lnTo>
                    <a:close/>
                    <a:moveTo>
                      <a:pt x="3323" y="0"/>
                    </a:moveTo>
                    <a:lnTo>
                      <a:pt x="3331" y="0"/>
                    </a:lnTo>
                    <a:lnTo>
                      <a:pt x="3331" y="5"/>
                    </a:lnTo>
                    <a:lnTo>
                      <a:pt x="3323" y="5"/>
                    </a:lnTo>
                    <a:lnTo>
                      <a:pt x="3323" y="0"/>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10" name="Freeform 14"/>
              <p:cNvSpPr>
                <a:spLocks noEditPoints="1"/>
              </p:cNvSpPr>
              <p:nvPr/>
            </p:nvSpPr>
            <p:spPr bwMode="auto">
              <a:xfrm>
                <a:off x="390" y="1779"/>
                <a:ext cx="3187" cy="5"/>
              </a:xfrm>
              <a:custGeom>
                <a:avLst/>
                <a:gdLst>
                  <a:gd name="T0" fmla="*/ 39 w 3331"/>
                  <a:gd name="T1" fmla="*/ 5 h 5"/>
                  <a:gd name="T2" fmla="*/ 114 w 3331"/>
                  <a:gd name="T3" fmla="*/ 5 h 5"/>
                  <a:gd name="T4" fmla="*/ 174 w 3331"/>
                  <a:gd name="T5" fmla="*/ 0 h 5"/>
                  <a:gd name="T6" fmla="*/ 219 w 3331"/>
                  <a:gd name="T7" fmla="*/ 0 h 5"/>
                  <a:gd name="T8" fmla="*/ 258 w 3331"/>
                  <a:gd name="T9" fmla="*/ 0 h 5"/>
                  <a:gd name="T10" fmla="*/ 318 w 3331"/>
                  <a:gd name="T11" fmla="*/ 5 h 5"/>
                  <a:gd name="T12" fmla="*/ 393 w 3331"/>
                  <a:gd name="T13" fmla="*/ 5 h 5"/>
                  <a:gd name="T14" fmla="*/ 452 w 3331"/>
                  <a:gd name="T15" fmla="*/ 0 h 5"/>
                  <a:gd name="T16" fmla="*/ 497 w 3331"/>
                  <a:gd name="T17" fmla="*/ 0 h 5"/>
                  <a:gd name="T18" fmla="*/ 537 w 3331"/>
                  <a:gd name="T19" fmla="*/ 0 h 5"/>
                  <a:gd name="T20" fmla="*/ 597 w 3331"/>
                  <a:gd name="T21" fmla="*/ 5 h 5"/>
                  <a:gd name="T22" fmla="*/ 671 w 3331"/>
                  <a:gd name="T23" fmla="*/ 5 h 5"/>
                  <a:gd name="T24" fmla="*/ 731 w 3331"/>
                  <a:gd name="T25" fmla="*/ 0 h 5"/>
                  <a:gd name="T26" fmla="*/ 776 w 3331"/>
                  <a:gd name="T27" fmla="*/ 0 h 5"/>
                  <a:gd name="T28" fmla="*/ 816 w 3331"/>
                  <a:gd name="T29" fmla="*/ 0 h 5"/>
                  <a:gd name="T30" fmla="*/ 875 w 3331"/>
                  <a:gd name="T31" fmla="*/ 5 h 5"/>
                  <a:gd name="T32" fmla="*/ 950 w 3331"/>
                  <a:gd name="T33" fmla="*/ 5 h 5"/>
                  <a:gd name="T34" fmla="*/ 1010 w 3331"/>
                  <a:gd name="T35" fmla="*/ 0 h 5"/>
                  <a:gd name="T36" fmla="*/ 1054 w 3331"/>
                  <a:gd name="T37" fmla="*/ 0 h 5"/>
                  <a:gd name="T38" fmla="*/ 1094 w 3331"/>
                  <a:gd name="T39" fmla="*/ 0 h 5"/>
                  <a:gd name="T40" fmla="*/ 1154 w 3331"/>
                  <a:gd name="T41" fmla="*/ 5 h 5"/>
                  <a:gd name="T42" fmla="*/ 1229 w 3331"/>
                  <a:gd name="T43" fmla="*/ 5 h 5"/>
                  <a:gd name="T44" fmla="*/ 1288 w 3331"/>
                  <a:gd name="T45" fmla="*/ 0 h 5"/>
                  <a:gd name="T46" fmla="*/ 1333 w 3331"/>
                  <a:gd name="T47" fmla="*/ 0 h 5"/>
                  <a:gd name="T48" fmla="*/ 1373 w 3331"/>
                  <a:gd name="T49" fmla="*/ 0 h 5"/>
                  <a:gd name="T50" fmla="*/ 1433 w 3331"/>
                  <a:gd name="T51" fmla="*/ 5 h 5"/>
                  <a:gd name="T52" fmla="*/ 1507 w 3331"/>
                  <a:gd name="T53" fmla="*/ 5 h 5"/>
                  <a:gd name="T54" fmla="*/ 1567 w 3331"/>
                  <a:gd name="T55" fmla="*/ 0 h 5"/>
                  <a:gd name="T56" fmla="*/ 1612 w 3331"/>
                  <a:gd name="T57" fmla="*/ 0 h 5"/>
                  <a:gd name="T58" fmla="*/ 1652 w 3331"/>
                  <a:gd name="T59" fmla="*/ 0 h 5"/>
                  <a:gd name="T60" fmla="*/ 1711 w 3331"/>
                  <a:gd name="T61" fmla="*/ 5 h 5"/>
                  <a:gd name="T62" fmla="*/ 1786 w 3331"/>
                  <a:gd name="T63" fmla="*/ 5 h 5"/>
                  <a:gd name="T64" fmla="*/ 1846 w 3331"/>
                  <a:gd name="T65" fmla="*/ 0 h 5"/>
                  <a:gd name="T66" fmla="*/ 1890 w 3331"/>
                  <a:gd name="T67" fmla="*/ 0 h 5"/>
                  <a:gd name="T68" fmla="*/ 1930 w 3331"/>
                  <a:gd name="T69" fmla="*/ 0 h 5"/>
                  <a:gd name="T70" fmla="*/ 1990 w 3331"/>
                  <a:gd name="T71" fmla="*/ 5 h 5"/>
                  <a:gd name="T72" fmla="*/ 2065 w 3331"/>
                  <a:gd name="T73" fmla="*/ 5 h 5"/>
                  <a:gd name="T74" fmla="*/ 2124 w 3331"/>
                  <a:gd name="T75" fmla="*/ 0 h 5"/>
                  <a:gd name="T76" fmla="*/ 2169 w 3331"/>
                  <a:gd name="T77" fmla="*/ 0 h 5"/>
                  <a:gd name="T78" fmla="*/ 2209 w 3331"/>
                  <a:gd name="T79" fmla="*/ 0 h 5"/>
                  <a:gd name="T80" fmla="*/ 2269 w 3331"/>
                  <a:gd name="T81" fmla="*/ 5 h 5"/>
                  <a:gd name="T82" fmla="*/ 2343 w 3331"/>
                  <a:gd name="T83" fmla="*/ 5 h 5"/>
                  <a:gd name="T84" fmla="*/ 2403 w 3331"/>
                  <a:gd name="T85" fmla="*/ 0 h 5"/>
                  <a:gd name="T86" fmla="*/ 2448 w 3331"/>
                  <a:gd name="T87" fmla="*/ 0 h 5"/>
                  <a:gd name="T88" fmla="*/ 2488 w 3331"/>
                  <a:gd name="T89" fmla="*/ 0 h 5"/>
                  <a:gd name="T90" fmla="*/ 2547 w 3331"/>
                  <a:gd name="T91" fmla="*/ 5 h 5"/>
                  <a:gd name="T92" fmla="*/ 2622 w 3331"/>
                  <a:gd name="T93" fmla="*/ 5 h 5"/>
                  <a:gd name="T94" fmla="*/ 2682 w 3331"/>
                  <a:gd name="T95" fmla="*/ 0 h 5"/>
                  <a:gd name="T96" fmla="*/ 2726 w 3331"/>
                  <a:gd name="T97" fmla="*/ 0 h 5"/>
                  <a:gd name="T98" fmla="*/ 2766 w 3331"/>
                  <a:gd name="T99" fmla="*/ 0 h 5"/>
                  <a:gd name="T100" fmla="*/ 2826 w 3331"/>
                  <a:gd name="T101" fmla="*/ 5 h 5"/>
                  <a:gd name="T102" fmla="*/ 2901 w 3331"/>
                  <a:gd name="T103" fmla="*/ 5 h 5"/>
                  <a:gd name="T104" fmla="*/ 2960 w 3331"/>
                  <a:gd name="T105" fmla="*/ 0 h 5"/>
                  <a:gd name="T106" fmla="*/ 3005 w 3331"/>
                  <a:gd name="T107" fmla="*/ 0 h 5"/>
                  <a:gd name="T108" fmla="*/ 3045 w 3331"/>
                  <a:gd name="T109" fmla="*/ 0 h 5"/>
                  <a:gd name="T110" fmla="*/ 3105 w 3331"/>
                  <a:gd name="T111" fmla="*/ 5 h 5"/>
                  <a:gd name="T112" fmla="*/ 3179 w 3331"/>
                  <a:gd name="T113" fmla="*/ 5 h 5"/>
                  <a:gd name="T114" fmla="*/ 3239 w 3331"/>
                  <a:gd name="T115" fmla="*/ 0 h 5"/>
                  <a:gd name="T116" fmla="*/ 3284 w 3331"/>
                  <a:gd name="T117" fmla="*/ 0 h 5"/>
                  <a:gd name="T118" fmla="*/ 3323 w 3331"/>
                  <a:gd name="T1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5">
                    <a:moveTo>
                      <a:pt x="0" y="0"/>
                    </a:moveTo>
                    <a:lnTo>
                      <a:pt x="15" y="0"/>
                    </a:lnTo>
                    <a:lnTo>
                      <a:pt x="15" y="5"/>
                    </a:lnTo>
                    <a:lnTo>
                      <a:pt x="0" y="5"/>
                    </a:lnTo>
                    <a:lnTo>
                      <a:pt x="0" y="0"/>
                    </a:lnTo>
                    <a:close/>
                    <a:moveTo>
                      <a:pt x="19" y="0"/>
                    </a:moveTo>
                    <a:lnTo>
                      <a:pt x="34" y="0"/>
                    </a:lnTo>
                    <a:lnTo>
                      <a:pt x="34" y="5"/>
                    </a:lnTo>
                    <a:lnTo>
                      <a:pt x="19" y="5"/>
                    </a:lnTo>
                    <a:lnTo>
                      <a:pt x="19" y="0"/>
                    </a:lnTo>
                    <a:close/>
                    <a:moveTo>
                      <a:pt x="39" y="0"/>
                    </a:moveTo>
                    <a:lnTo>
                      <a:pt x="54" y="0"/>
                    </a:lnTo>
                    <a:lnTo>
                      <a:pt x="54" y="5"/>
                    </a:lnTo>
                    <a:lnTo>
                      <a:pt x="39" y="5"/>
                    </a:lnTo>
                    <a:lnTo>
                      <a:pt x="39" y="0"/>
                    </a:lnTo>
                    <a:close/>
                    <a:moveTo>
                      <a:pt x="59" y="0"/>
                    </a:moveTo>
                    <a:lnTo>
                      <a:pt x="74" y="0"/>
                    </a:lnTo>
                    <a:lnTo>
                      <a:pt x="74" y="5"/>
                    </a:lnTo>
                    <a:lnTo>
                      <a:pt x="59" y="5"/>
                    </a:lnTo>
                    <a:lnTo>
                      <a:pt x="59" y="0"/>
                    </a:lnTo>
                    <a:close/>
                    <a:moveTo>
                      <a:pt x="79" y="0"/>
                    </a:moveTo>
                    <a:lnTo>
                      <a:pt x="94" y="0"/>
                    </a:lnTo>
                    <a:lnTo>
                      <a:pt x="94" y="5"/>
                    </a:lnTo>
                    <a:lnTo>
                      <a:pt x="79" y="5"/>
                    </a:lnTo>
                    <a:lnTo>
                      <a:pt x="79" y="0"/>
                    </a:lnTo>
                    <a:close/>
                    <a:moveTo>
                      <a:pt x="99" y="0"/>
                    </a:moveTo>
                    <a:lnTo>
                      <a:pt x="114" y="0"/>
                    </a:lnTo>
                    <a:lnTo>
                      <a:pt x="114" y="5"/>
                    </a:lnTo>
                    <a:lnTo>
                      <a:pt x="99" y="5"/>
                    </a:lnTo>
                    <a:lnTo>
                      <a:pt x="99" y="0"/>
                    </a:lnTo>
                    <a:close/>
                    <a:moveTo>
                      <a:pt x="119" y="0"/>
                    </a:moveTo>
                    <a:lnTo>
                      <a:pt x="134" y="0"/>
                    </a:lnTo>
                    <a:lnTo>
                      <a:pt x="134" y="5"/>
                    </a:lnTo>
                    <a:lnTo>
                      <a:pt x="119" y="5"/>
                    </a:lnTo>
                    <a:lnTo>
                      <a:pt x="119" y="0"/>
                    </a:lnTo>
                    <a:close/>
                    <a:moveTo>
                      <a:pt x="139" y="0"/>
                    </a:moveTo>
                    <a:lnTo>
                      <a:pt x="154" y="0"/>
                    </a:lnTo>
                    <a:lnTo>
                      <a:pt x="154" y="5"/>
                    </a:lnTo>
                    <a:lnTo>
                      <a:pt x="139" y="5"/>
                    </a:lnTo>
                    <a:lnTo>
                      <a:pt x="139" y="0"/>
                    </a:lnTo>
                    <a:close/>
                    <a:moveTo>
                      <a:pt x="159" y="0"/>
                    </a:moveTo>
                    <a:lnTo>
                      <a:pt x="174" y="0"/>
                    </a:lnTo>
                    <a:lnTo>
                      <a:pt x="174" y="5"/>
                    </a:lnTo>
                    <a:lnTo>
                      <a:pt x="159" y="5"/>
                    </a:lnTo>
                    <a:lnTo>
                      <a:pt x="159" y="0"/>
                    </a:lnTo>
                    <a:close/>
                    <a:moveTo>
                      <a:pt x="179" y="0"/>
                    </a:moveTo>
                    <a:lnTo>
                      <a:pt x="194" y="0"/>
                    </a:lnTo>
                    <a:lnTo>
                      <a:pt x="194" y="5"/>
                    </a:lnTo>
                    <a:lnTo>
                      <a:pt x="179" y="5"/>
                    </a:lnTo>
                    <a:lnTo>
                      <a:pt x="179" y="0"/>
                    </a:lnTo>
                    <a:close/>
                    <a:moveTo>
                      <a:pt x="199" y="0"/>
                    </a:moveTo>
                    <a:lnTo>
                      <a:pt x="214" y="0"/>
                    </a:lnTo>
                    <a:lnTo>
                      <a:pt x="214" y="5"/>
                    </a:lnTo>
                    <a:lnTo>
                      <a:pt x="199" y="5"/>
                    </a:lnTo>
                    <a:lnTo>
                      <a:pt x="199" y="0"/>
                    </a:lnTo>
                    <a:close/>
                    <a:moveTo>
                      <a:pt x="219" y="0"/>
                    </a:moveTo>
                    <a:lnTo>
                      <a:pt x="233" y="0"/>
                    </a:lnTo>
                    <a:lnTo>
                      <a:pt x="233" y="5"/>
                    </a:lnTo>
                    <a:lnTo>
                      <a:pt x="219" y="5"/>
                    </a:lnTo>
                    <a:lnTo>
                      <a:pt x="219" y="0"/>
                    </a:lnTo>
                    <a:close/>
                    <a:moveTo>
                      <a:pt x="238" y="0"/>
                    </a:moveTo>
                    <a:lnTo>
                      <a:pt x="253" y="0"/>
                    </a:lnTo>
                    <a:lnTo>
                      <a:pt x="253" y="5"/>
                    </a:lnTo>
                    <a:lnTo>
                      <a:pt x="238" y="5"/>
                    </a:lnTo>
                    <a:lnTo>
                      <a:pt x="238" y="0"/>
                    </a:lnTo>
                    <a:close/>
                    <a:moveTo>
                      <a:pt x="258" y="0"/>
                    </a:moveTo>
                    <a:lnTo>
                      <a:pt x="273" y="0"/>
                    </a:lnTo>
                    <a:lnTo>
                      <a:pt x="273" y="5"/>
                    </a:lnTo>
                    <a:lnTo>
                      <a:pt x="258" y="5"/>
                    </a:lnTo>
                    <a:lnTo>
                      <a:pt x="258" y="0"/>
                    </a:lnTo>
                    <a:close/>
                    <a:moveTo>
                      <a:pt x="278" y="0"/>
                    </a:moveTo>
                    <a:lnTo>
                      <a:pt x="293" y="0"/>
                    </a:lnTo>
                    <a:lnTo>
                      <a:pt x="293" y="5"/>
                    </a:lnTo>
                    <a:lnTo>
                      <a:pt x="278" y="5"/>
                    </a:lnTo>
                    <a:lnTo>
                      <a:pt x="278" y="0"/>
                    </a:lnTo>
                    <a:close/>
                    <a:moveTo>
                      <a:pt x="298" y="0"/>
                    </a:moveTo>
                    <a:lnTo>
                      <a:pt x="313" y="0"/>
                    </a:lnTo>
                    <a:lnTo>
                      <a:pt x="313" y="5"/>
                    </a:lnTo>
                    <a:lnTo>
                      <a:pt x="298" y="5"/>
                    </a:lnTo>
                    <a:lnTo>
                      <a:pt x="298" y="0"/>
                    </a:lnTo>
                    <a:close/>
                    <a:moveTo>
                      <a:pt x="318" y="0"/>
                    </a:moveTo>
                    <a:lnTo>
                      <a:pt x="333" y="0"/>
                    </a:lnTo>
                    <a:lnTo>
                      <a:pt x="333" y="5"/>
                    </a:lnTo>
                    <a:lnTo>
                      <a:pt x="318" y="5"/>
                    </a:lnTo>
                    <a:lnTo>
                      <a:pt x="318" y="0"/>
                    </a:lnTo>
                    <a:close/>
                    <a:moveTo>
                      <a:pt x="338" y="0"/>
                    </a:moveTo>
                    <a:lnTo>
                      <a:pt x="353" y="0"/>
                    </a:lnTo>
                    <a:lnTo>
                      <a:pt x="353" y="5"/>
                    </a:lnTo>
                    <a:lnTo>
                      <a:pt x="338" y="5"/>
                    </a:lnTo>
                    <a:lnTo>
                      <a:pt x="338" y="0"/>
                    </a:lnTo>
                    <a:close/>
                    <a:moveTo>
                      <a:pt x="358" y="0"/>
                    </a:moveTo>
                    <a:lnTo>
                      <a:pt x="373" y="0"/>
                    </a:lnTo>
                    <a:lnTo>
                      <a:pt x="373" y="5"/>
                    </a:lnTo>
                    <a:lnTo>
                      <a:pt x="358" y="5"/>
                    </a:lnTo>
                    <a:lnTo>
                      <a:pt x="358" y="0"/>
                    </a:lnTo>
                    <a:close/>
                    <a:moveTo>
                      <a:pt x="378" y="0"/>
                    </a:moveTo>
                    <a:lnTo>
                      <a:pt x="393" y="0"/>
                    </a:lnTo>
                    <a:lnTo>
                      <a:pt x="393" y="5"/>
                    </a:lnTo>
                    <a:lnTo>
                      <a:pt x="378" y="5"/>
                    </a:lnTo>
                    <a:lnTo>
                      <a:pt x="378" y="0"/>
                    </a:lnTo>
                    <a:close/>
                    <a:moveTo>
                      <a:pt x="398" y="0"/>
                    </a:moveTo>
                    <a:lnTo>
                      <a:pt x="413" y="0"/>
                    </a:lnTo>
                    <a:lnTo>
                      <a:pt x="413" y="5"/>
                    </a:lnTo>
                    <a:lnTo>
                      <a:pt x="398" y="5"/>
                    </a:lnTo>
                    <a:lnTo>
                      <a:pt x="398" y="0"/>
                    </a:lnTo>
                    <a:close/>
                    <a:moveTo>
                      <a:pt x="418" y="0"/>
                    </a:moveTo>
                    <a:lnTo>
                      <a:pt x="432" y="0"/>
                    </a:lnTo>
                    <a:lnTo>
                      <a:pt x="432" y="5"/>
                    </a:lnTo>
                    <a:lnTo>
                      <a:pt x="418" y="5"/>
                    </a:lnTo>
                    <a:lnTo>
                      <a:pt x="418" y="0"/>
                    </a:lnTo>
                    <a:close/>
                    <a:moveTo>
                      <a:pt x="437" y="0"/>
                    </a:moveTo>
                    <a:lnTo>
                      <a:pt x="452" y="0"/>
                    </a:lnTo>
                    <a:lnTo>
                      <a:pt x="452" y="5"/>
                    </a:lnTo>
                    <a:lnTo>
                      <a:pt x="437" y="5"/>
                    </a:lnTo>
                    <a:lnTo>
                      <a:pt x="437" y="0"/>
                    </a:lnTo>
                    <a:close/>
                    <a:moveTo>
                      <a:pt x="457" y="0"/>
                    </a:moveTo>
                    <a:lnTo>
                      <a:pt x="472" y="0"/>
                    </a:lnTo>
                    <a:lnTo>
                      <a:pt x="472" y="5"/>
                    </a:lnTo>
                    <a:lnTo>
                      <a:pt x="457" y="5"/>
                    </a:lnTo>
                    <a:lnTo>
                      <a:pt x="457" y="0"/>
                    </a:lnTo>
                    <a:close/>
                    <a:moveTo>
                      <a:pt x="477" y="0"/>
                    </a:moveTo>
                    <a:lnTo>
                      <a:pt x="492" y="0"/>
                    </a:lnTo>
                    <a:lnTo>
                      <a:pt x="492" y="5"/>
                    </a:lnTo>
                    <a:lnTo>
                      <a:pt x="477" y="5"/>
                    </a:lnTo>
                    <a:lnTo>
                      <a:pt x="477" y="0"/>
                    </a:lnTo>
                    <a:close/>
                    <a:moveTo>
                      <a:pt x="497" y="0"/>
                    </a:moveTo>
                    <a:lnTo>
                      <a:pt x="512" y="0"/>
                    </a:lnTo>
                    <a:lnTo>
                      <a:pt x="512" y="5"/>
                    </a:lnTo>
                    <a:lnTo>
                      <a:pt x="497" y="5"/>
                    </a:lnTo>
                    <a:lnTo>
                      <a:pt x="497" y="0"/>
                    </a:lnTo>
                    <a:close/>
                    <a:moveTo>
                      <a:pt x="517" y="0"/>
                    </a:moveTo>
                    <a:lnTo>
                      <a:pt x="532" y="0"/>
                    </a:lnTo>
                    <a:lnTo>
                      <a:pt x="532" y="5"/>
                    </a:lnTo>
                    <a:lnTo>
                      <a:pt x="517" y="5"/>
                    </a:lnTo>
                    <a:lnTo>
                      <a:pt x="517" y="0"/>
                    </a:lnTo>
                    <a:close/>
                    <a:moveTo>
                      <a:pt x="537" y="0"/>
                    </a:moveTo>
                    <a:lnTo>
                      <a:pt x="552" y="0"/>
                    </a:lnTo>
                    <a:lnTo>
                      <a:pt x="552" y="5"/>
                    </a:lnTo>
                    <a:lnTo>
                      <a:pt x="537" y="5"/>
                    </a:lnTo>
                    <a:lnTo>
                      <a:pt x="537" y="0"/>
                    </a:lnTo>
                    <a:close/>
                    <a:moveTo>
                      <a:pt x="557" y="0"/>
                    </a:moveTo>
                    <a:lnTo>
                      <a:pt x="572" y="0"/>
                    </a:lnTo>
                    <a:lnTo>
                      <a:pt x="572" y="5"/>
                    </a:lnTo>
                    <a:lnTo>
                      <a:pt x="557" y="5"/>
                    </a:lnTo>
                    <a:lnTo>
                      <a:pt x="557" y="0"/>
                    </a:lnTo>
                    <a:close/>
                    <a:moveTo>
                      <a:pt x="577" y="0"/>
                    </a:moveTo>
                    <a:lnTo>
                      <a:pt x="592" y="0"/>
                    </a:lnTo>
                    <a:lnTo>
                      <a:pt x="592" y="5"/>
                    </a:lnTo>
                    <a:lnTo>
                      <a:pt x="577" y="5"/>
                    </a:lnTo>
                    <a:lnTo>
                      <a:pt x="577" y="0"/>
                    </a:lnTo>
                    <a:close/>
                    <a:moveTo>
                      <a:pt x="597" y="0"/>
                    </a:moveTo>
                    <a:lnTo>
                      <a:pt x="612" y="0"/>
                    </a:lnTo>
                    <a:lnTo>
                      <a:pt x="612" y="5"/>
                    </a:lnTo>
                    <a:lnTo>
                      <a:pt x="597" y="5"/>
                    </a:lnTo>
                    <a:lnTo>
                      <a:pt x="597" y="0"/>
                    </a:lnTo>
                    <a:close/>
                    <a:moveTo>
                      <a:pt x="617" y="0"/>
                    </a:moveTo>
                    <a:lnTo>
                      <a:pt x="632" y="0"/>
                    </a:lnTo>
                    <a:lnTo>
                      <a:pt x="632" y="5"/>
                    </a:lnTo>
                    <a:lnTo>
                      <a:pt x="617" y="5"/>
                    </a:lnTo>
                    <a:lnTo>
                      <a:pt x="617" y="0"/>
                    </a:lnTo>
                    <a:close/>
                    <a:moveTo>
                      <a:pt x="637" y="0"/>
                    </a:moveTo>
                    <a:lnTo>
                      <a:pt x="651" y="0"/>
                    </a:lnTo>
                    <a:lnTo>
                      <a:pt x="651" y="5"/>
                    </a:lnTo>
                    <a:lnTo>
                      <a:pt x="637" y="5"/>
                    </a:lnTo>
                    <a:lnTo>
                      <a:pt x="637" y="0"/>
                    </a:lnTo>
                    <a:close/>
                    <a:moveTo>
                      <a:pt x="656" y="0"/>
                    </a:moveTo>
                    <a:lnTo>
                      <a:pt x="671" y="0"/>
                    </a:lnTo>
                    <a:lnTo>
                      <a:pt x="671" y="5"/>
                    </a:lnTo>
                    <a:lnTo>
                      <a:pt x="656" y="5"/>
                    </a:lnTo>
                    <a:lnTo>
                      <a:pt x="656" y="0"/>
                    </a:lnTo>
                    <a:close/>
                    <a:moveTo>
                      <a:pt x="676" y="0"/>
                    </a:moveTo>
                    <a:lnTo>
                      <a:pt x="691" y="0"/>
                    </a:lnTo>
                    <a:lnTo>
                      <a:pt x="691" y="5"/>
                    </a:lnTo>
                    <a:lnTo>
                      <a:pt x="676" y="5"/>
                    </a:lnTo>
                    <a:lnTo>
                      <a:pt x="676" y="0"/>
                    </a:lnTo>
                    <a:close/>
                    <a:moveTo>
                      <a:pt x="696" y="0"/>
                    </a:moveTo>
                    <a:lnTo>
                      <a:pt x="711" y="0"/>
                    </a:lnTo>
                    <a:lnTo>
                      <a:pt x="711" y="5"/>
                    </a:lnTo>
                    <a:lnTo>
                      <a:pt x="696" y="5"/>
                    </a:lnTo>
                    <a:lnTo>
                      <a:pt x="696" y="0"/>
                    </a:lnTo>
                    <a:close/>
                    <a:moveTo>
                      <a:pt x="716" y="0"/>
                    </a:moveTo>
                    <a:lnTo>
                      <a:pt x="731" y="0"/>
                    </a:lnTo>
                    <a:lnTo>
                      <a:pt x="731" y="5"/>
                    </a:lnTo>
                    <a:lnTo>
                      <a:pt x="716" y="5"/>
                    </a:lnTo>
                    <a:lnTo>
                      <a:pt x="716" y="0"/>
                    </a:lnTo>
                    <a:close/>
                    <a:moveTo>
                      <a:pt x="736" y="0"/>
                    </a:moveTo>
                    <a:lnTo>
                      <a:pt x="751" y="0"/>
                    </a:lnTo>
                    <a:lnTo>
                      <a:pt x="751" y="5"/>
                    </a:lnTo>
                    <a:lnTo>
                      <a:pt x="736" y="5"/>
                    </a:lnTo>
                    <a:lnTo>
                      <a:pt x="736" y="0"/>
                    </a:lnTo>
                    <a:close/>
                    <a:moveTo>
                      <a:pt x="756" y="0"/>
                    </a:moveTo>
                    <a:lnTo>
                      <a:pt x="771" y="0"/>
                    </a:lnTo>
                    <a:lnTo>
                      <a:pt x="771" y="5"/>
                    </a:lnTo>
                    <a:lnTo>
                      <a:pt x="756" y="5"/>
                    </a:lnTo>
                    <a:lnTo>
                      <a:pt x="756" y="0"/>
                    </a:lnTo>
                    <a:close/>
                    <a:moveTo>
                      <a:pt x="776" y="0"/>
                    </a:moveTo>
                    <a:lnTo>
                      <a:pt x="791" y="0"/>
                    </a:lnTo>
                    <a:lnTo>
                      <a:pt x="791" y="5"/>
                    </a:lnTo>
                    <a:lnTo>
                      <a:pt x="776" y="5"/>
                    </a:lnTo>
                    <a:lnTo>
                      <a:pt x="776" y="0"/>
                    </a:lnTo>
                    <a:close/>
                    <a:moveTo>
                      <a:pt x="796" y="0"/>
                    </a:moveTo>
                    <a:lnTo>
                      <a:pt x="811" y="0"/>
                    </a:lnTo>
                    <a:lnTo>
                      <a:pt x="811" y="5"/>
                    </a:lnTo>
                    <a:lnTo>
                      <a:pt x="796" y="5"/>
                    </a:lnTo>
                    <a:lnTo>
                      <a:pt x="796" y="0"/>
                    </a:lnTo>
                    <a:close/>
                    <a:moveTo>
                      <a:pt x="816" y="0"/>
                    </a:moveTo>
                    <a:lnTo>
                      <a:pt x="831" y="0"/>
                    </a:lnTo>
                    <a:lnTo>
                      <a:pt x="831" y="5"/>
                    </a:lnTo>
                    <a:lnTo>
                      <a:pt x="816" y="5"/>
                    </a:lnTo>
                    <a:lnTo>
                      <a:pt x="816" y="0"/>
                    </a:lnTo>
                    <a:close/>
                    <a:moveTo>
                      <a:pt x="836" y="0"/>
                    </a:moveTo>
                    <a:lnTo>
                      <a:pt x="850" y="0"/>
                    </a:lnTo>
                    <a:lnTo>
                      <a:pt x="850" y="5"/>
                    </a:lnTo>
                    <a:lnTo>
                      <a:pt x="836" y="5"/>
                    </a:lnTo>
                    <a:lnTo>
                      <a:pt x="836" y="0"/>
                    </a:lnTo>
                    <a:close/>
                    <a:moveTo>
                      <a:pt x="855" y="0"/>
                    </a:moveTo>
                    <a:lnTo>
                      <a:pt x="870" y="0"/>
                    </a:lnTo>
                    <a:lnTo>
                      <a:pt x="870" y="5"/>
                    </a:lnTo>
                    <a:lnTo>
                      <a:pt x="855" y="5"/>
                    </a:lnTo>
                    <a:lnTo>
                      <a:pt x="855" y="0"/>
                    </a:lnTo>
                    <a:close/>
                    <a:moveTo>
                      <a:pt x="875" y="0"/>
                    </a:moveTo>
                    <a:lnTo>
                      <a:pt x="890" y="0"/>
                    </a:lnTo>
                    <a:lnTo>
                      <a:pt x="890" y="5"/>
                    </a:lnTo>
                    <a:lnTo>
                      <a:pt x="875" y="5"/>
                    </a:lnTo>
                    <a:lnTo>
                      <a:pt x="875" y="0"/>
                    </a:lnTo>
                    <a:close/>
                    <a:moveTo>
                      <a:pt x="895" y="0"/>
                    </a:moveTo>
                    <a:lnTo>
                      <a:pt x="910" y="0"/>
                    </a:lnTo>
                    <a:lnTo>
                      <a:pt x="910" y="5"/>
                    </a:lnTo>
                    <a:lnTo>
                      <a:pt x="895" y="5"/>
                    </a:lnTo>
                    <a:lnTo>
                      <a:pt x="895" y="0"/>
                    </a:lnTo>
                    <a:close/>
                    <a:moveTo>
                      <a:pt x="915" y="0"/>
                    </a:moveTo>
                    <a:lnTo>
                      <a:pt x="930" y="0"/>
                    </a:lnTo>
                    <a:lnTo>
                      <a:pt x="930" y="5"/>
                    </a:lnTo>
                    <a:lnTo>
                      <a:pt x="915" y="5"/>
                    </a:lnTo>
                    <a:lnTo>
                      <a:pt x="915" y="0"/>
                    </a:lnTo>
                    <a:close/>
                    <a:moveTo>
                      <a:pt x="935" y="0"/>
                    </a:moveTo>
                    <a:lnTo>
                      <a:pt x="950" y="0"/>
                    </a:lnTo>
                    <a:lnTo>
                      <a:pt x="950" y="5"/>
                    </a:lnTo>
                    <a:lnTo>
                      <a:pt x="935" y="5"/>
                    </a:lnTo>
                    <a:lnTo>
                      <a:pt x="935" y="0"/>
                    </a:lnTo>
                    <a:close/>
                    <a:moveTo>
                      <a:pt x="955" y="0"/>
                    </a:moveTo>
                    <a:lnTo>
                      <a:pt x="970" y="0"/>
                    </a:lnTo>
                    <a:lnTo>
                      <a:pt x="970" y="5"/>
                    </a:lnTo>
                    <a:lnTo>
                      <a:pt x="955" y="5"/>
                    </a:lnTo>
                    <a:lnTo>
                      <a:pt x="955" y="0"/>
                    </a:lnTo>
                    <a:close/>
                    <a:moveTo>
                      <a:pt x="975" y="0"/>
                    </a:moveTo>
                    <a:lnTo>
                      <a:pt x="990" y="0"/>
                    </a:lnTo>
                    <a:lnTo>
                      <a:pt x="990" y="5"/>
                    </a:lnTo>
                    <a:lnTo>
                      <a:pt x="975" y="5"/>
                    </a:lnTo>
                    <a:lnTo>
                      <a:pt x="975" y="0"/>
                    </a:lnTo>
                    <a:close/>
                    <a:moveTo>
                      <a:pt x="995" y="0"/>
                    </a:moveTo>
                    <a:lnTo>
                      <a:pt x="1010" y="0"/>
                    </a:lnTo>
                    <a:lnTo>
                      <a:pt x="1010" y="5"/>
                    </a:lnTo>
                    <a:lnTo>
                      <a:pt x="995" y="5"/>
                    </a:lnTo>
                    <a:lnTo>
                      <a:pt x="995" y="0"/>
                    </a:lnTo>
                    <a:close/>
                    <a:moveTo>
                      <a:pt x="1015" y="0"/>
                    </a:moveTo>
                    <a:lnTo>
                      <a:pt x="1030" y="0"/>
                    </a:lnTo>
                    <a:lnTo>
                      <a:pt x="1030" y="5"/>
                    </a:lnTo>
                    <a:lnTo>
                      <a:pt x="1015" y="5"/>
                    </a:lnTo>
                    <a:lnTo>
                      <a:pt x="1015" y="0"/>
                    </a:lnTo>
                    <a:close/>
                    <a:moveTo>
                      <a:pt x="1035" y="0"/>
                    </a:moveTo>
                    <a:lnTo>
                      <a:pt x="1049" y="0"/>
                    </a:lnTo>
                    <a:lnTo>
                      <a:pt x="1049" y="5"/>
                    </a:lnTo>
                    <a:lnTo>
                      <a:pt x="1035" y="5"/>
                    </a:lnTo>
                    <a:lnTo>
                      <a:pt x="1035" y="0"/>
                    </a:lnTo>
                    <a:close/>
                    <a:moveTo>
                      <a:pt x="1054" y="0"/>
                    </a:moveTo>
                    <a:lnTo>
                      <a:pt x="1069" y="0"/>
                    </a:lnTo>
                    <a:lnTo>
                      <a:pt x="1069" y="5"/>
                    </a:lnTo>
                    <a:lnTo>
                      <a:pt x="1054" y="5"/>
                    </a:lnTo>
                    <a:lnTo>
                      <a:pt x="1054" y="0"/>
                    </a:lnTo>
                    <a:close/>
                    <a:moveTo>
                      <a:pt x="1074" y="0"/>
                    </a:moveTo>
                    <a:lnTo>
                      <a:pt x="1089" y="0"/>
                    </a:lnTo>
                    <a:lnTo>
                      <a:pt x="1089" y="5"/>
                    </a:lnTo>
                    <a:lnTo>
                      <a:pt x="1074" y="5"/>
                    </a:lnTo>
                    <a:lnTo>
                      <a:pt x="1074" y="0"/>
                    </a:lnTo>
                    <a:close/>
                    <a:moveTo>
                      <a:pt x="1094" y="0"/>
                    </a:moveTo>
                    <a:lnTo>
                      <a:pt x="1109" y="0"/>
                    </a:lnTo>
                    <a:lnTo>
                      <a:pt x="1109" y="5"/>
                    </a:lnTo>
                    <a:lnTo>
                      <a:pt x="1094" y="5"/>
                    </a:lnTo>
                    <a:lnTo>
                      <a:pt x="1094" y="0"/>
                    </a:lnTo>
                    <a:close/>
                    <a:moveTo>
                      <a:pt x="1114" y="0"/>
                    </a:moveTo>
                    <a:lnTo>
                      <a:pt x="1129" y="0"/>
                    </a:lnTo>
                    <a:lnTo>
                      <a:pt x="1129" y="5"/>
                    </a:lnTo>
                    <a:lnTo>
                      <a:pt x="1114" y="5"/>
                    </a:lnTo>
                    <a:lnTo>
                      <a:pt x="1114" y="0"/>
                    </a:lnTo>
                    <a:close/>
                    <a:moveTo>
                      <a:pt x="1134" y="0"/>
                    </a:moveTo>
                    <a:lnTo>
                      <a:pt x="1149" y="0"/>
                    </a:lnTo>
                    <a:lnTo>
                      <a:pt x="1149" y="5"/>
                    </a:lnTo>
                    <a:lnTo>
                      <a:pt x="1134" y="5"/>
                    </a:lnTo>
                    <a:lnTo>
                      <a:pt x="1134" y="0"/>
                    </a:lnTo>
                    <a:close/>
                    <a:moveTo>
                      <a:pt x="1154" y="0"/>
                    </a:moveTo>
                    <a:lnTo>
                      <a:pt x="1169" y="0"/>
                    </a:lnTo>
                    <a:lnTo>
                      <a:pt x="1169" y="5"/>
                    </a:lnTo>
                    <a:lnTo>
                      <a:pt x="1154" y="5"/>
                    </a:lnTo>
                    <a:lnTo>
                      <a:pt x="1154" y="0"/>
                    </a:lnTo>
                    <a:close/>
                    <a:moveTo>
                      <a:pt x="1174" y="0"/>
                    </a:moveTo>
                    <a:lnTo>
                      <a:pt x="1189" y="0"/>
                    </a:lnTo>
                    <a:lnTo>
                      <a:pt x="1189" y="5"/>
                    </a:lnTo>
                    <a:lnTo>
                      <a:pt x="1174" y="5"/>
                    </a:lnTo>
                    <a:lnTo>
                      <a:pt x="1174" y="0"/>
                    </a:lnTo>
                    <a:close/>
                    <a:moveTo>
                      <a:pt x="1194" y="0"/>
                    </a:moveTo>
                    <a:lnTo>
                      <a:pt x="1209" y="0"/>
                    </a:lnTo>
                    <a:lnTo>
                      <a:pt x="1209" y="5"/>
                    </a:lnTo>
                    <a:lnTo>
                      <a:pt x="1194" y="5"/>
                    </a:lnTo>
                    <a:lnTo>
                      <a:pt x="1194" y="0"/>
                    </a:lnTo>
                    <a:close/>
                    <a:moveTo>
                      <a:pt x="1214" y="0"/>
                    </a:moveTo>
                    <a:lnTo>
                      <a:pt x="1229" y="0"/>
                    </a:lnTo>
                    <a:lnTo>
                      <a:pt x="1229" y="5"/>
                    </a:lnTo>
                    <a:lnTo>
                      <a:pt x="1214" y="5"/>
                    </a:lnTo>
                    <a:lnTo>
                      <a:pt x="1214" y="0"/>
                    </a:lnTo>
                    <a:close/>
                    <a:moveTo>
                      <a:pt x="1234" y="0"/>
                    </a:moveTo>
                    <a:lnTo>
                      <a:pt x="1249" y="0"/>
                    </a:lnTo>
                    <a:lnTo>
                      <a:pt x="1249" y="5"/>
                    </a:lnTo>
                    <a:lnTo>
                      <a:pt x="1234" y="5"/>
                    </a:lnTo>
                    <a:lnTo>
                      <a:pt x="1234" y="0"/>
                    </a:lnTo>
                    <a:close/>
                    <a:moveTo>
                      <a:pt x="1254" y="0"/>
                    </a:moveTo>
                    <a:lnTo>
                      <a:pt x="1268" y="0"/>
                    </a:lnTo>
                    <a:lnTo>
                      <a:pt x="1268" y="5"/>
                    </a:lnTo>
                    <a:lnTo>
                      <a:pt x="1254" y="5"/>
                    </a:lnTo>
                    <a:lnTo>
                      <a:pt x="1254" y="0"/>
                    </a:lnTo>
                    <a:close/>
                    <a:moveTo>
                      <a:pt x="1273" y="0"/>
                    </a:moveTo>
                    <a:lnTo>
                      <a:pt x="1288" y="0"/>
                    </a:lnTo>
                    <a:lnTo>
                      <a:pt x="1288" y="5"/>
                    </a:lnTo>
                    <a:lnTo>
                      <a:pt x="1273" y="5"/>
                    </a:lnTo>
                    <a:lnTo>
                      <a:pt x="1273" y="0"/>
                    </a:lnTo>
                    <a:close/>
                    <a:moveTo>
                      <a:pt x="1293" y="0"/>
                    </a:moveTo>
                    <a:lnTo>
                      <a:pt x="1308" y="0"/>
                    </a:lnTo>
                    <a:lnTo>
                      <a:pt x="1308" y="5"/>
                    </a:lnTo>
                    <a:lnTo>
                      <a:pt x="1293" y="5"/>
                    </a:lnTo>
                    <a:lnTo>
                      <a:pt x="1293" y="0"/>
                    </a:lnTo>
                    <a:close/>
                    <a:moveTo>
                      <a:pt x="1313" y="0"/>
                    </a:moveTo>
                    <a:lnTo>
                      <a:pt x="1328" y="0"/>
                    </a:lnTo>
                    <a:lnTo>
                      <a:pt x="1328" y="5"/>
                    </a:lnTo>
                    <a:lnTo>
                      <a:pt x="1313" y="5"/>
                    </a:lnTo>
                    <a:lnTo>
                      <a:pt x="1313" y="0"/>
                    </a:lnTo>
                    <a:close/>
                    <a:moveTo>
                      <a:pt x="1333" y="0"/>
                    </a:moveTo>
                    <a:lnTo>
                      <a:pt x="1348" y="0"/>
                    </a:lnTo>
                    <a:lnTo>
                      <a:pt x="1348" y="5"/>
                    </a:lnTo>
                    <a:lnTo>
                      <a:pt x="1333" y="5"/>
                    </a:lnTo>
                    <a:lnTo>
                      <a:pt x="1333" y="0"/>
                    </a:lnTo>
                    <a:close/>
                    <a:moveTo>
                      <a:pt x="1353" y="0"/>
                    </a:moveTo>
                    <a:lnTo>
                      <a:pt x="1368" y="0"/>
                    </a:lnTo>
                    <a:lnTo>
                      <a:pt x="1368" y="5"/>
                    </a:lnTo>
                    <a:lnTo>
                      <a:pt x="1353" y="5"/>
                    </a:lnTo>
                    <a:lnTo>
                      <a:pt x="1353" y="0"/>
                    </a:lnTo>
                    <a:close/>
                    <a:moveTo>
                      <a:pt x="1373" y="0"/>
                    </a:moveTo>
                    <a:lnTo>
                      <a:pt x="1388" y="0"/>
                    </a:lnTo>
                    <a:lnTo>
                      <a:pt x="1388" y="5"/>
                    </a:lnTo>
                    <a:lnTo>
                      <a:pt x="1373" y="5"/>
                    </a:lnTo>
                    <a:lnTo>
                      <a:pt x="1373" y="0"/>
                    </a:lnTo>
                    <a:close/>
                    <a:moveTo>
                      <a:pt x="1393" y="0"/>
                    </a:moveTo>
                    <a:lnTo>
                      <a:pt x="1408" y="0"/>
                    </a:lnTo>
                    <a:lnTo>
                      <a:pt x="1408" y="5"/>
                    </a:lnTo>
                    <a:lnTo>
                      <a:pt x="1393" y="5"/>
                    </a:lnTo>
                    <a:lnTo>
                      <a:pt x="1393" y="0"/>
                    </a:lnTo>
                    <a:close/>
                    <a:moveTo>
                      <a:pt x="1413" y="0"/>
                    </a:moveTo>
                    <a:lnTo>
                      <a:pt x="1428" y="0"/>
                    </a:lnTo>
                    <a:lnTo>
                      <a:pt x="1428" y="5"/>
                    </a:lnTo>
                    <a:lnTo>
                      <a:pt x="1413" y="5"/>
                    </a:lnTo>
                    <a:lnTo>
                      <a:pt x="1413" y="0"/>
                    </a:lnTo>
                    <a:close/>
                    <a:moveTo>
                      <a:pt x="1433" y="0"/>
                    </a:moveTo>
                    <a:lnTo>
                      <a:pt x="1448" y="0"/>
                    </a:lnTo>
                    <a:lnTo>
                      <a:pt x="1448" y="5"/>
                    </a:lnTo>
                    <a:lnTo>
                      <a:pt x="1433" y="5"/>
                    </a:lnTo>
                    <a:lnTo>
                      <a:pt x="1433" y="0"/>
                    </a:lnTo>
                    <a:close/>
                    <a:moveTo>
                      <a:pt x="1453" y="0"/>
                    </a:moveTo>
                    <a:lnTo>
                      <a:pt x="1467" y="0"/>
                    </a:lnTo>
                    <a:lnTo>
                      <a:pt x="1467" y="5"/>
                    </a:lnTo>
                    <a:lnTo>
                      <a:pt x="1453" y="5"/>
                    </a:lnTo>
                    <a:lnTo>
                      <a:pt x="1453" y="0"/>
                    </a:lnTo>
                    <a:close/>
                    <a:moveTo>
                      <a:pt x="1472" y="0"/>
                    </a:moveTo>
                    <a:lnTo>
                      <a:pt x="1487" y="0"/>
                    </a:lnTo>
                    <a:lnTo>
                      <a:pt x="1487" y="5"/>
                    </a:lnTo>
                    <a:lnTo>
                      <a:pt x="1472" y="5"/>
                    </a:lnTo>
                    <a:lnTo>
                      <a:pt x="1472" y="0"/>
                    </a:lnTo>
                    <a:close/>
                    <a:moveTo>
                      <a:pt x="1492" y="0"/>
                    </a:moveTo>
                    <a:lnTo>
                      <a:pt x="1507" y="0"/>
                    </a:lnTo>
                    <a:lnTo>
                      <a:pt x="1507" y="5"/>
                    </a:lnTo>
                    <a:lnTo>
                      <a:pt x="1492" y="5"/>
                    </a:lnTo>
                    <a:lnTo>
                      <a:pt x="1492" y="0"/>
                    </a:lnTo>
                    <a:close/>
                    <a:moveTo>
                      <a:pt x="1512" y="0"/>
                    </a:moveTo>
                    <a:lnTo>
                      <a:pt x="1527" y="0"/>
                    </a:lnTo>
                    <a:lnTo>
                      <a:pt x="1527" y="5"/>
                    </a:lnTo>
                    <a:lnTo>
                      <a:pt x="1512" y="5"/>
                    </a:lnTo>
                    <a:lnTo>
                      <a:pt x="1512" y="0"/>
                    </a:lnTo>
                    <a:close/>
                    <a:moveTo>
                      <a:pt x="1532" y="0"/>
                    </a:moveTo>
                    <a:lnTo>
                      <a:pt x="1547" y="0"/>
                    </a:lnTo>
                    <a:lnTo>
                      <a:pt x="1547" y="5"/>
                    </a:lnTo>
                    <a:lnTo>
                      <a:pt x="1532" y="5"/>
                    </a:lnTo>
                    <a:lnTo>
                      <a:pt x="1532" y="0"/>
                    </a:lnTo>
                    <a:close/>
                    <a:moveTo>
                      <a:pt x="1552" y="0"/>
                    </a:moveTo>
                    <a:lnTo>
                      <a:pt x="1567" y="0"/>
                    </a:lnTo>
                    <a:lnTo>
                      <a:pt x="1567" y="5"/>
                    </a:lnTo>
                    <a:lnTo>
                      <a:pt x="1552" y="5"/>
                    </a:lnTo>
                    <a:lnTo>
                      <a:pt x="1552" y="0"/>
                    </a:lnTo>
                    <a:close/>
                    <a:moveTo>
                      <a:pt x="1572" y="0"/>
                    </a:moveTo>
                    <a:lnTo>
                      <a:pt x="1587" y="0"/>
                    </a:lnTo>
                    <a:lnTo>
                      <a:pt x="1587" y="5"/>
                    </a:lnTo>
                    <a:lnTo>
                      <a:pt x="1572" y="5"/>
                    </a:lnTo>
                    <a:lnTo>
                      <a:pt x="1572" y="0"/>
                    </a:lnTo>
                    <a:close/>
                    <a:moveTo>
                      <a:pt x="1592" y="0"/>
                    </a:moveTo>
                    <a:lnTo>
                      <a:pt x="1607" y="0"/>
                    </a:lnTo>
                    <a:lnTo>
                      <a:pt x="1607" y="5"/>
                    </a:lnTo>
                    <a:lnTo>
                      <a:pt x="1592" y="5"/>
                    </a:lnTo>
                    <a:lnTo>
                      <a:pt x="1592" y="0"/>
                    </a:lnTo>
                    <a:close/>
                    <a:moveTo>
                      <a:pt x="1612" y="0"/>
                    </a:moveTo>
                    <a:lnTo>
                      <a:pt x="1627" y="0"/>
                    </a:lnTo>
                    <a:lnTo>
                      <a:pt x="1627" y="5"/>
                    </a:lnTo>
                    <a:lnTo>
                      <a:pt x="1612" y="5"/>
                    </a:lnTo>
                    <a:lnTo>
                      <a:pt x="1612" y="0"/>
                    </a:lnTo>
                    <a:close/>
                    <a:moveTo>
                      <a:pt x="1632" y="0"/>
                    </a:moveTo>
                    <a:lnTo>
                      <a:pt x="1647" y="0"/>
                    </a:lnTo>
                    <a:lnTo>
                      <a:pt x="1647" y="5"/>
                    </a:lnTo>
                    <a:lnTo>
                      <a:pt x="1632" y="5"/>
                    </a:lnTo>
                    <a:lnTo>
                      <a:pt x="1632" y="0"/>
                    </a:lnTo>
                    <a:close/>
                    <a:moveTo>
                      <a:pt x="1652" y="0"/>
                    </a:moveTo>
                    <a:lnTo>
                      <a:pt x="1667" y="0"/>
                    </a:lnTo>
                    <a:lnTo>
                      <a:pt x="1667" y="5"/>
                    </a:lnTo>
                    <a:lnTo>
                      <a:pt x="1652" y="5"/>
                    </a:lnTo>
                    <a:lnTo>
                      <a:pt x="1652" y="0"/>
                    </a:lnTo>
                    <a:close/>
                    <a:moveTo>
                      <a:pt x="1671" y="0"/>
                    </a:moveTo>
                    <a:lnTo>
                      <a:pt x="1686" y="0"/>
                    </a:lnTo>
                    <a:lnTo>
                      <a:pt x="1686" y="5"/>
                    </a:lnTo>
                    <a:lnTo>
                      <a:pt x="1671" y="5"/>
                    </a:lnTo>
                    <a:lnTo>
                      <a:pt x="1671" y="0"/>
                    </a:lnTo>
                    <a:close/>
                    <a:moveTo>
                      <a:pt x="1691" y="0"/>
                    </a:moveTo>
                    <a:lnTo>
                      <a:pt x="1706" y="0"/>
                    </a:lnTo>
                    <a:lnTo>
                      <a:pt x="1706" y="5"/>
                    </a:lnTo>
                    <a:lnTo>
                      <a:pt x="1691" y="5"/>
                    </a:lnTo>
                    <a:lnTo>
                      <a:pt x="1691" y="0"/>
                    </a:lnTo>
                    <a:close/>
                    <a:moveTo>
                      <a:pt x="1711" y="0"/>
                    </a:moveTo>
                    <a:lnTo>
                      <a:pt x="1726" y="0"/>
                    </a:lnTo>
                    <a:lnTo>
                      <a:pt x="1726" y="5"/>
                    </a:lnTo>
                    <a:lnTo>
                      <a:pt x="1711" y="5"/>
                    </a:lnTo>
                    <a:lnTo>
                      <a:pt x="1711" y="0"/>
                    </a:lnTo>
                    <a:close/>
                    <a:moveTo>
                      <a:pt x="1731" y="0"/>
                    </a:moveTo>
                    <a:lnTo>
                      <a:pt x="1746" y="0"/>
                    </a:lnTo>
                    <a:lnTo>
                      <a:pt x="1746" y="5"/>
                    </a:lnTo>
                    <a:lnTo>
                      <a:pt x="1731" y="5"/>
                    </a:lnTo>
                    <a:lnTo>
                      <a:pt x="1731" y="0"/>
                    </a:lnTo>
                    <a:close/>
                    <a:moveTo>
                      <a:pt x="1751" y="0"/>
                    </a:moveTo>
                    <a:lnTo>
                      <a:pt x="1766" y="0"/>
                    </a:lnTo>
                    <a:lnTo>
                      <a:pt x="1766" y="5"/>
                    </a:lnTo>
                    <a:lnTo>
                      <a:pt x="1751" y="5"/>
                    </a:lnTo>
                    <a:lnTo>
                      <a:pt x="1751" y="0"/>
                    </a:lnTo>
                    <a:close/>
                    <a:moveTo>
                      <a:pt x="1771" y="0"/>
                    </a:moveTo>
                    <a:lnTo>
                      <a:pt x="1786" y="0"/>
                    </a:lnTo>
                    <a:lnTo>
                      <a:pt x="1786" y="5"/>
                    </a:lnTo>
                    <a:lnTo>
                      <a:pt x="1771" y="5"/>
                    </a:lnTo>
                    <a:lnTo>
                      <a:pt x="1771" y="0"/>
                    </a:lnTo>
                    <a:close/>
                    <a:moveTo>
                      <a:pt x="1791" y="0"/>
                    </a:moveTo>
                    <a:lnTo>
                      <a:pt x="1806" y="0"/>
                    </a:lnTo>
                    <a:lnTo>
                      <a:pt x="1806" y="5"/>
                    </a:lnTo>
                    <a:lnTo>
                      <a:pt x="1791" y="5"/>
                    </a:lnTo>
                    <a:lnTo>
                      <a:pt x="1791" y="0"/>
                    </a:lnTo>
                    <a:close/>
                    <a:moveTo>
                      <a:pt x="1811" y="0"/>
                    </a:moveTo>
                    <a:lnTo>
                      <a:pt x="1826" y="0"/>
                    </a:lnTo>
                    <a:lnTo>
                      <a:pt x="1826" y="5"/>
                    </a:lnTo>
                    <a:lnTo>
                      <a:pt x="1811" y="5"/>
                    </a:lnTo>
                    <a:lnTo>
                      <a:pt x="1811" y="0"/>
                    </a:lnTo>
                    <a:close/>
                    <a:moveTo>
                      <a:pt x="1831" y="0"/>
                    </a:moveTo>
                    <a:lnTo>
                      <a:pt x="1846" y="0"/>
                    </a:lnTo>
                    <a:lnTo>
                      <a:pt x="1846" y="5"/>
                    </a:lnTo>
                    <a:lnTo>
                      <a:pt x="1831" y="5"/>
                    </a:lnTo>
                    <a:lnTo>
                      <a:pt x="1831" y="0"/>
                    </a:lnTo>
                    <a:close/>
                    <a:moveTo>
                      <a:pt x="1851" y="0"/>
                    </a:moveTo>
                    <a:lnTo>
                      <a:pt x="1866" y="0"/>
                    </a:lnTo>
                    <a:lnTo>
                      <a:pt x="1866" y="5"/>
                    </a:lnTo>
                    <a:lnTo>
                      <a:pt x="1851" y="5"/>
                    </a:lnTo>
                    <a:lnTo>
                      <a:pt x="1851" y="0"/>
                    </a:lnTo>
                    <a:close/>
                    <a:moveTo>
                      <a:pt x="1871" y="0"/>
                    </a:moveTo>
                    <a:lnTo>
                      <a:pt x="1885" y="0"/>
                    </a:lnTo>
                    <a:lnTo>
                      <a:pt x="1885" y="5"/>
                    </a:lnTo>
                    <a:lnTo>
                      <a:pt x="1871" y="5"/>
                    </a:lnTo>
                    <a:lnTo>
                      <a:pt x="1871" y="0"/>
                    </a:lnTo>
                    <a:close/>
                    <a:moveTo>
                      <a:pt x="1890" y="0"/>
                    </a:moveTo>
                    <a:lnTo>
                      <a:pt x="1905" y="0"/>
                    </a:lnTo>
                    <a:lnTo>
                      <a:pt x="1905" y="5"/>
                    </a:lnTo>
                    <a:lnTo>
                      <a:pt x="1890" y="5"/>
                    </a:lnTo>
                    <a:lnTo>
                      <a:pt x="1890" y="0"/>
                    </a:lnTo>
                    <a:close/>
                    <a:moveTo>
                      <a:pt x="1910" y="0"/>
                    </a:moveTo>
                    <a:lnTo>
                      <a:pt x="1925" y="0"/>
                    </a:lnTo>
                    <a:lnTo>
                      <a:pt x="1925" y="5"/>
                    </a:lnTo>
                    <a:lnTo>
                      <a:pt x="1910" y="5"/>
                    </a:lnTo>
                    <a:lnTo>
                      <a:pt x="1910" y="0"/>
                    </a:lnTo>
                    <a:close/>
                    <a:moveTo>
                      <a:pt x="1930" y="0"/>
                    </a:moveTo>
                    <a:lnTo>
                      <a:pt x="1945" y="0"/>
                    </a:lnTo>
                    <a:lnTo>
                      <a:pt x="1945" y="5"/>
                    </a:lnTo>
                    <a:lnTo>
                      <a:pt x="1930" y="5"/>
                    </a:lnTo>
                    <a:lnTo>
                      <a:pt x="1930" y="0"/>
                    </a:lnTo>
                    <a:close/>
                    <a:moveTo>
                      <a:pt x="1950" y="0"/>
                    </a:moveTo>
                    <a:lnTo>
                      <a:pt x="1965" y="0"/>
                    </a:lnTo>
                    <a:lnTo>
                      <a:pt x="1965" y="5"/>
                    </a:lnTo>
                    <a:lnTo>
                      <a:pt x="1950" y="5"/>
                    </a:lnTo>
                    <a:lnTo>
                      <a:pt x="1950" y="0"/>
                    </a:lnTo>
                    <a:close/>
                    <a:moveTo>
                      <a:pt x="1970" y="0"/>
                    </a:moveTo>
                    <a:lnTo>
                      <a:pt x="1985" y="0"/>
                    </a:lnTo>
                    <a:lnTo>
                      <a:pt x="1985" y="5"/>
                    </a:lnTo>
                    <a:lnTo>
                      <a:pt x="1970" y="5"/>
                    </a:lnTo>
                    <a:lnTo>
                      <a:pt x="1970" y="0"/>
                    </a:lnTo>
                    <a:close/>
                    <a:moveTo>
                      <a:pt x="1990" y="0"/>
                    </a:moveTo>
                    <a:lnTo>
                      <a:pt x="2005" y="0"/>
                    </a:lnTo>
                    <a:lnTo>
                      <a:pt x="2005" y="5"/>
                    </a:lnTo>
                    <a:lnTo>
                      <a:pt x="1990" y="5"/>
                    </a:lnTo>
                    <a:lnTo>
                      <a:pt x="1990" y="0"/>
                    </a:lnTo>
                    <a:close/>
                    <a:moveTo>
                      <a:pt x="2010" y="0"/>
                    </a:moveTo>
                    <a:lnTo>
                      <a:pt x="2025" y="0"/>
                    </a:lnTo>
                    <a:lnTo>
                      <a:pt x="2025" y="5"/>
                    </a:lnTo>
                    <a:lnTo>
                      <a:pt x="2010" y="5"/>
                    </a:lnTo>
                    <a:lnTo>
                      <a:pt x="2010" y="0"/>
                    </a:lnTo>
                    <a:close/>
                    <a:moveTo>
                      <a:pt x="2030" y="0"/>
                    </a:moveTo>
                    <a:lnTo>
                      <a:pt x="2045" y="0"/>
                    </a:lnTo>
                    <a:lnTo>
                      <a:pt x="2045" y="5"/>
                    </a:lnTo>
                    <a:lnTo>
                      <a:pt x="2030" y="5"/>
                    </a:lnTo>
                    <a:lnTo>
                      <a:pt x="2030" y="0"/>
                    </a:lnTo>
                    <a:close/>
                    <a:moveTo>
                      <a:pt x="2050" y="0"/>
                    </a:moveTo>
                    <a:lnTo>
                      <a:pt x="2065" y="0"/>
                    </a:lnTo>
                    <a:lnTo>
                      <a:pt x="2065" y="5"/>
                    </a:lnTo>
                    <a:lnTo>
                      <a:pt x="2050" y="5"/>
                    </a:lnTo>
                    <a:lnTo>
                      <a:pt x="2050" y="0"/>
                    </a:lnTo>
                    <a:close/>
                    <a:moveTo>
                      <a:pt x="2070" y="0"/>
                    </a:moveTo>
                    <a:lnTo>
                      <a:pt x="2084" y="0"/>
                    </a:lnTo>
                    <a:lnTo>
                      <a:pt x="2084" y="5"/>
                    </a:lnTo>
                    <a:lnTo>
                      <a:pt x="2070" y="5"/>
                    </a:lnTo>
                    <a:lnTo>
                      <a:pt x="2070" y="0"/>
                    </a:lnTo>
                    <a:close/>
                    <a:moveTo>
                      <a:pt x="2089" y="0"/>
                    </a:moveTo>
                    <a:lnTo>
                      <a:pt x="2104" y="0"/>
                    </a:lnTo>
                    <a:lnTo>
                      <a:pt x="2104" y="5"/>
                    </a:lnTo>
                    <a:lnTo>
                      <a:pt x="2089" y="5"/>
                    </a:lnTo>
                    <a:lnTo>
                      <a:pt x="2089" y="0"/>
                    </a:lnTo>
                    <a:close/>
                    <a:moveTo>
                      <a:pt x="2109" y="0"/>
                    </a:moveTo>
                    <a:lnTo>
                      <a:pt x="2124" y="0"/>
                    </a:lnTo>
                    <a:lnTo>
                      <a:pt x="2124" y="5"/>
                    </a:lnTo>
                    <a:lnTo>
                      <a:pt x="2109" y="5"/>
                    </a:lnTo>
                    <a:lnTo>
                      <a:pt x="2109" y="0"/>
                    </a:lnTo>
                    <a:close/>
                    <a:moveTo>
                      <a:pt x="2129" y="0"/>
                    </a:moveTo>
                    <a:lnTo>
                      <a:pt x="2144" y="0"/>
                    </a:lnTo>
                    <a:lnTo>
                      <a:pt x="2144" y="5"/>
                    </a:lnTo>
                    <a:lnTo>
                      <a:pt x="2129" y="5"/>
                    </a:lnTo>
                    <a:lnTo>
                      <a:pt x="2129" y="0"/>
                    </a:lnTo>
                    <a:close/>
                    <a:moveTo>
                      <a:pt x="2149" y="0"/>
                    </a:moveTo>
                    <a:lnTo>
                      <a:pt x="2164" y="0"/>
                    </a:lnTo>
                    <a:lnTo>
                      <a:pt x="2164" y="5"/>
                    </a:lnTo>
                    <a:lnTo>
                      <a:pt x="2149" y="5"/>
                    </a:lnTo>
                    <a:lnTo>
                      <a:pt x="2149" y="0"/>
                    </a:lnTo>
                    <a:close/>
                    <a:moveTo>
                      <a:pt x="2169" y="0"/>
                    </a:moveTo>
                    <a:lnTo>
                      <a:pt x="2184" y="0"/>
                    </a:lnTo>
                    <a:lnTo>
                      <a:pt x="2184" y="5"/>
                    </a:lnTo>
                    <a:lnTo>
                      <a:pt x="2169" y="5"/>
                    </a:lnTo>
                    <a:lnTo>
                      <a:pt x="2169" y="0"/>
                    </a:lnTo>
                    <a:close/>
                    <a:moveTo>
                      <a:pt x="2189" y="0"/>
                    </a:moveTo>
                    <a:lnTo>
                      <a:pt x="2204" y="0"/>
                    </a:lnTo>
                    <a:lnTo>
                      <a:pt x="2204" y="5"/>
                    </a:lnTo>
                    <a:lnTo>
                      <a:pt x="2189" y="5"/>
                    </a:lnTo>
                    <a:lnTo>
                      <a:pt x="2189" y="0"/>
                    </a:lnTo>
                    <a:close/>
                    <a:moveTo>
                      <a:pt x="2209" y="0"/>
                    </a:moveTo>
                    <a:lnTo>
                      <a:pt x="2224" y="0"/>
                    </a:lnTo>
                    <a:lnTo>
                      <a:pt x="2224" y="5"/>
                    </a:lnTo>
                    <a:lnTo>
                      <a:pt x="2209" y="5"/>
                    </a:lnTo>
                    <a:lnTo>
                      <a:pt x="2209" y="0"/>
                    </a:lnTo>
                    <a:close/>
                    <a:moveTo>
                      <a:pt x="2229" y="0"/>
                    </a:moveTo>
                    <a:lnTo>
                      <a:pt x="2244" y="0"/>
                    </a:lnTo>
                    <a:lnTo>
                      <a:pt x="2244" y="5"/>
                    </a:lnTo>
                    <a:lnTo>
                      <a:pt x="2229" y="5"/>
                    </a:lnTo>
                    <a:lnTo>
                      <a:pt x="2229" y="0"/>
                    </a:lnTo>
                    <a:close/>
                    <a:moveTo>
                      <a:pt x="2249" y="0"/>
                    </a:moveTo>
                    <a:lnTo>
                      <a:pt x="2264" y="0"/>
                    </a:lnTo>
                    <a:lnTo>
                      <a:pt x="2264" y="5"/>
                    </a:lnTo>
                    <a:lnTo>
                      <a:pt x="2249" y="5"/>
                    </a:lnTo>
                    <a:lnTo>
                      <a:pt x="2249" y="0"/>
                    </a:lnTo>
                    <a:close/>
                    <a:moveTo>
                      <a:pt x="2269" y="0"/>
                    </a:moveTo>
                    <a:lnTo>
                      <a:pt x="2284" y="0"/>
                    </a:lnTo>
                    <a:lnTo>
                      <a:pt x="2284" y="5"/>
                    </a:lnTo>
                    <a:lnTo>
                      <a:pt x="2269" y="5"/>
                    </a:lnTo>
                    <a:lnTo>
                      <a:pt x="2269" y="0"/>
                    </a:lnTo>
                    <a:close/>
                    <a:moveTo>
                      <a:pt x="2288" y="0"/>
                    </a:moveTo>
                    <a:lnTo>
                      <a:pt x="2303" y="0"/>
                    </a:lnTo>
                    <a:lnTo>
                      <a:pt x="2303" y="5"/>
                    </a:lnTo>
                    <a:lnTo>
                      <a:pt x="2288" y="5"/>
                    </a:lnTo>
                    <a:lnTo>
                      <a:pt x="2288" y="0"/>
                    </a:lnTo>
                    <a:close/>
                    <a:moveTo>
                      <a:pt x="2308" y="0"/>
                    </a:moveTo>
                    <a:lnTo>
                      <a:pt x="2323" y="0"/>
                    </a:lnTo>
                    <a:lnTo>
                      <a:pt x="2323" y="5"/>
                    </a:lnTo>
                    <a:lnTo>
                      <a:pt x="2308" y="5"/>
                    </a:lnTo>
                    <a:lnTo>
                      <a:pt x="2308" y="0"/>
                    </a:lnTo>
                    <a:close/>
                    <a:moveTo>
                      <a:pt x="2328" y="0"/>
                    </a:moveTo>
                    <a:lnTo>
                      <a:pt x="2343" y="0"/>
                    </a:lnTo>
                    <a:lnTo>
                      <a:pt x="2343" y="5"/>
                    </a:lnTo>
                    <a:lnTo>
                      <a:pt x="2328" y="5"/>
                    </a:lnTo>
                    <a:lnTo>
                      <a:pt x="2328" y="0"/>
                    </a:lnTo>
                    <a:close/>
                    <a:moveTo>
                      <a:pt x="2348" y="0"/>
                    </a:moveTo>
                    <a:lnTo>
                      <a:pt x="2363" y="0"/>
                    </a:lnTo>
                    <a:lnTo>
                      <a:pt x="2363" y="5"/>
                    </a:lnTo>
                    <a:lnTo>
                      <a:pt x="2348" y="5"/>
                    </a:lnTo>
                    <a:lnTo>
                      <a:pt x="2348" y="0"/>
                    </a:lnTo>
                    <a:close/>
                    <a:moveTo>
                      <a:pt x="2368" y="0"/>
                    </a:moveTo>
                    <a:lnTo>
                      <a:pt x="2383" y="0"/>
                    </a:lnTo>
                    <a:lnTo>
                      <a:pt x="2383" y="5"/>
                    </a:lnTo>
                    <a:lnTo>
                      <a:pt x="2368" y="5"/>
                    </a:lnTo>
                    <a:lnTo>
                      <a:pt x="2368" y="0"/>
                    </a:lnTo>
                    <a:close/>
                    <a:moveTo>
                      <a:pt x="2388" y="0"/>
                    </a:moveTo>
                    <a:lnTo>
                      <a:pt x="2403" y="0"/>
                    </a:lnTo>
                    <a:lnTo>
                      <a:pt x="2403" y="5"/>
                    </a:lnTo>
                    <a:lnTo>
                      <a:pt x="2388" y="5"/>
                    </a:lnTo>
                    <a:lnTo>
                      <a:pt x="2388" y="0"/>
                    </a:lnTo>
                    <a:close/>
                    <a:moveTo>
                      <a:pt x="2408" y="0"/>
                    </a:moveTo>
                    <a:lnTo>
                      <a:pt x="2423" y="0"/>
                    </a:lnTo>
                    <a:lnTo>
                      <a:pt x="2423" y="5"/>
                    </a:lnTo>
                    <a:lnTo>
                      <a:pt x="2408" y="5"/>
                    </a:lnTo>
                    <a:lnTo>
                      <a:pt x="2408" y="0"/>
                    </a:lnTo>
                    <a:close/>
                    <a:moveTo>
                      <a:pt x="2428" y="0"/>
                    </a:moveTo>
                    <a:lnTo>
                      <a:pt x="2443" y="0"/>
                    </a:lnTo>
                    <a:lnTo>
                      <a:pt x="2443" y="5"/>
                    </a:lnTo>
                    <a:lnTo>
                      <a:pt x="2428" y="5"/>
                    </a:lnTo>
                    <a:lnTo>
                      <a:pt x="2428" y="0"/>
                    </a:lnTo>
                    <a:close/>
                    <a:moveTo>
                      <a:pt x="2448" y="0"/>
                    </a:moveTo>
                    <a:lnTo>
                      <a:pt x="2463" y="0"/>
                    </a:lnTo>
                    <a:lnTo>
                      <a:pt x="2463" y="5"/>
                    </a:lnTo>
                    <a:lnTo>
                      <a:pt x="2448" y="5"/>
                    </a:lnTo>
                    <a:lnTo>
                      <a:pt x="2448" y="0"/>
                    </a:lnTo>
                    <a:close/>
                    <a:moveTo>
                      <a:pt x="2468" y="0"/>
                    </a:moveTo>
                    <a:lnTo>
                      <a:pt x="2483" y="0"/>
                    </a:lnTo>
                    <a:lnTo>
                      <a:pt x="2483" y="5"/>
                    </a:lnTo>
                    <a:lnTo>
                      <a:pt x="2468" y="5"/>
                    </a:lnTo>
                    <a:lnTo>
                      <a:pt x="2468" y="0"/>
                    </a:lnTo>
                    <a:close/>
                    <a:moveTo>
                      <a:pt x="2488" y="0"/>
                    </a:moveTo>
                    <a:lnTo>
                      <a:pt x="2502" y="0"/>
                    </a:lnTo>
                    <a:lnTo>
                      <a:pt x="2502" y="5"/>
                    </a:lnTo>
                    <a:lnTo>
                      <a:pt x="2488" y="5"/>
                    </a:lnTo>
                    <a:lnTo>
                      <a:pt x="2488" y="0"/>
                    </a:lnTo>
                    <a:close/>
                    <a:moveTo>
                      <a:pt x="2507" y="0"/>
                    </a:moveTo>
                    <a:lnTo>
                      <a:pt x="2522" y="0"/>
                    </a:lnTo>
                    <a:lnTo>
                      <a:pt x="2522" y="5"/>
                    </a:lnTo>
                    <a:lnTo>
                      <a:pt x="2507" y="5"/>
                    </a:lnTo>
                    <a:lnTo>
                      <a:pt x="2507" y="0"/>
                    </a:lnTo>
                    <a:close/>
                    <a:moveTo>
                      <a:pt x="2527" y="0"/>
                    </a:moveTo>
                    <a:lnTo>
                      <a:pt x="2542" y="0"/>
                    </a:lnTo>
                    <a:lnTo>
                      <a:pt x="2542" y="5"/>
                    </a:lnTo>
                    <a:lnTo>
                      <a:pt x="2527" y="5"/>
                    </a:lnTo>
                    <a:lnTo>
                      <a:pt x="2527" y="0"/>
                    </a:lnTo>
                    <a:close/>
                    <a:moveTo>
                      <a:pt x="2547" y="0"/>
                    </a:moveTo>
                    <a:lnTo>
                      <a:pt x="2562" y="0"/>
                    </a:lnTo>
                    <a:lnTo>
                      <a:pt x="2562" y="5"/>
                    </a:lnTo>
                    <a:lnTo>
                      <a:pt x="2547" y="5"/>
                    </a:lnTo>
                    <a:lnTo>
                      <a:pt x="2547" y="0"/>
                    </a:lnTo>
                    <a:close/>
                    <a:moveTo>
                      <a:pt x="2567" y="0"/>
                    </a:moveTo>
                    <a:lnTo>
                      <a:pt x="2582" y="0"/>
                    </a:lnTo>
                    <a:lnTo>
                      <a:pt x="2582" y="5"/>
                    </a:lnTo>
                    <a:lnTo>
                      <a:pt x="2567" y="5"/>
                    </a:lnTo>
                    <a:lnTo>
                      <a:pt x="2567" y="0"/>
                    </a:lnTo>
                    <a:close/>
                    <a:moveTo>
                      <a:pt x="2587" y="0"/>
                    </a:moveTo>
                    <a:lnTo>
                      <a:pt x="2602" y="0"/>
                    </a:lnTo>
                    <a:lnTo>
                      <a:pt x="2602" y="5"/>
                    </a:lnTo>
                    <a:lnTo>
                      <a:pt x="2587" y="5"/>
                    </a:lnTo>
                    <a:lnTo>
                      <a:pt x="2587" y="0"/>
                    </a:lnTo>
                    <a:close/>
                    <a:moveTo>
                      <a:pt x="2607" y="0"/>
                    </a:moveTo>
                    <a:lnTo>
                      <a:pt x="2622" y="0"/>
                    </a:lnTo>
                    <a:lnTo>
                      <a:pt x="2622" y="5"/>
                    </a:lnTo>
                    <a:lnTo>
                      <a:pt x="2607" y="5"/>
                    </a:lnTo>
                    <a:lnTo>
                      <a:pt x="2607" y="0"/>
                    </a:lnTo>
                    <a:close/>
                    <a:moveTo>
                      <a:pt x="2627" y="0"/>
                    </a:moveTo>
                    <a:lnTo>
                      <a:pt x="2642" y="0"/>
                    </a:lnTo>
                    <a:lnTo>
                      <a:pt x="2642" y="5"/>
                    </a:lnTo>
                    <a:lnTo>
                      <a:pt x="2627" y="5"/>
                    </a:lnTo>
                    <a:lnTo>
                      <a:pt x="2627" y="0"/>
                    </a:lnTo>
                    <a:close/>
                    <a:moveTo>
                      <a:pt x="2647" y="0"/>
                    </a:moveTo>
                    <a:lnTo>
                      <a:pt x="2662" y="0"/>
                    </a:lnTo>
                    <a:lnTo>
                      <a:pt x="2662" y="5"/>
                    </a:lnTo>
                    <a:lnTo>
                      <a:pt x="2647" y="5"/>
                    </a:lnTo>
                    <a:lnTo>
                      <a:pt x="2647" y="0"/>
                    </a:lnTo>
                    <a:close/>
                    <a:moveTo>
                      <a:pt x="2667" y="0"/>
                    </a:moveTo>
                    <a:lnTo>
                      <a:pt x="2682" y="0"/>
                    </a:lnTo>
                    <a:lnTo>
                      <a:pt x="2682" y="5"/>
                    </a:lnTo>
                    <a:lnTo>
                      <a:pt x="2667" y="5"/>
                    </a:lnTo>
                    <a:lnTo>
                      <a:pt x="2667" y="0"/>
                    </a:lnTo>
                    <a:close/>
                    <a:moveTo>
                      <a:pt x="2687" y="0"/>
                    </a:moveTo>
                    <a:lnTo>
                      <a:pt x="2701" y="0"/>
                    </a:lnTo>
                    <a:lnTo>
                      <a:pt x="2701" y="5"/>
                    </a:lnTo>
                    <a:lnTo>
                      <a:pt x="2687" y="5"/>
                    </a:lnTo>
                    <a:lnTo>
                      <a:pt x="2687" y="0"/>
                    </a:lnTo>
                    <a:close/>
                    <a:moveTo>
                      <a:pt x="2706" y="0"/>
                    </a:moveTo>
                    <a:lnTo>
                      <a:pt x="2721" y="0"/>
                    </a:lnTo>
                    <a:lnTo>
                      <a:pt x="2721" y="5"/>
                    </a:lnTo>
                    <a:lnTo>
                      <a:pt x="2706" y="5"/>
                    </a:lnTo>
                    <a:lnTo>
                      <a:pt x="2706" y="0"/>
                    </a:lnTo>
                    <a:close/>
                    <a:moveTo>
                      <a:pt x="2726" y="0"/>
                    </a:moveTo>
                    <a:lnTo>
                      <a:pt x="2741" y="0"/>
                    </a:lnTo>
                    <a:lnTo>
                      <a:pt x="2741" y="5"/>
                    </a:lnTo>
                    <a:lnTo>
                      <a:pt x="2726" y="5"/>
                    </a:lnTo>
                    <a:lnTo>
                      <a:pt x="2726" y="0"/>
                    </a:lnTo>
                    <a:close/>
                    <a:moveTo>
                      <a:pt x="2746" y="0"/>
                    </a:moveTo>
                    <a:lnTo>
                      <a:pt x="2761" y="0"/>
                    </a:lnTo>
                    <a:lnTo>
                      <a:pt x="2761" y="5"/>
                    </a:lnTo>
                    <a:lnTo>
                      <a:pt x="2746" y="5"/>
                    </a:lnTo>
                    <a:lnTo>
                      <a:pt x="2746" y="0"/>
                    </a:lnTo>
                    <a:close/>
                    <a:moveTo>
                      <a:pt x="2766" y="0"/>
                    </a:moveTo>
                    <a:lnTo>
                      <a:pt x="2781" y="0"/>
                    </a:lnTo>
                    <a:lnTo>
                      <a:pt x="2781" y="5"/>
                    </a:lnTo>
                    <a:lnTo>
                      <a:pt x="2766" y="5"/>
                    </a:lnTo>
                    <a:lnTo>
                      <a:pt x="2766" y="0"/>
                    </a:lnTo>
                    <a:close/>
                    <a:moveTo>
                      <a:pt x="2786" y="0"/>
                    </a:moveTo>
                    <a:lnTo>
                      <a:pt x="2801" y="0"/>
                    </a:lnTo>
                    <a:lnTo>
                      <a:pt x="2801" y="5"/>
                    </a:lnTo>
                    <a:lnTo>
                      <a:pt x="2786" y="5"/>
                    </a:lnTo>
                    <a:lnTo>
                      <a:pt x="2786" y="0"/>
                    </a:lnTo>
                    <a:close/>
                    <a:moveTo>
                      <a:pt x="2806" y="0"/>
                    </a:moveTo>
                    <a:lnTo>
                      <a:pt x="2821" y="0"/>
                    </a:lnTo>
                    <a:lnTo>
                      <a:pt x="2821" y="5"/>
                    </a:lnTo>
                    <a:lnTo>
                      <a:pt x="2806" y="5"/>
                    </a:lnTo>
                    <a:lnTo>
                      <a:pt x="2806" y="0"/>
                    </a:lnTo>
                    <a:close/>
                    <a:moveTo>
                      <a:pt x="2826" y="0"/>
                    </a:moveTo>
                    <a:lnTo>
                      <a:pt x="2841" y="0"/>
                    </a:lnTo>
                    <a:lnTo>
                      <a:pt x="2841" y="5"/>
                    </a:lnTo>
                    <a:lnTo>
                      <a:pt x="2826" y="5"/>
                    </a:lnTo>
                    <a:lnTo>
                      <a:pt x="2826" y="0"/>
                    </a:lnTo>
                    <a:close/>
                    <a:moveTo>
                      <a:pt x="2846" y="0"/>
                    </a:moveTo>
                    <a:lnTo>
                      <a:pt x="2861" y="0"/>
                    </a:lnTo>
                    <a:lnTo>
                      <a:pt x="2861" y="5"/>
                    </a:lnTo>
                    <a:lnTo>
                      <a:pt x="2846" y="5"/>
                    </a:lnTo>
                    <a:lnTo>
                      <a:pt x="2846" y="0"/>
                    </a:lnTo>
                    <a:close/>
                    <a:moveTo>
                      <a:pt x="2866" y="0"/>
                    </a:moveTo>
                    <a:lnTo>
                      <a:pt x="2881" y="0"/>
                    </a:lnTo>
                    <a:lnTo>
                      <a:pt x="2881" y="5"/>
                    </a:lnTo>
                    <a:lnTo>
                      <a:pt x="2866" y="5"/>
                    </a:lnTo>
                    <a:lnTo>
                      <a:pt x="2866" y="0"/>
                    </a:lnTo>
                    <a:close/>
                    <a:moveTo>
                      <a:pt x="2886" y="0"/>
                    </a:moveTo>
                    <a:lnTo>
                      <a:pt x="2901" y="0"/>
                    </a:lnTo>
                    <a:lnTo>
                      <a:pt x="2901" y="5"/>
                    </a:lnTo>
                    <a:lnTo>
                      <a:pt x="2886" y="5"/>
                    </a:lnTo>
                    <a:lnTo>
                      <a:pt x="2886" y="0"/>
                    </a:lnTo>
                    <a:close/>
                    <a:moveTo>
                      <a:pt x="2905" y="0"/>
                    </a:moveTo>
                    <a:lnTo>
                      <a:pt x="2920" y="0"/>
                    </a:lnTo>
                    <a:lnTo>
                      <a:pt x="2920" y="5"/>
                    </a:lnTo>
                    <a:lnTo>
                      <a:pt x="2905" y="5"/>
                    </a:lnTo>
                    <a:lnTo>
                      <a:pt x="2905" y="0"/>
                    </a:lnTo>
                    <a:close/>
                    <a:moveTo>
                      <a:pt x="2925" y="0"/>
                    </a:moveTo>
                    <a:lnTo>
                      <a:pt x="2940" y="0"/>
                    </a:lnTo>
                    <a:lnTo>
                      <a:pt x="2940" y="5"/>
                    </a:lnTo>
                    <a:lnTo>
                      <a:pt x="2925" y="5"/>
                    </a:lnTo>
                    <a:lnTo>
                      <a:pt x="2925" y="0"/>
                    </a:lnTo>
                    <a:close/>
                    <a:moveTo>
                      <a:pt x="2945" y="0"/>
                    </a:moveTo>
                    <a:lnTo>
                      <a:pt x="2960" y="0"/>
                    </a:lnTo>
                    <a:lnTo>
                      <a:pt x="2960" y="5"/>
                    </a:lnTo>
                    <a:lnTo>
                      <a:pt x="2945" y="5"/>
                    </a:lnTo>
                    <a:lnTo>
                      <a:pt x="2945" y="0"/>
                    </a:lnTo>
                    <a:close/>
                    <a:moveTo>
                      <a:pt x="2965" y="0"/>
                    </a:moveTo>
                    <a:lnTo>
                      <a:pt x="2980" y="0"/>
                    </a:lnTo>
                    <a:lnTo>
                      <a:pt x="2980" y="5"/>
                    </a:lnTo>
                    <a:lnTo>
                      <a:pt x="2965" y="5"/>
                    </a:lnTo>
                    <a:lnTo>
                      <a:pt x="2965" y="0"/>
                    </a:lnTo>
                    <a:close/>
                    <a:moveTo>
                      <a:pt x="2985" y="0"/>
                    </a:moveTo>
                    <a:lnTo>
                      <a:pt x="3000" y="0"/>
                    </a:lnTo>
                    <a:lnTo>
                      <a:pt x="3000" y="5"/>
                    </a:lnTo>
                    <a:lnTo>
                      <a:pt x="2985" y="5"/>
                    </a:lnTo>
                    <a:lnTo>
                      <a:pt x="2985" y="0"/>
                    </a:lnTo>
                    <a:close/>
                    <a:moveTo>
                      <a:pt x="3005" y="0"/>
                    </a:moveTo>
                    <a:lnTo>
                      <a:pt x="3020" y="0"/>
                    </a:lnTo>
                    <a:lnTo>
                      <a:pt x="3020" y="5"/>
                    </a:lnTo>
                    <a:lnTo>
                      <a:pt x="3005" y="5"/>
                    </a:lnTo>
                    <a:lnTo>
                      <a:pt x="3005" y="0"/>
                    </a:lnTo>
                    <a:close/>
                    <a:moveTo>
                      <a:pt x="3025" y="0"/>
                    </a:moveTo>
                    <a:lnTo>
                      <a:pt x="3040" y="0"/>
                    </a:lnTo>
                    <a:lnTo>
                      <a:pt x="3040" y="5"/>
                    </a:lnTo>
                    <a:lnTo>
                      <a:pt x="3025" y="5"/>
                    </a:lnTo>
                    <a:lnTo>
                      <a:pt x="3025" y="0"/>
                    </a:lnTo>
                    <a:close/>
                    <a:moveTo>
                      <a:pt x="3045" y="0"/>
                    </a:moveTo>
                    <a:lnTo>
                      <a:pt x="3060" y="0"/>
                    </a:lnTo>
                    <a:lnTo>
                      <a:pt x="3060" y="5"/>
                    </a:lnTo>
                    <a:lnTo>
                      <a:pt x="3045" y="5"/>
                    </a:lnTo>
                    <a:lnTo>
                      <a:pt x="3045" y="0"/>
                    </a:lnTo>
                    <a:close/>
                    <a:moveTo>
                      <a:pt x="3065" y="0"/>
                    </a:moveTo>
                    <a:lnTo>
                      <a:pt x="3080" y="0"/>
                    </a:lnTo>
                    <a:lnTo>
                      <a:pt x="3080" y="5"/>
                    </a:lnTo>
                    <a:lnTo>
                      <a:pt x="3065" y="5"/>
                    </a:lnTo>
                    <a:lnTo>
                      <a:pt x="3065" y="0"/>
                    </a:lnTo>
                    <a:close/>
                    <a:moveTo>
                      <a:pt x="3085" y="0"/>
                    </a:moveTo>
                    <a:lnTo>
                      <a:pt x="3100" y="0"/>
                    </a:lnTo>
                    <a:lnTo>
                      <a:pt x="3100" y="5"/>
                    </a:lnTo>
                    <a:lnTo>
                      <a:pt x="3085" y="5"/>
                    </a:lnTo>
                    <a:lnTo>
                      <a:pt x="3085" y="0"/>
                    </a:lnTo>
                    <a:close/>
                    <a:moveTo>
                      <a:pt x="3105" y="0"/>
                    </a:moveTo>
                    <a:lnTo>
                      <a:pt x="3119" y="0"/>
                    </a:lnTo>
                    <a:lnTo>
                      <a:pt x="3119" y="5"/>
                    </a:lnTo>
                    <a:lnTo>
                      <a:pt x="3105" y="5"/>
                    </a:lnTo>
                    <a:lnTo>
                      <a:pt x="3105" y="0"/>
                    </a:lnTo>
                    <a:close/>
                    <a:moveTo>
                      <a:pt x="3124" y="0"/>
                    </a:moveTo>
                    <a:lnTo>
                      <a:pt x="3139" y="0"/>
                    </a:lnTo>
                    <a:lnTo>
                      <a:pt x="3139" y="5"/>
                    </a:lnTo>
                    <a:lnTo>
                      <a:pt x="3124" y="5"/>
                    </a:lnTo>
                    <a:lnTo>
                      <a:pt x="3124" y="0"/>
                    </a:lnTo>
                    <a:close/>
                    <a:moveTo>
                      <a:pt x="3144" y="0"/>
                    </a:moveTo>
                    <a:lnTo>
                      <a:pt x="3159" y="0"/>
                    </a:lnTo>
                    <a:lnTo>
                      <a:pt x="3159" y="5"/>
                    </a:lnTo>
                    <a:lnTo>
                      <a:pt x="3144" y="5"/>
                    </a:lnTo>
                    <a:lnTo>
                      <a:pt x="3144" y="0"/>
                    </a:lnTo>
                    <a:close/>
                    <a:moveTo>
                      <a:pt x="3164" y="0"/>
                    </a:moveTo>
                    <a:lnTo>
                      <a:pt x="3179" y="0"/>
                    </a:lnTo>
                    <a:lnTo>
                      <a:pt x="3179" y="5"/>
                    </a:lnTo>
                    <a:lnTo>
                      <a:pt x="3164" y="5"/>
                    </a:lnTo>
                    <a:lnTo>
                      <a:pt x="3164" y="0"/>
                    </a:lnTo>
                    <a:close/>
                    <a:moveTo>
                      <a:pt x="3184" y="0"/>
                    </a:moveTo>
                    <a:lnTo>
                      <a:pt x="3199" y="0"/>
                    </a:lnTo>
                    <a:lnTo>
                      <a:pt x="3199" y="5"/>
                    </a:lnTo>
                    <a:lnTo>
                      <a:pt x="3184" y="5"/>
                    </a:lnTo>
                    <a:lnTo>
                      <a:pt x="3184" y="0"/>
                    </a:lnTo>
                    <a:close/>
                    <a:moveTo>
                      <a:pt x="3204" y="0"/>
                    </a:moveTo>
                    <a:lnTo>
                      <a:pt x="3219" y="0"/>
                    </a:lnTo>
                    <a:lnTo>
                      <a:pt x="3219" y="5"/>
                    </a:lnTo>
                    <a:lnTo>
                      <a:pt x="3204" y="5"/>
                    </a:lnTo>
                    <a:lnTo>
                      <a:pt x="3204" y="0"/>
                    </a:lnTo>
                    <a:close/>
                    <a:moveTo>
                      <a:pt x="3224" y="0"/>
                    </a:moveTo>
                    <a:lnTo>
                      <a:pt x="3239" y="0"/>
                    </a:lnTo>
                    <a:lnTo>
                      <a:pt x="3239" y="5"/>
                    </a:lnTo>
                    <a:lnTo>
                      <a:pt x="3224" y="5"/>
                    </a:lnTo>
                    <a:lnTo>
                      <a:pt x="3224" y="0"/>
                    </a:lnTo>
                    <a:close/>
                    <a:moveTo>
                      <a:pt x="3244" y="0"/>
                    </a:moveTo>
                    <a:lnTo>
                      <a:pt x="3259" y="0"/>
                    </a:lnTo>
                    <a:lnTo>
                      <a:pt x="3259" y="5"/>
                    </a:lnTo>
                    <a:lnTo>
                      <a:pt x="3244" y="5"/>
                    </a:lnTo>
                    <a:lnTo>
                      <a:pt x="3244" y="0"/>
                    </a:lnTo>
                    <a:close/>
                    <a:moveTo>
                      <a:pt x="3264" y="0"/>
                    </a:moveTo>
                    <a:lnTo>
                      <a:pt x="3279" y="0"/>
                    </a:lnTo>
                    <a:lnTo>
                      <a:pt x="3279" y="5"/>
                    </a:lnTo>
                    <a:lnTo>
                      <a:pt x="3264" y="5"/>
                    </a:lnTo>
                    <a:lnTo>
                      <a:pt x="3264" y="0"/>
                    </a:lnTo>
                    <a:close/>
                    <a:moveTo>
                      <a:pt x="3284" y="0"/>
                    </a:moveTo>
                    <a:lnTo>
                      <a:pt x="3299" y="0"/>
                    </a:lnTo>
                    <a:lnTo>
                      <a:pt x="3299" y="5"/>
                    </a:lnTo>
                    <a:lnTo>
                      <a:pt x="3284" y="5"/>
                    </a:lnTo>
                    <a:lnTo>
                      <a:pt x="3284" y="0"/>
                    </a:lnTo>
                    <a:close/>
                    <a:moveTo>
                      <a:pt x="3304" y="0"/>
                    </a:moveTo>
                    <a:lnTo>
                      <a:pt x="3318" y="0"/>
                    </a:lnTo>
                    <a:lnTo>
                      <a:pt x="3318" y="5"/>
                    </a:lnTo>
                    <a:lnTo>
                      <a:pt x="3304" y="5"/>
                    </a:lnTo>
                    <a:lnTo>
                      <a:pt x="3304" y="0"/>
                    </a:lnTo>
                    <a:close/>
                    <a:moveTo>
                      <a:pt x="3323" y="0"/>
                    </a:moveTo>
                    <a:lnTo>
                      <a:pt x="3331" y="0"/>
                    </a:lnTo>
                    <a:lnTo>
                      <a:pt x="3331" y="5"/>
                    </a:lnTo>
                    <a:lnTo>
                      <a:pt x="3323" y="5"/>
                    </a:lnTo>
                    <a:lnTo>
                      <a:pt x="3323" y="0"/>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11" name="Freeform 15"/>
              <p:cNvSpPr>
                <a:spLocks noEditPoints="1"/>
              </p:cNvSpPr>
              <p:nvPr/>
            </p:nvSpPr>
            <p:spPr bwMode="auto">
              <a:xfrm>
                <a:off x="390" y="2923"/>
                <a:ext cx="3184" cy="4"/>
              </a:xfrm>
              <a:custGeom>
                <a:avLst/>
                <a:gdLst>
                  <a:gd name="T0" fmla="*/ 54 w 3328"/>
                  <a:gd name="T1" fmla="*/ 0 h 5"/>
                  <a:gd name="T2" fmla="*/ 99 w 3328"/>
                  <a:gd name="T3" fmla="*/ 5 h 5"/>
                  <a:gd name="T4" fmla="*/ 159 w 3328"/>
                  <a:gd name="T5" fmla="*/ 0 h 5"/>
                  <a:gd name="T6" fmla="*/ 214 w 3328"/>
                  <a:gd name="T7" fmla="*/ 5 h 5"/>
                  <a:gd name="T8" fmla="*/ 258 w 3328"/>
                  <a:gd name="T9" fmla="*/ 0 h 5"/>
                  <a:gd name="T10" fmla="*/ 323 w 3328"/>
                  <a:gd name="T11" fmla="*/ 0 h 5"/>
                  <a:gd name="T12" fmla="*/ 368 w 3328"/>
                  <a:gd name="T13" fmla="*/ 5 h 5"/>
                  <a:gd name="T14" fmla="*/ 428 w 3328"/>
                  <a:gd name="T15" fmla="*/ 0 h 5"/>
                  <a:gd name="T16" fmla="*/ 482 w 3328"/>
                  <a:gd name="T17" fmla="*/ 5 h 5"/>
                  <a:gd name="T18" fmla="*/ 527 w 3328"/>
                  <a:gd name="T19" fmla="*/ 0 h 5"/>
                  <a:gd name="T20" fmla="*/ 592 w 3328"/>
                  <a:gd name="T21" fmla="*/ 0 h 5"/>
                  <a:gd name="T22" fmla="*/ 637 w 3328"/>
                  <a:gd name="T23" fmla="*/ 5 h 5"/>
                  <a:gd name="T24" fmla="*/ 696 w 3328"/>
                  <a:gd name="T25" fmla="*/ 0 h 5"/>
                  <a:gd name="T26" fmla="*/ 751 w 3328"/>
                  <a:gd name="T27" fmla="*/ 5 h 5"/>
                  <a:gd name="T28" fmla="*/ 796 w 3328"/>
                  <a:gd name="T29" fmla="*/ 0 h 5"/>
                  <a:gd name="T30" fmla="*/ 860 w 3328"/>
                  <a:gd name="T31" fmla="*/ 0 h 5"/>
                  <a:gd name="T32" fmla="*/ 905 w 3328"/>
                  <a:gd name="T33" fmla="*/ 5 h 5"/>
                  <a:gd name="T34" fmla="*/ 965 w 3328"/>
                  <a:gd name="T35" fmla="*/ 0 h 5"/>
                  <a:gd name="T36" fmla="*/ 1020 w 3328"/>
                  <a:gd name="T37" fmla="*/ 5 h 5"/>
                  <a:gd name="T38" fmla="*/ 1064 w 3328"/>
                  <a:gd name="T39" fmla="*/ 0 h 5"/>
                  <a:gd name="T40" fmla="*/ 1129 w 3328"/>
                  <a:gd name="T41" fmla="*/ 0 h 5"/>
                  <a:gd name="T42" fmla="*/ 1174 w 3328"/>
                  <a:gd name="T43" fmla="*/ 5 h 5"/>
                  <a:gd name="T44" fmla="*/ 1234 w 3328"/>
                  <a:gd name="T45" fmla="*/ 0 h 5"/>
                  <a:gd name="T46" fmla="*/ 1288 w 3328"/>
                  <a:gd name="T47" fmla="*/ 5 h 5"/>
                  <a:gd name="T48" fmla="*/ 1333 w 3328"/>
                  <a:gd name="T49" fmla="*/ 0 h 5"/>
                  <a:gd name="T50" fmla="*/ 1398 w 3328"/>
                  <a:gd name="T51" fmla="*/ 0 h 5"/>
                  <a:gd name="T52" fmla="*/ 1443 w 3328"/>
                  <a:gd name="T53" fmla="*/ 5 h 5"/>
                  <a:gd name="T54" fmla="*/ 1502 w 3328"/>
                  <a:gd name="T55" fmla="*/ 0 h 5"/>
                  <a:gd name="T56" fmla="*/ 1557 w 3328"/>
                  <a:gd name="T57" fmla="*/ 5 h 5"/>
                  <a:gd name="T58" fmla="*/ 1602 w 3328"/>
                  <a:gd name="T59" fmla="*/ 0 h 5"/>
                  <a:gd name="T60" fmla="*/ 1667 w 3328"/>
                  <a:gd name="T61" fmla="*/ 0 h 5"/>
                  <a:gd name="T62" fmla="*/ 1711 w 3328"/>
                  <a:gd name="T63" fmla="*/ 5 h 5"/>
                  <a:gd name="T64" fmla="*/ 1771 w 3328"/>
                  <a:gd name="T65" fmla="*/ 0 h 5"/>
                  <a:gd name="T66" fmla="*/ 1826 w 3328"/>
                  <a:gd name="T67" fmla="*/ 5 h 5"/>
                  <a:gd name="T68" fmla="*/ 1871 w 3328"/>
                  <a:gd name="T69" fmla="*/ 0 h 5"/>
                  <a:gd name="T70" fmla="*/ 1935 w 3328"/>
                  <a:gd name="T71" fmla="*/ 0 h 5"/>
                  <a:gd name="T72" fmla="*/ 1980 w 3328"/>
                  <a:gd name="T73" fmla="*/ 5 h 5"/>
                  <a:gd name="T74" fmla="*/ 2040 w 3328"/>
                  <a:gd name="T75" fmla="*/ 0 h 5"/>
                  <a:gd name="T76" fmla="*/ 2094 w 3328"/>
                  <a:gd name="T77" fmla="*/ 5 h 5"/>
                  <a:gd name="T78" fmla="*/ 2139 w 3328"/>
                  <a:gd name="T79" fmla="*/ 0 h 5"/>
                  <a:gd name="T80" fmla="*/ 2204 w 3328"/>
                  <a:gd name="T81" fmla="*/ 0 h 5"/>
                  <a:gd name="T82" fmla="*/ 2249 w 3328"/>
                  <a:gd name="T83" fmla="*/ 5 h 5"/>
                  <a:gd name="T84" fmla="*/ 2308 w 3328"/>
                  <a:gd name="T85" fmla="*/ 0 h 5"/>
                  <a:gd name="T86" fmla="*/ 2363 w 3328"/>
                  <a:gd name="T87" fmla="*/ 5 h 5"/>
                  <a:gd name="T88" fmla="*/ 2408 w 3328"/>
                  <a:gd name="T89" fmla="*/ 0 h 5"/>
                  <a:gd name="T90" fmla="*/ 2473 w 3328"/>
                  <a:gd name="T91" fmla="*/ 0 h 5"/>
                  <a:gd name="T92" fmla="*/ 2517 w 3328"/>
                  <a:gd name="T93" fmla="*/ 5 h 5"/>
                  <a:gd name="T94" fmla="*/ 2577 w 3328"/>
                  <a:gd name="T95" fmla="*/ 0 h 5"/>
                  <a:gd name="T96" fmla="*/ 2632 w 3328"/>
                  <a:gd name="T97" fmla="*/ 5 h 5"/>
                  <a:gd name="T98" fmla="*/ 2677 w 3328"/>
                  <a:gd name="T99" fmla="*/ 0 h 5"/>
                  <a:gd name="T100" fmla="*/ 2741 w 3328"/>
                  <a:gd name="T101" fmla="*/ 0 h 5"/>
                  <a:gd name="T102" fmla="*/ 2786 w 3328"/>
                  <a:gd name="T103" fmla="*/ 5 h 5"/>
                  <a:gd name="T104" fmla="*/ 2846 w 3328"/>
                  <a:gd name="T105" fmla="*/ 0 h 5"/>
                  <a:gd name="T106" fmla="*/ 2901 w 3328"/>
                  <a:gd name="T107" fmla="*/ 5 h 5"/>
                  <a:gd name="T108" fmla="*/ 2945 w 3328"/>
                  <a:gd name="T109" fmla="*/ 0 h 5"/>
                  <a:gd name="T110" fmla="*/ 3010 w 3328"/>
                  <a:gd name="T111" fmla="*/ 0 h 5"/>
                  <a:gd name="T112" fmla="*/ 3055 w 3328"/>
                  <a:gd name="T113" fmla="*/ 5 h 5"/>
                  <a:gd name="T114" fmla="*/ 3114 w 3328"/>
                  <a:gd name="T115" fmla="*/ 0 h 5"/>
                  <a:gd name="T116" fmla="*/ 3169 w 3328"/>
                  <a:gd name="T117" fmla="*/ 5 h 5"/>
                  <a:gd name="T118" fmla="*/ 3214 w 3328"/>
                  <a:gd name="T119" fmla="*/ 0 h 5"/>
                  <a:gd name="T120" fmla="*/ 3279 w 3328"/>
                  <a:gd name="T121" fmla="*/ 0 h 5"/>
                  <a:gd name="T122" fmla="*/ 3323 w 3328"/>
                  <a:gd name="T1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8" h="5">
                    <a:moveTo>
                      <a:pt x="0" y="0"/>
                    </a:moveTo>
                    <a:lnTo>
                      <a:pt x="5" y="0"/>
                    </a:lnTo>
                    <a:lnTo>
                      <a:pt x="5" y="5"/>
                    </a:lnTo>
                    <a:lnTo>
                      <a:pt x="0" y="5"/>
                    </a:lnTo>
                    <a:lnTo>
                      <a:pt x="0" y="0"/>
                    </a:lnTo>
                    <a:close/>
                    <a:moveTo>
                      <a:pt x="10" y="0"/>
                    </a:moveTo>
                    <a:lnTo>
                      <a:pt x="15" y="0"/>
                    </a:lnTo>
                    <a:lnTo>
                      <a:pt x="15" y="5"/>
                    </a:lnTo>
                    <a:lnTo>
                      <a:pt x="10" y="5"/>
                    </a:lnTo>
                    <a:lnTo>
                      <a:pt x="10" y="0"/>
                    </a:lnTo>
                    <a:close/>
                    <a:moveTo>
                      <a:pt x="19" y="0"/>
                    </a:moveTo>
                    <a:lnTo>
                      <a:pt x="24" y="0"/>
                    </a:lnTo>
                    <a:lnTo>
                      <a:pt x="24" y="5"/>
                    </a:lnTo>
                    <a:lnTo>
                      <a:pt x="19" y="5"/>
                    </a:lnTo>
                    <a:lnTo>
                      <a:pt x="19" y="0"/>
                    </a:lnTo>
                    <a:close/>
                    <a:moveTo>
                      <a:pt x="29" y="0"/>
                    </a:moveTo>
                    <a:lnTo>
                      <a:pt x="34" y="0"/>
                    </a:lnTo>
                    <a:lnTo>
                      <a:pt x="34" y="5"/>
                    </a:lnTo>
                    <a:lnTo>
                      <a:pt x="29" y="5"/>
                    </a:lnTo>
                    <a:lnTo>
                      <a:pt x="29" y="0"/>
                    </a:lnTo>
                    <a:close/>
                    <a:moveTo>
                      <a:pt x="39" y="0"/>
                    </a:moveTo>
                    <a:lnTo>
                      <a:pt x="44" y="0"/>
                    </a:lnTo>
                    <a:lnTo>
                      <a:pt x="44" y="5"/>
                    </a:lnTo>
                    <a:lnTo>
                      <a:pt x="39" y="5"/>
                    </a:lnTo>
                    <a:lnTo>
                      <a:pt x="39" y="0"/>
                    </a:lnTo>
                    <a:close/>
                    <a:moveTo>
                      <a:pt x="49" y="0"/>
                    </a:moveTo>
                    <a:lnTo>
                      <a:pt x="54" y="0"/>
                    </a:lnTo>
                    <a:lnTo>
                      <a:pt x="54" y="5"/>
                    </a:lnTo>
                    <a:lnTo>
                      <a:pt x="49" y="5"/>
                    </a:lnTo>
                    <a:lnTo>
                      <a:pt x="49" y="0"/>
                    </a:lnTo>
                    <a:close/>
                    <a:moveTo>
                      <a:pt x="59" y="0"/>
                    </a:moveTo>
                    <a:lnTo>
                      <a:pt x="64" y="0"/>
                    </a:lnTo>
                    <a:lnTo>
                      <a:pt x="64" y="5"/>
                    </a:lnTo>
                    <a:lnTo>
                      <a:pt x="59" y="5"/>
                    </a:lnTo>
                    <a:lnTo>
                      <a:pt x="59" y="0"/>
                    </a:lnTo>
                    <a:close/>
                    <a:moveTo>
                      <a:pt x="69" y="0"/>
                    </a:moveTo>
                    <a:lnTo>
                      <a:pt x="74" y="0"/>
                    </a:lnTo>
                    <a:lnTo>
                      <a:pt x="74" y="5"/>
                    </a:lnTo>
                    <a:lnTo>
                      <a:pt x="69" y="5"/>
                    </a:lnTo>
                    <a:lnTo>
                      <a:pt x="69" y="0"/>
                    </a:lnTo>
                    <a:close/>
                    <a:moveTo>
                      <a:pt x="79" y="0"/>
                    </a:moveTo>
                    <a:lnTo>
                      <a:pt x="84" y="0"/>
                    </a:lnTo>
                    <a:lnTo>
                      <a:pt x="84" y="5"/>
                    </a:lnTo>
                    <a:lnTo>
                      <a:pt x="79" y="5"/>
                    </a:lnTo>
                    <a:lnTo>
                      <a:pt x="79" y="0"/>
                    </a:lnTo>
                    <a:close/>
                    <a:moveTo>
                      <a:pt x="89" y="0"/>
                    </a:moveTo>
                    <a:lnTo>
                      <a:pt x="94" y="0"/>
                    </a:lnTo>
                    <a:lnTo>
                      <a:pt x="94" y="5"/>
                    </a:lnTo>
                    <a:lnTo>
                      <a:pt x="89" y="5"/>
                    </a:lnTo>
                    <a:lnTo>
                      <a:pt x="89" y="0"/>
                    </a:lnTo>
                    <a:close/>
                    <a:moveTo>
                      <a:pt x="99" y="0"/>
                    </a:moveTo>
                    <a:lnTo>
                      <a:pt x="104" y="0"/>
                    </a:lnTo>
                    <a:lnTo>
                      <a:pt x="104" y="5"/>
                    </a:lnTo>
                    <a:lnTo>
                      <a:pt x="99" y="5"/>
                    </a:lnTo>
                    <a:lnTo>
                      <a:pt x="99" y="0"/>
                    </a:lnTo>
                    <a:close/>
                    <a:moveTo>
                      <a:pt x="109" y="0"/>
                    </a:moveTo>
                    <a:lnTo>
                      <a:pt x="114" y="0"/>
                    </a:lnTo>
                    <a:lnTo>
                      <a:pt x="114" y="5"/>
                    </a:lnTo>
                    <a:lnTo>
                      <a:pt x="109" y="5"/>
                    </a:lnTo>
                    <a:lnTo>
                      <a:pt x="109" y="0"/>
                    </a:lnTo>
                    <a:close/>
                    <a:moveTo>
                      <a:pt x="119" y="0"/>
                    </a:moveTo>
                    <a:lnTo>
                      <a:pt x="124" y="0"/>
                    </a:lnTo>
                    <a:lnTo>
                      <a:pt x="124" y="5"/>
                    </a:lnTo>
                    <a:lnTo>
                      <a:pt x="119" y="5"/>
                    </a:lnTo>
                    <a:lnTo>
                      <a:pt x="119" y="0"/>
                    </a:lnTo>
                    <a:close/>
                    <a:moveTo>
                      <a:pt x="129" y="0"/>
                    </a:moveTo>
                    <a:lnTo>
                      <a:pt x="134" y="0"/>
                    </a:lnTo>
                    <a:lnTo>
                      <a:pt x="134" y="5"/>
                    </a:lnTo>
                    <a:lnTo>
                      <a:pt x="129" y="5"/>
                    </a:lnTo>
                    <a:lnTo>
                      <a:pt x="129" y="0"/>
                    </a:lnTo>
                    <a:close/>
                    <a:moveTo>
                      <a:pt x="139" y="0"/>
                    </a:moveTo>
                    <a:lnTo>
                      <a:pt x="144" y="0"/>
                    </a:lnTo>
                    <a:lnTo>
                      <a:pt x="144" y="5"/>
                    </a:lnTo>
                    <a:lnTo>
                      <a:pt x="139" y="5"/>
                    </a:lnTo>
                    <a:lnTo>
                      <a:pt x="139" y="0"/>
                    </a:lnTo>
                    <a:close/>
                    <a:moveTo>
                      <a:pt x="149" y="0"/>
                    </a:moveTo>
                    <a:lnTo>
                      <a:pt x="154" y="0"/>
                    </a:lnTo>
                    <a:lnTo>
                      <a:pt x="154" y="5"/>
                    </a:lnTo>
                    <a:lnTo>
                      <a:pt x="149" y="5"/>
                    </a:lnTo>
                    <a:lnTo>
                      <a:pt x="149" y="0"/>
                    </a:lnTo>
                    <a:close/>
                    <a:moveTo>
                      <a:pt x="159" y="0"/>
                    </a:moveTo>
                    <a:lnTo>
                      <a:pt x="164" y="0"/>
                    </a:lnTo>
                    <a:lnTo>
                      <a:pt x="164" y="5"/>
                    </a:lnTo>
                    <a:lnTo>
                      <a:pt x="159" y="5"/>
                    </a:lnTo>
                    <a:lnTo>
                      <a:pt x="159" y="0"/>
                    </a:lnTo>
                    <a:close/>
                    <a:moveTo>
                      <a:pt x="169" y="0"/>
                    </a:moveTo>
                    <a:lnTo>
                      <a:pt x="174" y="0"/>
                    </a:lnTo>
                    <a:lnTo>
                      <a:pt x="174" y="5"/>
                    </a:lnTo>
                    <a:lnTo>
                      <a:pt x="169" y="5"/>
                    </a:lnTo>
                    <a:lnTo>
                      <a:pt x="169" y="0"/>
                    </a:lnTo>
                    <a:close/>
                    <a:moveTo>
                      <a:pt x="179" y="0"/>
                    </a:moveTo>
                    <a:lnTo>
                      <a:pt x="184" y="0"/>
                    </a:lnTo>
                    <a:lnTo>
                      <a:pt x="184" y="5"/>
                    </a:lnTo>
                    <a:lnTo>
                      <a:pt x="179" y="5"/>
                    </a:lnTo>
                    <a:lnTo>
                      <a:pt x="179" y="0"/>
                    </a:lnTo>
                    <a:close/>
                    <a:moveTo>
                      <a:pt x="189" y="0"/>
                    </a:moveTo>
                    <a:lnTo>
                      <a:pt x="194" y="0"/>
                    </a:lnTo>
                    <a:lnTo>
                      <a:pt x="194" y="5"/>
                    </a:lnTo>
                    <a:lnTo>
                      <a:pt x="189" y="5"/>
                    </a:lnTo>
                    <a:lnTo>
                      <a:pt x="189" y="0"/>
                    </a:lnTo>
                    <a:close/>
                    <a:moveTo>
                      <a:pt x="199" y="0"/>
                    </a:moveTo>
                    <a:lnTo>
                      <a:pt x="204" y="0"/>
                    </a:lnTo>
                    <a:lnTo>
                      <a:pt x="204" y="5"/>
                    </a:lnTo>
                    <a:lnTo>
                      <a:pt x="199" y="5"/>
                    </a:lnTo>
                    <a:lnTo>
                      <a:pt x="199" y="0"/>
                    </a:lnTo>
                    <a:close/>
                    <a:moveTo>
                      <a:pt x="209" y="0"/>
                    </a:moveTo>
                    <a:lnTo>
                      <a:pt x="214" y="0"/>
                    </a:lnTo>
                    <a:lnTo>
                      <a:pt x="214" y="5"/>
                    </a:lnTo>
                    <a:lnTo>
                      <a:pt x="209" y="5"/>
                    </a:lnTo>
                    <a:lnTo>
                      <a:pt x="209" y="0"/>
                    </a:lnTo>
                    <a:close/>
                    <a:moveTo>
                      <a:pt x="219" y="0"/>
                    </a:moveTo>
                    <a:lnTo>
                      <a:pt x="224" y="0"/>
                    </a:lnTo>
                    <a:lnTo>
                      <a:pt x="224" y="5"/>
                    </a:lnTo>
                    <a:lnTo>
                      <a:pt x="219" y="5"/>
                    </a:lnTo>
                    <a:lnTo>
                      <a:pt x="219" y="0"/>
                    </a:lnTo>
                    <a:close/>
                    <a:moveTo>
                      <a:pt x="228" y="0"/>
                    </a:moveTo>
                    <a:lnTo>
                      <a:pt x="233" y="0"/>
                    </a:lnTo>
                    <a:lnTo>
                      <a:pt x="233" y="5"/>
                    </a:lnTo>
                    <a:lnTo>
                      <a:pt x="228" y="5"/>
                    </a:lnTo>
                    <a:lnTo>
                      <a:pt x="228" y="0"/>
                    </a:lnTo>
                    <a:close/>
                    <a:moveTo>
                      <a:pt x="238" y="0"/>
                    </a:moveTo>
                    <a:lnTo>
                      <a:pt x="243" y="0"/>
                    </a:lnTo>
                    <a:lnTo>
                      <a:pt x="243" y="5"/>
                    </a:lnTo>
                    <a:lnTo>
                      <a:pt x="238" y="5"/>
                    </a:lnTo>
                    <a:lnTo>
                      <a:pt x="238" y="0"/>
                    </a:lnTo>
                    <a:close/>
                    <a:moveTo>
                      <a:pt x="248" y="0"/>
                    </a:moveTo>
                    <a:lnTo>
                      <a:pt x="253" y="0"/>
                    </a:lnTo>
                    <a:lnTo>
                      <a:pt x="253" y="5"/>
                    </a:lnTo>
                    <a:lnTo>
                      <a:pt x="248" y="5"/>
                    </a:lnTo>
                    <a:lnTo>
                      <a:pt x="248" y="0"/>
                    </a:lnTo>
                    <a:close/>
                    <a:moveTo>
                      <a:pt x="258" y="0"/>
                    </a:moveTo>
                    <a:lnTo>
                      <a:pt x="263" y="0"/>
                    </a:lnTo>
                    <a:lnTo>
                      <a:pt x="263" y="5"/>
                    </a:lnTo>
                    <a:lnTo>
                      <a:pt x="258" y="5"/>
                    </a:lnTo>
                    <a:lnTo>
                      <a:pt x="258" y="0"/>
                    </a:lnTo>
                    <a:close/>
                    <a:moveTo>
                      <a:pt x="268" y="0"/>
                    </a:moveTo>
                    <a:lnTo>
                      <a:pt x="273" y="0"/>
                    </a:lnTo>
                    <a:lnTo>
                      <a:pt x="273" y="5"/>
                    </a:lnTo>
                    <a:lnTo>
                      <a:pt x="268" y="5"/>
                    </a:lnTo>
                    <a:lnTo>
                      <a:pt x="268" y="0"/>
                    </a:lnTo>
                    <a:close/>
                    <a:moveTo>
                      <a:pt x="278" y="0"/>
                    </a:moveTo>
                    <a:lnTo>
                      <a:pt x="283" y="0"/>
                    </a:lnTo>
                    <a:lnTo>
                      <a:pt x="283" y="5"/>
                    </a:lnTo>
                    <a:lnTo>
                      <a:pt x="278" y="5"/>
                    </a:lnTo>
                    <a:lnTo>
                      <a:pt x="278" y="0"/>
                    </a:lnTo>
                    <a:close/>
                    <a:moveTo>
                      <a:pt x="288" y="0"/>
                    </a:moveTo>
                    <a:lnTo>
                      <a:pt x="293" y="0"/>
                    </a:lnTo>
                    <a:lnTo>
                      <a:pt x="293" y="5"/>
                    </a:lnTo>
                    <a:lnTo>
                      <a:pt x="288" y="5"/>
                    </a:lnTo>
                    <a:lnTo>
                      <a:pt x="288" y="0"/>
                    </a:lnTo>
                    <a:close/>
                    <a:moveTo>
                      <a:pt x="298" y="0"/>
                    </a:moveTo>
                    <a:lnTo>
                      <a:pt x="303" y="0"/>
                    </a:lnTo>
                    <a:lnTo>
                      <a:pt x="303" y="5"/>
                    </a:lnTo>
                    <a:lnTo>
                      <a:pt x="298" y="5"/>
                    </a:lnTo>
                    <a:lnTo>
                      <a:pt x="298" y="0"/>
                    </a:lnTo>
                    <a:close/>
                    <a:moveTo>
                      <a:pt x="308" y="0"/>
                    </a:moveTo>
                    <a:lnTo>
                      <a:pt x="313" y="0"/>
                    </a:lnTo>
                    <a:lnTo>
                      <a:pt x="313" y="5"/>
                    </a:lnTo>
                    <a:lnTo>
                      <a:pt x="308" y="5"/>
                    </a:lnTo>
                    <a:lnTo>
                      <a:pt x="308" y="0"/>
                    </a:lnTo>
                    <a:close/>
                    <a:moveTo>
                      <a:pt x="318" y="0"/>
                    </a:moveTo>
                    <a:lnTo>
                      <a:pt x="323" y="0"/>
                    </a:lnTo>
                    <a:lnTo>
                      <a:pt x="323" y="5"/>
                    </a:lnTo>
                    <a:lnTo>
                      <a:pt x="318" y="5"/>
                    </a:lnTo>
                    <a:lnTo>
                      <a:pt x="318" y="0"/>
                    </a:lnTo>
                    <a:close/>
                    <a:moveTo>
                      <a:pt x="328" y="0"/>
                    </a:moveTo>
                    <a:lnTo>
                      <a:pt x="333" y="0"/>
                    </a:lnTo>
                    <a:lnTo>
                      <a:pt x="333" y="5"/>
                    </a:lnTo>
                    <a:lnTo>
                      <a:pt x="328" y="5"/>
                    </a:lnTo>
                    <a:lnTo>
                      <a:pt x="328" y="0"/>
                    </a:lnTo>
                    <a:close/>
                    <a:moveTo>
                      <a:pt x="338" y="0"/>
                    </a:moveTo>
                    <a:lnTo>
                      <a:pt x="343" y="0"/>
                    </a:lnTo>
                    <a:lnTo>
                      <a:pt x="343" y="5"/>
                    </a:lnTo>
                    <a:lnTo>
                      <a:pt x="338" y="5"/>
                    </a:lnTo>
                    <a:lnTo>
                      <a:pt x="338" y="0"/>
                    </a:lnTo>
                    <a:close/>
                    <a:moveTo>
                      <a:pt x="348" y="0"/>
                    </a:moveTo>
                    <a:lnTo>
                      <a:pt x="353" y="0"/>
                    </a:lnTo>
                    <a:lnTo>
                      <a:pt x="353" y="5"/>
                    </a:lnTo>
                    <a:lnTo>
                      <a:pt x="348" y="5"/>
                    </a:lnTo>
                    <a:lnTo>
                      <a:pt x="348" y="0"/>
                    </a:lnTo>
                    <a:close/>
                    <a:moveTo>
                      <a:pt x="358" y="0"/>
                    </a:moveTo>
                    <a:lnTo>
                      <a:pt x="363" y="0"/>
                    </a:lnTo>
                    <a:lnTo>
                      <a:pt x="363" y="5"/>
                    </a:lnTo>
                    <a:lnTo>
                      <a:pt x="358" y="5"/>
                    </a:lnTo>
                    <a:lnTo>
                      <a:pt x="358" y="0"/>
                    </a:lnTo>
                    <a:close/>
                    <a:moveTo>
                      <a:pt x="368" y="0"/>
                    </a:moveTo>
                    <a:lnTo>
                      <a:pt x="373" y="0"/>
                    </a:lnTo>
                    <a:lnTo>
                      <a:pt x="373" y="5"/>
                    </a:lnTo>
                    <a:lnTo>
                      <a:pt x="368" y="5"/>
                    </a:lnTo>
                    <a:lnTo>
                      <a:pt x="368" y="0"/>
                    </a:lnTo>
                    <a:close/>
                    <a:moveTo>
                      <a:pt x="378" y="0"/>
                    </a:moveTo>
                    <a:lnTo>
                      <a:pt x="383" y="0"/>
                    </a:lnTo>
                    <a:lnTo>
                      <a:pt x="383" y="5"/>
                    </a:lnTo>
                    <a:lnTo>
                      <a:pt x="378" y="5"/>
                    </a:lnTo>
                    <a:lnTo>
                      <a:pt x="378" y="0"/>
                    </a:lnTo>
                    <a:close/>
                    <a:moveTo>
                      <a:pt x="388" y="0"/>
                    </a:moveTo>
                    <a:lnTo>
                      <a:pt x="393" y="0"/>
                    </a:lnTo>
                    <a:lnTo>
                      <a:pt x="393" y="5"/>
                    </a:lnTo>
                    <a:lnTo>
                      <a:pt x="388" y="5"/>
                    </a:lnTo>
                    <a:lnTo>
                      <a:pt x="388" y="0"/>
                    </a:lnTo>
                    <a:close/>
                    <a:moveTo>
                      <a:pt x="398" y="0"/>
                    </a:moveTo>
                    <a:lnTo>
                      <a:pt x="403" y="0"/>
                    </a:lnTo>
                    <a:lnTo>
                      <a:pt x="403" y="5"/>
                    </a:lnTo>
                    <a:lnTo>
                      <a:pt x="398" y="5"/>
                    </a:lnTo>
                    <a:lnTo>
                      <a:pt x="398" y="0"/>
                    </a:lnTo>
                    <a:close/>
                    <a:moveTo>
                      <a:pt x="408" y="0"/>
                    </a:moveTo>
                    <a:lnTo>
                      <a:pt x="413" y="0"/>
                    </a:lnTo>
                    <a:lnTo>
                      <a:pt x="413" y="5"/>
                    </a:lnTo>
                    <a:lnTo>
                      <a:pt x="408" y="5"/>
                    </a:lnTo>
                    <a:lnTo>
                      <a:pt x="408" y="0"/>
                    </a:lnTo>
                    <a:close/>
                    <a:moveTo>
                      <a:pt x="418" y="0"/>
                    </a:moveTo>
                    <a:lnTo>
                      <a:pt x="423" y="0"/>
                    </a:lnTo>
                    <a:lnTo>
                      <a:pt x="423" y="5"/>
                    </a:lnTo>
                    <a:lnTo>
                      <a:pt x="418" y="5"/>
                    </a:lnTo>
                    <a:lnTo>
                      <a:pt x="418" y="0"/>
                    </a:lnTo>
                    <a:close/>
                    <a:moveTo>
                      <a:pt x="428" y="0"/>
                    </a:moveTo>
                    <a:lnTo>
                      <a:pt x="432" y="0"/>
                    </a:lnTo>
                    <a:lnTo>
                      <a:pt x="432" y="5"/>
                    </a:lnTo>
                    <a:lnTo>
                      <a:pt x="428" y="5"/>
                    </a:lnTo>
                    <a:lnTo>
                      <a:pt x="428" y="0"/>
                    </a:lnTo>
                    <a:close/>
                    <a:moveTo>
                      <a:pt x="437" y="0"/>
                    </a:moveTo>
                    <a:lnTo>
                      <a:pt x="442" y="0"/>
                    </a:lnTo>
                    <a:lnTo>
                      <a:pt x="442" y="5"/>
                    </a:lnTo>
                    <a:lnTo>
                      <a:pt x="437" y="5"/>
                    </a:lnTo>
                    <a:lnTo>
                      <a:pt x="437" y="0"/>
                    </a:lnTo>
                    <a:close/>
                    <a:moveTo>
                      <a:pt x="447" y="0"/>
                    </a:moveTo>
                    <a:lnTo>
                      <a:pt x="452" y="0"/>
                    </a:lnTo>
                    <a:lnTo>
                      <a:pt x="452" y="5"/>
                    </a:lnTo>
                    <a:lnTo>
                      <a:pt x="447" y="5"/>
                    </a:lnTo>
                    <a:lnTo>
                      <a:pt x="447" y="0"/>
                    </a:lnTo>
                    <a:close/>
                    <a:moveTo>
                      <a:pt x="457" y="0"/>
                    </a:moveTo>
                    <a:lnTo>
                      <a:pt x="462" y="0"/>
                    </a:lnTo>
                    <a:lnTo>
                      <a:pt x="462" y="5"/>
                    </a:lnTo>
                    <a:lnTo>
                      <a:pt x="457" y="5"/>
                    </a:lnTo>
                    <a:lnTo>
                      <a:pt x="457" y="0"/>
                    </a:lnTo>
                    <a:close/>
                    <a:moveTo>
                      <a:pt x="467" y="0"/>
                    </a:moveTo>
                    <a:lnTo>
                      <a:pt x="472" y="0"/>
                    </a:lnTo>
                    <a:lnTo>
                      <a:pt x="472" y="5"/>
                    </a:lnTo>
                    <a:lnTo>
                      <a:pt x="467" y="5"/>
                    </a:lnTo>
                    <a:lnTo>
                      <a:pt x="467" y="0"/>
                    </a:lnTo>
                    <a:close/>
                    <a:moveTo>
                      <a:pt x="477" y="0"/>
                    </a:moveTo>
                    <a:lnTo>
                      <a:pt x="482" y="0"/>
                    </a:lnTo>
                    <a:lnTo>
                      <a:pt x="482" y="5"/>
                    </a:lnTo>
                    <a:lnTo>
                      <a:pt x="477" y="5"/>
                    </a:lnTo>
                    <a:lnTo>
                      <a:pt x="477" y="0"/>
                    </a:lnTo>
                    <a:close/>
                    <a:moveTo>
                      <a:pt x="487" y="0"/>
                    </a:moveTo>
                    <a:lnTo>
                      <a:pt x="492" y="0"/>
                    </a:lnTo>
                    <a:lnTo>
                      <a:pt x="492" y="5"/>
                    </a:lnTo>
                    <a:lnTo>
                      <a:pt x="487" y="5"/>
                    </a:lnTo>
                    <a:lnTo>
                      <a:pt x="487" y="0"/>
                    </a:lnTo>
                    <a:close/>
                    <a:moveTo>
                      <a:pt x="497" y="0"/>
                    </a:moveTo>
                    <a:lnTo>
                      <a:pt x="502" y="0"/>
                    </a:lnTo>
                    <a:lnTo>
                      <a:pt x="502" y="5"/>
                    </a:lnTo>
                    <a:lnTo>
                      <a:pt x="497" y="5"/>
                    </a:lnTo>
                    <a:lnTo>
                      <a:pt x="497" y="0"/>
                    </a:lnTo>
                    <a:close/>
                    <a:moveTo>
                      <a:pt x="507" y="0"/>
                    </a:moveTo>
                    <a:lnTo>
                      <a:pt x="512" y="0"/>
                    </a:lnTo>
                    <a:lnTo>
                      <a:pt x="512" y="5"/>
                    </a:lnTo>
                    <a:lnTo>
                      <a:pt x="507" y="5"/>
                    </a:lnTo>
                    <a:lnTo>
                      <a:pt x="507" y="0"/>
                    </a:lnTo>
                    <a:close/>
                    <a:moveTo>
                      <a:pt x="517" y="0"/>
                    </a:moveTo>
                    <a:lnTo>
                      <a:pt x="522" y="0"/>
                    </a:lnTo>
                    <a:lnTo>
                      <a:pt x="522" y="5"/>
                    </a:lnTo>
                    <a:lnTo>
                      <a:pt x="517" y="5"/>
                    </a:lnTo>
                    <a:lnTo>
                      <a:pt x="517" y="0"/>
                    </a:lnTo>
                    <a:close/>
                    <a:moveTo>
                      <a:pt x="527" y="0"/>
                    </a:moveTo>
                    <a:lnTo>
                      <a:pt x="532" y="0"/>
                    </a:lnTo>
                    <a:lnTo>
                      <a:pt x="532" y="5"/>
                    </a:lnTo>
                    <a:lnTo>
                      <a:pt x="527" y="5"/>
                    </a:lnTo>
                    <a:lnTo>
                      <a:pt x="527" y="0"/>
                    </a:lnTo>
                    <a:close/>
                    <a:moveTo>
                      <a:pt x="537" y="0"/>
                    </a:moveTo>
                    <a:lnTo>
                      <a:pt x="542" y="0"/>
                    </a:lnTo>
                    <a:lnTo>
                      <a:pt x="542" y="5"/>
                    </a:lnTo>
                    <a:lnTo>
                      <a:pt x="537" y="5"/>
                    </a:lnTo>
                    <a:lnTo>
                      <a:pt x="537" y="0"/>
                    </a:lnTo>
                    <a:close/>
                    <a:moveTo>
                      <a:pt x="547" y="0"/>
                    </a:moveTo>
                    <a:lnTo>
                      <a:pt x="552" y="0"/>
                    </a:lnTo>
                    <a:lnTo>
                      <a:pt x="552" y="5"/>
                    </a:lnTo>
                    <a:lnTo>
                      <a:pt x="547" y="5"/>
                    </a:lnTo>
                    <a:lnTo>
                      <a:pt x="547" y="0"/>
                    </a:lnTo>
                    <a:close/>
                    <a:moveTo>
                      <a:pt x="557" y="0"/>
                    </a:moveTo>
                    <a:lnTo>
                      <a:pt x="562" y="0"/>
                    </a:lnTo>
                    <a:lnTo>
                      <a:pt x="562" y="5"/>
                    </a:lnTo>
                    <a:lnTo>
                      <a:pt x="557" y="5"/>
                    </a:lnTo>
                    <a:lnTo>
                      <a:pt x="557" y="0"/>
                    </a:lnTo>
                    <a:close/>
                    <a:moveTo>
                      <a:pt x="567" y="0"/>
                    </a:moveTo>
                    <a:lnTo>
                      <a:pt x="572" y="0"/>
                    </a:lnTo>
                    <a:lnTo>
                      <a:pt x="572" y="5"/>
                    </a:lnTo>
                    <a:lnTo>
                      <a:pt x="567" y="5"/>
                    </a:lnTo>
                    <a:lnTo>
                      <a:pt x="567" y="0"/>
                    </a:lnTo>
                    <a:close/>
                    <a:moveTo>
                      <a:pt x="577" y="0"/>
                    </a:moveTo>
                    <a:lnTo>
                      <a:pt x="582" y="0"/>
                    </a:lnTo>
                    <a:lnTo>
                      <a:pt x="582" y="5"/>
                    </a:lnTo>
                    <a:lnTo>
                      <a:pt x="577" y="5"/>
                    </a:lnTo>
                    <a:lnTo>
                      <a:pt x="577" y="0"/>
                    </a:lnTo>
                    <a:close/>
                    <a:moveTo>
                      <a:pt x="587" y="0"/>
                    </a:moveTo>
                    <a:lnTo>
                      <a:pt x="592" y="0"/>
                    </a:lnTo>
                    <a:lnTo>
                      <a:pt x="592" y="5"/>
                    </a:lnTo>
                    <a:lnTo>
                      <a:pt x="587" y="5"/>
                    </a:lnTo>
                    <a:lnTo>
                      <a:pt x="587" y="0"/>
                    </a:lnTo>
                    <a:close/>
                    <a:moveTo>
                      <a:pt x="597" y="0"/>
                    </a:moveTo>
                    <a:lnTo>
                      <a:pt x="602" y="0"/>
                    </a:lnTo>
                    <a:lnTo>
                      <a:pt x="602" y="5"/>
                    </a:lnTo>
                    <a:lnTo>
                      <a:pt x="597" y="5"/>
                    </a:lnTo>
                    <a:lnTo>
                      <a:pt x="597" y="0"/>
                    </a:lnTo>
                    <a:close/>
                    <a:moveTo>
                      <a:pt x="607" y="0"/>
                    </a:moveTo>
                    <a:lnTo>
                      <a:pt x="612" y="0"/>
                    </a:lnTo>
                    <a:lnTo>
                      <a:pt x="612" y="5"/>
                    </a:lnTo>
                    <a:lnTo>
                      <a:pt x="607" y="5"/>
                    </a:lnTo>
                    <a:lnTo>
                      <a:pt x="607" y="0"/>
                    </a:lnTo>
                    <a:close/>
                    <a:moveTo>
                      <a:pt x="617" y="0"/>
                    </a:moveTo>
                    <a:lnTo>
                      <a:pt x="622" y="0"/>
                    </a:lnTo>
                    <a:lnTo>
                      <a:pt x="622" y="5"/>
                    </a:lnTo>
                    <a:lnTo>
                      <a:pt x="617" y="5"/>
                    </a:lnTo>
                    <a:lnTo>
                      <a:pt x="617" y="0"/>
                    </a:lnTo>
                    <a:close/>
                    <a:moveTo>
                      <a:pt x="627" y="0"/>
                    </a:moveTo>
                    <a:lnTo>
                      <a:pt x="632" y="0"/>
                    </a:lnTo>
                    <a:lnTo>
                      <a:pt x="632" y="5"/>
                    </a:lnTo>
                    <a:lnTo>
                      <a:pt x="627" y="5"/>
                    </a:lnTo>
                    <a:lnTo>
                      <a:pt x="627" y="0"/>
                    </a:lnTo>
                    <a:close/>
                    <a:moveTo>
                      <a:pt x="637" y="0"/>
                    </a:moveTo>
                    <a:lnTo>
                      <a:pt x="641" y="0"/>
                    </a:lnTo>
                    <a:lnTo>
                      <a:pt x="641" y="5"/>
                    </a:lnTo>
                    <a:lnTo>
                      <a:pt x="637" y="5"/>
                    </a:lnTo>
                    <a:lnTo>
                      <a:pt x="637" y="0"/>
                    </a:lnTo>
                    <a:close/>
                    <a:moveTo>
                      <a:pt x="646" y="0"/>
                    </a:moveTo>
                    <a:lnTo>
                      <a:pt x="651" y="0"/>
                    </a:lnTo>
                    <a:lnTo>
                      <a:pt x="651" y="5"/>
                    </a:lnTo>
                    <a:lnTo>
                      <a:pt x="646" y="5"/>
                    </a:lnTo>
                    <a:lnTo>
                      <a:pt x="646" y="0"/>
                    </a:lnTo>
                    <a:close/>
                    <a:moveTo>
                      <a:pt x="656" y="0"/>
                    </a:moveTo>
                    <a:lnTo>
                      <a:pt x="661" y="0"/>
                    </a:lnTo>
                    <a:lnTo>
                      <a:pt x="661" y="5"/>
                    </a:lnTo>
                    <a:lnTo>
                      <a:pt x="656" y="5"/>
                    </a:lnTo>
                    <a:lnTo>
                      <a:pt x="656" y="0"/>
                    </a:lnTo>
                    <a:close/>
                    <a:moveTo>
                      <a:pt x="666" y="0"/>
                    </a:moveTo>
                    <a:lnTo>
                      <a:pt x="671" y="0"/>
                    </a:lnTo>
                    <a:lnTo>
                      <a:pt x="671" y="5"/>
                    </a:lnTo>
                    <a:lnTo>
                      <a:pt x="666" y="5"/>
                    </a:lnTo>
                    <a:lnTo>
                      <a:pt x="666" y="0"/>
                    </a:lnTo>
                    <a:close/>
                    <a:moveTo>
                      <a:pt x="676" y="0"/>
                    </a:moveTo>
                    <a:lnTo>
                      <a:pt x="681" y="0"/>
                    </a:lnTo>
                    <a:lnTo>
                      <a:pt x="681" y="5"/>
                    </a:lnTo>
                    <a:lnTo>
                      <a:pt x="676" y="5"/>
                    </a:lnTo>
                    <a:lnTo>
                      <a:pt x="676" y="0"/>
                    </a:lnTo>
                    <a:close/>
                    <a:moveTo>
                      <a:pt x="686" y="0"/>
                    </a:moveTo>
                    <a:lnTo>
                      <a:pt x="691" y="0"/>
                    </a:lnTo>
                    <a:lnTo>
                      <a:pt x="691" y="5"/>
                    </a:lnTo>
                    <a:lnTo>
                      <a:pt x="686" y="5"/>
                    </a:lnTo>
                    <a:lnTo>
                      <a:pt x="686" y="0"/>
                    </a:lnTo>
                    <a:close/>
                    <a:moveTo>
                      <a:pt x="696" y="0"/>
                    </a:moveTo>
                    <a:lnTo>
                      <a:pt x="701" y="0"/>
                    </a:lnTo>
                    <a:lnTo>
                      <a:pt x="701" y="5"/>
                    </a:lnTo>
                    <a:lnTo>
                      <a:pt x="696" y="5"/>
                    </a:lnTo>
                    <a:lnTo>
                      <a:pt x="696" y="0"/>
                    </a:lnTo>
                    <a:close/>
                    <a:moveTo>
                      <a:pt x="706" y="0"/>
                    </a:moveTo>
                    <a:lnTo>
                      <a:pt x="711" y="0"/>
                    </a:lnTo>
                    <a:lnTo>
                      <a:pt x="711" y="5"/>
                    </a:lnTo>
                    <a:lnTo>
                      <a:pt x="706" y="5"/>
                    </a:lnTo>
                    <a:lnTo>
                      <a:pt x="706" y="0"/>
                    </a:lnTo>
                    <a:close/>
                    <a:moveTo>
                      <a:pt x="716" y="0"/>
                    </a:moveTo>
                    <a:lnTo>
                      <a:pt x="721" y="0"/>
                    </a:lnTo>
                    <a:lnTo>
                      <a:pt x="721" y="5"/>
                    </a:lnTo>
                    <a:lnTo>
                      <a:pt x="716" y="5"/>
                    </a:lnTo>
                    <a:lnTo>
                      <a:pt x="716" y="0"/>
                    </a:lnTo>
                    <a:close/>
                    <a:moveTo>
                      <a:pt x="726" y="0"/>
                    </a:moveTo>
                    <a:lnTo>
                      <a:pt x="731" y="0"/>
                    </a:lnTo>
                    <a:lnTo>
                      <a:pt x="731" y="5"/>
                    </a:lnTo>
                    <a:lnTo>
                      <a:pt x="726" y="5"/>
                    </a:lnTo>
                    <a:lnTo>
                      <a:pt x="726" y="0"/>
                    </a:lnTo>
                    <a:close/>
                    <a:moveTo>
                      <a:pt x="736" y="0"/>
                    </a:moveTo>
                    <a:lnTo>
                      <a:pt x="741" y="0"/>
                    </a:lnTo>
                    <a:lnTo>
                      <a:pt x="741" y="5"/>
                    </a:lnTo>
                    <a:lnTo>
                      <a:pt x="736" y="5"/>
                    </a:lnTo>
                    <a:lnTo>
                      <a:pt x="736" y="0"/>
                    </a:lnTo>
                    <a:close/>
                    <a:moveTo>
                      <a:pt x="746" y="0"/>
                    </a:moveTo>
                    <a:lnTo>
                      <a:pt x="751" y="0"/>
                    </a:lnTo>
                    <a:lnTo>
                      <a:pt x="751" y="5"/>
                    </a:lnTo>
                    <a:lnTo>
                      <a:pt x="746" y="5"/>
                    </a:lnTo>
                    <a:lnTo>
                      <a:pt x="746" y="0"/>
                    </a:lnTo>
                    <a:close/>
                    <a:moveTo>
                      <a:pt x="756" y="0"/>
                    </a:moveTo>
                    <a:lnTo>
                      <a:pt x="761" y="0"/>
                    </a:lnTo>
                    <a:lnTo>
                      <a:pt x="761" y="5"/>
                    </a:lnTo>
                    <a:lnTo>
                      <a:pt x="756" y="5"/>
                    </a:lnTo>
                    <a:lnTo>
                      <a:pt x="756" y="0"/>
                    </a:lnTo>
                    <a:close/>
                    <a:moveTo>
                      <a:pt x="766" y="0"/>
                    </a:moveTo>
                    <a:lnTo>
                      <a:pt x="771" y="0"/>
                    </a:lnTo>
                    <a:lnTo>
                      <a:pt x="771" y="5"/>
                    </a:lnTo>
                    <a:lnTo>
                      <a:pt x="766" y="5"/>
                    </a:lnTo>
                    <a:lnTo>
                      <a:pt x="766" y="0"/>
                    </a:lnTo>
                    <a:close/>
                    <a:moveTo>
                      <a:pt x="776" y="0"/>
                    </a:moveTo>
                    <a:lnTo>
                      <a:pt x="781" y="0"/>
                    </a:lnTo>
                    <a:lnTo>
                      <a:pt x="781" y="5"/>
                    </a:lnTo>
                    <a:lnTo>
                      <a:pt x="776" y="5"/>
                    </a:lnTo>
                    <a:lnTo>
                      <a:pt x="776" y="0"/>
                    </a:lnTo>
                    <a:close/>
                    <a:moveTo>
                      <a:pt x="786" y="0"/>
                    </a:moveTo>
                    <a:lnTo>
                      <a:pt x="791" y="0"/>
                    </a:lnTo>
                    <a:lnTo>
                      <a:pt x="791" y="5"/>
                    </a:lnTo>
                    <a:lnTo>
                      <a:pt x="786" y="5"/>
                    </a:lnTo>
                    <a:lnTo>
                      <a:pt x="786" y="0"/>
                    </a:lnTo>
                    <a:close/>
                    <a:moveTo>
                      <a:pt x="796" y="0"/>
                    </a:moveTo>
                    <a:lnTo>
                      <a:pt x="801" y="0"/>
                    </a:lnTo>
                    <a:lnTo>
                      <a:pt x="801" y="5"/>
                    </a:lnTo>
                    <a:lnTo>
                      <a:pt x="796" y="5"/>
                    </a:lnTo>
                    <a:lnTo>
                      <a:pt x="796" y="0"/>
                    </a:lnTo>
                    <a:close/>
                    <a:moveTo>
                      <a:pt x="806" y="0"/>
                    </a:moveTo>
                    <a:lnTo>
                      <a:pt x="811" y="0"/>
                    </a:lnTo>
                    <a:lnTo>
                      <a:pt x="811" y="5"/>
                    </a:lnTo>
                    <a:lnTo>
                      <a:pt x="806" y="5"/>
                    </a:lnTo>
                    <a:lnTo>
                      <a:pt x="806" y="0"/>
                    </a:lnTo>
                    <a:close/>
                    <a:moveTo>
                      <a:pt x="816" y="0"/>
                    </a:moveTo>
                    <a:lnTo>
                      <a:pt x="821" y="0"/>
                    </a:lnTo>
                    <a:lnTo>
                      <a:pt x="821" y="5"/>
                    </a:lnTo>
                    <a:lnTo>
                      <a:pt x="816" y="5"/>
                    </a:lnTo>
                    <a:lnTo>
                      <a:pt x="816" y="0"/>
                    </a:lnTo>
                    <a:close/>
                    <a:moveTo>
                      <a:pt x="826" y="0"/>
                    </a:moveTo>
                    <a:lnTo>
                      <a:pt x="831" y="0"/>
                    </a:lnTo>
                    <a:lnTo>
                      <a:pt x="831" y="5"/>
                    </a:lnTo>
                    <a:lnTo>
                      <a:pt x="826" y="5"/>
                    </a:lnTo>
                    <a:lnTo>
                      <a:pt x="826" y="0"/>
                    </a:lnTo>
                    <a:close/>
                    <a:moveTo>
                      <a:pt x="836" y="0"/>
                    </a:moveTo>
                    <a:lnTo>
                      <a:pt x="841" y="0"/>
                    </a:lnTo>
                    <a:lnTo>
                      <a:pt x="841" y="5"/>
                    </a:lnTo>
                    <a:lnTo>
                      <a:pt x="836" y="5"/>
                    </a:lnTo>
                    <a:lnTo>
                      <a:pt x="836" y="0"/>
                    </a:lnTo>
                    <a:close/>
                    <a:moveTo>
                      <a:pt x="845" y="0"/>
                    </a:moveTo>
                    <a:lnTo>
                      <a:pt x="850" y="0"/>
                    </a:lnTo>
                    <a:lnTo>
                      <a:pt x="850" y="5"/>
                    </a:lnTo>
                    <a:lnTo>
                      <a:pt x="845" y="5"/>
                    </a:lnTo>
                    <a:lnTo>
                      <a:pt x="845" y="0"/>
                    </a:lnTo>
                    <a:close/>
                    <a:moveTo>
                      <a:pt x="855" y="0"/>
                    </a:moveTo>
                    <a:lnTo>
                      <a:pt x="860" y="0"/>
                    </a:lnTo>
                    <a:lnTo>
                      <a:pt x="860" y="5"/>
                    </a:lnTo>
                    <a:lnTo>
                      <a:pt x="855" y="5"/>
                    </a:lnTo>
                    <a:lnTo>
                      <a:pt x="855" y="0"/>
                    </a:lnTo>
                    <a:close/>
                    <a:moveTo>
                      <a:pt x="865" y="0"/>
                    </a:moveTo>
                    <a:lnTo>
                      <a:pt x="870" y="0"/>
                    </a:lnTo>
                    <a:lnTo>
                      <a:pt x="870" y="5"/>
                    </a:lnTo>
                    <a:lnTo>
                      <a:pt x="865" y="5"/>
                    </a:lnTo>
                    <a:lnTo>
                      <a:pt x="865" y="0"/>
                    </a:lnTo>
                    <a:close/>
                    <a:moveTo>
                      <a:pt x="875" y="0"/>
                    </a:moveTo>
                    <a:lnTo>
                      <a:pt x="880" y="0"/>
                    </a:lnTo>
                    <a:lnTo>
                      <a:pt x="880" y="5"/>
                    </a:lnTo>
                    <a:lnTo>
                      <a:pt x="875" y="5"/>
                    </a:lnTo>
                    <a:lnTo>
                      <a:pt x="875" y="0"/>
                    </a:lnTo>
                    <a:close/>
                    <a:moveTo>
                      <a:pt x="885" y="0"/>
                    </a:moveTo>
                    <a:lnTo>
                      <a:pt x="890" y="0"/>
                    </a:lnTo>
                    <a:lnTo>
                      <a:pt x="890" y="5"/>
                    </a:lnTo>
                    <a:lnTo>
                      <a:pt x="885" y="5"/>
                    </a:lnTo>
                    <a:lnTo>
                      <a:pt x="885" y="0"/>
                    </a:lnTo>
                    <a:close/>
                    <a:moveTo>
                      <a:pt x="895" y="0"/>
                    </a:moveTo>
                    <a:lnTo>
                      <a:pt x="900" y="0"/>
                    </a:lnTo>
                    <a:lnTo>
                      <a:pt x="900" y="5"/>
                    </a:lnTo>
                    <a:lnTo>
                      <a:pt x="895" y="5"/>
                    </a:lnTo>
                    <a:lnTo>
                      <a:pt x="895" y="0"/>
                    </a:lnTo>
                    <a:close/>
                    <a:moveTo>
                      <a:pt x="905" y="0"/>
                    </a:moveTo>
                    <a:lnTo>
                      <a:pt x="910" y="0"/>
                    </a:lnTo>
                    <a:lnTo>
                      <a:pt x="910" y="5"/>
                    </a:lnTo>
                    <a:lnTo>
                      <a:pt x="905" y="5"/>
                    </a:lnTo>
                    <a:lnTo>
                      <a:pt x="905" y="0"/>
                    </a:lnTo>
                    <a:close/>
                    <a:moveTo>
                      <a:pt x="915" y="0"/>
                    </a:moveTo>
                    <a:lnTo>
                      <a:pt x="920" y="0"/>
                    </a:lnTo>
                    <a:lnTo>
                      <a:pt x="920" y="5"/>
                    </a:lnTo>
                    <a:lnTo>
                      <a:pt x="915" y="5"/>
                    </a:lnTo>
                    <a:lnTo>
                      <a:pt x="915" y="0"/>
                    </a:lnTo>
                    <a:close/>
                    <a:moveTo>
                      <a:pt x="925" y="0"/>
                    </a:moveTo>
                    <a:lnTo>
                      <a:pt x="930" y="0"/>
                    </a:lnTo>
                    <a:lnTo>
                      <a:pt x="930" y="5"/>
                    </a:lnTo>
                    <a:lnTo>
                      <a:pt x="925" y="5"/>
                    </a:lnTo>
                    <a:lnTo>
                      <a:pt x="925" y="0"/>
                    </a:lnTo>
                    <a:close/>
                    <a:moveTo>
                      <a:pt x="935" y="0"/>
                    </a:moveTo>
                    <a:lnTo>
                      <a:pt x="940" y="0"/>
                    </a:lnTo>
                    <a:lnTo>
                      <a:pt x="940" y="5"/>
                    </a:lnTo>
                    <a:lnTo>
                      <a:pt x="935" y="5"/>
                    </a:lnTo>
                    <a:lnTo>
                      <a:pt x="935" y="0"/>
                    </a:lnTo>
                    <a:close/>
                    <a:moveTo>
                      <a:pt x="945" y="0"/>
                    </a:moveTo>
                    <a:lnTo>
                      <a:pt x="950" y="0"/>
                    </a:lnTo>
                    <a:lnTo>
                      <a:pt x="950" y="5"/>
                    </a:lnTo>
                    <a:lnTo>
                      <a:pt x="945" y="5"/>
                    </a:lnTo>
                    <a:lnTo>
                      <a:pt x="945" y="0"/>
                    </a:lnTo>
                    <a:close/>
                    <a:moveTo>
                      <a:pt x="955" y="0"/>
                    </a:moveTo>
                    <a:lnTo>
                      <a:pt x="960" y="0"/>
                    </a:lnTo>
                    <a:lnTo>
                      <a:pt x="960" y="5"/>
                    </a:lnTo>
                    <a:lnTo>
                      <a:pt x="955" y="5"/>
                    </a:lnTo>
                    <a:lnTo>
                      <a:pt x="955" y="0"/>
                    </a:lnTo>
                    <a:close/>
                    <a:moveTo>
                      <a:pt x="965" y="0"/>
                    </a:moveTo>
                    <a:lnTo>
                      <a:pt x="970" y="0"/>
                    </a:lnTo>
                    <a:lnTo>
                      <a:pt x="970" y="5"/>
                    </a:lnTo>
                    <a:lnTo>
                      <a:pt x="965" y="5"/>
                    </a:lnTo>
                    <a:lnTo>
                      <a:pt x="965" y="0"/>
                    </a:lnTo>
                    <a:close/>
                    <a:moveTo>
                      <a:pt x="975" y="0"/>
                    </a:moveTo>
                    <a:lnTo>
                      <a:pt x="980" y="0"/>
                    </a:lnTo>
                    <a:lnTo>
                      <a:pt x="980" y="5"/>
                    </a:lnTo>
                    <a:lnTo>
                      <a:pt x="975" y="5"/>
                    </a:lnTo>
                    <a:lnTo>
                      <a:pt x="975" y="0"/>
                    </a:lnTo>
                    <a:close/>
                    <a:moveTo>
                      <a:pt x="985" y="0"/>
                    </a:moveTo>
                    <a:lnTo>
                      <a:pt x="990" y="0"/>
                    </a:lnTo>
                    <a:lnTo>
                      <a:pt x="990" y="5"/>
                    </a:lnTo>
                    <a:lnTo>
                      <a:pt x="985" y="5"/>
                    </a:lnTo>
                    <a:lnTo>
                      <a:pt x="985" y="0"/>
                    </a:lnTo>
                    <a:close/>
                    <a:moveTo>
                      <a:pt x="995" y="0"/>
                    </a:moveTo>
                    <a:lnTo>
                      <a:pt x="1000" y="0"/>
                    </a:lnTo>
                    <a:lnTo>
                      <a:pt x="1000" y="5"/>
                    </a:lnTo>
                    <a:lnTo>
                      <a:pt x="995" y="5"/>
                    </a:lnTo>
                    <a:lnTo>
                      <a:pt x="995" y="0"/>
                    </a:lnTo>
                    <a:close/>
                    <a:moveTo>
                      <a:pt x="1005" y="0"/>
                    </a:moveTo>
                    <a:lnTo>
                      <a:pt x="1010" y="0"/>
                    </a:lnTo>
                    <a:lnTo>
                      <a:pt x="1010" y="5"/>
                    </a:lnTo>
                    <a:lnTo>
                      <a:pt x="1005" y="5"/>
                    </a:lnTo>
                    <a:lnTo>
                      <a:pt x="1005" y="0"/>
                    </a:lnTo>
                    <a:close/>
                    <a:moveTo>
                      <a:pt x="1015" y="0"/>
                    </a:moveTo>
                    <a:lnTo>
                      <a:pt x="1020" y="0"/>
                    </a:lnTo>
                    <a:lnTo>
                      <a:pt x="1020" y="5"/>
                    </a:lnTo>
                    <a:lnTo>
                      <a:pt x="1015" y="5"/>
                    </a:lnTo>
                    <a:lnTo>
                      <a:pt x="1015" y="0"/>
                    </a:lnTo>
                    <a:close/>
                    <a:moveTo>
                      <a:pt x="1025" y="0"/>
                    </a:moveTo>
                    <a:lnTo>
                      <a:pt x="1030" y="0"/>
                    </a:lnTo>
                    <a:lnTo>
                      <a:pt x="1030" y="5"/>
                    </a:lnTo>
                    <a:lnTo>
                      <a:pt x="1025" y="5"/>
                    </a:lnTo>
                    <a:lnTo>
                      <a:pt x="1025" y="0"/>
                    </a:lnTo>
                    <a:close/>
                    <a:moveTo>
                      <a:pt x="1035" y="0"/>
                    </a:moveTo>
                    <a:lnTo>
                      <a:pt x="1040" y="0"/>
                    </a:lnTo>
                    <a:lnTo>
                      <a:pt x="1040" y="5"/>
                    </a:lnTo>
                    <a:lnTo>
                      <a:pt x="1035" y="5"/>
                    </a:lnTo>
                    <a:lnTo>
                      <a:pt x="1035" y="0"/>
                    </a:lnTo>
                    <a:close/>
                    <a:moveTo>
                      <a:pt x="1045" y="0"/>
                    </a:moveTo>
                    <a:lnTo>
                      <a:pt x="1049" y="0"/>
                    </a:lnTo>
                    <a:lnTo>
                      <a:pt x="1049" y="5"/>
                    </a:lnTo>
                    <a:lnTo>
                      <a:pt x="1045" y="5"/>
                    </a:lnTo>
                    <a:lnTo>
                      <a:pt x="1045" y="0"/>
                    </a:lnTo>
                    <a:close/>
                    <a:moveTo>
                      <a:pt x="1054" y="0"/>
                    </a:moveTo>
                    <a:lnTo>
                      <a:pt x="1059" y="0"/>
                    </a:lnTo>
                    <a:lnTo>
                      <a:pt x="1059" y="5"/>
                    </a:lnTo>
                    <a:lnTo>
                      <a:pt x="1054" y="5"/>
                    </a:lnTo>
                    <a:lnTo>
                      <a:pt x="1054" y="0"/>
                    </a:lnTo>
                    <a:close/>
                    <a:moveTo>
                      <a:pt x="1064" y="0"/>
                    </a:moveTo>
                    <a:lnTo>
                      <a:pt x="1069" y="0"/>
                    </a:lnTo>
                    <a:lnTo>
                      <a:pt x="1069" y="5"/>
                    </a:lnTo>
                    <a:lnTo>
                      <a:pt x="1064" y="5"/>
                    </a:lnTo>
                    <a:lnTo>
                      <a:pt x="1064" y="0"/>
                    </a:lnTo>
                    <a:close/>
                    <a:moveTo>
                      <a:pt x="1074" y="0"/>
                    </a:moveTo>
                    <a:lnTo>
                      <a:pt x="1079" y="0"/>
                    </a:lnTo>
                    <a:lnTo>
                      <a:pt x="1079" y="5"/>
                    </a:lnTo>
                    <a:lnTo>
                      <a:pt x="1074" y="5"/>
                    </a:lnTo>
                    <a:lnTo>
                      <a:pt x="1074" y="0"/>
                    </a:lnTo>
                    <a:close/>
                    <a:moveTo>
                      <a:pt x="1084" y="0"/>
                    </a:moveTo>
                    <a:lnTo>
                      <a:pt x="1089" y="0"/>
                    </a:lnTo>
                    <a:lnTo>
                      <a:pt x="1089" y="5"/>
                    </a:lnTo>
                    <a:lnTo>
                      <a:pt x="1084" y="5"/>
                    </a:lnTo>
                    <a:lnTo>
                      <a:pt x="1084" y="0"/>
                    </a:lnTo>
                    <a:close/>
                    <a:moveTo>
                      <a:pt x="1094" y="0"/>
                    </a:moveTo>
                    <a:lnTo>
                      <a:pt x="1099" y="0"/>
                    </a:lnTo>
                    <a:lnTo>
                      <a:pt x="1099" y="5"/>
                    </a:lnTo>
                    <a:lnTo>
                      <a:pt x="1094" y="5"/>
                    </a:lnTo>
                    <a:lnTo>
                      <a:pt x="1094" y="0"/>
                    </a:lnTo>
                    <a:close/>
                    <a:moveTo>
                      <a:pt x="1104" y="0"/>
                    </a:moveTo>
                    <a:lnTo>
                      <a:pt x="1109" y="0"/>
                    </a:lnTo>
                    <a:lnTo>
                      <a:pt x="1109" y="5"/>
                    </a:lnTo>
                    <a:lnTo>
                      <a:pt x="1104" y="5"/>
                    </a:lnTo>
                    <a:lnTo>
                      <a:pt x="1104" y="0"/>
                    </a:lnTo>
                    <a:close/>
                    <a:moveTo>
                      <a:pt x="1114" y="0"/>
                    </a:moveTo>
                    <a:lnTo>
                      <a:pt x="1119" y="0"/>
                    </a:lnTo>
                    <a:lnTo>
                      <a:pt x="1119" y="5"/>
                    </a:lnTo>
                    <a:lnTo>
                      <a:pt x="1114" y="5"/>
                    </a:lnTo>
                    <a:lnTo>
                      <a:pt x="1114" y="0"/>
                    </a:lnTo>
                    <a:close/>
                    <a:moveTo>
                      <a:pt x="1124" y="0"/>
                    </a:moveTo>
                    <a:lnTo>
                      <a:pt x="1129" y="0"/>
                    </a:lnTo>
                    <a:lnTo>
                      <a:pt x="1129" y="5"/>
                    </a:lnTo>
                    <a:lnTo>
                      <a:pt x="1124" y="5"/>
                    </a:lnTo>
                    <a:lnTo>
                      <a:pt x="1124" y="0"/>
                    </a:lnTo>
                    <a:close/>
                    <a:moveTo>
                      <a:pt x="1134" y="0"/>
                    </a:moveTo>
                    <a:lnTo>
                      <a:pt x="1139" y="0"/>
                    </a:lnTo>
                    <a:lnTo>
                      <a:pt x="1139" y="5"/>
                    </a:lnTo>
                    <a:lnTo>
                      <a:pt x="1134" y="5"/>
                    </a:lnTo>
                    <a:lnTo>
                      <a:pt x="1134" y="0"/>
                    </a:lnTo>
                    <a:close/>
                    <a:moveTo>
                      <a:pt x="1144" y="0"/>
                    </a:moveTo>
                    <a:lnTo>
                      <a:pt x="1149" y="0"/>
                    </a:lnTo>
                    <a:lnTo>
                      <a:pt x="1149" y="5"/>
                    </a:lnTo>
                    <a:lnTo>
                      <a:pt x="1144" y="5"/>
                    </a:lnTo>
                    <a:lnTo>
                      <a:pt x="1144" y="0"/>
                    </a:lnTo>
                    <a:close/>
                    <a:moveTo>
                      <a:pt x="1154" y="0"/>
                    </a:moveTo>
                    <a:lnTo>
                      <a:pt x="1159" y="0"/>
                    </a:lnTo>
                    <a:lnTo>
                      <a:pt x="1159" y="5"/>
                    </a:lnTo>
                    <a:lnTo>
                      <a:pt x="1154" y="5"/>
                    </a:lnTo>
                    <a:lnTo>
                      <a:pt x="1154" y="0"/>
                    </a:lnTo>
                    <a:close/>
                    <a:moveTo>
                      <a:pt x="1164" y="0"/>
                    </a:moveTo>
                    <a:lnTo>
                      <a:pt x="1169" y="0"/>
                    </a:lnTo>
                    <a:lnTo>
                      <a:pt x="1169" y="5"/>
                    </a:lnTo>
                    <a:lnTo>
                      <a:pt x="1164" y="5"/>
                    </a:lnTo>
                    <a:lnTo>
                      <a:pt x="1164" y="0"/>
                    </a:lnTo>
                    <a:close/>
                    <a:moveTo>
                      <a:pt x="1174" y="0"/>
                    </a:moveTo>
                    <a:lnTo>
                      <a:pt x="1179" y="0"/>
                    </a:lnTo>
                    <a:lnTo>
                      <a:pt x="1179" y="5"/>
                    </a:lnTo>
                    <a:lnTo>
                      <a:pt x="1174" y="5"/>
                    </a:lnTo>
                    <a:lnTo>
                      <a:pt x="1174" y="0"/>
                    </a:lnTo>
                    <a:close/>
                    <a:moveTo>
                      <a:pt x="1184" y="0"/>
                    </a:moveTo>
                    <a:lnTo>
                      <a:pt x="1189" y="0"/>
                    </a:lnTo>
                    <a:lnTo>
                      <a:pt x="1189" y="5"/>
                    </a:lnTo>
                    <a:lnTo>
                      <a:pt x="1184" y="5"/>
                    </a:lnTo>
                    <a:lnTo>
                      <a:pt x="1184" y="0"/>
                    </a:lnTo>
                    <a:close/>
                    <a:moveTo>
                      <a:pt x="1194" y="0"/>
                    </a:moveTo>
                    <a:lnTo>
                      <a:pt x="1199" y="0"/>
                    </a:lnTo>
                    <a:lnTo>
                      <a:pt x="1199" y="5"/>
                    </a:lnTo>
                    <a:lnTo>
                      <a:pt x="1194" y="5"/>
                    </a:lnTo>
                    <a:lnTo>
                      <a:pt x="1194" y="0"/>
                    </a:lnTo>
                    <a:close/>
                    <a:moveTo>
                      <a:pt x="1204" y="0"/>
                    </a:moveTo>
                    <a:lnTo>
                      <a:pt x="1209" y="0"/>
                    </a:lnTo>
                    <a:lnTo>
                      <a:pt x="1209" y="5"/>
                    </a:lnTo>
                    <a:lnTo>
                      <a:pt x="1204" y="5"/>
                    </a:lnTo>
                    <a:lnTo>
                      <a:pt x="1204" y="0"/>
                    </a:lnTo>
                    <a:close/>
                    <a:moveTo>
                      <a:pt x="1214" y="0"/>
                    </a:moveTo>
                    <a:lnTo>
                      <a:pt x="1219" y="0"/>
                    </a:lnTo>
                    <a:lnTo>
                      <a:pt x="1219" y="5"/>
                    </a:lnTo>
                    <a:lnTo>
                      <a:pt x="1214" y="5"/>
                    </a:lnTo>
                    <a:lnTo>
                      <a:pt x="1214" y="0"/>
                    </a:lnTo>
                    <a:close/>
                    <a:moveTo>
                      <a:pt x="1224" y="0"/>
                    </a:moveTo>
                    <a:lnTo>
                      <a:pt x="1229" y="0"/>
                    </a:lnTo>
                    <a:lnTo>
                      <a:pt x="1229" y="5"/>
                    </a:lnTo>
                    <a:lnTo>
                      <a:pt x="1224" y="5"/>
                    </a:lnTo>
                    <a:lnTo>
                      <a:pt x="1224" y="0"/>
                    </a:lnTo>
                    <a:close/>
                    <a:moveTo>
                      <a:pt x="1234" y="0"/>
                    </a:moveTo>
                    <a:lnTo>
                      <a:pt x="1239" y="0"/>
                    </a:lnTo>
                    <a:lnTo>
                      <a:pt x="1239" y="5"/>
                    </a:lnTo>
                    <a:lnTo>
                      <a:pt x="1234" y="5"/>
                    </a:lnTo>
                    <a:lnTo>
                      <a:pt x="1234" y="0"/>
                    </a:lnTo>
                    <a:close/>
                    <a:moveTo>
                      <a:pt x="1244" y="0"/>
                    </a:moveTo>
                    <a:lnTo>
                      <a:pt x="1249" y="0"/>
                    </a:lnTo>
                    <a:lnTo>
                      <a:pt x="1249" y="5"/>
                    </a:lnTo>
                    <a:lnTo>
                      <a:pt x="1244" y="5"/>
                    </a:lnTo>
                    <a:lnTo>
                      <a:pt x="1244" y="0"/>
                    </a:lnTo>
                    <a:close/>
                    <a:moveTo>
                      <a:pt x="1254" y="0"/>
                    </a:moveTo>
                    <a:lnTo>
                      <a:pt x="1258" y="0"/>
                    </a:lnTo>
                    <a:lnTo>
                      <a:pt x="1258" y="5"/>
                    </a:lnTo>
                    <a:lnTo>
                      <a:pt x="1254" y="5"/>
                    </a:lnTo>
                    <a:lnTo>
                      <a:pt x="1254" y="0"/>
                    </a:lnTo>
                    <a:close/>
                    <a:moveTo>
                      <a:pt x="1263" y="0"/>
                    </a:moveTo>
                    <a:lnTo>
                      <a:pt x="1268" y="0"/>
                    </a:lnTo>
                    <a:lnTo>
                      <a:pt x="1268" y="5"/>
                    </a:lnTo>
                    <a:lnTo>
                      <a:pt x="1263" y="5"/>
                    </a:lnTo>
                    <a:lnTo>
                      <a:pt x="1263" y="0"/>
                    </a:lnTo>
                    <a:close/>
                    <a:moveTo>
                      <a:pt x="1273" y="0"/>
                    </a:moveTo>
                    <a:lnTo>
                      <a:pt x="1278" y="0"/>
                    </a:lnTo>
                    <a:lnTo>
                      <a:pt x="1278" y="5"/>
                    </a:lnTo>
                    <a:lnTo>
                      <a:pt x="1273" y="5"/>
                    </a:lnTo>
                    <a:lnTo>
                      <a:pt x="1273" y="0"/>
                    </a:lnTo>
                    <a:close/>
                    <a:moveTo>
                      <a:pt x="1283" y="0"/>
                    </a:moveTo>
                    <a:lnTo>
                      <a:pt x="1288" y="0"/>
                    </a:lnTo>
                    <a:lnTo>
                      <a:pt x="1288" y="5"/>
                    </a:lnTo>
                    <a:lnTo>
                      <a:pt x="1283" y="5"/>
                    </a:lnTo>
                    <a:lnTo>
                      <a:pt x="1283" y="0"/>
                    </a:lnTo>
                    <a:close/>
                    <a:moveTo>
                      <a:pt x="1293" y="0"/>
                    </a:moveTo>
                    <a:lnTo>
                      <a:pt x="1298" y="0"/>
                    </a:lnTo>
                    <a:lnTo>
                      <a:pt x="1298" y="5"/>
                    </a:lnTo>
                    <a:lnTo>
                      <a:pt x="1293" y="5"/>
                    </a:lnTo>
                    <a:lnTo>
                      <a:pt x="1293" y="0"/>
                    </a:lnTo>
                    <a:close/>
                    <a:moveTo>
                      <a:pt x="1303" y="0"/>
                    </a:moveTo>
                    <a:lnTo>
                      <a:pt x="1308" y="0"/>
                    </a:lnTo>
                    <a:lnTo>
                      <a:pt x="1308" y="5"/>
                    </a:lnTo>
                    <a:lnTo>
                      <a:pt x="1303" y="5"/>
                    </a:lnTo>
                    <a:lnTo>
                      <a:pt x="1303" y="0"/>
                    </a:lnTo>
                    <a:close/>
                    <a:moveTo>
                      <a:pt x="1313" y="0"/>
                    </a:moveTo>
                    <a:lnTo>
                      <a:pt x="1318" y="0"/>
                    </a:lnTo>
                    <a:lnTo>
                      <a:pt x="1318" y="5"/>
                    </a:lnTo>
                    <a:lnTo>
                      <a:pt x="1313" y="5"/>
                    </a:lnTo>
                    <a:lnTo>
                      <a:pt x="1313" y="0"/>
                    </a:lnTo>
                    <a:close/>
                    <a:moveTo>
                      <a:pt x="1323" y="0"/>
                    </a:moveTo>
                    <a:lnTo>
                      <a:pt x="1328" y="0"/>
                    </a:lnTo>
                    <a:lnTo>
                      <a:pt x="1328" y="5"/>
                    </a:lnTo>
                    <a:lnTo>
                      <a:pt x="1323" y="5"/>
                    </a:lnTo>
                    <a:lnTo>
                      <a:pt x="1323" y="0"/>
                    </a:lnTo>
                    <a:close/>
                    <a:moveTo>
                      <a:pt x="1333" y="0"/>
                    </a:moveTo>
                    <a:lnTo>
                      <a:pt x="1338" y="0"/>
                    </a:lnTo>
                    <a:lnTo>
                      <a:pt x="1338" y="5"/>
                    </a:lnTo>
                    <a:lnTo>
                      <a:pt x="1333" y="5"/>
                    </a:lnTo>
                    <a:lnTo>
                      <a:pt x="1333" y="0"/>
                    </a:lnTo>
                    <a:close/>
                    <a:moveTo>
                      <a:pt x="1343" y="0"/>
                    </a:moveTo>
                    <a:lnTo>
                      <a:pt x="1348" y="0"/>
                    </a:lnTo>
                    <a:lnTo>
                      <a:pt x="1348" y="5"/>
                    </a:lnTo>
                    <a:lnTo>
                      <a:pt x="1343" y="5"/>
                    </a:lnTo>
                    <a:lnTo>
                      <a:pt x="1343" y="0"/>
                    </a:lnTo>
                    <a:close/>
                    <a:moveTo>
                      <a:pt x="1353" y="0"/>
                    </a:moveTo>
                    <a:lnTo>
                      <a:pt x="1358" y="0"/>
                    </a:lnTo>
                    <a:lnTo>
                      <a:pt x="1358" y="5"/>
                    </a:lnTo>
                    <a:lnTo>
                      <a:pt x="1353" y="5"/>
                    </a:lnTo>
                    <a:lnTo>
                      <a:pt x="1353" y="0"/>
                    </a:lnTo>
                    <a:close/>
                    <a:moveTo>
                      <a:pt x="1363" y="0"/>
                    </a:moveTo>
                    <a:lnTo>
                      <a:pt x="1368" y="0"/>
                    </a:lnTo>
                    <a:lnTo>
                      <a:pt x="1368" y="5"/>
                    </a:lnTo>
                    <a:lnTo>
                      <a:pt x="1363" y="5"/>
                    </a:lnTo>
                    <a:lnTo>
                      <a:pt x="1363" y="0"/>
                    </a:lnTo>
                    <a:close/>
                    <a:moveTo>
                      <a:pt x="1373" y="0"/>
                    </a:moveTo>
                    <a:lnTo>
                      <a:pt x="1378" y="0"/>
                    </a:lnTo>
                    <a:lnTo>
                      <a:pt x="1378" y="5"/>
                    </a:lnTo>
                    <a:lnTo>
                      <a:pt x="1373" y="5"/>
                    </a:lnTo>
                    <a:lnTo>
                      <a:pt x="1373" y="0"/>
                    </a:lnTo>
                    <a:close/>
                    <a:moveTo>
                      <a:pt x="1383" y="0"/>
                    </a:moveTo>
                    <a:lnTo>
                      <a:pt x="1388" y="0"/>
                    </a:lnTo>
                    <a:lnTo>
                      <a:pt x="1388" y="5"/>
                    </a:lnTo>
                    <a:lnTo>
                      <a:pt x="1383" y="5"/>
                    </a:lnTo>
                    <a:lnTo>
                      <a:pt x="1383" y="0"/>
                    </a:lnTo>
                    <a:close/>
                    <a:moveTo>
                      <a:pt x="1393" y="0"/>
                    </a:moveTo>
                    <a:lnTo>
                      <a:pt x="1398" y="0"/>
                    </a:lnTo>
                    <a:lnTo>
                      <a:pt x="1398" y="5"/>
                    </a:lnTo>
                    <a:lnTo>
                      <a:pt x="1393" y="5"/>
                    </a:lnTo>
                    <a:lnTo>
                      <a:pt x="1393" y="0"/>
                    </a:lnTo>
                    <a:close/>
                    <a:moveTo>
                      <a:pt x="1403" y="0"/>
                    </a:moveTo>
                    <a:lnTo>
                      <a:pt x="1408" y="0"/>
                    </a:lnTo>
                    <a:lnTo>
                      <a:pt x="1408" y="5"/>
                    </a:lnTo>
                    <a:lnTo>
                      <a:pt x="1403" y="5"/>
                    </a:lnTo>
                    <a:lnTo>
                      <a:pt x="1403" y="0"/>
                    </a:lnTo>
                    <a:close/>
                    <a:moveTo>
                      <a:pt x="1413" y="0"/>
                    </a:moveTo>
                    <a:lnTo>
                      <a:pt x="1418" y="0"/>
                    </a:lnTo>
                    <a:lnTo>
                      <a:pt x="1418" y="5"/>
                    </a:lnTo>
                    <a:lnTo>
                      <a:pt x="1413" y="5"/>
                    </a:lnTo>
                    <a:lnTo>
                      <a:pt x="1413" y="0"/>
                    </a:lnTo>
                    <a:close/>
                    <a:moveTo>
                      <a:pt x="1423" y="0"/>
                    </a:moveTo>
                    <a:lnTo>
                      <a:pt x="1428" y="0"/>
                    </a:lnTo>
                    <a:lnTo>
                      <a:pt x="1428" y="5"/>
                    </a:lnTo>
                    <a:lnTo>
                      <a:pt x="1423" y="5"/>
                    </a:lnTo>
                    <a:lnTo>
                      <a:pt x="1423" y="0"/>
                    </a:lnTo>
                    <a:close/>
                    <a:moveTo>
                      <a:pt x="1433" y="0"/>
                    </a:moveTo>
                    <a:lnTo>
                      <a:pt x="1438" y="0"/>
                    </a:lnTo>
                    <a:lnTo>
                      <a:pt x="1438" y="5"/>
                    </a:lnTo>
                    <a:lnTo>
                      <a:pt x="1433" y="5"/>
                    </a:lnTo>
                    <a:lnTo>
                      <a:pt x="1433" y="0"/>
                    </a:lnTo>
                    <a:close/>
                    <a:moveTo>
                      <a:pt x="1443" y="0"/>
                    </a:moveTo>
                    <a:lnTo>
                      <a:pt x="1448" y="0"/>
                    </a:lnTo>
                    <a:lnTo>
                      <a:pt x="1448" y="5"/>
                    </a:lnTo>
                    <a:lnTo>
                      <a:pt x="1443" y="5"/>
                    </a:lnTo>
                    <a:lnTo>
                      <a:pt x="1443" y="0"/>
                    </a:lnTo>
                    <a:close/>
                    <a:moveTo>
                      <a:pt x="1453" y="0"/>
                    </a:moveTo>
                    <a:lnTo>
                      <a:pt x="1458" y="0"/>
                    </a:lnTo>
                    <a:lnTo>
                      <a:pt x="1458" y="5"/>
                    </a:lnTo>
                    <a:lnTo>
                      <a:pt x="1453" y="5"/>
                    </a:lnTo>
                    <a:lnTo>
                      <a:pt x="1453" y="0"/>
                    </a:lnTo>
                    <a:close/>
                    <a:moveTo>
                      <a:pt x="1462" y="0"/>
                    </a:moveTo>
                    <a:lnTo>
                      <a:pt x="1467" y="0"/>
                    </a:lnTo>
                    <a:lnTo>
                      <a:pt x="1467" y="5"/>
                    </a:lnTo>
                    <a:lnTo>
                      <a:pt x="1462" y="5"/>
                    </a:lnTo>
                    <a:lnTo>
                      <a:pt x="1462" y="0"/>
                    </a:lnTo>
                    <a:close/>
                    <a:moveTo>
                      <a:pt x="1472" y="0"/>
                    </a:moveTo>
                    <a:lnTo>
                      <a:pt x="1477" y="0"/>
                    </a:lnTo>
                    <a:lnTo>
                      <a:pt x="1477" y="5"/>
                    </a:lnTo>
                    <a:lnTo>
                      <a:pt x="1472" y="5"/>
                    </a:lnTo>
                    <a:lnTo>
                      <a:pt x="1472" y="0"/>
                    </a:lnTo>
                    <a:close/>
                    <a:moveTo>
                      <a:pt x="1482" y="0"/>
                    </a:moveTo>
                    <a:lnTo>
                      <a:pt x="1487" y="0"/>
                    </a:lnTo>
                    <a:lnTo>
                      <a:pt x="1487" y="5"/>
                    </a:lnTo>
                    <a:lnTo>
                      <a:pt x="1482" y="5"/>
                    </a:lnTo>
                    <a:lnTo>
                      <a:pt x="1482" y="0"/>
                    </a:lnTo>
                    <a:close/>
                    <a:moveTo>
                      <a:pt x="1492" y="0"/>
                    </a:moveTo>
                    <a:lnTo>
                      <a:pt x="1497" y="0"/>
                    </a:lnTo>
                    <a:lnTo>
                      <a:pt x="1497" y="5"/>
                    </a:lnTo>
                    <a:lnTo>
                      <a:pt x="1492" y="5"/>
                    </a:lnTo>
                    <a:lnTo>
                      <a:pt x="1492" y="0"/>
                    </a:lnTo>
                    <a:close/>
                    <a:moveTo>
                      <a:pt x="1502" y="0"/>
                    </a:moveTo>
                    <a:lnTo>
                      <a:pt x="1507" y="0"/>
                    </a:lnTo>
                    <a:lnTo>
                      <a:pt x="1507" y="5"/>
                    </a:lnTo>
                    <a:lnTo>
                      <a:pt x="1502" y="5"/>
                    </a:lnTo>
                    <a:lnTo>
                      <a:pt x="1502" y="0"/>
                    </a:lnTo>
                    <a:close/>
                    <a:moveTo>
                      <a:pt x="1512" y="0"/>
                    </a:moveTo>
                    <a:lnTo>
                      <a:pt x="1517" y="0"/>
                    </a:lnTo>
                    <a:lnTo>
                      <a:pt x="1517" y="5"/>
                    </a:lnTo>
                    <a:lnTo>
                      <a:pt x="1512" y="5"/>
                    </a:lnTo>
                    <a:lnTo>
                      <a:pt x="1512" y="0"/>
                    </a:lnTo>
                    <a:close/>
                    <a:moveTo>
                      <a:pt x="1522" y="0"/>
                    </a:moveTo>
                    <a:lnTo>
                      <a:pt x="1527" y="0"/>
                    </a:lnTo>
                    <a:lnTo>
                      <a:pt x="1527" y="5"/>
                    </a:lnTo>
                    <a:lnTo>
                      <a:pt x="1522" y="5"/>
                    </a:lnTo>
                    <a:lnTo>
                      <a:pt x="1522" y="0"/>
                    </a:lnTo>
                    <a:close/>
                    <a:moveTo>
                      <a:pt x="1532" y="0"/>
                    </a:moveTo>
                    <a:lnTo>
                      <a:pt x="1537" y="0"/>
                    </a:lnTo>
                    <a:lnTo>
                      <a:pt x="1537" y="5"/>
                    </a:lnTo>
                    <a:lnTo>
                      <a:pt x="1532" y="5"/>
                    </a:lnTo>
                    <a:lnTo>
                      <a:pt x="1532" y="0"/>
                    </a:lnTo>
                    <a:close/>
                    <a:moveTo>
                      <a:pt x="1542" y="0"/>
                    </a:moveTo>
                    <a:lnTo>
                      <a:pt x="1547" y="0"/>
                    </a:lnTo>
                    <a:lnTo>
                      <a:pt x="1547" y="5"/>
                    </a:lnTo>
                    <a:lnTo>
                      <a:pt x="1542" y="5"/>
                    </a:lnTo>
                    <a:lnTo>
                      <a:pt x="1542" y="0"/>
                    </a:lnTo>
                    <a:close/>
                    <a:moveTo>
                      <a:pt x="1552" y="0"/>
                    </a:moveTo>
                    <a:lnTo>
                      <a:pt x="1557" y="0"/>
                    </a:lnTo>
                    <a:lnTo>
                      <a:pt x="1557" y="5"/>
                    </a:lnTo>
                    <a:lnTo>
                      <a:pt x="1552" y="5"/>
                    </a:lnTo>
                    <a:lnTo>
                      <a:pt x="1552" y="0"/>
                    </a:lnTo>
                    <a:close/>
                    <a:moveTo>
                      <a:pt x="1562" y="0"/>
                    </a:moveTo>
                    <a:lnTo>
                      <a:pt x="1567" y="0"/>
                    </a:lnTo>
                    <a:lnTo>
                      <a:pt x="1567" y="5"/>
                    </a:lnTo>
                    <a:lnTo>
                      <a:pt x="1562" y="5"/>
                    </a:lnTo>
                    <a:lnTo>
                      <a:pt x="1562" y="0"/>
                    </a:lnTo>
                    <a:close/>
                    <a:moveTo>
                      <a:pt x="1572" y="0"/>
                    </a:moveTo>
                    <a:lnTo>
                      <a:pt x="1577" y="0"/>
                    </a:lnTo>
                    <a:lnTo>
                      <a:pt x="1577" y="5"/>
                    </a:lnTo>
                    <a:lnTo>
                      <a:pt x="1572" y="5"/>
                    </a:lnTo>
                    <a:lnTo>
                      <a:pt x="1572" y="0"/>
                    </a:lnTo>
                    <a:close/>
                    <a:moveTo>
                      <a:pt x="1582" y="0"/>
                    </a:moveTo>
                    <a:lnTo>
                      <a:pt x="1587" y="0"/>
                    </a:lnTo>
                    <a:lnTo>
                      <a:pt x="1587" y="5"/>
                    </a:lnTo>
                    <a:lnTo>
                      <a:pt x="1582" y="5"/>
                    </a:lnTo>
                    <a:lnTo>
                      <a:pt x="1582" y="0"/>
                    </a:lnTo>
                    <a:close/>
                    <a:moveTo>
                      <a:pt x="1592" y="0"/>
                    </a:moveTo>
                    <a:lnTo>
                      <a:pt x="1597" y="0"/>
                    </a:lnTo>
                    <a:lnTo>
                      <a:pt x="1597" y="5"/>
                    </a:lnTo>
                    <a:lnTo>
                      <a:pt x="1592" y="5"/>
                    </a:lnTo>
                    <a:lnTo>
                      <a:pt x="1592" y="0"/>
                    </a:lnTo>
                    <a:close/>
                    <a:moveTo>
                      <a:pt x="1602" y="0"/>
                    </a:moveTo>
                    <a:lnTo>
                      <a:pt x="1607" y="0"/>
                    </a:lnTo>
                    <a:lnTo>
                      <a:pt x="1607" y="5"/>
                    </a:lnTo>
                    <a:lnTo>
                      <a:pt x="1602" y="5"/>
                    </a:lnTo>
                    <a:lnTo>
                      <a:pt x="1602" y="0"/>
                    </a:lnTo>
                    <a:close/>
                    <a:moveTo>
                      <a:pt x="1612" y="0"/>
                    </a:moveTo>
                    <a:lnTo>
                      <a:pt x="1617" y="0"/>
                    </a:lnTo>
                    <a:lnTo>
                      <a:pt x="1617" y="5"/>
                    </a:lnTo>
                    <a:lnTo>
                      <a:pt x="1612" y="5"/>
                    </a:lnTo>
                    <a:lnTo>
                      <a:pt x="1612" y="0"/>
                    </a:lnTo>
                    <a:close/>
                    <a:moveTo>
                      <a:pt x="1622" y="0"/>
                    </a:moveTo>
                    <a:lnTo>
                      <a:pt x="1627" y="0"/>
                    </a:lnTo>
                    <a:lnTo>
                      <a:pt x="1627" y="5"/>
                    </a:lnTo>
                    <a:lnTo>
                      <a:pt x="1622" y="5"/>
                    </a:lnTo>
                    <a:lnTo>
                      <a:pt x="1622" y="0"/>
                    </a:lnTo>
                    <a:close/>
                    <a:moveTo>
                      <a:pt x="1632" y="0"/>
                    </a:moveTo>
                    <a:lnTo>
                      <a:pt x="1637" y="0"/>
                    </a:lnTo>
                    <a:lnTo>
                      <a:pt x="1637" y="5"/>
                    </a:lnTo>
                    <a:lnTo>
                      <a:pt x="1632" y="5"/>
                    </a:lnTo>
                    <a:lnTo>
                      <a:pt x="1632" y="0"/>
                    </a:lnTo>
                    <a:close/>
                    <a:moveTo>
                      <a:pt x="1642" y="0"/>
                    </a:moveTo>
                    <a:lnTo>
                      <a:pt x="1647" y="0"/>
                    </a:lnTo>
                    <a:lnTo>
                      <a:pt x="1647" y="5"/>
                    </a:lnTo>
                    <a:lnTo>
                      <a:pt x="1642" y="5"/>
                    </a:lnTo>
                    <a:lnTo>
                      <a:pt x="1642" y="0"/>
                    </a:lnTo>
                    <a:close/>
                    <a:moveTo>
                      <a:pt x="1652" y="0"/>
                    </a:moveTo>
                    <a:lnTo>
                      <a:pt x="1657" y="0"/>
                    </a:lnTo>
                    <a:lnTo>
                      <a:pt x="1657" y="5"/>
                    </a:lnTo>
                    <a:lnTo>
                      <a:pt x="1652" y="5"/>
                    </a:lnTo>
                    <a:lnTo>
                      <a:pt x="1652" y="0"/>
                    </a:lnTo>
                    <a:close/>
                    <a:moveTo>
                      <a:pt x="1662" y="0"/>
                    </a:moveTo>
                    <a:lnTo>
                      <a:pt x="1667" y="0"/>
                    </a:lnTo>
                    <a:lnTo>
                      <a:pt x="1667" y="5"/>
                    </a:lnTo>
                    <a:lnTo>
                      <a:pt x="1662" y="5"/>
                    </a:lnTo>
                    <a:lnTo>
                      <a:pt x="1662" y="0"/>
                    </a:lnTo>
                    <a:close/>
                    <a:moveTo>
                      <a:pt x="1671" y="0"/>
                    </a:moveTo>
                    <a:lnTo>
                      <a:pt x="1676" y="0"/>
                    </a:lnTo>
                    <a:lnTo>
                      <a:pt x="1676" y="5"/>
                    </a:lnTo>
                    <a:lnTo>
                      <a:pt x="1671" y="5"/>
                    </a:lnTo>
                    <a:lnTo>
                      <a:pt x="1671" y="0"/>
                    </a:lnTo>
                    <a:close/>
                    <a:moveTo>
                      <a:pt x="1681" y="0"/>
                    </a:moveTo>
                    <a:lnTo>
                      <a:pt x="1686" y="0"/>
                    </a:lnTo>
                    <a:lnTo>
                      <a:pt x="1686" y="5"/>
                    </a:lnTo>
                    <a:lnTo>
                      <a:pt x="1681" y="5"/>
                    </a:lnTo>
                    <a:lnTo>
                      <a:pt x="1681" y="0"/>
                    </a:lnTo>
                    <a:close/>
                    <a:moveTo>
                      <a:pt x="1691" y="0"/>
                    </a:moveTo>
                    <a:lnTo>
                      <a:pt x="1696" y="0"/>
                    </a:lnTo>
                    <a:lnTo>
                      <a:pt x="1696" y="5"/>
                    </a:lnTo>
                    <a:lnTo>
                      <a:pt x="1691" y="5"/>
                    </a:lnTo>
                    <a:lnTo>
                      <a:pt x="1691" y="0"/>
                    </a:lnTo>
                    <a:close/>
                    <a:moveTo>
                      <a:pt x="1701" y="0"/>
                    </a:moveTo>
                    <a:lnTo>
                      <a:pt x="1706" y="0"/>
                    </a:lnTo>
                    <a:lnTo>
                      <a:pt x="1706" y="5"/>
                    </a:lnTo>
                    <a:lnTo>
                      <a:pt x="1701" y="5"/>
                    </a:lnTo>
                    <a:lnTo>
                      <a:pt x="1701" y="0"/>
                    </a:lnTo>
                    <a:close/>
                    <a:moveTo>
                      <a:pt x="1711" y="0"/>
                    </a:moveTo>
                    <a:lnTo>
                      <a:pt x="1716" y="0"/>
                    </a:lnTo>
                    <a:lnTo>
                      <a:pt x="1716" y="5"/>
                    </a:lnTo>
                    <a:lnTo>
                      <a:pt x="1711" y="5"/>
                    </a:lnTo>
                    <a:lnTo>
                      <a:pt x="1711" y="0"/>
                    </a:lnTo>
                    <a:close/>
                    <a:moveTo>
                      <a:pt x="1721" y="0"/>
                    </a:moveTo>
                    <a:lnTo>
                      <a:pt x="1726" y="0"/>
                    </a:lnTo>
                    <a:lnTo>
                      <a:pt x="1726" y="5"/>
                    </a:lnTo>
                    <a:lnTo>
                      <a:pt x="1721" y="5"/>
                    </a:lnTo>
                    <a:lnTo>
                      <a:pt x="1721" y="0"/>
                    </a:lnTo>
                    <a:close/>
                    <a:moveTo>
                      <a:pt x="1731" y="0"/>
                    </a:moveTo>
                    <a:lnTo>
                      <a:pt x="1736" y="0"/>
                    </a:lnTo>
                    <a:lnTo>
                      <a:pt x="1736" y="5"/>
                    </a:lnTo>
                    <a:lnTo>
                      <a:pt x="1731" y="5"/>
                    </a:lnTo>
                    <a:lnTo>
                      <a:pt x="1731" y="0"/>
                    </a:lnTo>
                    <a:close/>
                    <a:moveTo>
                      <a:pt x="1741" y="0"/>
                    </a:moveTo>
                    <a:lnTo>
                      <a:pt x="1746" y="0"/>
                    </a:lnTo>
                    <a:lnTo>
                      <a:pt x="1746" y="5"/>
                    </a:lnTo>
                    <a:lnTo>
                      <a:pt x="1741" y="5"/>
                    </a:lnTo>
                    <a:lnTo>
                      <a:pt x="1741" y="0"/>
                    </a:lnTo>
                    <a:close/>
                    <a:moveTo>
                      <a:pt x="1751" y="0"/>
                    </a:moveTo>
                    <a:lnTo>
                      <a:pt x="1756" y="0"/>
                    </a:lnTo>
                    <a:lnTo>
                      <a:pt x="1756" y="5"/>
                    </a:lnTo>
                    <a:lnTo>
                      <a:pt x="1751" y="5"/>
                    </a:lnTo>
                    <a:lnTo>
                      <a:pt x="1751" y="0"/>
                    </a:lnTo>
                    <a:close/>
                    <a:moveTo>
                      <a:pt x="1761" y="0"/>
                    </a:moveTo>
                    <a:lnTo>
                      <a:pt x="1766" y="0"/>
                    </a:lnTo>
                    <a:lnTo>
                      <a:pt x="1766" y="5"/>
                    </a:lnTo>
                    <a:lnTo>
                      <a:pt x="1761" y="5"/>
                    </a:lnTo>
                    <a:lnTo>
                      <a:pt x="1761" y="0"/>
                    </a:lnTo>
                    <a:close/>
                    <a:moveTo>
                      <a:pt x="1771" y="0"/>
                    </a:moveTo>
                    <a:lnTo>
                      <a:pt x="1776" y="0"/>
                    </a:lnTo>
                    <a:lnTo>
                      <a:pt x="1776" y="5"/>
                    </a:lnTo>
                    <a:lnTo>
                      <a:pt x="1771" y="5"/>
                    </a:lnTo>
                    <a:lnTo>
                      <a:pt x="1771" y="0"/>
                    </a:lnTo>
                    <a:close/>
                    <a:moveTo>
                      <a:pt x="1781" y="0"/>
                    </a:moveTo>
                    <a:lnTo>
                      <a:pt x="1786" y="0"/>
                    </a:lnTo>
                    <a:lnTo>
                      <a:pt x="1786" y="5"/>
                    </a:lnTo>
                    <a:lnTo>
                      <a:pt x="1781" y="5"/>
                    </a:lnTo>
                    <a:lnTo>
                      <a:pt x="1781" y="0"/>
                    </a:lnTo>
                    <a:close/>
                    <a:moveTo>
                      <a:pt x="1791" y="0"/>
                    </a:moveTo>
                    <a:lnTo>
                      <a:pt x="1796" y="0"/>
                    </a:lnTo>
                    <a:lnTo>
                      <a:pt x="1796" y="5"/>
                    </a:lnTo>
                    <a:lnTo>
                      <a:pt x="1791" y="5"/>
                    </a:lnTo>
                    <a:lnTo>
                      <a:pt x="1791" y="0"/>
                    </a:lnTo>
                    <a:close/>
                    <a:moveTo>
                      <a:pt x="1801" y="0"/>
                    </a:moveTo>
                    <a:lnTo>
                      <a:pt x="1806" y="0"/>
                    </a:lnTo>
                    <a:lnTo>
                      <a:pt x="1806" y="5"/>
                    </a:lnTo>
                    <a:lnTo>
                      <a:pt x="1801" y="5"/>
                    </a:lnTo>
                    <a:lnTo>
                      <a:pt x="1801" y="0"/>
                    </a:lnTo>
                    <a:close/>
                    <a:moveTo>
                      <a:pt x="1811" y="0"/>
                    </a:moveTo>
                    <a:lnTo>
                      <a:pt x="1816" y="0"/>
                    </a:lnTo>
                    <a:lnTo>
                      <a:pt x="1816" y="5"/>
                    </a:lnTo>
                    <a:lnTo>
                      <a:pt x="1811" y="5"/>
                    </a:lnTo>
                    <a:lnTo>
                      <a:pt x="1811" y="0"/>
                    </a:lnTo>
                    <a:close/>
                    <a:moveTo>
                      <a:pt x="1821" y="0"/>
                    </a:moveTo>
                    <a:lnTo>
                      <a:pt x="1826" y="0"/>
                    </a:lnTo>
                    <a:lnTo>
                      <a:pt x="1826" y="5"/>
                    </a:lnTo>
                    <a:lnTo>
                      <a:pt x="1821" y="5"/>
                    </a:lnTo>
                    <a:lnTo>
                      <a:pt x="1821" y="0"/>
                    </a:lnTo>
                    <a:close/>
                    <a:moveTo>
                      <a:pt x="1831" y="0"/>
                    </a:moveTo>
                    <a:lnTo>
                      <a:pt x="1836" y="0"/>
                    </a:lnTo>
                    <a:lnTo>
                      <a:pt x="1836" y="5"/>
                    </a:lnTo>
                    <a:lnTo>
                      <a:pt x="1831" y="5"/>
                    </a:lnTo>
                    <a:lnTo>
                      <a:pt x="1831" y="0"/>
                    </a:lnTo>
                    <a:close/>
                    <a:moveTo>
                      <a:pt x="1841" y="0"/>
                    </a:moveTo>
                    <a:lnTo>
                      <a:pt x="1846" y="0"/>
                    </a:lnTo>
                    <a:lnTo>
                      <a:pt x="1846" y="5"/>
                    </a:lnTo>
                    <a:lnTo>
                      <a:pt x="1841" y="5"/>
                    </a:lnTo>
                    <a:lnTo>
                      <a:pt x="1841" y="0"/>
                    </a:lnTo>
                    <a:close/>
                    <a:moveTo>
                      <a:pt x="1851" y="0"/>
                    </a:moveTo>
                    <a:lnTo>
                      <a:pt x="1856" y="0"/>
                    </a:lnTo>
                    <a:lnTo>
                      <a:pt x="1856" y="5"/>
                    </a:lnTo>
                    <a:lnTo>
                      <a:pt x="1851" y="5"/>
                    </a:lnTo>
                    <a:lnTo>
                      <a:pt x="1851" y="0"/>
                    </a:lnTo>
                    <a:close/>
                    <a:moveTo>
                      <a:pt x="1861" y="0"/>
                    </a:moveTo>
                    <a:lnTo>
                      <a:pt x="1866" y="0"/>
                    </a:lnTo>
                    <a:lnTo>
                      <a:pt x="1866" y="5"/>
                    </a:lnTo>
                    <a:lnTo>
                      <a:pt x="1861" y="5"/>
                    </a:lnTo>
                    <a:lnTo>
                      <a:pt x="1861" y="0"/>
                    </a:lnTo>
                    <a:close/>
                    <a:moveTo>
                      <a:pt x="1871" y="0"/>
                    </a:moveTo>
                    <a:lnTo>
                      <a:pt x="1875" y="0"/>
                    </a:lnTo>
                    <a:lnTo>
                      <a:pt x="1875" y="5"/>
                    </a:lnTo>
                    <a:lnTo>
                      <a:pt x="1871" y="5"/>
                    </a:lnTo>
                    <a:lnTo>
                      <a:pt x="1871" y="0"/>
                    </a:lnTo>
                    <a:close/>
                    <a:moveTo>
                      <a:pt x="1880" y="0"/>
                    </a:moveTo>
                    <a:lnTo>
                      <a:pt x="1885" y="0"/>
                    </a:lnTo>
                    <a:lnTo>
                      <a:pt x="1885" y="5"/>
                    </a:lnTo>
                    <a:lnTo>
                      <a:pt x="1880" y="5"/>
                    </a:lnTo>
                    <a:lnTo>
                      <a:pt x="1880" y="0"/>
                    </a:lnTo>
                    <a:close/>
                    <a:moveTo>
                      <a:pt x="1890" y="0"/>
                    </a:moveTo>
                    <a:lnTo>
                      <a:pt x="1895" y="0"/>
                    </a:lnTo>
                    <a:lnTo>
                      <a:pt x="1895" y="5"/>
                    </a:lnTo>
                    <a:lnTo>
                      <a:pt x="1890" y="5"/>
                    </a:lnTo>
                    <a:lnTo>
                      <a:pt x="1890" y="0"/>
                    </a:lnTo>
                    <a:close/>
                    <a:moveTo>
                      <a:pt x="1900" y="0"/>
                    </a:moveTo>
                    <a:lnTo>
                      <a:pt x="1905" y="0"/>
                    </a:lnTo>
                    <a:lnTo>
                      <a:pt x="1905" y="5"/>
                    </a:lnTo>
                    <a:lnTo>
                      <a:pt x="1900" y="5"/>
                    </a:lnTo>
                    <a:lnTo>
                      <a:pt x="1900" y="0"/>
                    </a:lnTo>
                    <a:close/>
                    <a:moveTo>
                      <a:pt x="1910" y="0"/>
                    </a:moveTo>
                    <a:lnTo>
                      <a:pt x="1915" y="0"/>
                    </a:lnTo>
                    <a:lnTo>
                      <a:pt x="1915" y="5"/>
                    </a:lnTo>
                    <a:lnTo>
                      <a:pt x="1910" y="5"/>
                    </a:lnTo>
                    <a:lnTo>
                      <a:pt x="1910" y="0"/>
                    </a:lnTo>
                    <a:close/>
                    <a:moveTo>
                      <a:pt x="1920" y="0"/>
                    </a:moveTo>
                    <a:lnTo>
                      <a:pt x="1925" y="0"/>
                    </a:lnTo>
                    <a:lnTo>
                      <a:pt x="1925" y="5"/>
                    </a:lnTo>
                    <a:lnTo>
                      <a:pt x="1920" y="5"/>
                    </a:lnTo>
                    <a:lnTo>
                      <a:pt x="1920" y="0"/>
                    </a:lnTo>
                    <a:close/>
                    <a:moveTo>
                      <a:pt x="1930" y="0"/>
                    </a:moveTo>
                    <a:lnTo>
                      <a:pt x="1935" y="0"/>
                    </a:lnTo>
                    <a:lnTo>
                      <a:pt x="1935" y="5"/>
                    </a:lnTo>
                    <a:lnTo>
                      <a:pt x="1930" y="5"/>
                    </a:lnTo>
                    <a:lnTo>
                      <a:pt x="1930" y="0"/>
                    </a:lnTo>
                    <a:close/>
                    <a:moveTo>
                      <a:pt x="1940" y="0"/>
                    </a:moveTo>
                    <a:lnTo>
                      <a:pt x="1945" y="0"/>
                    </a:lnTo>
                    <a:lnTo>
                      <a:pt x="1945" y="5"/>
                    </a:lnTo>
                    <a:lnTo>
                      <a:pt x="1940" y="5"/>
                    </a:lnTo>
                    <a:lnTo>
                      <a:pt x="1940" y="0"/>
                    </a:lnTo>
                    <a:close/>
                    <a:moveTo>
                      <a:pt x="1950" y="0"/>
                    </a:moveTo>
                    <a:lnTo>
                      <a:pt x="1955" y="0"/>
                    </a:lnTo>
                    <a:lnTo>
                      <a:pt x="1955" y="5"/>
                    </a:lnTo>
                    <a:lnTo>
                      <a:pt x="1950" y="5"/>
                    </a:lnTo>
                    <a:lnTo>
                      <a:pt x="1950" y="0"/>
                    </a:lnTo>
                    <a:close/>
                    <a:moveTo>
                      <a:pt x="1960" y="0"/>
                    </a:moveTo>
                    <a:lnTo>
                      <a:pt x="1965" y="0"/>
                    </a:lnTo>
                    <a:lnTo>
                      <a:pt x="1965" y="5"/>
                    </a:lnTo>
                    <a:lnTo>
                      <a:pt x="1960" y="5"/>
                    </a:lnTo>
                    <a:lnTo>
                      <a:pt x="1960" y="0"/>
                    </a:lnTo>
                    <a:close/>
                    <a:moveTo>
                      <a:pt x="1970" y="0"/>
                    </a:moveTo>
                    <a:lnTo>
                      <a:pt x="1975" y="0"/>
                    </a:lnTo>
                    <a:lnTo>
                      <a:pt x="1975" y="5"/>
                    </a:lnTo>
                    <a:lnTo>
                      <a:pt x="1970" y="5"/>
                    </a:lnTo>
                    <a:lnTo>
                      <a:pt x="1970" y="0"/>
                    </a:lnTo>
                    <a:close/>
                    <a:moveTo>
                      <a:pt x="1980" y="0"/>
                    </a:moveTo>
                    <a:lnTo>
                      <a:pt x="1985" y="0"/>
                    </a:lnTo>
                    <a:lnTo>
                      <a:pt x="1985" y="5"/>
                    </a:lnTo>
                    <a:lnTo>
                      <a:pt x="1980" y="5"/>
                    </a:lnTo>
                    <a:lnTo>
                      <a:pt x="1980" y="0"/>
                    </a:lnTo>
                    <a:close/>
                    <a:moveTo>
                      <a:pt x="1990" y="0"/>
                    </a:moveTo>
                    <a:lnTo>
                      <a:pt x="1995" y="0"/>
                    </a:lnTo>
                    <a:lnTo>
                      <a:pt x="1995" y="5"/>
                    </a:lnTo>
                    <a:lnTo>
                      <a:pt x="1990" y="5"/>
                    </a:lnTo>
                    <a:lnTo>
                      <a:pt x="1990" y="0"/>
                    </a:lnTo>
                    <a:close/>
                    <a:moveTo>
                      <a:pt x="2000" y="0"/>
                    </a:moveTo>
                    <a:lnTo>
                      <a:pt x="2005" y="0"/>
                    </a:lnTo>
                    <a:lnTo>
                      <a:pt x="2005" y="5"/>
                    </a:lnTo>
                    <a:lnTo>
                      <a:pt x="2000" y="5"/>
                    </a:lnTo>
                    <a:lnTo>
                      <a:pt x="2000" y="0"/>
                    </a:lnTo>
                    <a:close/>
                    <a:moveTo>
                      <a:pt x="2010" y="0"/>
                    </a:moveTo>
                    <a:lnTo>
                      <a:pt x="2015" y="0"/>
                    </a:lnTo>
                    <a:lnTo>
                      <a:pt x="2015" y="5"/>
                    </a:lnTo>
                    <a:lnTo>
                      <a:pt x="2010" y="5"/>
                    </a:lnTo>
                    <a:lnTo>
                      <a:pt x="2010" y="0"/>
                    </a:lnTo>
                    <a:close/>
                    <a:moveTo>
                      <a:pt x="2020" y="0"/>
                    </a:moveTo>
                    <a:lnTo>
                      <a:pt x="2025" y="0"/>
                    </a:lnTo>
                    <a:lnTo>
                      <a:pt x="2025" y="5"/>
                    </a:lnTo>
                    <a:lnTo>
                      <a:pt x="2020" y="5"/>
                    </a:lnTo>
                    <a:lnTo>
                      <a:pt x="2020" y="0"/>
                    </a:lnTo>
                    <a:close/>
                    <a:moveTo>
                      <a:pt x="2030" y="0"/>
                    </a:moveTo>
                    <a:lnTo>
                      <a:pt x="2035" y="0"/>
                    </a:lnTo>
                    <a:lnTo>
                      <a:pt x="2035" y="5"/>
                    </a:lnTo>
                    <a:lnTo>
                      <a:pt x="2030" y="5"/>
                    </a:lnTo>
                    <a:lnTo>
                      <a:pt x="2030" y="0"/>
                    </a:lnTo>
                    <a:close/>
                    <a:moveTo>
                      <a:pt x="2040" y="0"/>
                    </a:moveTo>
                    <a:lnTo>
                      <a:pt x="2045" y="0"/>
                    </a:lnTo>
                    <a:lnTo>
                      <a:pt x="2045" y="5"/>
                    </a:lnTo>
                    <a:lnTo>
                      <a:pt x="2040" y="5"/>
                    </a:lnTo>
                    <a:lnTo>
                      <a:pt x="2040" y="0"/>
                    </a:lnTo>
                    <a:close/>
                    <a:moveTo>
                      <a:pt x="2050" y="0"/>
                    </a:moveTo>
                    <a:lnTo>
                      <a:pt x="2055" y="0"/>
                    </a:lnTo>
                    <a:lnTo>
                      <a:pt x="2055" y="5"/>
                    </a:lnTo>
                    <a:lnTo>
                      <a:pt x="2050" y="5"/>
                    </a:lnTo>
                    <a:lnTo>
                      <a:pt x="2050" y="0"/>
                    </a:lnTo>
                    <a:close/>
                    <a:moveTo>
                      <a:pt x="2060" y="0"/>
                    </a:moveTo>
                    <a:lnTo>
                      <a:pt x="2065" y="0"/>
                    </a:lnTo>
                    <a:lnTo>
                      <a:pt x="2065" y="5"/>
                    </a:lnTo>
                    <a:lnTo>
                      <a:pt x="2060" y="5"/>
                    </a:lnTo>
                    <a:lnTo>
                      <a:pt x="2060" y="0"/>
                    </a:lnTo>
                    <a:close/>
                    <a:moveTo>
                      <a:pt x="2070" y="0"/>
                    </a:moveTo>
                    <a:lnTo>
                      <a:pt x="2075" y="0"/>
                    </a:lnTo>
                    <a:lnTo>
                      <a:pt x="2075" y="5"/>
                    </a:lnTo>
                    <a:lnTo>
                      <a:pt x="2070" y="5"/>
                    </a:lnTo>
                    <a:lnTo>
                      <a:pt x="2070" y="0"/>
                    </a:lnTo>
                    <a:close/>
                    <a:moveTo>
                      <a:pt x="2079" y="0"/>
                    </a:moveTo>
                    <a:lnTo>
                      <a:pt x="2084" y="0"/>
                    </a:lnTo>
                    <a:lnTo>
                      <a:pt x="2084" y="5"/>
                    </a:lnTo>
                    <a:lnTo>
                      <a:pt x="2079" y="5"/>
                    </a:lnTo>
                    <a:lnTo>
                      <a:pt x="2079" y="0"/>
                    </a:lnTo>
                    <a:close/>
                    <a:moveTo>
                      <a:pt x="2089" y="0"/>
                    </a:moveTo>
                    <a:lnTo>
                      <a:pt x="2094" y="0"/>
                    </a:lnTo>
                    <a:lnTo>
                      <a:pt x="2094" y="5"/>
                    </a:lnTo>
                    <a:lnTo>
                      <a:pt x="2089" y="5"/>
                    </a:lnTo>
                    <a:lnTo>
                      <a:pt x="2089" y="0"/>
                    </a:lnTo>
                    <a:close/>
                    <a:moveTo>
                      <a:pt x="2099" y="0"/>
                    </a:moveTo>
                    <a:lnTo>
                      <a:pt x="2104" y="0"/>
                    </a:lnTo>
                    <a:lnTo>
                      <a:pt x="2104" y="5"/>
                    </a:lnTo>
                    <a:lnTo>
                      <a:pt x="2099" y="5"/>
                    </a:lnTo>
                    <a:lnTo>
                      <a:pt x="2099" y="0"/>
                    </a:lnTo>
                    <a:close/>
                    <a:moveTo>
                      <a:pt x="2109" y="0"/>
                    </a:moveTo>
                    <a:lnTo>
                      <a:pt x="2114" y="0"/>
                    </a:lnTo>
                    <a:lnTo>
                      <a:pt x="2114" y="5"/>
                    </a:lnTo>
                    <a:lnTo>
                      <a:pt x="2109" y="5"/>
                    </a:lnTo>
                    <a:lnTo>
                      <a:pt x="2109" y="0"/>
                    </a:lnTo>
                    <a:close/>
                    <a:moveTo>
                      <a:pt x="2119" y="0"/>
                    </a:moveTo>
                    <a:lnTo>
                      <a:pt x="2124" y="0"/>
                    </a:lnTo>
                    <a:lnTo>
                      <a:pt x="2124" y="5"/>
                    </a:lnTo>
                    <a:lnTo>
                      <a:pt x="2119" y="5"/>
                    </a:lnTo>
                    <a:lnTo>
                      <a:pt x="2119" y="0"/>
                    </a:lnTo>
                    <a:close/>
                    <a:moveTo>
                      <a:pt x="2129" y="0"/>
                    </a:moveTo>
                    <a:lnTo>
                      <a:pt x="2134" y="0"/>
                    </a:lnTo>
                    <a:lnTo>
                      <a:pt x="2134" y="5"/>
                    </a:lnTo>
                    <a:lnTo>
                      <a:pt x="2129" y="5"/>
                    </a:lnTo>
                    <a:lnTo>
                      <a:pt x="2129" y="0"/>
                    </a:lnTo>
                    <a:close/>
                    <a:moveTo>
                      <a:pt x="2139" y="0"/>
                    </a:moveTo>
                    <a:lnTo>
                      <a:pt x="2144" y="0"/>
                    </a:lnTo>
                    <a:lnTo>
                      <a:pt x="2144" y="5"/>
                    </a:lnTo>
                    <a:lnTo>
                      <a:pt x="2139" y="5"/>
                    </a:lnTo>
                    <a:lnTo>
                      <a:pt x="2139" y="0"/>
                    </a:lnTo>
                    <a:close/>
                    <a:moveTo>
                      <a:pt x="2149" y="0"/>
                    </a:moveTo>
                    <a:lnTo>
                      <a:pt x="2154" y="0"/>
                    </a:lnTo>
                    <a:lnTo>
                      <a:pt x="2154" y="5"/>
                    </a:lnTo>
                    <a:lnTo>
                      <a:pt x="2149" y="5"/>
                    </a:lnTo>
                    <a:lnTo>
                      <a:pt x="2149" y="0"/>
                    </a:lnTo>
                    <a:close/>
                    <a:moveTo>
                      <a:pt x="2159" y="0"/>
                    </a:moveTo>
                    <a:lnTo>
                      <a:pt x="2164" y="0"/>
                    </a:lnTo>
                    <a:lnTo>
                      <a:pt x="2164" y="5"/>
                    </a:lnTo>
                    <a:lnTo>
                      <a:pt x="2159" y="5"/>
                    </a:lnTo>
                    <a:lnTo>
                      <a:pt x="2159" y="0"/>
                    </a:lnTo>
                    <a:close/>
                    <a:moveTo>
                      <a:pt x="2169" y="0"/>
                    </a:moveTo>
                    <a:lnTo>
                      <a:pt x="2174" y="0"/>
                    </a:lnTo>
                    <a:lnTo>
                      <a:pt x="2174" y="5"/>
                    </a:lnTo>
                    <a:lnTo>
                      <a:pt x="2169" y="5"/>
                    </a:lnTo>
                    <a:lnTo>
                      <a:pt x="2169" y="0"/>
                    </a:lnTo>
                    <a:close/>
                    <a:moveTo>
                      <a:pt x="2179" y="0"/>
                    </a:moveTo>
                    <a:lnTo>
                      <a:pt x="2184" y="0"/>
                    </a:lnTo>
                    <a:lnTo>
                      <a:pt x="2184" y="5"/>
                    </a:lnTo>
                    <a:lnTo>
                      <a:pt x="2179" y="5"/>
                    </a:lnTo>
                    <a:lnTo>
                      <a:pt x="2179" y="0"/>
                    </a:lnTo>
                    <a:close/>
                    <a:moveTo>
                      <a:pt x="2189" y="0"/>
                    </a:moveTo>
                    <a:lnTo>
                      <a:pt x="2194" y="0"/>
                    </a:lnTo>
                    <a:lnTo>
                      <a:pt x="2194" y="5"/>
                    </a:lnTo>
                    <a:lnTo>
                      <a:pt x="2189" y="5"/>
                    </a:lnTo>
                    <a:lnTo>
                      <a:pt x="2189" y="0"/>
                    </a:lnTo>
                    <a:close/>
                    <a:moveTo>
                      <a:pt x="2199" y="0"/>
                    </a:moveTo>
                    <a:lnTo>
                      <a:pt x="2204" y="0"/>
                    </a:lnTo>
                    <a:lnTo>
                      <a:pt x="2204" y="5"/>
                    </a:lnTo>
                    <a:lnTo>
                      <a:pt x="2199" y="5"/>
                    </a:lnTo>
                    <a:lnTo>
                      <a:pt x="2199" y="0"/>
                    </a:lnTo>
                    <a:close/>
                    <a:moveTo>
                      <a:pt x="2209" y="0"/>
                    </a:moveTo>
                    <a:lnTo>
                      <a:pt x="2214" y="0"/>
                    </a:lnTo>
                    <a:lnTo>
                      <a:pt x="2214" y="5"/>
                    </a:lnTo>
                    <a:lnTo>
                      <a:pt x="2209" y="5"/>
                    </a:lnTo>
                    <a:lnTo>
                      <a:pt x="2209" y="0"/>
                    </a:lnTo>
                    <a:close/>
                    <a:moveTo>
                      <a:pt x="2219" y="0"/>
                    </a:moveTo>
                    <a:lnTo>
                      <a:pt x="2224" y="0"/>
                    </a:lnTo>
                    <a:lnTo>
                      <a:pt x="2224" y="5"/>
                    </a:lnTo>
                    <a:lnTo>
                      <a:pt x="2219" y="5"/>
                    </a:lnTo>
                    <a:lnTo>
                      <a:pt x="2219" y="0"/>
                    </a:lnTo>
                    <a:close/>
                    <a:moveTo>
                      <a:pt x="2229" y="0"/>
                    </a:moveTo>
                    <a:lnTo>
                      <a:pt x="2234" y="0"/>
                    </a:lnTo>
                    <a:lnTo>
                      <a:pt x="2234" y="5"/>
                    </a:lnTo>
                    <a:lnTo>
                      <a:pt x="2229" y="5"/>
                    </a:lnTo>
                    <a:lnTo>
                      <a:pt x="2229" y="0"/>
                    </a:lnTo>
                    <a:close/>
                    <a:moveTo>
                      <a:pt x="2239" y="0"/>
                    </a:moveTo>
                    <a:lnTo>
                      <a:pt x="2244" y="0"/>
                    </a:lnTo>
                    <a:lnTo>
                      <a:pt x="2244" y="5"/>
                    </a:lnTo>
                    <a:lnTo>
                      <a:pt x="2239" y="5"/>
                    </a:lnTo>
                    <a:lnTo>
                      <a:pt x="2239" y="0"/>
                    </a:lnTo>
                    <a:close/>
                    <a:moveTo>
                      <a:pt x="2249" y="0"/>
                    </a:moveTo>
                    <a:lnTo>
                      <a:pt x="2254" y="0"/>
                    </a:lnTo>
                    <a:lnTo>
                      <a:pt x="2254" y="5"/>
                    </a:lnTo>
                    <a:lnTo>
                      <a:pt x="2249" y="5"/>
                    </a:lnTo>
                    <a:lnTo>
                      <a:pt x="2249" y="0"/>
                    </a:lnTo>
                    <a:close/>
                    <a:moveTo>
                      <a:pt x="2259" y="0"/>
                    </a:moveTo>
                    <a:lnTo>
                      <a:pt x="2264" y="0"/>
                    </a:lnTo>
                    <a:lnTo>
                      <a:pt x="2264" y="5"/>
                    </a:lnTo>
                    <a:lnTo>
                      <a:pt x="2259" y="5"/>
                    </a:lnTo>
                    <a:lnTo>
                      <a:pt x="2259" y="0"/>
                    </a:lnTo>
                    <a:close/>
                    <a:moveTo>
                      <a:pt x="2269" y="0"/>
                    </a:moveTo>
                    <a:lnTo>
                      <a:pt x="2274" y="0"/>
                    </a:lnTo>
                    <a:lnTo>
                      <a:pt x="2274" y="5"/>
                    </a:lnTo>
                    <a:lnTo>
                      <a:pt x="2269" y="5"/>
                    </a:lnTo>
                    <a:lnTo>
                      <a:pt x="2269" y="0"/>
                    </a:lnTo>
                    <a:close/>
                    <a:moveTo>
                      <a:pt x="2279" y="0"/>
                    </a:moveTo>
                    <a:lnTo>
                      <a:pt x="2284" y="0"/>
                    </a:lnTo>
                    <a:lnTo>
                      <a:pt x="2284" y="5"/>
                    </a:lnTo>
                    <a:lnTo>
                      <a:pt x="2279" y="5"/>
                    </a:lnTo>
                    <a:lnTo>
                      <a:pt x="2279" y="0"/>
                    </a:lnTo>
                    <a:close/>
                    <a:moveTo>
                      <a:pt x="2288" y="0"/>
                    </a:moveTo>
                    <a:lnTo>
                      <a:pt x="2293" y="0"/>
                    </a:lnTo>
                    <a:lnTo>
                      <a:pt x="2293" y="5"/>
                    </a:lnTo>
                    <a:lnTo>
                      <a:pt x="2288" y="5"/>
                    </a:lnTo>
                    <a:lnTo>
                      <a:pt x="2288" y="0"/>
                    </a:lnTo>
                    <a:close/>
                    <a:moveTo>
                      <a:pt x="2298" y="0"/>
                    </a:moveTo>
                    <a:lnTo>
                      <a:pt x="2303" y="0"/>
                    </a:lnTo>
                    <a:lnTo>
                      <a:pt x="2303" y="5"/>
                    </a:lnTo>
                    <a:lnTo>
                      <a:pt x="2298" y="5"/>
                    </a:lnTo>
                    <a:lnTo>
                      <a:pt x="2298" y="0"/>
                    </a:lnTo>
                    <a:close/>
                    <a:moveTo>
                      <a:pt x="2308" y="0"/>
                    </a:moveTo>
                    <a:lnTo>
                      <a:pt x="2313" y="0"/>
                    </a:lnTo>
                    <a:lnTo>
                      <a:pt x="2313" y="5"/>
                    </a:lnTo>
                    <a:lnTo>
                      <a:pt x="2308" y="5"/>
                    </a:lnTo>
                    <a:lnTo>
                      <a:pt x="2308" y="0"/>
                    </a:lnTo>
                    <a:close/>
                    <a:moveTo>
                      <a:pt x="2318" y="0"/>
                    </a:moveTo>
                    <a:lnTo>
                      <a:pt x="2323" y="0"/>
                    </a:lnTo>
                    <a:lnTo>
                      <a:pt x="2323" y="5"/>
                    </a:lnTo>
                    <a:lnTo>
                      <a:pt x="2318" y="5"/>
                    </a:lnTo>
                    <a:lnTo>
                      <a:pt x="2318" y="0"/>
                    </a:lnTo>
                    <a:close/>
                    <a:moveTo>
                      <a:pt x="2328" y="0"/>
                    </a:moveTo>
                    <a:lnTo>
                      <a:pt x="2333" y="0"/>
                    </a:lnTo>
                    <a:lnTo>
                      <a:pt x="2333" y="5"/>
                    </a:lnTo>
                    <a:lnTo>
                      <a:pt x="2328" y="5"/>
                    </a:lnTo>
                    <a:lnTo>
                      <a:pt x="2328" y="0"/>
                    </a:lnTo>
                    <a:close/>
                    <a:moveTo>
                      <a:pt x="2338" y="0"/>
                    </a:moveTo>
                    <a:lnTo>
                      <a:pt x="2343" y="0"/>
                    </a:lnTo>
                    <a:lnTo>
                      <a:pt x="2343" y="5"/>
                    </a:lnTo>
                    <a:lnTo>
                      <a:pt x="2338" y="5"/>
                    </a:lnTo>
                    <a:lnTo>
                      <a:pt x="2338" y="0"/>
                    </a:lnTo>
                    <a:close/>
                    <a:moveTo>
                      <a:pt x="2348" y="0"/>
                    </a:moveTo>
                    <a:lnTo>
                      <a:pt x="2353" y="0"/>
                    </a:lnTo>
                    <a:lnTo>
                      <a:pt x="2353" y="5"/>
                    </a:lnTo>
                    <a:lnTo>
                      <a:pt x="2348" y="5"/>
                    </a:lnTo>
                    <a:lnTo>
                      <a:pt x="2348" y="0"/>
                    </a:lnTo>
                    <a:close/>
                    <a:moveTo>
                      <a:pt x="2358" y="0"/>
                    </a:moveTo>
                    <a:lnTo>
                      <a:pt x="2363" y="0"/>
                    </a:lnTo>
                    <a:lnTo>
                      <a:pt x="2363" y="5"/>
                    </a:lnTo>
                    <a:lnTo>
                      <a:pt x="2358" y="5"/>
                    </a:lnTo>
                    <a:lnTo>
                      <a:pt x="2358" y="0"/>
                    </a:lnTo>
                    <a:close/>
                    <a:moveTo>
                      <a:pt x="2368" y="0"/>
                    </a:moveTo>
                    <a:lnTo>
                      <a:pt x="2373" y="0"/>
                    </a:lnTo>
                    <a:lnTo>
                      <a:pt x="2373" y="5"/>
                    </a:lnTo>
                    <a:lnTo>
                      <a:pt x="2368" y="5"/>
                    </a:lnTo>
                    <a:lnTo>
                      <a:pt x="2368" y="0"/>
                    </a:lnTo>
                    <a:close/>
                    <a:moveTo>
                      <a:pt x="2378" y="0"/>
                    </a:moveTo>
                    <a:lnTo>
                      <a:pt x="2383" y="0"/>
                    </a:lnTo>
                    <a:lnTo>
                      <a:pt x="2383" y="5"/>
                    </a:lnTo>
                    <a:lnTo>
                      <a:pt x="2378" y="5"/>
                    </a:lnTo>
                    <a:lnTo>
                      <a:pt x="2378" y="0"/>
                    </a:lnTo>
                    <a:close/>
                    <a:moveTo>
                      <a:pt x="2388" y="0"/>
                    </a:moveTo>
                    <a:lnTo>
                      <a:pt x="2393" y="0"/>
                    </a:lnTo>
                    <a:lnTo>
                      <a:pt x="2393" y="5"/>
                    </a:lnTo>
                    <a:lnTo>
                      <a:pt x="2388" y="5"/>
                    </a:lnTo>
                    <a:lnTo>
                      <a:pt x="2388" y="0"/>
                    </a:lnTo>
                    <a:close/>
                    <a:moveTo>
                      <a:pt x="2398" y="0"/>
                    </a:moveTo>
                    <a:lnTo>
                      <a:pt x="2403" y="0"/>
                    </a:lnTo>
                    <a:lnTo>
                      <a:pt x="2403" y="5"/>
                    </a:lnTo>
                    <a:lnTo>
                      <a:pt x="2398" y="5"/>
                    </a:lnTo>
                    <a:lnTo>
                      <a:pt x="2398" y="0"/>
                    </a:lnTo>
                    <a:close/>
                    <a:moveTo>
                      <a:pt x="2408" y="0"/>
                    </a:moveTo>
                    <a:lnTo>
                      <a:pt x="2413" y="0"/>
                    </a:lnTo>
                    <a:lnTo>
                      <a:pt x="2413" y="5"/>
                    </a:lnTo>
                    <a:lnTo>
                      <a:pt x="2408" y="5"/>
                    </a:lnTo>
                    <a:lnTo>
                      <a:pt x="2408" y="0"/>
                    </a:lnTo>
                    <a:close/>
                    <a:moveTo>
                      <a:pt x="2418" y="0"/>
                    </a:moveTo>
                    <a:lnTo>
                      <a:pt x="2423" y="0"/>
                    </a:lnTo>
                    <a:lnTo>
                      <a:pt x="2423" y="5"/>
                    </a:lnTo>
                    <a:lnTo>
                      <a:pt x="2418" y="5"/>
                    </a:lnTo>
                    <a:lnTo>
                      <a:pt x="2418" y="0"/>
                    </a:lnTo>
                    <a:close/>
                    <a:moveTo>
                      <a:pt x="2428" y="0"/>
                    </a:moveTo>
                    <a:lnTo>
                      <a:pt x="2433" y="0"/>
                    </a:lnTo>
                    <a:lnTo>
                      <a:pt x="2433" y="5"/>
                    </a:lnTo>
                    <a:lnTo>
                      <a:pt x="2428" y="5"/>
                    </a:lnTo>
                    <a:lnTo>
                      <a:pt x="2428" y="0"/>
                    </a:lnTo>
                    <a:close/>
                    <a:moveTo>
                      <a:pt x="2438" y="0"/>
                    </a:moveTo>
                    <a:lnTo>
                      <a:pt x="2443" y="0"/>
                    </a:lnTo>
                    <a:lnTo>
                      <a:pt x="2443" y="5"/>
                    </a:lnTo>
                    <a:lnTo>
                      <a:pt x="2438" y="5"/>
                    </a:lnTo>
                    <a:lnTo>
                      <a:pt x="2438" y="0"/>
                    </a:lnTo>
                    <a:close/>
                    <a:moveTo>
                      <a:pt x="2448" y="0"/>
                    </a:moveTo>
                    <a:lnTo>
                      <a:pt x="2453" y="0"/>
                    </a:lnTo>
                    <a:lnTo>
                      <a:pt x="2453" y="5"/>
                    </a:lnTo>
                    <a:lnTo>
                      <a:pt x="2448" y="5"/>
                    </a:lnTo>
                    <a:lnTo>
                      <a:pt x="2448" y="0"/>
                    </a:lnTo>
                    <a:close/>
                    <a:moveTo>
                      <a:pt x="2458" y="0"/>
                    </a:moveTo>
                    <a:lnTo>
                      <a:pt x="2463" y="0"/>
                    </a:lnTo>
                    <a:lnTo>
                      <a:pt x="2463" y="5"/>
                    </a:lnTo>
                    <a:lnTo>
                      <a:pt x="2458" y="5"/>
                    </a:lnTo>
                    <a:lnTo>
                      <a:pt x="2458" y="0"/>
                    </a:lnTo>
                    <a:close/>
                    <a:moveTo>
                      <a:pt x="2468" y="0"/>
                    </a:moveTo>
                    <a:lnTo>
                      <a:pt x="2473" y="0"/>
                    </a:lnTo>
                    <a:lnTo>
                      <a:pt x="2473" y="5"/>
                    </a:lnTo>
                    <a:lnTo>
                      <a:pt x="2468" y="5"/>
                    </a:lnTo>
                    <a:lnTo>
                      <a:pt x="2468" y="0"/>
                    </a:lnTo>
                    <a:close/>
                    <a:moveTo>
                      <a:pt x="2478" y="0"/>
                    </a:moveTo>
                    <a:lnTo>
                      <a:pt x="2483" y="0"/>
                    </a:lnTo>
                    <a:lnTo>
                      <a:pt x="2483" y="5"/>
                    </a:lnTo>
                    <a:lnTo>
                      <a:pt x="2478" y="5"/>
                    </a:lnTo>
                    <a:lnTo>
                      <a:pt x="2478" y="0"/>
                    </a:lnTo>
                    <a:close/>
                    <a:moveTo>
                      <a:pt x="2488" y="0"/>
                    </a:moveTo>
                    <a:lnTo>
                      <a:pt x="2492" y="0"/>
                    </a:lnTo>
                    <a:lnTo>
                      <a:pt x="2492" y="5"/>
                    </a:lnTo>
                    <a:lnTo>
                      <a:pt x="2488" y="5"/>
                    </a:lnTo>
                    <a:lnTo>
                      <a:pt x="2488" y="0"/>
                    </a:lnTo>
                    <a:close/>
                    <a:moveTo>
                      <a:pt x="2497" y="0"/>
                    </a:moveTo>
                    <a:lnTo>
                      <a:pt x="2502" y="0"/>
                    </a:lnTo>
                    <a:lnTo>
                      <a:pt x="2502" y="5"/>
                    </a:lnTo>
                    <a:lnTo>
                      <a:pt x="2497" y="5"/>
                    </a:lnTo>
                    <a:lnTo>
                      <a:pt x="2497" y="0"/>
                    </a:lnTo>
                    <a:close/>
                    <a:moveTo>
                      <a:pt x="2507" y="0"/>
                    </a:moveTo>
                    <a:lnTo>
                      <a:pt x="2512" y="0"/>
                    </a:lnTo>
                    <a:lnTo>
                      <a:pt x="2512" y="5"/>
                    </a:lnTo>
                    <a:lnTo>
                      <a:pt x="2507" y="5"/>
                    </a:lnTo>
                    <a:lnTo>
                      <a:pt x="2507" y="0"/>
                    </a:lnTo>
                    <a:close/>
                    <a:moveTo>
                      <a:pt x="2517" y="0"/>
                    </a:moveTo>
                    <a:lnTo>
                      <a:pt x="2522" y="0"/>
                    </a:lnTo>
                    <a:lnTo>
                      <a:pt x="2522" y="5"/>
                    </a:lnTo>
                    <a:lnTo>
                      <a:pt x="2517" y="5"/>
                    </a:lnTo>
                    <a:lnTo>
                      <a:pt x="2517" y="0"/>
                    </a:lnTo>
                    <a:close/>
                    <a:moveTo>
                      <a:pt x="2527" y="0"/>
                    </a:moveTo>
                    <a:lnTo>
                      <a:pt x="2532" y="0"/>
                    </a:lnTo>
                    <a:lnTo>
                      <a:pt x="2532" y="5"/>
                    </a:lnTo>
                    <a:lnTo>
                      <a:pt x="2527" y="5"/>
                    </a:lnTo>
                    <a:lnTo>
                      <a:pt x="2527" y="0"/>
                    </a:lnTo>
                    <a:close/>
                    <a:moveTo>
                      <a:pt x="2537" y="0"/>
                    </a:moveTo>
                    <a:lnTo>
                      <a:pt x="2542" y="0"/>
                    </a:lnTo>
                    <a:lnTo>
                      <a:pt x="2542" y="5"/>
                    </a:lnTo>
                    <a:lnTo>
                      <a:pt x="2537" y="5"/>
                    </a:lnTo>
                    <a:lnTo>
                      <a:pt x="2537" y="0"/>
                    </a:lnTo>
                    <a:close/>
                    <a:moveTo>
                      <a:pt x="2547" y="0"/>
                    </a:moveTo>
                    <a:lnTo>
                      <a:pt x="2552" y="0"/>
                    </a:lnTo>
                    <a:lnTo>
                      <a:pt x="2552" y="5"/>
                    </a:lnTo>
                    <a:lnTo>
                      <a:pt x="2547" y="5"/>
                    </a:lnTo>
                    <a:lnTo>
                      <a:pt x="2547" y="0"/>
                    </a:lnTo>
                    <a:close/>
                    <a:moveTo>
                      <a:pt x="2557" y="0"/>
                    </a:moveTo>
                    <a:lnTo>
                      <a:pt x="2562" y="0"/>
                    </a:lnTo>
                    <a:lnTo>
                      <a:pt x="2562" y="5"/>
                    </a:lnTo>
                    <a:lnTo>
                      <a:pt x="2557" y="5"/>
                    </a:lnTo>
                    <a:lnTo>
                      <a:pt x="2557" y="0"/>
                    </a:lnTo>
                    <a:close/>
                    <a:moveTo>
                      <a:pt x="2567" y="0"/>
                    </a:moveTo>
                    <a:lnTo>
                      <a:pt x="2572" y="0"/>
                    </a:lnTo>
                    <a:lnTo>
                      <a:pt x="2572" y="5"/>
                    </a:lnTo>
                    <a:lnTo>
                      <a:pt x="2567" y="5"/>
                    </a:lnTo>
                    <a:lnTo>
                      <a:pt x="2567" y="0"/>
                    </a:lnTo>
                    <a:close/>
                    <a:moveTo>
                      <a:pt x="2577" y="0"/>
                    </a:moveTo>
                    <a:lnTo>
                      <a:pt x="2582" y="0"/>
                    </a:lnTo>
                    <a:lnTo>
                      <a:pt x="2582" y="5"/>
                    </a:lnTo>
                    <a:lnTo>
                      <a:pt x="2577" y="5"/>
                    </a:lnTo>
                    <a:lnTo>
                      <a:pt x="2577" y="0"/>
                    </a:lnTo>
                    <a:close/>
                    <a:moveTo>
                      <a:pt x="2587" y="0"/>
                    </a:moveTo>
                    <a:lnTo>
                      <a:pt x="2592" y="0"/>
                    </a:lnTo>
                    <a:lnTo>
                      <a:pt x="2592" y="5"/>
                    </a:lnTo>
                    <a:lnTo>
                      <a:pt x="2587" y="5"/>
                    </a:lnTo>
                    <a:lnTo>
                      <a:pt x="2587" y="0"/>
                    </a:lnTo>
                    <a:close/>
                    <a:moveTo>
                      <a:pt x="2597" y="0"/>
                    </a:moveTo>
                    <a:lnTo>
                      <a:pt x="2602" y="0"/>
                    </a:lnTo>
                    <a:lnTo>
                      <a:pt x="2602" y="5"/>
                    </a:lnTo>
                    <a:lnTo>
                      <a:pt x="2597" y="5"/>
                    </a:lnTo>
                    <a:lnTo>
                      <a:pt x="2597" y="0"/>
                    </a:lnTo>
                    <a:close/>
                    <a:moveTo>
                      <a:pt x="2607" y="0"/>
                    </a:moveTo>
                    <a:lnTo>
                      <a:pt x="2612" y="0"/>
                    </a:lnTo>
                    <a:lnTo>
                      <a:pt x="2612" y="5"/>
                    </a:lnTo>
                    <a:lnTo>
                      <a:pt x="2607" y="5"/>
                    </a:lnTo>
                    <a:lnTo>
                      <a:pt x="2607" y="0"/>
                    </a:lnTo>
                    <a:close/>
                    <a:moveTo>
                      <a:pt x="2617" y="0"/>
                    </a:moveTo>
                    <a:lnTo>
                      <a:pt x="2622" y="0"/>
                    </a:lnTo>
                    <a:lnTo>
                      <a:pt x="2622" y="5"/>
                    </a:lnTo>
                    <a:lnTo>
                      <a:pt x="2617" y="5"/>
                    </a:lnTo>
                    <a:lnTo>
                      <a:pt x="2617" y="0"/>
                    </a:lnTo>
                    <a:close/>
                    <a:moveTo>
                      <a:pt x="2627" y="0"/>
                    </a:moveTo>
                    <a:lnTo>
                      <a:pt x="2632" y="0"/>
                    </a:lnTo>
                    <a:lnTo>
                      <a:pt x="2632" y="5"/>
                    </a:lnTo>
                    <a:lnTo>
                      <a:pt x="2627" y="5"/>
                    </a:lnTo>
                    <a:lnTo>
                      <a:pt x="2627" y="0"/>
                    </a:lnTo>
                    <a:close/>
                    <a:moveTo>
                      <a:pt x="2637" y="0"/>
                    </a:moveTo>
                    <a:lnTo>
                      <a:pt x="2642" y="0"/>
                    </a:lnTo>
                    <a:lnTo>
                      <a:pt x="2642" y="5"/>
                    </a:lnTo>
                    <a:lnTo>
                      <a:pt x="2637" y="5"/>
                    </a:lnTo>
                    <a:lnTo>
                      <a:pt x="2637" y="0"/>
                    </a:lnTo>
                    <a:close/>
                    <a:moveTo>
                      <a:pt x="2647" y="0"/>
                    </a:moveTo>
                    <a:lnTo>
                      <a:pt x="2652" y="0"/>
                    </a:lnTo>
                    <a:lnTo>
                      <a:pt x="2652" y="5"/>
                    </a:lnTo>
                    <a:lnTo>
                      <a:pt x="2647" y="5"/>
                    </a:lnTo>
                    <a:lnTo>
                      <a:pt x="2647" y="0"/>
                    </a:lnTo>
                    <a:close/>
                    <a:moveTo>
                      <a:pt x="2657" y="0"/>
                    </a:moveTo>
                    <a:lnTo>
                      <a:pt x="2662" y="0"/>
                    </a:lnTo>
                    <a:lnTo>
                      <a:pt x="2662" y="5"/>
                    </a:lnTo>
                    <a:lnTo>
                      <a:pt x="2657" y="5"/>
                    </a:lnTo>
                    <a:lnTo>
                      <a:pt x="2657" y="0"/>
                    </a:lnTo>
                    <a:close/>
                    <a:moveTo>
                      <a:pt x="2667" y="0"/>
                    </a:moveTo>
                    <a:lnTo>
                      <a:pt x="2672" y="0"/>
                    </a:lnTo>
                    <a:lnTo>
                      <a:pt x="2672" y="5"/>
                    </a:lnTo>
                    <a:lnTo>
                      <a:pt x="2667" y="5"/>
                    </a:lnTo>
                    <a:lnTo>
                      <a:pt x="2667" y="0"/>
                    </a:lnTo>
                    <a:close/>
                    <a:moveTo>
                      <a:pt x="2677" y="0"/>
                    </a:moveTo>
                    <a:lnTo>
                      <a:pt x="2682" y="0"/>
                    </a:lnTo>
                    <a:lnTo>
                      <a:pt x="2682" y="5"/>
                    </a:lnTo>
                    <a:lnTo>
                      <a:pt x="2677" y="5"/>
                    </a:lnTo>
                    <a:lnTo>
                      <a:pt x="2677" y="0"/>
                    </a:lnTo>
                    <a:close/>
                    <a:moveTo>
                      <a:pt x="2687" y="0"/>
                    </a:moveTo>
                    <a:lnTo>
                      <a:pt x="2692" y="0"/>
                    </a:lnTo>
                    <a:lnTo>
                      <a:pt x="2692" y="5"/>
                    </a:lnTo>
                    <a:lnTo>
                      <a:pt x="2687" y="5"/>
                    </a:lnTo>
                    <a:lnTo>
                      <a:pt x="2687" y="0"/>
                    </a:lnTo>
                    <a:close/>
                    <a:moveTo>
                      <a:pt x="2697" y="0"/>
                    </a:moveTo>
                    <a:lnTo>
                      <a:pt x="2701" y="0"/>
                    </a:lnTo>
                    <a:lnTo>
                      <a:pt x="2701" y="5"/>
                    </a:lnTo>
                    <a:lnTo>
                      <a:pt x="2697" y="5"/>
                    </a:lnTo>
                    <a:lnTo>
                      <a:pt x="2697" y="0"/>
                    </a:lnTo>
                    <a:close/>
                    <a:moveTo>
                      <a:pt x="2706" y="0"/>
                    </a:moveTo>
                    <a:lnTo>
                      <a:pt x="2711" y="0"/>
                    </a:lnTo>
                    <a:lnTo>
                      <a:pt x="2711" y="5"/>
                    </a:lnTo>
                    <a:lnTo>
                      <a:pt x="2706" y="5"/>
                    </a:lnTo>
                    <a:lnTo>
                      <a:pt x="2706" y="0"/>
                    </a:lnTo>
                    <a:close/>
                    <a:moveTo>
                      <a:pt x="2716" y="0"/>
                    </a:moveTo>
                    <a:lnTo>
                      <a:pt x="2721" y="0"/>
                    </a:lnTo>
                    <a:lnTo>
                      <a:pt x="2721" y="5"/>
                    </a:lnTo>
                    <a:lnTo>
                      <a:pt x="2716" y="5"/>
                    </a:lnTo>
                    <a:lnTo>
                      <a:pt x="2716" y="0"/>
                    </a:lnTo>
                    <a:close/>
                    <a:moveTo>
                      <a:pt x="2726" y="0"/>
                    </a:moveTo>
                    <a:lnTo>
                      <a:pt x="2731" y="0"/>
                    </a:lnTo>
                    <a:lnTo>
                      <a:pt x="2731" y="5"/>
                    </a:lnTo>
                    <a:lnTo>
                      <a:pt x="2726" y="5"/>
                    </a:lnTo>
                    <a:lnTo>
                      <a:pt x="2726" y="0"/>
                    </a:lnTo>
                    <a:close/>
                    <a:moveTo>
                      <a:pt x="2736" y="0"/>
                    </a:moveTo>
                    <a:lnTo>
                      <a:pt x="2741" y="0"/>
                    </a:lnTo>
                    <a:lnTo>
                      <a:pt x="2741" y="5"/>
                    </a:lnTo>
                    <a:lnTo>
                      <a:pt x="2736" y="5"/>
                    </a:lnTo>
                    <a:lnTo>
                      <a:pt x="2736" y="0"/>
                    </a:lnTo>
                    <a:close/>
                    <a:moveTo>
                      <a:pt x="2746" y="0"/>
                    </a:moveTo>
                    <a:lnTo>
                      <a:pt x="2751" y="0"/>
                    </a:lnTo>
                    <a:lnTo>
                      <a:pt x="2751" y="5"/>
                    </a:lnTo>
                    <a:lnTo>
                      <a:pt x="2746" y="5"/>
                    </a:lnTo>
                    <a:lnTo>
                      <a:pt x="2746" y="0"/>
                    </a:lnTo>
                    <a:close/>
                    <a:moveTo>
                      <a:pt x="2756" y="0"/>
                    </a:moveTo>
                    <a:lnTo>
                      <a:pt x="2761" y="0"/>
                    </a:lnTo>
                    <a:lnTo>
                      <a:pt x="2761" y="5"/>
                    </a:lnTo>
                    <a:lnTo>
                      <a:pt x="2756" y="5"/>
                    </a:lnTo>
                    <a:lnTo>
                      <a:pt x="2756" y="0"/>
                    </a:lnTo>
                    <a:close/>
                    <a:moveTo>
                      <a:pt x="2766" y="0"/>
                    </a:moveTo>
                    <a:lnTo>
                      <a:pt x="2771" y="0"/>
                    </a:lnTo>
                    <a:lnTo>
                      <a:pt x="2771" y="5"/>
                    </a:lnTo>
                    <a:lnTo>
                      <a:pt x="2766" y="5"/>
                    </a:lnTo>
                    <a:lnTo>
                      <a:pt x="2766" y="0"/>
                    </a:lnTo>
                    <a:close/>
                    <a:moveTo>
                      <a:pt x="2776" y="0"/>
                    </a:moveTo>
                    <a:lnTo>
                      <a:pt x="2781" y="0"/>
                    </a:lnTo>
                    <a:lnTo>
                      <a:pt x="2781" y="5"/>
                    </a:lnTo>
                    <a:lnTo>
                      <a:pt x="2776" y="5"/>
                    </a:lnTo>
                    <a:lnTo>
                      <a:pt x="2776" y="0"/>
                    </a:lnTo>
                    <a:close/>
                    <a:moveTo>
                      <a:pt x="2786" y="0"/>
                    </a:moveTo>
                    <a:lnTo>
                      <a:pt x="2791" y="0"/>
                    </a:lnTo>
                    <a:lnTo>
                      <a:pt x="2791" y="5"/>
                    </a:lnTo>
                    <a:lnTo>
                      <a:pt x="2786" y="5"/>
                    </a:lnTo>
                    <a:lnTo>
                      <a:pt x="2786" y="0"/>
                    </a:lnTo>
                    <a:close/>
                    <a:moveTo>
                      <a:pt x="2796" y="0"/>
                    </a:moveTo>
                    <a:lnTo>
                      <a:pt x="2801" y="0"/>
                    </a:lnTo>
                    <a:lnTo>
                      <a:pt x="2801" y="5"/>
                    </a:lnTo>
                    <a:lnTo>
                      <a:pt x="2796" y="5"/>
                    </a:lnTo>
                    <a:lnTo>
                      <a:pt x="2796" y="0"/>
                    </a:lnTo>
                    <a:close/>
                    <a:moveTo>
                      <a:pt x="2806" y="0"/>
                    </a:moveTo>
                    <a:lnTo>
                      <a:pt x="2811" y="0"/>
                    </a:lnTo>
                    <a:lnTo>
                      <a:pt x="2811" y="5"/>
                    </a:lnTo>
                    <a:lnTo>
                      <a:pt x="2806" y="5"/>
                    </a:lnTo>
                    <a:lnTo>
                      <a:pt x="2806" y="0"/>
                    </a:lnTo>
                    <a:close/>
                    <a:moveTo>
                      <a:pt x="2816" y="0"/>
                    </a:moveTo>
                    <a:lnTo>
                      <a:pt x="2821" y="0"/>
                    </a:lnTo>
                    <a:lnTo>
                      <a:pt x="2821" y="5"/>
                    </a:lnTo>
                    <a:lnTo>
                      <a:pt x="2816" y="5"/>
                    </a:lnTo>
                    <a:lnTo>
                      <a:pt x="2816" y="0"/>
                    </a:lnTo>
                    <a:close/>
                    <a:moveTo>
                      <a:pt x="2826" y="0"/>
                    </a:moveTo>
                    <a:lnTo>
                      <a:pt x="2831" y="0"/>
                    </a:lnTo>
                    <a:lnTo>
                      <a:pt x="2831" y="5"/>
                    </a:lnTo>
                    <a:lnTo>
                      <a:pt x="2826" y="5"/>
                    </a:lnTo>
                    <a:lnTo>
                      <a:pt x="2826" y="0"/>
                    </a:lnTo>
                    <a:close/>
                    <a:moveTo>
                      <a:pt x="2836" y="0"/>
                    </a:moveTo>
                    <a:lnTo>
                      <a:pt x="2841" y="0"/>
                    </a:lnTo>
                    <a:lnTo>
                      <a:pt x="2841" y="5"/>
                    </a:lnTo>
                    <a:lnTo>
                      <a:pt x="2836" y="5"/>
                    </a:lnTo>
                    <a:lnTo>
                      <a:pt x="2836" y="0"/>
                    </a:lnTo>
                    <a:close/>
                    <a:moveTo>
                      <a:pt x="2846" y="0"/>
                    </a:moveTo>
                    <a:lnTo>
                      <a:pt x="2851" y="0"/>
                    </a:lnTo>
                    <a:lnTo>
                      <a:pt x="2851" y="5"/>
                    </a:lnTo>
                    <a:lnTo>
                      <a:pt x="2846" y="5"/>
                    </a:lnTo>
                    <a:lnTo>
                      <a:pt x="2846" y="0"/>
                    </a:lnTo>
                    <a:close/>
                    <a:moveTo>
                      <a:pt x="2856" y="0"/>
                    </a:moveTo>
                    <a:lnTo>
                      <a:pt x="2861" y="0"/>
                    </a:lnTo>
                    <a:lnTo>
                      <a:pt x="2861" y="5"/>
                    </a:lnTo>
                    <a:lnTo>
                      <a:pt x="2856" y="5"/>
                    </a:lnTo>
                    <a:lnTo>
                      <a:pt x="2856" y="0"/>
                    </a:lnTo>
                    <a:close/>
                    <a:moveTo>
                      <a:pt x="2866" y="0"/>
                    </a:moveTo>
                    <a:lnTo>
                      <a:pt x="2871" y="0"/>
                    </a:lnTo>
                    <a:lnTo>
                      <a:pt x="2871" y="5"/>
                    </a:lnTo>
                    <a:lnTo>
                      <a:pt x="2866" y="5"/>
                    </a:lnTo>
                    <a:lnTo>
                      <a:pt x="2866" y="0"/>
                    </a:lnTo>
                    <a:close/>
                    <a:moveTo>
                      <a:pt x="2876" y="0"/>
                    </a:moveTo>
                    <a:lnTo>
                      <a:pt x="2881" y="0"/>
                    </a:lnTo>
                    <a:lnTo>
                      <a:pt x="2881" y="5"/>
                    </a:lnTo>
                    <a:lnTo>
                      <a:pt x="2876" y="5"/>
                    </a:lnTo>
                    <a:lnTo>
                      <a:pt x="2876" y="0"/>
                    </a:lnTo>
                    <a:close/>
                    <a:moveTo>
                      <a:pt x="2886" y="0"/>
                    </a:moveTo>
                    <a:lnTo>
                      <a:pt x="2891" y="0"/>
                    </a:lnTo>
                    <a:lnTo>
                      <a:pt x="2891" y="5"/>
                    </a:lnTo>
                    <a:lnTo>
                      <a:pt x="2886" y="5"/>
                    </a:lnTo>
                    <a:lnTo>
                      <a:pt x="2886" y="0"/>
                    </a:lnTo>
                    <a:close/>
                    <a:moveTo>
                      <a:pt x="2896" y="0"/>
                    </a:moveTo>
                    <a:lnTo>
                      <a:pt x="2901" y="0"/>
                    </a:lnTo>
                    <a:lnTo>
                      <a:pt x="2901" y="5"/>
                    </a:lnTo>
                    <a:lnTo>
                      <a:pt x="2896" y="5"/>
                    </a:lnTo>
                    <a:lnTo>
                      <a:pt x="2896" y="0"/>
                    </a:lnTo>
                    <a:close/>
                    <a:moveTo>
                      <a:pt x="2905" y="0"/>
                    </a:moveTo>
                    <a:lnTo>
                      <a:pt x="2910" y="0"/>
                    </a:lnTo>
                    <a:lnTo>
                      <a:pt x="2910" y="5"/>
                    </a:lnTo>
                    <a:lnTo>
                      <a:pt x="2905" y="5"/>
                    </a:lnTo>
                    <a:lnTo>
                      <a:pt x="2905" y="0"/>
                    </a:lnTo>
                    <a:close/>
                    <a:moveTo>
                      <a:pt x="2915" y="0"/>
                    </a:moveTo>
                    <a:lnTo>
                      <a:pt x="2920" y="0"/>
                    </a:lnTo>
                    <a:lnTo>
                      <a:pt x="2920" y="5"/>
                    </a:lnTo>
                    <a:lnTo>
                      <a:pt x="2915" y="5"/>
                    </a:lnTo>
                    <a:lnTo>
                      <a:pt x="2915" y="0"/>
                    </a:lnTo>
                    <a:close/>
                    <a:moveTo>
                      <a:pt x="2925" y="0"/>
                    </a:moveTo>
                    <a:lnTo>
                      <a:pt x="2930" y="0"/>
                    </a:lnTo>
                    <a:lnTo>
                      <a:pt x="2930" y="5"/>
                    </a:lnTo>
                    <a:lnTo>
                      <a:pt x="2925" y="5"/>
                    </a:lnTo>
                    <a:lnTo>
                      <a:pt x="2925" y="0"/>
                    </a:lnTo>
                    <a:close/>
                    <a:moveTo>
                      <a:pt x="2935" y="0"/>
                    </a:moveTo>
                    <a:lnTo>
                      <a:pt x="2940" y="0"/>
                    </a:lnTo>
                    <a:lnTo>
                      <a:pt x="2940" y="5"/>
                    </a:lnTo>
                    <a:lnTo>
                      <a:pt x="2935" y="5"/>
                    </a:lnTo>
                    <a:lnTo>
                      <a:pt x="2935" y="0"/>
                    </a:lnTo>
                    <a:close/>
                    <a:moveTo>
                      <a:pt x="2945" y="0"/>
                    </a:moveTo>
                    <a:lnTo>
                      <a:pt x="2950" y="0"/>
                    </a:lnTo>
                    <a:lnTo>
                      <a:pt x="2950" y="5"/>
                    </a:lnTo>
                    <a:lnTo>
                      <a:pt x="2945" y="5"/>
                    </a:lnTo>
                    <a:lnTo>
                      <a:pt x="2945" y="0"/>
                    </a:lnTo>
                    <a:close/>
                    <a:moveTo>
                      <a:pt x="2955" y="0"/>
                    </a:moveTo>
                    <a:lnTo>
                      <a:pt x="2960" y="0"/>
                    </a:lnTo>
                    <a:lnTo>
                      <a:pt x="2960" y="5"/>
                    </a:lnTo>
                    <a:lnTo>
                      <a:pt x="2955" y="5"/>
                    </a:lnTo>
                    <a:lnTo>
                      <a:pt x="2955" y="0"/>
                    </a:lnTo>
                    <a:close/>
                    <a:moveTo>
                      <a:pt x="2965" y="0"/>
                    </a:moveTo>
                    <a:lnTo>
                      <a:pt x="2970" y="0"/>
                    </a:lnTo>
                    <a:lnTo>
                      <a:pt x="2970" y="5"/>
                    </a:lnTo>
                    <a:lnTo>
                      <a:pt x="2965" y="5"/>
                    </a:lnTo>
                    <a:lnTo>
                      <a:pt x="2965" y="0"/>
                    </a:lnTo>
                    <a:close/>
                    <a:moveTo>
                      <a:pt x="2975" y="0"/>
                    </a:moveTo>
                    <a:lnTo>
                      <a:pt x="2980" y="0"/>
                    </a:lnTo>
                    <a:lnTo>
                      <a:pt x="2980" y="5"/>
                    </a:lnTo>
                    <a:lnTo>
                      <a:pt x="2975" y="5"/>
                    </a:lnTo>
                    <a:lnTo>
                      <a:pt x="2975" y="0"/>
                    </a:lnTo>
                    <a:close/>
                    <a:moveTo>
                      <a:pt x="2985" y="0"/>
                    </a:moveTo>
                    <a:lnTo>
                      <a:pt x="2990" y="0"/>
                    </a:lnTo>
                    <a:lnTo>
                      <a:pt x="2990" y="5"/>
                    </a:lnTo>
                    <a:lnTo>
                      <a:pt x="2985" y="5"/>
                    </a:lnTo>
                    <a:lnTo>
                      <a:pt x="2985" y="0"/>
                    </a:lnTo>
                    <a:close/>
                    <a:moveTo>
                      <a:pt x="2995" y="0"/>
                    </a:moveTo>
                    <a:lnTo>
                      <a:pt x="3000" y="0"/>
                    </a:lnTo>
                    <a:lnTo>
                      <a:pt x="3000" y="5"/>
                    </a:lnTo>
                    <a:lnTo>
                      <a:pt x="2995" y="5"/>
                    </a:lnTo>
                    <a:lnTo>
                      <a:pt x="2995" y="0"/>
                    </a:lnTo>
                    <a:close/>
                    <a:moveTo>
                      <a:pt x="3005" y="0"/>
                    </a:moveTo>
                    <a:lnTo>
                      <a:pt x="3010" y="0"/>
                    </a:lnTo>
                    <a:lnTo>
                      <a:pt x="3010" y="5"/>
                    </a:lnTo>
                    <a:lnTo>
                      <a:pt x="3005" y="5"/>
                    </a:lnTo>
                    <a:lnTo>
                      <a:pt x="3005" y="0"/>
                    </a:lnTo>
                    <a:close/>
                    <a:moveTo>
                      <a:pt x="3015" y="0"/>
                    </a:moveTo>
                    <a:lnTo>
                      <a:pt x="3020" y="0"/>
                    </a:lnTo>
                    <a:lnTo>
                      <a:pt x="3020" y="5"/>
                    </a:lnTo>
                    <a:lnTo>
                      <a:pt x="3015" y="5"/>
                    </a:lnTo>
                    <a:lnTo>
                      <a:pt x="3015" y="0"/>
                    </a:lnTo>
                    <a:close/>
                    <a:moveTo>
                      <a:pt x="3025" y="0"/>
                    </a:moveTo>
                    <a:lnTo>
                      <a:pt x="3030" y="0"/>
                    </a:lnTo>
                    <a:lnTo>
                      <a:pt x="3030" y="5"/>
                    </a:lnTo>
                    <a:lnTo>
                      <a:pt x="3025" y="5"/>
                    </a:lnTo>
                    <a:lnTo>
                      <a:pt x="3025" y="0"/>
                    </a:lnTo>
                    <a:close/>
                    <a:moveTo>
                      <a:pt x="3035" y="0"/>
                    </a:moveTo>
                    <a:lnTo>
                      <a:pt x="3040" y="0"/>
                    </a:lnTo>
                    <a:lnTo>
                      <a:pt x="3040" y="5"/>
                    </a:lnTo>
                    <a:lnTo>
                      <a:pt x="3035" y="5"/>
                    </a:lnTo>
                    <a:lnTo>
                      <a:pt x="3035" y="0"/>
                    </a:lnTo>
                    <a:close/>
                    <a:moveTo>
                      <a:pt x="3045" y="0"/>
                    </a:moveTo>
                    <a:lnTo>
                      <a:pt x="3050" y="0"/>
                    </a:lnTo>
                    <a:lnTo>
                      <a:pt x="3050" y="5"/>
                    </a:lnTo>
                    <a:lnTo>
                      <a:pt x="3045" y="5"/>
                    </a:lnTo>
                    <a:lnTo>
                      <a:pt x="3045" y="0"/>
                    </a:lnTo>
                    <a:close/>
                    <a:moveTo>
                      <a:pt x="3055" y="0"/>
                    </a:moveTo>
                    <a:lnTo>
                      <a:pt x="3060" y="0"/>
                    </a:lnTo>
                    <a:lnTo>
                      <a:pt x="3060" y="5"/>
                    </a:lnTo>
                    <a:lnTo>
                      <a:pt x="3055" y="5"/>
                    </a:lnTo>
                    <a:lnTo>
                      <a:pt x="3055" y="0"/>
                    </a:lnTo>
                    <a:close/>
                    <a:moveTo>
                      <a:pt x="3065" y="0"/>
                    </a:moveTo>
                    <a:lnTo>
                      <a:pt x="3070" y="0"/>
                    </a:lnTo>
                    <a:lnTo>
                      <a:pt x="3070" y="5"/>
                    </a:lnTo>
                    <a:lnTo>
                      <a:pt x="3065" y="5"/>
                    </a:lnTo>
                    <a:lnTo>
                      <a:pt x="3065" y="0"/>
                    </a:lnTo>
                    <a:close/>
                    <a:moveTo>
                      <a:pt x="3075" y="0"/>
                    </a:moveTo>
                    <a:lnTo>
                      <a:pt x="3080" y="0"/>
                    </a:lnTo>
                    <a:lnTo>
                      <a:pt x="3080" y="5"/>
                    </a:lnTo>
                    <a:lnTo>
                      <a:pt x="3075" y="5"/>
                    </a:lnTo>
                    <a:lnTo>
                      <a:pt x="3075" y="0"/>
                    </a:lnTo>
                    <a:close/>
                    <a:moveTo>
                      <a:pt x="3085" y="0"/>
                    </a:moveTo>
                    <a:lnTo>
                      <a:pt x="3090" y="0"/>
                    </a:lnTo>
                    <a:lnTo>
                      <a:pt x="3090" y="5"/>
                    </a:lnTo>
                    <a:lnTo>
                      <a:pt x="3085" y="5"/>
                    </a:lnTo>
                    <a:lnTo>
                      <a:pt x="3085" y="0"/>
                    </a:lnTo>
                    <a:close/>
                    <a:moveTo>
                      <a:pt x="3095" y="0"/>
                    </a:moveTo>
                    <a:lnTo>
                      <a:pt x="3100" y="0"/>
                    </a:lnTo>
                    <a:lnTo>
                      <a:pt x="3100" y="5"/>
                    </a:lnTo>
                    <a:lnTo>
                      <a:pt x="3095" y="5"/>
                    </a:lnTo>
                    <a:lnTo>
                      <a:pt x="3095" y="0"/>
                    </a:lnTo>
                    <a:close/>
                    <a:moveTo>
                      <a:pt x="3105" y="0"/>
                    </a:moveTo>
                    <a:lnTo>
                      <a:pt x="3109" y="0"/>
                    </a:lnTo>
                    <a:lnTo>
                      <a:pt x="3109" y="5"/>
                    </a:lnTo>
                    <a:lnTo>
                      <a:pt x="3105" y="5"/>
                    </a:lnTo>
                    <a:lnTo>
                      <a:pt x="3105" y="0"/>
                    </a:lnTo>
                    <a:close/>
                    <a:moveTo>
                      <a:pt x="3114" y="0"/>
                    </a:moveTo>
                    <a:lnTo>
                      <a:pt x="3119" y="0"/>
                    </a:lnTo>
                    <a:lnTo>
                      <a:pt x="3119" y="5"/>
                    </a:lnTo>
                    <a:lnTo>
                      <a:pt x="3114" y="5"/>
                    </a:lnTo>
                    <a:lnTo>
                      <a:pt x="3114" y="0"/>
                    </a:lnTo>
                    <a:close/>
                    <a:moveTo>
                      <a:pt x="3124" y="0"/>
                    </a:moveTo>
                    <a:lnTo>
                      <a:pt x="3129" y="0"/>
                    </a:lnTo>
                    <a:lnTo>
                      <a:pt x="3129" y="5"/>
                    </a:lnTo>
                    <a:lnTo>
                      <a:pt x="3124" y="5"/>
                    </a:lnTo>
                    <a:lnTo>
                      <a:pt x="3124" y="0"/>
                    </a:lnTo>
                    <a:close/>
                    <a:moveTo>
                      <a:pt x="3134" y="0"/>
                    </a:moveTo>
                    <a:lnTo>
                      <a:pt x="3139" y="0"/>
                    </a:lnTo>
                    <a:lnTo>
                      <a:pt x="3139" y="5"/>
                    </a:lnTo>
                    <a:lnTo>
                      <a:pt x="3134" y="5"/>
                    </a:lnTo>
                    <a:lnTo>
                      <a:pt x="3134" y="0"/>
                    </a:lnTo>
                    <a:close/>
                    <a:moveTo>
                      <a:pt x="3144" y="0"/>
                    </a:moveTo>
                    <a:lnTo>
                      <a:pt x="3149" y="0"/>
                    </a:lnTo>
                    <a:lnTo>
                      <a:pt x="3149" y="5"/>
                    </a:lnTo>
                    <a:lnTo>
                      <a:pt x="3144" y="5"/>
                    </a:lnTo>
                    <a:lnTo>
                      <a:pt x="3144" y="0"/>
                    </a:lnTo>
                    <a:close/>
                    <a:moveTo>
                      <a:pt x="3154" y="0"/>
                    </a:moveTo>
                    <a:lnTo>
                      <a:pt x="3159" y="0"/>
                    </a:lnTo>
                    <a:lnTo>
                      <a:pt x="3159" y="5"/>
                    </a:lnTo>
                    <a:lnTo>
                      <a:pt x="3154" y="5"/>
                    </a:lnTo>
                    <a:lnTo>
                      <a:pt x="3154" y="0"/>
                    </a:lnTo>
                    <a:close/>
                    <a:moveTo>
                      <a:pt x="3164" y="0"/>
                    </a:moveTo>
                    <a:lnTo>
                      <a:pt x="3169" y="0"/>
                    </a:lnTo>
                    <a:lnTo>
                      <a:pt x="3169" y="5"/>
                    </a:lnTo>
                    <a:lnTo>
                      <a:pt x="3164" y="5"/>
                    </a:lnTo>
                    <a:lnTo>
                      <a:pt x="3164" y="0"/>
                    </a:lnTo>
                    <a:close/>
                    <a:moveTo>
                      <a:pt x="3174" y="0"/>
                    </a:moveTo>
                    <a:lnTo>
                      <a:pt x="3179" y="0"/>
                    </a:lnTo>
                    <a:lnTo>
                      <a:pt x="3179" y="5"/>
                    </a:lnTo>
                    <a:lnTo>
                      <a:pt x="3174" y="5"/>
                    </a:lnTo>
                    <a:lnTo>
                      <a:pt x="3174" y="0"/>
                    </a:lnTo>
                    <a:close/>
                    <a:moveTo>
                      <a:pt x="3184" y="0"/>
                    </a:moveTo>
                    <a:lnTo>
                      <a:pt x="3189" y="0"/>
                    </a:lnTo>
                    <a:lnTo>
                      <a:pt x="3189" y="5"/>
                    </a:lnTo>
                    <a:lnTo>
                      <a:pt x="3184" y="5"/>
                    </a:lnTo>
                    <a:lnTo>
                      <a:pt x="3184" y="0"/>
                    </a:lnTo>
                    <a:close/>
                    <a:moveTo>
                      <a:pt x="3194" y="0"/>
                    </a:moveTo>
                    <a:lnTo>
                      <a:pt x="3199" y="0"/>
                    </a:lnTo>
                    <a:lnTo>
                      <a:pt x="3199" y="5"/>
                    </a:lnTo>
                    <a:lnTo>
                      <a:pt x="3194" y="5"/>
                    </a:lnTo>
                    <a:lnTo>
                      <a:pt x="3194" y="0"/>
                    </a:lnTo>
                    <a:close/>
                    <a:moveTo>
                      <a:pt x="3204" y="0"/>
                    </a:moveTo>
                    <a:lnTo>
                      <a:pt x="3209" y="0"/>
                    </a:lnTo>
                    <a:lnTo>
                      <a:pt x="3209" y="5"/>
                    </a:lnTo>
                    <a:lnTo>
                      <a:pt x="3204" y="5"/>
                    </a:lnTo>
                    <a:lnTo>
                      <a:pt x="3204" y="0"/>
                    </a:lnTo>
                    <a:close/>
                    <a:moveTo>
                      <a:pt x="3214" y="0"/>
                    </a:moveTo>
                    <a:lnTo>
                      <a:pt x="3219" y="0"/>
                    </a:lnTo>
                    <a:lnTo>
                      <a:pt x="3219" y="5"/>
                    </a:lnTo>
                    <a:lnTo>
                      <a:pt x="3214" y="5"/>
                    </a:lnTo>
                    <a:lnTo>
                      <a:pt x="3214" y="0"/>
                    </a:lnTo>
                    <a:close/>
                    <a:moveTo>
                      <a:pt x="3224" y="0"/>
                    </a:moveTo>
                    <a:lnTo>
                      <a:pt x="3229" y="0"/>
                    </a:lnTo>
                    <a:lnTo>
                      <a:pt x="3229" y="5"/>
                    </a:lnTo>
                    <a:lnTo>
                      <a:pt x="3224" y="5"/>
                    </a:lnTo>
                    <a:lnTo>
                      <a:pt x="3224" y="0"/>
                    </a:lnTo>
                    <a:close/>
                    <a:moveTo>
                      <a:pt x="3234" y="0"/>
                    </a:moveTo>
                    <a:lnTo>
                      <a:pt x="3239" y="0"/>
                    </a:lnTo>
                    <a:lnTo>
                      <a:pt x="3239" y="5"/>
                    </a:lnTo>
                    <a:lnTo>
                      <a:pt x="3234" y="5"/>
                    </a:lnTo>
                    <a:lnTo>
                      <a:pt x="3234" y="0"/>
                    </a:lnTo>
                    <a:close/>
                    <a:moveTo>
                      <a:pt x="3244" y="0"/>
                    </a:moveTo>
                    <a:lnTo>
                      <a:pt x="3249" y="0"/>
                    </a:lnTo>
                    <a:lnTo>
                      <a:pt x="3249" y="5"/>
                    </a:lnTo>
                    <a:lnTo>
                      <a:pt x="3244" y="5"/>
                    </a:lnTo>
                    <a:lnTo>
                      <a:pt x="3244" y="0"/>
                    </a:lnTo>
                    <a:close/>
                    <a:moveTo>
                      <a:pt x="3254" y="0"/>
                    </a:moveTo>
                    <a:lnTo>
                      <a:pt x="3259" y="0"/>
                    </a:lnTo>
                    <a:lnTo>
                      <a:pt x="3259" y="5"/>
                    </a:lnTo>
                    <a:lnTo>
                      <a:pt x="3254" y="5"/>
                    </a:lnTo>
                    <a:lnTo>
                      <a:pt x="3254" y="0"/>
                    </a:lnTo>
                    <a:close/>
                    <a:moveTo>
                      <a:pt x="3264" y="0"/>
                    </a:moveTo>
                    <a:lnTo>
                      <a:pt x="3269" y="0"/>
                    </a:lnTo>
                    <a:lnTo>
                      <a:pt x="3269" y="5"/>
                    </a:lnTo>
                    <a:lnTo>
                      <a:pt x="3264" y="5"/>
                    </a:lnTo>
                    <a:lnTo>
                      <a:pt x="3264" y="0"/>
                    </a:lnTo>
                    <a:close/>
                    <a:moveTo>
                      <a:pt x="3274" y="0"/>
                    </a:moveTo>
                    <a:lnTo>
                      <a:pt x="3279" y="0"/>
                    </a:lnTo>
                    <a:lnTo>
                      <a:pt x="3279" y="5"/>
                    </a:lnTo>
                    <a:lnTo>
                      <a:pt x="3274" y="5"/>
                    </a:lnTo>
                    <a:lnTo>
                      <a:pt x="3274" y="0"/>
                    </a:lnTo>
                    <a:close/>
                    <a:moveTo>
                      <a:pt x="3284" y="0"/>
                    </a:moveTo>
                    <a:lnTo>
                      <a:pt x="3289" y="0"/>
                    </a:lnTo>
                    <a:lnTo>
                      <a:pt x="3289" y="5"/>
                    </a:lnTo>
                    <a:lnTo>
                      <a:pt x="3284" y="5"/>
                    </a:lnTo>
                    <a:lnTo>
                      <a:pt x="3284" y="0"/>
                    </a:lnTo>
                    <a:close/>
                    <a:moveTo>
                      <a:pt x="3294" y="0"/>
                    </a:moveTo>
                    <a:lnTo>
                      <a:pt x="3299" y="0"/>
                    </a:lnTo>
                    <a:lnTo>
                      <a:pt x="3299" y="5"/>
                    </a:lnTo>
                    <a:lnTo>
                      <a:pt x="3294" y="5"/>
                    </a:lnTo>
                    <a:lnTo>
                      <a:pt x="3294" y="0"/>
                    </a:lnTo>
                    <a:close/>
                    <a:moveTo>
                      <a:pt x="3304" y="0"/>
                    </a:moveTo>
                    <a:lnTo>
                      <a:pt x="3309" y="0"/>
                    </a:lnTo>
                    <a:lnTo>
                      <a:pt x="3309" y="5"/>
                    </a:lnTo>
                    <a:lnTo>
                      <a:pt x="3304" y="5"/>
                    </a:lnTo>
                    <a:lnTo>
                      <a:pt x="3304" y="0"/>
                    </a:lnTo>
                    <a:close/>
                    <a:moveTo>
                      <a:pt x="3314" y="0"/>
                    </a:moveTo>
                    <a:lnTo>
                      <a:pt x="3318" y="0"/>
                    </a:lnTo>
                    <a:lnTo>
                      <a:pt x="3318" y="5"/>
                    </a:lnTo>
                    <a:lnTo>
                      <a:pt x="3314" y="5"/>
                    </a:lnTo>
                    <a:lnTo>
                      <a:pt x="3314" y="0"/>
                    </a:lnTo>
                    <a:close/>
                    <a:moveTo>
                      <a:pt x="3323" y="0"/>
                    </a:moveTo>
                    <a:lnTo>
                      <a:pt x="3328" y="0"/>
                    </a:lnTo>
                    <a:lnTo>
                      <a:pt x="3328" y="5"/>
                    </a:lnTo>
                    <a:lnTo>
                      <a:pt x="3323" y="5"/>
                    </a:lnTo>
                    <a:lnTo>
                      <a:pt x="3323" y="0"/>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12" name="Freeform 16"/>
              <p:cNvSpPr>
                <a:spLocks noEditPoints="1"/>
              </p:cNvSpPr>
              <p:nvPr/>
            </p:nvSpPr>
            <p:spPr bwMode="auto">
              <a:xfrm>
                <a:off x="390" y="2669"/>
                <a:ext cx="3184" cy="5"/>
              </a:xfrm>
              <a:custGeom>
                <a:avLst/>
                <a:gdLst>
                  <a:gd name="T0" fmla="*/ 54 w 3328"/>
                  <a:gd name="T1" fmla="*/ 0 h 5"/>
                  <a:gd name="T2" fmla="*/ 99 w 3328"/>
                  <a:gd name="T3" fmla="*/ 5 h 5"/>
                  <a:gd name="T4" fmla="*/ 159 w 3328"/>
                  <a:gd name="T5" fmla="*/ 0 h 5"/>
                  <a:gd name="T6" fmla="*/ 214 w 3328"/>
                  <a:gd name="T7" fmla="*/ 5 h 5"/>
                  <a:gd name="T8" fmla="*/ 258 w 3328"/>
                  <a:gd name="T9" fmla="*/ 0 h 5"/>
                  <a:gd name="T10" fmla="*/ 323 w 3328"/>
                  <a:gd name="T11" fmla="*/ 0 h 5"/>
                  <a:gd name="T12" fmla="*/ 368 w 3328"/>
                  <a:gd name="T13" fmla="*/ 5 h 5"/>
                  <a:gd name="T14" fmla="*/ 428 w 3328"/>
                  <a:gd name="T15" fmla="*/ 0 h 5"/>
                  <a:gd name="T16" fmla="*/ 482 w 3328"/>
                  <a:gd name="T17" fmla="*/ 5 h 5"/>
                  <a:gd name="T18" fmla="*/ 527 w 3328"/>
                  <a:gd name="T19" fmla="*/ 0 h 5"/>
                  <a:gd name="T20" fmla="*/ 592 w 3328"/>
                  <a:gd name="T21" fmla="*/ 0 h 5"/>
                  <a:gd name="T22" fmla="*/ 637 w 3328"/>
                  <a:gd name="T23" fmla="*/ 5 h 5"/>
                  <a:gd name="T24" fmla="*/ 696 w 3328"/>
                  <a:gd name="T25" fmla="*/ 0 h 5"/>
                  <a:gd name="T26" fmla="*/ 751 w 3328"/>
                  <a:gd name="T27" fmla="*/ 5 h 5"/>
                  <a:gd name="T28" fmla="*/ 796 w 3328"/>
                  <a:gd name="T29" fmla="*/ 0 h 5"/>
                  <a:gd name="T30" fmla="*/ 860 w 3328"/>
                  <a:gd name="T31" fmla="*/ 0 h 5"/>
                  <a:gd name="T32" fmla="*/ 905 w 3328"/>
                  <a:gd name="T33" fmla="*/ 5 h 5"/>
                  <a:gd name="T34" fmla="*/ 965 w 3328"/>
                  <a:gd name="T35" fmla="*/ 0 h 5"/>
                  <a:gd name="T36" fmla="*/ 1020 w 3328"/>
                  <a:gd name="T37" fmla="*/ 5 h 5"/>
                  <a:gd name="T38" fmla="*/ 1064 w 3328"/>
                  <a:gd name="T39" fmla="*/ 0 h 5"/>
                  <a:gd name="T40" fmla="*/ 1129 w 3328"/>
                  <a:gd name="T41" fmla="*/ 0 h 5"/>
                  <a:gd name="T42" fmla="*/ 1174 w 3328"/>
                  <a:gd name="T43" fmla="*/ 5 h 5"/>
                  <a:gd name="T44" fmla="*/ 1234 w 3328"/>
                  <a:gd name="T45" fmla="*/ 0 h 5"/>
                  <a:gd name="T46" fmla="*/ 1288 w 3328"/>
                  <a:gd name="T47" fmla="*/ 5 h 5"/>
                  <a:gd name="T48" fmla="*/ 1333 w 3328"/>
                  <a:gd name="T49" fmla="*/ 0 h 5"/>
                  <a:gd name="T50" fmla="*/ 1398 w 3328"/>
                  <a:gd name="T51" fmla="*/ 0 h 5"/>
                  <a:gd name="T52" fmla="*/ 1443 w 3328"/>
                  <a:gd name="T53" fmla="*/ 5 h 5"/>
                  <a:gd name="T54" fmla="*/ 1502 w 3328"/>
                  <a:gd name="T55" fmla="*/ 0 h 5"/>
                  <a:gd name="T56" fmla="*/ 1557 w 3328"/>
                  <a:gd name="T57" fmla="*/ 5 h 5"/>
                  <a:gd name="T58" fmla="*/ 1602 w 3328"/>
                  <a:gd name="T59" fmla="*/ 0 h 5"/>
                  <a:gd name="T60" fmla="*/ 1667 w 3328"/>
                  <a:gd name="T61" fmla="*/ 0 h 5"/>
                  <a:gd name="T62" fmla="*/ 1711 w 3328"/>
                  <a:gd name="T63" fmla="*/ 5 h 5"/>
                  <a:gd name="T64" fmla="*/ 1771 w 3328"/>
                  <a:gd name="T65" fmla="*/ 0 h 5"/>
                  <a:gd name="T66" fmla="*/ 1826 w 3328"/>
                  <a:gd name="T67" fmla="*/ 5 h 5"/>
                  <a:gd name="T68" fmla="*/ 1871 w 3328"/>
                  <a:gd name="T69" fmla="*/ 0 h 5"/>
                  <a:gd name="T70" fmla="*/ 1935 w 3328"/>
                  <a:gd name="T71" fmla="*/ 0 h 5"/>
                  <a:gd name="T72" fmla="*/ 1980 w 3328"/>
                  <a:gd name="T73" fmla="*/ 5 h 5"/>
                  <a:gd name="T74" fmla="*/ 2040 w 3328"/>
                  <a:gd name="T75" fmla="*/ 0 h 5"/>
                  <a:gd name="T76" fmla="*/ 2094 w 3328"/>
                  <a:gd name="T77" fmla="*/ 5 h 5"/>
                  <a:gd name="T78" fmla="*/ 2139 w 3328"/>
                  <a:gd name="T79" fmla="*/ 0 h 5"/>
                  <a:gd name="T80" fmla="*/ 2204 w 3328"/>
                  <a:gd name="T81" fmla="*/ 0 h 5"/>
                  <a:gd name="T82" fmla="*/ 2249 w 3328"/>
                  <a:gd name="T83" fmla="*/ 5 h 5"/>
                  <a:gd name="T84" fmla="*/ 2308 w 3328"/>
                  <a:gd name="T85" fmla="*/ 0 h 5"/>
                  <a:gd name="T86" fmla="*/ 2363 w 3328"/>
                  <a:gd name="T87" fmla="*/ 5 h 5"/>
                  <a:gd name="T88" fmla="*/ 2408 w 3328"/>
                  <a:gd name="T89" fmla="*/ 0 h 5"/>
                  <a:gd name="T90" fmla="*/ 2473 w 3328"/>
                  <a:gd name="T91" fmla="*/ 0 h 5"/>
                  <a:gd name="T92" fmla="*/ 2517 w 3328"/>
                  <a:gd name="T93" fmla="*/ 5 h 5"/>
                  <a:gd name="T94" fmla="*/ 2577 w 3328"/>
                  <a:gd name="T95" fmla="*/ 0 h 5"/>
                  <a:gd name="T96" fmla="*/ 2632 w 3328"/>
                  <a:gd name="T97" fmla="*/ 5 h 5"/>
                  <a:gd name="T98" fmla="*/ 2677 w 3328"/>
                  <a:gd name="T99" fmla="*/ 0 h 5"/>
                  <a:gd name="T100" fmla="*/ 2741 w 3328"/>
                  <a:gd name="T101" fmla="*/ 0 h 5"/>
                  <a:gd name="T102" fmla="*/ 2786 w 3328"/>
                  <a:gd name="T103" fmla="*/ 5 h 5"/>
                  <a:gd name="T104" fmla="*/ 2846 w 3328"/>
                  <a:gd name="T105" fmla="*/ 0 h 5"/>
                  <a:gd name="T106" fmla="*/ 2901 w 3328"/>
                  <a:gd name="T107" fmla="*/ 5 h 5"/>
                  <a:gd name="T108" fmla="*/ 2945 w 3328"/>
                  <a:gd name="T109" fmla="*/ 0 h 5"/>
                  <a:gd name="T110" fmla="*/ 3010 w 3328"/>
                  <a:gd name="T111" fmla="*/ 0 h 5"/>
                  <a:gd name="T112" fmla="*/ 3055 w 3328"/>
                  <a:gd name="T113" fmla="*/ 5 h 5"/>
                  <a:gd name="T114" fmla="*/ 3114 w 3328"/>
                  <a:gd name="T115" fmla="*/ 0 h 5"/>
                  <a:gd name="T116" fmla="*/ 3169 w 3328"/>
                  <a:gd name="T117" fmla="*/ 5 h 5"/>
                  <a:gd name="T118" fmla="*/ 3214 w 3328"/>
                  <a:gd name="T119" fmla="*/ 0 h 5"/>
                  <a:gd name="T120" fmla="*/ 3279 w 3328"/>
                  <a:gd name="T121" fmla="*/ 0 h 5"/>
                  <a:gd name="T122" fmla="*/ 3323 w 3328"/>
                  <a:gd name="T1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8" h="5">
                    <a:moveTo>
                      <a:pt x="0" y="0"/>
                    </a:moveTo>
                    <a:lnTo>
                      <a:pt x="5" y="0"/>
                    </a:lnTo>
                    <a:lnTo>
                      <a:pt x="5" y="5"/>
                    </a:lnTo>
                    <a:lnTo>
                      <a:pt x="0" y="5"/>
                    </a:lnTo>
                    <a:lnTo>
                      <a:pt x="0" y="0"/>
                    </a:lnTo>
                    <a:close/>
                    <a:moveTo>
                      <a:pt x="10" y="0"/>
                    </a:moveTo>
                    <a:lnTo>
                      <a:pt x="15" y="0"/>
                    </a:lnTo>
                    <a:lnTo>
                      <a:pt x="15" y="5"/>
                    </a:lnTo>
                    <a:lnTo>
                      <a:pt x="10" y="5"/>
                    </a:lnTo>
                    <a:lnTo>
                      <a:pt x="10" y="0"/>
                    </a:lnTo>
                    <a:close/>
                    <a:moveTo>
                      <a:pt x="19" y="0"/>
                    </a:moveTo>
                    <a:lnTo>
                      <a:pt x="24" y="0"/>
                    </a:lnTo>
                    <a:lnTo>
                      <a:pt x="24" y="5"/>
                    </a:lnTo>
                    <a:lnTo>
                      <a:pt x="19" y="5"/>
                    </a:lnTo>
                    <a:lnTo>
                      <a:pt x="19" y="0"/>
                    </a:lnTo>
                    <a:close/>
                    <a:moveTo>
                      <a:pt x="29" y="0"/>
                    </a:moveTo>
                    <a:lnTo>
                      <a:pt x="34" y="0"/>
                    </a:lnTo>
                    <a:lnTo>
                      <a:pt x="34" y="5"/>
                    </a:lnTo>
                    <a:lnTo>
                      <a:pt x="29" y="5"/>
                    </a:lnTo>
                    <a:lnTo>
                      <a:pt x="29" y="0"/>
                    </a:lnTo>
                    <a:close/>
                    <a:moveTo>
                      <a:pt x="39" y="0"/>
                    </a:moveTo>
                    <a:lnTo>
                      <a:pt x="44" y="0"/>
                    </a:lnTo>
                    <a:lnTo>
                      <a:pt x="44" y="5"/>
                    </a:lnTo>
                    <a:lnTo>
                      <a:pt x="39" y="5"/>
                    </a:lnTo>
                    <a:lnTo>
                      <a:pt x="39" y="0"/>
                    </a:lnTo>
                    <a:close/>
                    <a:moveTo>
                      <a:pt x="49" y="0"/>
                    </a:moveTo>
                    <a:lnTo>
                      <a:pt x="54" y="0"/>
                    </a:lnTo>
                    <a:lnTo>
                      <a:pt x="54" y="5"/>
                    </a:lnTo>
                    <a:lnTo>
                      <a:pt x="49" y="5"/>
                    </a:lnTo>
                    <a:lnTo>
                      <a:pt x="49" y="0"/>
                    </a:lnTo>
                    <a:close/>
                    <a:moveTo>
                      <a:pt x="59" y="0"/>
                    </a:moveTo>
                    <a:lnTo>
                      <a:pt x="64" y="0"/>
                    </a:lnTo>
                    <a:lnTo>
                      <a:pt x="64" y="5"/>
                    </a:lnTo>
                    <a:lnTo>
                      <a:pt x="59" y="5"/>
                    </a:lnTo>
                    <a:lnTo>
                      <a:pt x="59" y="0"/>
                    </a:lnTo>
                    <a:close/>
                    <a:moveTo>
                      <a:pt x="69" y="0"/>
                    </a:moveTo>
                    <a:lnTo>
                      <a:pt x="74" y="0"/>
                    </a:lnTo>
                    <a:lnTo>
                      <a:pt x="74" y="5"/>
                    </a:lnTo>
                    <a:lnTo>
                      <a:pt x="69" y="5"/>
                    </a:lnTo>
                    <a:lnTo>
                      <a:pt x="69" y="0"/>
                    </a:lnTo>
                    <a:close/>
                    <a:moveTo>
                      <a:pt x="79" y="0"/>
                    </a:moveTo>
                    <a:lnTo>
                      <a:pt x="84" y="0"/>
                    </a:lnTo>
                    <a:lnTo>
                      <a:pt x="84" y="5"/>
                    </a:lnTo>
                    <a:lnTo>
                      <a:pt x="79" y="5"/>
                    </a:lnTo>
                    <a:lnTo>
                      <a:pt x="79" y="0"/>
                    </a:lnTo>
                    <a:close/>
                    <a:moveTo>
                      <a:pt x="89" y="0"/>
                    </a:moveTo>
                    <a:lnTo>
                      <a:pt x="94" y="0"/>
                    </a:lnTo>
                    <a:lnTo>
                      <a:pt x="94" y="5"/>
                    </a:lnTo>
                    <a:lnTo>
                      <a:pt x="89" y="5"/>
                    </a:lnTo>
                    <a:lnTo>
                      <a:pt x="89" y="0"/>
                    </a:lnTo>
                    <a:close/>
                    <a:moveTo>
                      <a:pt x="99" y="0"/>
                    </a:moveTo>
                    <a:lnTo>
                      <a:pt x="104" y="0"/>
                    </a:lnTo>
                    <a:lnTo>
                      <a:pt x="104" y="5"/>
                    </a:lnTo>
                    <a:lnTo>
                      <a:pt x="99" y="5"/>
                    </a:lnTo>
                    <a:lnTo>
                      <a:pt x="99" y="0"/>
                    </a:lnTo>
                    <a:close/>
                    <a:moveTo>
                      <a:pt x="109" y="0"/>
                    </a:moveTo>
                    <a:lnTo>
                      <a:pt x="114" y="0"/>
                    </a:lnTo>
                    <a:lnTo>
                      <a:pt x="114" y="5"/>
                    </a:lnTo>
                    <a:lnTo>
                      <a:pt x="109" y="5"/>
                    </a:lnTo>
                    <a:lnTo>
                      <a:pt x="109" y="0"/>
                    </a:lnTo>
                    <a:close/>
                    <a:moveTo>
                      <a:pt x="119" y="0"/>
                    </a:moveTo>
                    <a:lnTo>
                      <a:pt x="124" y="0"/>
                    </a:lnTo>
                    <a:lnTo>
                      <a:pt x="124" y="5"/>
                    </a:lnTo>
                    <a:lnTo>
                      <a:pt x="119" y="5"/>
                    </a:lnTo>
                    <a:lnTo>
                      <a:pt x="119" y="0"/>
                    </a:lnTo>
                    <a:close/>
                    <a:moveTo>
                      <a:pt x="129" y="0"/>
                    </a:moveTo>
                    <a:lnTo>
                      <a:pt x="134" y="0"/>
                    </a:lnTo>
                    <a:lnTo>
                      <a:pt x="134" y="5"/>
                    </a:lnTo>
                    <a:lnTo>
                      <a:pt x="129" y="5"/>
                    </a:lnTo>
                    <a:lnTo>
                      <a:pt x="129" y="0"/>
                    </a:lnTo>
                    <a:close/>
                    <a:moveTo>
                      <a:pt x="139" y="0"/>
                    </a:moveTo>
                    <a:lnTo>
                      <a:pt x="144" y="0"/>
                    </a:lnTo>
                    <a:lnTo>
                      <a:pt x="144" y="5"/>
                    </a:lnTo>
                    <a:lnTo>
                      <a:pt x="139" y="5"/>
                    </a:lnTo>
                    <a:lnTo>
                      <a:pt x="139" y="0"/>
                    </a:lnTo>
                    <a:close/>
                    <a:moveTo>
                      <a:pt x="149" y="0"/>
                    </a:moveTo>
                    <a:lnTo>
                      <a:pt x="154" y="0"/>
                    </a:lnTo>
                    <a:lnTo>
                      <a:pt x="154" y="5"/>
                    </a:lnTo>
                    <a:lnTo>
                      <a:pt x="149" y="5"/>
                    </a:lnTo>
                    <a:lnTo>
                      <a:pt x="149" y="0"/>
                    </a:lnTo>
                    <a:close/>
                    <a:moveTo>
                      <a:pt x="159" y="0"/>
                    </a:moveTo>
                    <a:lnTo>
                      <a:pt x="164" y="0"/>
                    </a:lnTo>
                    <a:lnTo>
                      <a:pt x="164" y="5"/>
                    </a:lnTo>
                    <a:lnTo>
                      <a:pt x="159" y="5"/>
                    </a:lnTo>
                    <a:lnTo>
                      <a:pt x="159" y="0"/>
                    </a:lnTo>
                    <a:close/>
                    <a:moveTo>
                      <a:pt x="169" y="0"/>
                    </a:moveTo>
                    <a:lnTo>
                      <a:pt x="174" y="0"/>
                    </a:lnTo>
                    <a:lnTo>
                      <a:pt x="174" y="5"/>
                    </a:lnTo>
                    <a:lnTo>
                      <a:pt x="169" y="5"/>
                    </a:lnTo>
                    <a:lnTo>
                      <a:pt x="169" y="0"/>
                    </a:lnTo>
                    <a:close/>
                    <a:moveTo>
                      <a:pt x="179" y="0"/>
                    </a:moveTo>
                    <a:lnTo>
                      <a:pt x="184" y="0"/>
                    </a:lnTo>
                    <a:lnTo>
                      <a:pt x="184" y="5"/>
                    </a:lnTo>
                    <a:lnTo>
                      <a:pt x="179" y="5"/>
                    </a:lnTo>
                    <a:lnTo>
                      <a:pt x="179" y="0"/>
                    </a:lnTo>
                    <a:close/>
                    <a:moveTo>
                      <a:pt x="189" y="0"/>
                    </a:moveTo>
                    <a:lnTo>
                      <a:pt x="194" y="0"/>
                    </a:lnTo>
                    <a:lnTo>
                      <a:pt x="194" y="5"/>
                    </a:lnTo>
                    <a:lnTo>
                      <a:pt x="189" y="5"/>
                    </a:lnTo>
                    <a:lnTo>
                      <a:pt x="189" y="0"/>
                    </a:lnTo>
                    <a:close/>
                    <a:moveTo>
                      <a:pt x="199" y="0"/>
                    </a:moveTo>
                    <a:lnTo>
                      <a:pt x="204" y="0"/>
                    </a:lnTo>
                    <a:lnTo>
                      <a:pt x="204" y="5"/>
                    </a:lnTo>
                    <a:lnTo>
                      <a:pt x="199" y="5"/>
                    </a:lnTo>
                    <a:lnTo>
                      <a:pt x="199" y="0"/>
                    </a:lnTo>
                    <a:close/>
                    <a:moveTo>
                      <a:pt x="209" y="0"/>
                    </a:moveTo>
                    <a:lnTo>
                      <a:pt x="214" y="0"/>
                    </a:lnTo>
                    <a:lnTo>
                      <a:pt x="214" y="5"/>
                    </a:lnTo>
                    <a:lnTo>
                      <a:pt x="209" y="5"/>
                    </a:lnTo>
                    <a:lnTo>
                      <a:pt x="209" y="0"/>
                    </a:lnTo>
                    <a:close/>
                    <a:moveTo>
                      <a:pt x="219" y="0"/>
                    </a:moveTo>
                    <a:lnTo>
                      <a:pt x="224" y="0"/>
                    </a:lnTo>
                    <a:lnTo>
                      <a:pt x="224" y="5"/>
                    </a:lnTo>
                    <a:lnTo>
                      <a:pt x="219" y="5"/>
                    </a:lnTo>
                    <a:lnTo>
                      <a:pt x="219" y="0"/>
                    </a:lnTo>
                    <a:close/>
                    <a:moveTo>
                      <a:pt x="228" y="0"/>
                    </a:moveTo>
                    <a:lnTo>
                      <a:pt x="233" y="0"/>
                    </a:lnTo>
                    <a:lnTo>
                      <a:pt x="233" y="5"/>
                    </a:lnTo>
                    <a:lnTo>
                      <a:pt x="228" y="5"/>
                    </a:lnTo>
                    <a:lnTo>
                      <a:pt x="228" y="0"/>
                    </a:lnTo>
                    <a:close/>
                    <a:moveTo>
                      <a:pt x="238" y="0"/>
                    </a:moveTo>
                    <a:lnTo>
                      <a:pt x="243" y="0"/>
                    </a:lnTo>
                    <a:lnTo>
                      <a:pt x="243" y="5"/>
                    </a:lnTo>
                    <a:lnTo>
                      <a:pt x="238" y="5"/>
                    </a:lnTo>
                    <a:lnTo>
                      <a:pt x="238" y="0"/>
                    </a:lnTo>
                    <a:close/>
                    <a:moveTo>
                      <a:pt x="248" y="0"/>
                    </a:moveTo>
                    <a:lnTo>
                      <a:pt x="253" y="0"/>
                    </a:lnTo>
                    <a:lnTo>
                      <a:pt x="253" y="5"/>
                    </a:lnTo>
                    <a:lnTo>
                      <a:pt x="248" y="5"/>
                    </a:lnTo>
                    <a:lnTo>
                      <a:pt x="248" y="0"/>
                    </a:lnTo>
                    <a:close/>
                    <a:moveTo>
                      <a:pt x="258" y="0"/>
                    </a:moveTo>
                    <a:lnTo>
                      <a:pt x="263" y="0"/>
                    </a:lnTo>
                    <a:lnTo>
                      <a:pt x="263" y="5"/>
                    </a:lnTo>
                    <a:lnTo>
                      <a:pt x="258" y="5"/>
                    </a:lnTo>
                    <a:lnTo>
                      <a:pt x="258" y="0"/>
                    </a:lnTo>
                    <a:close/>
                    <a:moveTo>
                      <a:pt x="268" y="0"/>
                    </a:moveTo>
                    <a:lnTo>
                      <a:pt x="273" y="0"/>
                    </a:lnTo>
                    <a:lnTo>
                      <a:pt x="273" y="5"/>
                    </a:lnTo>
                    <a:lnTo>
                      <a:pt x="268" y="5"/>
                    </a:lnTo>
                    <a:lnTo>
                      <a:pt x="268" y="0"/>
                    </a:lnTo>
                    <a:close/>
                    <a:moveTo>
                      <a:pt x="278" y="0"/>
                    </a:moveTo>
                    <a:lnTo>
                      <a:pt x="283" y="0"/>
                    </a:lnTo>
                    <a:lnTo>
                      <a:pt x="283" y="5"/>
                    </a:lnTo>
                    <a:lnTo>
                      <a:pt x="278" y="5"/>
                    </a:lnTo>
                    <a:lnTo>
                      <a:pt x="278" y="0"/>
                    </a:lnTo>
                    <a:close/>
                    <a:moveTo>
                      <a:pt x="288" y="0"/>
                    </a:moveTo>
                    <a:lnTo>
                      <a:pt x="293" y="0"/>
                    </a:lnTo>
                    <a:lnTo>
                      <a:pt x="293" y="5"/>
                    </a:lnTo>
                    <a:lnTo>
                      <a:pt x="288" y="5"/>
                    </a:lnTo>
                    <a:lnTo>
                      <a:pt x="288" y="0"/>
                    </a:lnTo>
                    <a:close/>
                    <a:moveTo>
                      <a:pt x="298" y="0"/>
                    </a:moveTo>
                    <a:lnTo>
                      <a:pt x="303" y="0"/>
                    </a:lnTo>
                    <a:lnTo>
                      <a:pt x="303" y="5"/>
                    </a:lnTo>
                    <a:lnTo>
                      <a:pt x="298" y="5"/>
                    </a:lnTo>
                    <a:lnTo>
                      <a:pt x="298" y="0"/>
                    </a:lnTo>
                    <a:close/>
                    <a:moveTo>
                      <a:pt x="308" y="0"/>
                    </a:moveTo>
                    <a:lnTo>
                      <a:pt x="313" y="0"/>
                    </a:lnTo>
                    <a:lnTo>
                      <a:pt x="313" y="5"/>
                    </a:lnTo>
                    <a:lnTo>
                      <a:pt x="308" y="5"/>
                    </a:lnTo>
                    <a:lnTo>
                      <a:pt x="308" y="0"/>
                    </a:lnTo>
                    <a:close/>
                    <a:moveTo>
                      <a:pt x="318" y="0"/>
                    </a:moveTo>
                    <a:lnTo>
                      <a:pt x="323" y="0"/>
                    </a:lnTo>
                    <a:lnTo>
                      <a:pt x="323" y="5"/>
                    </a:lnTo>
                    <a:lnTo>
                      <a:pt x="318" y="5"/>
                    </a:lnTo>
                    <a:lnTo>
                      <a:pt x="318" y="0"/>
                    </a:lnTo>
                    <a:close/>
                    <a:moveTo>
                      <a:pt x="328" y="0"/>
                    </a:moveTo>
                    <a:lnTo>
                      <a:pt x="333" y="0"/>
                    </a:lnTo>
                    <a:lnTo>
                      <a:pt x="333" y="5"/>
                    </a:lnTo>
                    <a:lnTo>
                      <a:pt x="328" y="5"/>
                    </a:lnTo>
                    <a:lnTo>
                      <a:pt x="328" y="0"/>
                    </a:lnTo>
                    <a:close/>
                    <a:moveTo>
                      <a:pt x="338" y="0"/>
                    </a:moveTo>
                    <a:lnTo>
                      <a:pt x="343" y="0"/>
                    </a:lnTo>
                    <a:lnTo>
                      <a:pt x="343" y="5"/>
                    </a:lnTo>
                    <a:lnTo>
                      <a:pt x="338" y="5"/>
                    </a:lnTo>
                    <a:lnTo>
                      <a:pt x="338" y="0"/>
                    </a:lnTo>
                    <a:close/>
                    <a:moveTo>
                      <a:pt x="348" y="0"/>
                    </a:moveTo>
                    <a:lnTo>
                      <a:pt x="353" y="0"/>
                    </a:lnTo>
                    <a:lnTo>
                      <a:pt x="353" y="5"/>
                    </a:lnTo>
                    <a:lnTo>
                      <a:pt x="348" y="5"/>
                    </a:lnTo>
                    <a:lnTo>
                      <a:pt x="348" y="0"/>
                    </a:lnTo>
                    <a:close/>
                    <a:moveTo>
                      <a:pt x="358" y="0"/>
                    </a:moveTo>
                    <a:lnTo>
                      <a:pt x="363" y="0"/>
                    </a:lnTo>
                    <a:lnTo>
                      <a:pt x="363" y="5"/>
                    </a:lnTo>
                    <a:lnTo>
                      <a:pt x="358" y="5"/>
                    </a:lnTo>
                    <a:lnTo>
                      <a:pt x="358" y="0"/>
                    </a:lnTo>
                    <a:close/>
                    <a:moveTo>
                      <a:pt x="368" y="0"/>
                    </a:moveTo>
                    <a:lnTo>
                      <a:pt x="373" y="0"/>
                    </a:lnTo>
                    <a:lnTo>
                      <a:pt x="373" y="5"/>
                    </a:lnTo>
                    <a:lnTo>
                      <a:pt x="368" y="5"/>
                    </a:lnTo>
                    <a:lnTo>
                      <a:pt x="368" y="0"/>
                    </a:lnTo>
                    <a:close/>
                    <a:moveTo>
                      <a:pt x="378" y="0"/>
                    </a:moveTo>
                    <a:lnTo>
                      <a:pt x="383" y="0"/>
                    </a:lnTo>
                    <a:lnTo>
                      <a:pt x="383" y="5"/>
                    </a:lnTo>
                    <a:lnTo>
                      <a:pt x="378" y="5"/>
                    </a:lnTo>
                    <a:lnTo>
                      <a:pt x="378" y="0"/>
                    </a:lnTo>
                    <a:close/>
                    <a:moveTo>
                      <a:pt x="388" y="0"/>
                    </a:moveTo>
                    <a:lnTo>
                      <a:pt x="393" y="0"/>
                    </a:lnTo>
                    <a:lnTo>
                      <a:pt x="393" y="5"/>
                    </a:lnTo>
                    <a:lnTo>
                      <a:pt x="388" y="5"/>
                    </a:lnTo>
                    <a:lnTo>
                      <a:pt x="388" y="0"/>
                    </a:lnTo>
                    <a:close/>
                    <a:moveTo>
                      <a:pt x="398" y="0"/>
                    </a:moveTo>
                    <a:lnTo>
                      <a:pt x="403" y="0"/>
                    </a:lnTo>
                    <a:lnTo>
                      <a:pt x="403" y="5"/>
                    </a:lnTo>
                    <a:lnTo>
                      <a:pt x="398" y="5"/>
                    </a:lnTo>
                    <a:lnTo>
                      <a:pt x="398" y="0"/>
                    </a:lnTo>
                    <a:close/>
                    <a:moveTo>
                      <a:pt x="408" y="0"/>
                    </a:moveTo>
                    <a:lnTo>
                      <a:pt x="413" y="0"/>
                    </a:lnTo>
                    <a:lnTo>
                      <a:pt x="413" y="5"/>
                    </a:lnTo>
                    <a:lnTo>
                      <a:pt x="408" y="5"/>
                    </a:lnTo>
                    <a:lnTo>
                      <a:pt x="408" y="0"/>
                    </a:lnTo>
                    <a:close/>
                    <a:moveTo>
                      <a:pt x="418" y="0"/>
                    </a:moveTo>
                    <a:lnTo>
                      <a:pt x="423" y="0"/>
                    </a:lnTo>
                    <a:lnTo>
                      <a:pt x="423" y="5"/>
                    </a:lnTo>
                    <a:lnTo>
                      <a:pt x="418" y="5"/>
                    </a:lnTo>
                    <a:lnTo>
                      <a:pt x="418" y="0"/>
                    </a:lnTo>
                    <a:close/>
                    <a:moveTo>
                      <a:pt x="428" y="0"/>
                    </a:moveTo>
                    <a:lnTo>
                      <a:pt x="432" y="0"/>
                    </a:lnTo>
                    <a:lnTo>
                      <a:pt x="432" y="5"/>
                    </a:lnTo>
                    <a:lnTo>
                      <a:pt x="428" y="5"/>
                    </a:lnTo>
                    <a:lnTo>
                      <a:pt x="428" y="0"/>
                    </a:lnTo>
                    <a:close/>
                    <a:moveTo>
                      <a:pt x="437" y="0"/>
                    </a:moveTo>
                    <a:lnTo>
                      <a:pt x="442" y="0"/>
                    </a:lnTo>
                    <a:lnTo>
                      <a:pt x="442" y="5"/>
                    </a:lnTo>
                    <a:lnTo>
                      <a:pt x="437" y="5"/>
                    </a:lnTo>
                    <a:lnTo>
                      <a:pt x="437" y="0"/>
                    </a:lnTo>
                    <a:close/>
                    <a:moveTo>
                      <a:pt x="447" y="0"/>
                    </a:moveTo>
                    <a:lnTo>
                      <a:pt x="452" y="0"/>
                    </a:lnTo>
                    <a:lnTo>
                      <a:pt x="452" y="5"/>
                    </a:lnTo>
                    <a:lnTo>
                      <a:pt x="447" y="5"/>
                    </a:lnTo>
                    <a:lnTo>
                      <a:pt x="447" y="0"/>
                    </a:lnTo>
                    <a:close/>
                    <a:moveTo>
                      <a:pt x="457" y="0"/>
                    </a:moveTo>
                    <a:lnTo>
                      <a:pt x="462" y="0"/>
                    </a:lnTo>
                    <a:lnTo>
                      <a:pt x="462" y="5"/>
                    </a:lnTo>
                    <a:lnTo>
                      <a:pt x="457" y="5"/>
                    </a:lnTo>
                    <a:lnTo>
                      <a:pt x="457" y="0"/>
                    </a:lnTo>
                    <a:close/>
                    <a:moveTo>
                      <a:pt x="467" y="0"/>
                    </a:moveTo>
                    <a:lnTo>
                      <a:pt x="472" y="0"/>
                    </a:lnTo>
                    <a:lnTo>
                      <a:pt x="472" y="5"/>
                    </a:lnTo>
                    <a:lnTo>
                      <a:pt x="467" y="5"/>
                    </a:lnTo>
                    <a:lnTo>
                      <a:pt x="467" y="0"/>
                    </a:lnTo>
                    <a:close/>
                    <a:moveTo>
                      <a:pt x="477" y="0"/>
                    </a:moveTo>
                    <a:lnTo>
                      <a:pt x="482" y="0"/>
                    </a:lnTo>
                    <a:lnTo>
                      <a:pt x="482" y="5"/>
                    </a:lnTo>
                    <a:lnTo>
                      <a:pt x="477" y="5"/>
                    </a:lnTo>
                    <a:lnTo>
                      <a:pt x="477" y="0"/>
                    </a:lnTo>
                    <a:close/>
                    <a:moveTo>
                      <a:pt x="487" y="0"/>
                    </a:moveTo>
                    <a:lnTo>
                      <a:pt x="492" y="0"/>
                    </a:lnTo>
                    <a:lnTo>
                      <a:pt x="492" y="5"/>
                    </a:lnTo>
                    <a:lnTo>
                      <a:pt x="487" y="5"/>
                    </a:lnTo>
                    <a:lnTo>
                      <a:pt x="487" y="0"/>
                    </a:lnTo>
                    <a:close/>
                    <a:moveTo>
                      <a:pt x="497" y="0"/>
                    </a:moveTo>
                    <a:lnTo>
                      <a:pt x="502" y="0"/>
                    </a:lnTo>
                    <a:lnTo>
                      <a:pt x="502" y="5"/>
                    </a:lnTo>
                    <a:lnTo>
                      <a:pt x="497" y="5"/>
                    </a:lnTo>
                    <a:lnTo>
                      <a:pt x="497" y="0"/>
                    </a:lnTo>
                    <a:close/>
                    <a:moveTo>
                      <a:pt x="507" y="0"/>
                    </a:moveTo>
                    <a:lnTo>
                      <a:pt x="512" y="0"/>
                    </a:lnTo>
                    <a:lnTo>
                      <a:pt x="512" y="5"/>
                    </a:lnTo>
                    <a:lnTo>
                      <a:pt x="507" y="5"/>
                    </a:lnTo>
                    <a:lnTo>
                      <a:pt x="507" y="0"/>
                    </a:lnTo>
                    <a:close/>
                    <a:moveTo>
                      <a:pt x="517" y="0"/>
                    </a:moveTo>
                    <a:lnTo>
                      <a:pt x="522" y="0"/>
                    </a:lnTo>
                    <a:lnTo>
                      <a:pt x="522" y="5"/>
                    </a:lnTo>
                    <a:lnTo>
                      <a:pt x="517" y="5"/>
                    </a:lnTo>
                    <a:lnTo>
                      <a:pt x="517" y="0"/>
                    </a:lnTo>
                    <a:close/>
                    <a:moveTo>
                      <a:pt x="527" y="0"/>
                    </a:moveTo>
                    <a:lnTo>
                      <a:pt x="532" y="0"/>
                    </a:lnTo>
                    <a:lnTo>
                      <a:pt x="532" y="5"/>
                    </a:lnTo>
                    <a:lnTo>
                      <a:pt x="527" y="5"/>
                    </a:lnTo>
                    <a:lnTo>
                      <a:pt x="527" y="0"/>
                    </a:lnTo>
                    <a:close/>
                    <a:moveTo>
                      <a:pt x="537" y="0"/>
                    </a:moveTo>
                    <a:lnTo>
                      <a:pt x="542" y="0"/>
                    </a:lnTo>
                    <a:lnTo>
                      <a:pt x="542" y="5"/>
                    </a:lnTo>
                    <a:lnTo>
                      <a:pt x="537" y="5"/>
                    </a:lnTo>
                    <a:lnTo>
                      <a:pt x="537" y="0"/>
                    </a:lnTo>
                    <a:close/>
                    <a:moveTo>
                      <a:pt x="547" y="0"/>
                    </a:moveTo>
                    <a:lnTo>
                      <a:pt x="552" y="0"/>
                    </a:lnTo>
                    <a:lnTo>
                      <a:pt x="552" y="5"/>
                    </a:lnTo>
                    <a:lnTo>
                      <a:pt x="547" y="5"/>
                    </a:lnTo>
                    <a:lnTo>
                      <a:pt x="547" y="0"/>
                    </a:lnTo>
                    <a:close/>
                    <a:moveTo>
                      <a:pt x="557" y="0"/>
                    </a:moveTo>
                    <a:lnTo>
                      <a:pt x="562" y="0"/>
                    </a:lnTo>
                    <a:lnTo>
                      <a:pt x="562" y="5"/>
                    </a:lnTo>
                    <a:lnTo>
                      <a:pt x="557" y="5"/>
                    </a:lnTo>
                    <a:lnTo>
                      <a:pt x="557" y="0"/>
                    </a:lnTo>
                    <a:close/>
                    <a:moveTo>
                      <a:pt x="567" y="0"/>
                    </a:moveTo>
                    <a:lnTo>
                      <a:pt x="572" y="0"/>
                    </a:lnTo>
                    <a:lnTo>
                      <a:pt x="572" y="5"/>
                    </a:lnTo>
                    <a:lnTo>
                      <a:pt x="567" y="5"/>
                    </a:lnTo>
                    <a:lnTo>
                      <a:pt x="567" y="0"/>
                    </a:lnTo>
                    <a:close/>
                    <a:moveTo>
                      <a:pt x="577" y="0"/>
                    </a:moveTo>
                    <a:lnTo>
                      <a:pt x="582" y="0"/>
                    </a:lnTo>
                    <a:lnTo>
                      <a:pt x="582" y="5"/>
                    </a:lnTo>
                    <a:lnTo>
                      <a:pt x="577" y="5"/>
                    </a:lnTo>
                    <a:lnTo>
                      <a:pt x="577" y="0"/>
                    </a:lnTo>
                    <a:close/>
                    <a:moveTo>
                      <a:pt x="587" y="0"/>
                    </a:moveTo>
                    <a:lnTo>
                      <a:pt x="592" y="0"/>
                    </a:lnTo>
                    <a:lnTo>
                      <a:pt x="592" y="5"/>
                    </a:lnTo>
                    <a:lnTo>
                      <a:pt x="587" y="5"/>
                    </a:lnTo>
                    <a:lnTo>
                      <a:pt x="587" y="0"/>
                    </a:lnTo>
                    <a:close/>
                    <a:moveTo>
                      <a:pt x="597" y="0"/>
                    </a:moveTo>
                    <a:lnTo>
                      <a:pt x="602" y="0"/>
                    </a:lnTo>
                    <a:lnTo>
                      <a:pt x="602" y="5"/>
                    </a:lnTo>
                    <a:lnTo>
                      <a:pt x="597" y="5"/>
                    </a:lnTo>
                    <a:lnTo>
                      <a:pt x="597" y="0"/>
                    </a:lnTo>
                    <a:close/>
                    <a:moveTo>
                      <a:pt x="607" y="0"/>
                    </a:moveTo>
                    <a:lnTo>
                      <a:pt x="612" y="0"/>
                    </a:lnTo>
                    <a:lnTo>
                      <a:pt x="612" y="5"/>
                    </a:lnTo>
                    <a:lnTo>
                      <a:pt x="607" y="5"/>
                    </a:lnTo>
                    <a:lnTo>
                      <a:pt x="607" y="0"/>
                    </a:lnTo>
                    <a:close/>
                    <a:moveTo>
                      <a:pt x="617" y="0"/>
                    </a:moveTo>
                    <a:lnTo>
                      <a:pt x="622" y="0"/>
                    </a:lnTo>
                    <a:lnTo>
                      <a:pt x="622" y="5"/>
                    </a:lnTo>
                    <a:lnTo>
                      <a:pt x="617" y="5"/>
                    </a:lnTo>
                    <a:lnTo>
                      <a:pt x="617" y="0"/>
                    </a:lnTo>
                    <a:close/>
                    <a:moveTo>
                      <a:pt x="627" y="0"/>
                    </a:moveTo>
                    <a:lnTo>
                      <a:pt x="632" y="0"/>
                    </a:lnTo>
                    <a:lnTo>
                      <a:pt x="632" y="5"/>
                    </a:lnTo>
                    <a:lnTo>
                      <a:pt x="627" y="5"/>
                    </a:lnTo>
                    <a:lnTo>
                      <a:pt x="627" y="0"/>
                    </a:lnTo>
                    <a:close/>
                    <a:moveTo>
                      <a:pt x="637" y="0"/>
                    </a:moveTo>
                    <a:lnTo>
                      <a:pt x="641" y="0"/>
                    </a:lnTo>
                    <a:lnTo>
                      <a:pt x="641" y="5"/>
                    </a:lnTo>
                    <a:lnTo>
                      <a:pt x="637" y="5"/>
                    </a:lnTo>
                    <a:lnTo>
                      <a:pt x="637" y="0"/>
                    </a:lnTo>
                    <a:close/>
                    <a:moveTo>
                      <a:pt x="646" y="0"/>
                    </a:moveTo>
                    <a:lnTo>
                      <a:pt x="651" y="0"/>
                    </a:lnTo>
                    <a:lnTo>
                      <a:pt x="651" y="5"/>
                    </a:lnTo>
                    <a:lnTo>
                      <a:pt x="646" y="5"/>
                    </a:lnTo>
                    <a:lnTo>
                      <a:pt x="646" y="0"/>
                    </a:lnTo>
                    <a:close/>
                    <a:moveTo>
                      <a:pt x="656" y="0"/>
                    </a:moveTo>
                    <a:lnTo>
                      <a:pt x="661" y="0"/>
                    </a:lnTo>
                    <a:lnTo>
                      <a:pt x="661" y="5"/>
                    </a:lnTo>
                    <a:lnTo>
                      <a:pt x="656" y="5"/>
                    </a:lnTo>
                    <a:lnTo>
                      <a:pt x="656" y="0"/>
                    </a:lnTo>
                    <a:close/>
                    <a:moveTo>
                      <a:pt x="666" y="0"/>
                    </a:moveTo>
                    <a:lnTo>
                      <a:pt x="671" y="0"/>
                    </a:lnTo>
                    <a:lnTo>
                      <a:pt x="671" y="5"/>
                    </a:lnTo>
                    <a:lnTo>
                      <a:pt x="666" y="5"/>
                    </a:lnTo>
                    <a:lnTo>
                      <a:pt x="666" y="0"/>
                    </a:lnTo>
                    <a:close/>
                    <a:moveTo>
                      <a:pt x="676" y="0"/>
                    </a:moveTo>
                    <a:lnTo>
                      <a:pt x="681" y="0"/>
                    </a:lnTo>
                    <a:lnTo>
                      <a:pt x="681" y="5"/>
                    </a:lnTo>
                    <a:lnTo>
                      <a:pt x="676" y="5"/>
                    </a:lnTo>
                    <a:lnTo>
                      <a:pt x="676" y="0"/>
                    </a:lnTo>
                    <a:close/>
                    <a:moveTo>
                      <a:pt x="686" y="0"/>
                    </a:moveTo>
                    <a:lnTo>
                      <a:pt x="691" y="0"/>
                    </a:lnTo>
                    <a:lnTo>
                      <a:pt x="691" y="5"/>
                    </a:lnTo>
                    <a:lnTo>
                      <a:pt x="686" y="5"/>
                    </a:lnTo>
                    <a:lnTo>
                      <a:pt x="686" y="0"/>
                    </a:lnTo>
                    <a:close/>
                    <a:moveTo>
                      <a:pt x="696" y="0"/>
                    </a:moveTo>
                    <a:lnTo>
                      <a:pt x="701" y="0"/>
                    </a:lnTo>
                    <a:lnTo>
                      <a:pt x="701" y="5"/>
                    </a:lnTo>
                    <a:lnTo>
                      <a:pt x="696" y="5"/>
                    </a:lnTo>
                    <a:lnTo>
                      <a:pt x="696" y="0"/>
                    </a:lnTo>
                    <a:close/>
                    <a:moveTo>
                      <a:pt x="706" y="0"/>
                    </a:moveTo>
                    <a:lnTo>
                      <a:pt x="711" y="0"/>
                    </a:lnTo>
                    <a:lnTo>
                      <a:pt x="711" y="5"/>
                    </a:lnTo>
                    <a:lnTo>
                      <a:pt x="706" y="5"/>
                    </a:lnTo>
                    <a:lnTo>
                      <a:pt x="706" y="0"/>
                    </a:lnTo>
                    <a:close/>
                    <a:moveTo>
                      <a:pt x="716" y="0"/>
                    </a:moveTo>
                    <a:lnTo>
                      <a:pt x="721" y="0"/>
                    </a:lnTo>
                    <a:lnTo>
                      <a:pt x="721" y="5"/>
                    </a:lnTo>
                    <a:lnTo>
                      <a:pt x="716" y="5"/>
                    </a:lnTo>
                    <a:lnTo>
                      <a:pt x="716" y="0"/>
                    </a:lnTo>
                    <a:close/>
                    <a:moveTo>
                      <a:pt x="726" y="0"/>
                    </a:moveTo>
                    <a:lnTo>
                      <a:pt x="731" y="0"/>
                    </a:lnTo>
                    <a:lnTo>
                      <a:pt x="731" y="5"/>
                    </a:lnTo>
                    <a:lnTo>
                      <a:pt x="726" y="5"/>
                    </a:lnTo>
                    <a:lnTo>
                      <a:pt x="726" y="0"/>
                    </a:lnTo>
                    <a:close/>
                    <a:moveTo>
                      <a:pt x="736" y="0"/>
                    </a:moveTo>
                    <a:lnTo>
                      <a:pt x="741" y="0"/>
                    </a:lnTo>
                    <a:lnTo>
                      <a:pt x="741" y="5"/>
                    </a:lnTo>
                    <a:lnTo>
                      <a:pt x="736" y="5"/>
                    </a:lnTo>
                    <a:lnTo>
                      <a:pt x="736" y="0"/>
                    </a:lnTo>
                    <a:close/>
                    <a:moveTo>
                      <a:pt x="746" y="0"/>
                    </a:moveTo>
                    <a:lnTo>
                      <a:pt x="751" y="0"/>
                    </a:lnTo>
                    <a:lnTo>
                      <a:pt x="751" y="5"/>
                    </a:lnTo>
                    <a:lnTo>
                      <a:pt x="746" y="5"/>
                    </a:lnTo>
                    <a:lnTo>
                      <a:pt x="746" y="0"/>
                    </a:lnTo>
                    <a:close/>
                    <a:moveTo>
                      <a:pt x="756" y="0"/>
                    </a:moveTo>
                    <a:lnTo>
                      <a:pt x="761" y="0"/>
                    </a:lnTo>
                    <a:lnTo>
                      <a:pt x="761" y="5"/>
                    </a:lnTo>
                    <a:lnTo>
                      <a:pt x="756" y="5"/>
                    </a:lnTo>
                    <a:lnTo>
                      <a:pt x="756" y="0"/>
                    </a:lnTo>
                    <a:close/>
                    <a:moveTo>
                      <a:pt x="766" y="0"/>
                    </a:moveTo>
                    <a:lnTo>
                      <a:pt x="771" y="0"/>
                    </a:lnTo>
                    <a:lnTo>
                      <a:pt x="771" y="5"/>
                    </a:lnTo>
                    <a:lnTo>
                      <a:pt x="766" y="5"/>
                    </a:lnTo>
                    <a:lnTo>
                      <a:pt x="766" y="0"/>
                    </a:lnTo>
                    <a:close/>
                    <a:moveTo>
                      <a:pt x="776" y="0"/>
                    </a:moveTo>
                    <a:lnTo>
                      <a:pt x="781" y="0"/>
                    </a:lnTo>
                    <a:lnTo>
                      <a:pt x="781" y="5"/>
                    </a:lnTo>
                    <a:lnTo>
                      <a:pt x="776" y="5"/>
                    </a:lnTo>
                    <a:lnTo>
                      <a:pt x="776" y="0"/>
                    </a:lnTo>
                    <a:close/>
                    <a:moveTo>
                      <a:pt x="786" y="0"/>
                    </a:moveTo>
                    <a:lnTo>
                      <a:pt x="791" y="0"/>
                    </a:lnTo>
                    <a:lnTo>
                      <a:pt x="791" y="5"/>
                    </a:lnTo>
                    <a:lnTo>
                      <a:pt x="786" y="5"/>
                    </a:lnTo>
                    <a:lnTo>
                      <a:pt x="786" y="0"/>
                    </a:lnTo>
                    <a:close/>
                    <a:moveTo>
                      <a:pt x="796" y="0"/>
                    </a:moveTo>
                    <a:lnTo>
                      <a:pt x="801" y="0"/>
                    </a:lnTo>
                    <a:lnTo>
                      <a:pt x="801" y="5"/>
                    </a:lnTo>
                    <a:lnTo>
                      <a:pt x="796" y="5"/>
                    </a:lnTo>
                    <a:lnTo>
                      <a:pt x="796" y="0"/>
                    </a:lnTo>
                    <a:close/>
                    <a:moveTo>
                      <a:pt x="806" y="0"/>
                    </a:moveTo>
                    <a:lnTo>
                      <a:pt x="811" y="0"/>
                    </a:lnTo>
                    <a:lnTo>
                      <a:pt x="811" y="5"/>
                    </a:lnTo>
                    <a:lnTo>
                      <a:pt x="806" y="5"/>
                    </a:lnTo>
                    <a:lnTo>
                      <a:pt x="806" y="0"/>
                    </a:lnTo>
                    <a:close/>
                    <a:moveTo>
                      <a:pt x="816" y="0"/>
                    </a:moveTo>
                    <a:lnTo>
                      <a:pt x="821" y="0"/>
                    </a:lnTo>
                    <a:lnTo>
                      <a:pt x="821" y="5"/>
                    </a:lnTo>
                    <a:lnTo>
                      <a:pt x="816" y="5"/>
                    </a:lnTo>
                    <a:lnTo>
                      <a:pt x="816" y="0"/>
                    </a:lnTo>
                    <a:close/>
                    <a:moveTo>
                      <a:pt x="826" y="0"/>
                    </a:moveTo>
                    <a:lnTo>
                      <a:pt x="831" y="0"/>
                    </a:lnTo>
                    <a:lnTo>
                      <a:pt x="831" y="5"/>
                    </a:lnTo>
                    <a:lnTo>
                      <a:pt x="826" y="5"/>
                    </a:lnTo>
                    <a:lnTo>
                      <a:pt x="826" y="0"/>
                    </a:lnTo>
                    <a:close/>
                    <a:moveTo>
                      <a:pt x="836" y="0"/>
                    </a:moveTo>
                    <a:lnTo>
                      <a:pt x="841" y="0"/>
                    </a:lnTo>
                    <a:lnTo>
                      <a:pt x="841" y="5"/>
                    </a:lnTo>
                    <a:lnTo>
                      <a:pt x="836" y="5"/>
                    </a:lnTo>
                    <a:lnTo>
                      <a:pt x="836" y="0"/>
                    </a:lnTo>
                    <a:close/>
                    <a:moveTo>
                      <a:pt x="845" y="0"/>
                    </a:moveTo>
                    <a:lnTo>
                      <a:pt x="850" y="0"/>
                    </a:lnTo>
                    <a:lnTo>
                      <a:pt x="850" y="5"/>
                    </a:lnTo>
                    <a:lnTo>
                      <a:pt x="845" y="5"/>
                    </a:lnTo>
                    <a:lnTo>
                      <a:pt x="845" y="0"/>
                    </a:lnTo>
                    <a:close/>
                    <a:moveTo>
                      <a:pt x="855" y="0"/>
                    </a:moveTo>
                    <a:lnTo>
                      <a:pt x="860" y="0"/>
                    </a:lnTo>
                    <a:lnTo>
                      <a:pt x="860" y="5"/>
                    </a:lnTo>
                    <a:lnTo>
                      <a:pt x="855" y="5"/>
                    </a:lnTo>
                    <a:lnTo>
                      <a:pt x="855" y="0"/>
                    </a:lnTo>
                    <a:close/>
                    <a:moveTo>
                      <a:pt x="865" y="0"/>
                    </a:moveTo>
                    <a:lnTo>
                      <a:pt x="870" y="0"/>
                    </a:lnTo>
                    <a:lnTo>
                      <a:pt x="870" y="5"/>
                    </a:lnTo>
                    <a:lnTo>
                      <a:pt x="865" y="5"/>
                    </a:lnTo>
                    <a:lnTo>
                      <a:pt x="865" y="0"/>
                    </a:lnTo>
                    <a:close/>
                    <a:moveTo>
                      <a:pt x="875" y="0"/>
                    </a:moveTo>
                    <a:lnTo>
                      <a:pt x="880" y="0"/>
                    </a:lnTo>
                    <a:lnTo>
                      <a:pt x="880" y="5"/>
                    </a:lnTo>
                    <a:lnTo>
                      <a:pt x="875" y="5"/>
                    </a:lnTo>
                    <a:lnTo>
                      <a:pt x="875" y="0"/>
                    </a:lnTo>
                    <a:close/>
                    <a:moveTo>
                      <a:pt x="885" y="0"/>
                    </a:moveTo>
                    <a:lnTo>
                      <a:pt x="890" y="0"/>
                    </a:lnTo>
                    <a:lnTo>
                      <a:pt x="890" y="5"/>
                    </a:lnTo>
                    <a:lnTo>
                      <a:pt x="885" y="5"/>
                    </a:lnTo>
                    <a:lnTo>
                      <a:pt x="885" y="0"/>
                    </a:lnTo>
                    <a:close/>
                    <a:moveTo>
                      <a:pt x="895" y="0"/>
                    </a:moveTo>
                    <a:lnTo>
                      <a:pt x="900" y="0"/>
                    </a:lnTo>
                    <a:lnTo>
                      <a:pt x="900" y="5"/>
                    </a:lnTo>
                    <a:lnTo>
                      <a:pt x="895" y="5"/>
                    </a:lnTo>
                    <a:lnTo>
                      <a:pt x="895" y="0"/>
                    </a:lnTo>
                    <a:close/>
                    <a:moveTo>
                      <a:pt x="905" y="0"/>
                    </a:moveTo>
                    <a:lnTo>
                      <a:pt x="910" y="0"/>
                    </a:lnTo>
                    <a:lnTo>
                      <a:pt x="910" y="5"/>
                    </a:lnTo>
                    <a:lnTo>
                      <a:pt x="905" y="5"/>
                    </a:lnTo>
                    <a:lnTo>
                      <a:pt x="905" y="0"/>
                    </a:lnTo>
                    <a:close/>
                    <a:moveTo>
                      <a:pt x="915" y="0"/>
                    </a:moveTo>
                    <a:lnTo>
                      <a:pt x="920" y="0"/>
                    </a:lnTo>
                    <a:lnTo>
                      <a:pt x="920" y="5"/>
                    </a:lnTo>
                    <a:lnTo>
                      <a:pt x="915" y="5"/>
                    </a:lnTo>
                    <a:lnTo>
                      <a:pt x="915" y="0"/>
                    </a:lnTo>
                    <a:close/>
                    <a:moveTo>
                      <a:pt x="925" y="0"/>
                    </a:moveTo>
                    <a:lnTo>
                      <a:pt x="930" y="0"/>
                    </a:lnTo>
                    <a:lnTo>
                      <a:pt x="930" y="5"/>
                    </a:lnTo>
                    <a:lnTo>
                      <a:pt x="925" y="5"/>
                    </a:lnTo>
                    <a:lnTo>
                      <a:pt x="925" y="0"/>
                    </a:lnTo>
                    <a:close/>
                    <a:moveTo>
                      <a:pt x="935" y="0"/>
                    </a:moveTo>
                    <a:lnTo>
                      <a:pt x="940" y="0"/>
                    </a:lnTo>
                    <a:lnTo>
                      <a:pt x="940" y="5"/>
                    </a:lnTo>
                    <a:lnTo>
                      <a:pt x="935" y="5"/>
                    </a:lnTo>
                    <a:lnTo>
                      <a:pt x="935" y="0"/>
                    </a:lnTo>
                    <a:close/>
                    <a:moveTo>
                      <a:pt x="945" y="0"/>
                    </a:moveTo>
                    <a:lnTo>
                      <a:pt x="950" y="0"/>
                    </a:lnTo>
                    <a:lnTo>
                      <a:pt x="950" y="5"/>
                    </a:lnTo>
                    <a:lnTo>
                      <a:pt x="945" y="5"/>
                    </a:lnTo>
                    <a:lnTo>
                      <a:pt x="945" y="0"/>
                    </a:lnTo>
                    <a:close/>
                    <a:moveTo>
                      <a:pt x="955" y="0"/>
                    </a:moveTo>
                    <a:lnTo>
                      <a:pt x="960" y="0"/>
                    </a:lnTo>
                    <a:lnTo>
                      <a:pt x="960" y="5"/>
                    </a:lnTo>
                    <a:lnTo>
                      <a:pt x="955" y="5"/>
                    </a:lnTo>
                    <a:lnTo>
                      <a:pt x="955" y="0"/>
                    </a:lnTo>
                    <a:close/>
                    <a:moveTo>
                      <a:pt x="965" y="0"/>
                    </a:moveTo>
                    <a:lnTo>
                      <a:pt x="970" y="0"/>
                    </a:lnTo>
                    <a:lnTo>
                      <a:pt x="970" y="5"/>
                    </a:lnTo>
                    <a:lnTo>
                      <a:pt x="965" y="5"/>
                    </a:lnTo>
                    <a:lnTo>
                      <a:pt x="965" y="0"/>
                    </a:lnTo>
                    <a:close/>
                    <a:moveTo>
                      <a:pt x="975" y="0"/>
                    </a:moveTo>
                    <a:lnTo>
                      <a:pt x="980" y="0"/>
                    </a:lnTo>
                    <a:lnTo>
                      <a:pt x="980" y="5"/>
                    </a:lnTo>
                    <a:lnTo>
                      <a:pt x="975" y="5"/>
                    </a:lnTo>
                    <a:lnTo>
                      <a:pt x="975" y="0"/>
                    </a:lnTo>
                    <a:close/>
                    <a:moveTo>
                      <a:pt x="985" y="0"/>
                    </a:moveTo>
                    <a:lnTo>
                      <a:pt x="990" y="0"/>
                    </a:lnTo>
                    <a:lnTo>
                      <a:pt x="990" y="5"/>
                    </a:lnTo>
                    <a:lnTo>
                      <a:pt x="985" y="5"/>
                    </a:lnTo>
                    <a:lnTo>
                      <a:pt x="985" y="0"/>
                    </a:lnTo>
                    <a:close/>
                    <a:moveTo>
                      <a:pt x="995" y="0"/>
                    </a:moveTo>
                    <a:lnTo>
                      <a:pt x="1000" y="0"/>
                    </a:lnTo>
                    <a:lnTo>
                      <a:pt x="1000" y="5"/>
                    </a:lnTo>
                    <a:lnTo>
                      <a:pt x="995" y="5"/>
                    </a:lnTo>
                    <a:lnTo>
                      <a:pt x="995" y="0"/>
                    </a:lnTo>
                    <a:close/>
                    <a:moveTo>
                      <a:pt x="1005" y="0"/>
                    </a:moveTo>
                    <a:lnTo>
                      <a:pt x="1010" y="0"/>
                    </a:lnTo>
                    <a:lnTo>
                      <a:pt x="1010" y="5"/>
                    </a:lnTo>
                    <a:lnTo>
                      <a:pt x="1005" y="5"/>
                    </a:lnTo>
                    <a:lnTo>
                      <a:pt x="1005" y="0"/>
                    </a:lnTo>
                    <a:close/>
                    <a:moveTo>
                      <a:pt x="1015" y="0"/>
                    </a:moveTo>
                    <a:lnTo>
                      <a:pt x="1020" y="0"/>
                    </a:lnTo>
                    <a:lnTo>
                      <a:pt x="1020" y="5"/>
                    </a:lnTo>
                    <a:lnTo>
                      <a:pt x="1015" y="5"/>
                    </a:lnTo>
                    <a:lnTo>
                      <a:pt x="1015" y="0"/>
                    </a:lnTo>
                    <a:close/>
                    <a:moveTo>
                      <a:pt x="1025" y="0"/>
                    </a:moveTo>
                    <a:lnTo>
                      <a:pt x="1030" y="0"/>
                    </a:lnTo>
                    <a:lnTo>
                      <a:pt x="1030" y="5"/>
                    </a:lnTo>
                    <a:lnTo>
                      <a:pt x="1025" y="5"/>
                    </a:lnTo>
                    <a:lnTo>
                      <a:pt x="1025" y="0"/>
                    </a:lnTo>
                    <a:close/>
                    <a:moveTo>
                      <a:pt x="1035" y="0"/>
                    </a:moveTo>
                    <a:lnTo>
                      <a:pt x="1040" y="0"/>
                    </a:lnTo>
                    <a:lnTo>
                      <a:pt x="1040" y="5"/>
                    </a:lnTo>
                    <a:lnTo>
                      <a:pt x="1035" y="5"/>
                    </a:lnTo>
                    <a:lnTo>
                      <a:pt x="1035" y="0"/>
                    </a:lnTo>
                    <a:close/>
                    <a:moveTo>
                      <a:pt x="1045" y="0"/>
                    </a:moveTo>
                    <a:lnTo>
                      <a:pt x="1049" y="0"/>
                    </a:lnTo>
                    <a:lnTo>
                      <a:pt x="1049" y="5"/>
                    </a:lnTo>
                    <a:lnTo>
                      <a:pt x="1045" y="5"/>
                    </a:lnTo>
                    <a:lnTo>
                      <a:pt x="1045" y="0"/>
                    </a:lnTo>
                    <a:close/>
                    <a:moveTo>
                      <a:pt x="1054" y="0"/>
                    </a:moveTo>
                    <a:lnTo>
                      <a:pt x="1059" y="0"/>
                    </a:lnTo>
                    <a:lnTo>
                      <a:pt x="1059" y="5"/>
                    </a:lnTo>
                    <a:lnTo>
                      <a:pt x="1054" y="5"/>
                    </a:lnTo>
                    <a:lnTo>
                      <a:pt x="1054" y="0"/>
                    </a:lnTo>
                    <a:close/>
                    <a:moveTo>
                      <a:pt x="1064" y="0"/>
                    </a:moveTo>
                    <a:lnTo>
                      <a:pt x="1069" y="0"/>
                    </a:lnTo>
                    <a:lnTo>
                      <a:pt x="1069" y="5"/>
                    </a:lnTo>
                    <a:lnTo>
                      <a:pt x="1064" y="5"/>
                    </a:lnTo>
                    <a:lnTo>
                      <a:pt x="1064" y="0"/>
                    </a:lnTo>
                    <a:close/>
                    <a:moveTo>
                      <a:pt x="1074" y="0"/>
                    </a:moveTo>
                    <a:lnTo>
                      <a:pt x="1079" y="0"/>
                    </a:lnTo>
                    <a:lnTo>
                      <a:pt x="1079" y="5"/>
                    </a:lnTo>
                    <a:lnTo>
                      <a:pt x="1074" y="5"/>
                    </a:lnTo>
                    <a:lnTo>
                      <a:pt x="1074" y="0"/>
                    </a:lnTo>
                    <a:close/>
                    <a:moveTo>
                      <a:pt x="1084" y="0"/>
                    </a:moveTo>
                    <a:lnTo>
                      <a:pt x="1089" y="0"/>
                    </a:lnTo>
                    <a:lnTo>
                      <a:pt x="1089" y="5"/>
                    </a:lnTo>
                    <a:lnTo>
                      <a:pt x="1084" y="5"/>
                    </a:lnTo>
                    <a:lnTo>
                      <a:pt x="1084" y="0"/>
                    </a:lnTo>
                    <a:close/>
                    <a:moveTo>
                      <a:pt x="1094" y="0"/>
                    </a:moveTo>
                    <a:lnTo>
                      <a:pt x="1099" y="0"/>
                    </a:lnTo>
                    <a:lnTo>
                      <a:pt x="1099" y="5"/>
                    </a:lnTo>
                    <a:lnTo>
                      <a:pt x="1094" y="5"/>
                    </a:lnTo>
                    <a:lnTo>
                      <a:pt x="1094" y="0"/>
                    </a:lnTo>
                    <a:close/>
                    <a:moveTo>
                      <a:pt x="1104" y="0"/>
                    </a:moveTo>
                    <a:lnTo>
                      <a:pt x="1109" y="0"/>
                    </a:lnTo>
                    <a:lnTo>
                      <a:pt x="1109" y="5"/>
                    </a:lnTo>
                    <a:lnTo>
                      <a:pt x="1104" y="5"/>
                    </a:lnTo>
                    <a:lnTo>
                      <a:pt x="1104" y="0"/>
                    </a:lnTo>
                    <a:close/>
                    <a:moveTo>
                      <a:pt x="1114" y="0"/>
                    </a:moveTo>
                    <a:lnTo>
                      <a:pt x="1119" y="0"/>
                    </a:lnTo>
                    <a:lnTo>
                      <a:pt x="1119" y="5"/>
                    </a:lnTo>
                    <a:lnTo>
                      <a:pt x="1114" y="5"/>
                    </a:lnTo>
                    <a:lnTo>
                      <a:pt x="1114" y="0"/>
                    </a:lnTo>
                    <a:close/>
                    <a:moveTo>
                      <a:pt x="1124" y="0"/>
                    </a:moveTo>
                    <a:lnTo>
                      <a:pt x="1129" y="0"/>
                    </a:lnTo>
                    <a:lnTo>
                      <a:pt x="1129" y="5"/>
                    </a:lnTo>
                    <a:lnTo>
                      <a:pt x="1124" y="5"/>
                    </a:lnTo>
                    <a:lnTo>
                      <a:pt x="1124" y="0"/>
                    </a:lnTo>
                    <a:close/>
                    <a:moveTo>
                      <a:pt x="1134" y="0"/>
                    </a:moveTo>
                    <a:lnTo>
                      <a:pt x="1139" y="0"/>
                    </a:lnTo>
                    <a:lnTo>
                      <a:pt x="1139" y="5"/>
                    </a:lnTo>
                    <a:lnTo>
                      <a:pt x="1134" y="5"/>
                    </a:lnTo>
                    <a:lnTo>
                      <a:pt x="1134" y="0"/>
                    </a:lnTo>
                    <a:close/>
                    <a:moveTo>
                      <a:pt x="1144" y="0"/>
                    </a:moveTo>
                    <a:lnTo>
                      <a:pt x="1149" y="0"/>
                    </a:lnTo>
                    <a:lnTo>
                      <a:pt x="1149" y="5"/>
                    </a:lnTo>
                    <a:lnTo>
                      <a:pt x="1144" y="5"/>
                    </a:lnTo>
                    <a:lnTo>
                      <a:pt x="1144" y="0"/>
                    </a:lnTo>
                    <a:close/>
                    <a:moveTo>
                      <a:pt x="1154" y="0"/>
                    </a:moveTo>
                    <a:lnTo>
                      <a:pt x="1159" y="0"/>
                    </a:lnTo>
                    <a:lnTo>
                      <a:pt x="1159" y="5"/>
                    </a:lnTo>
                    <a:lnTo>
                      <a:pt x="1154" y="5"/>
                    </a:lnTo>
                    <a:lnTo>
                      <a:pt x="1154" y="0"/>
                    </a:lnTo>
                    <a:close/>
                    <a:moveTo>
                      <a:pt x="1164" y="0"/>
                    </a:moveTo>
                    <a:lnTo>
                      <a:pt x="1169" y="0"/>
                    </a:lnTo>
                    <a:lnTo>
                      <a:pt x="1169" y="5"/>
                    </a:lnTo>
                    <a:lnTo>
                      <a:pt x="1164" y="5"/>
                    </a:lnTo>
                    <a:lnTo>
                      <a:pt x="1164" y="0"/>
                    </a:lnTo>
                    <a:close/>
                    <a:moveTo>
                      <a:pt x="1174" y="0"/>
                    </a:moveTo>
                    <a:lnTo>
                      <a:pt x="1179" y="0"/>
                    </a:lnTo>
                    <a:lnTo>
                      <a:pt x="1179" y="5"/>
                    </a:lnTo>
                    <a:lnTo>
                      <a:pt x="1174" y="5"/>
                    </a:lnTo>
                    <a:lnTo>
                      <a:pt x="1174" y="0"/>
                    </a:lnTo>
                    <a:close/>
                    <a:moveTo>
                      <a:pt x="1184" y="0"/>
                    </a:moveTo>
                    <a:lnTo>
                      <a:pt x="1189" y="0"/>
                    </a:lnTo>
                    <a:lnTo>
                      <a:pt x="1189" y="5"/>
                    </a:lnTo>
                    <a:lnTo>
                      <a:pt x="1184" y="5"/>
                    </a:lnTo>
                    <a:lnTo>
                      <a:pt x="1184" y="0"/>
                    </a:lnTo>
                    <a:close/>
                    <a:moveTo>
                      <a:pt x="1194" y="0"/>
                    </a:moveTo>
                    <a:lnTo>
                      <a:pt x="1199" y="0"/>
                    </a:lnTo>
                    <a:lnTo>
                      <a:pt x="1199" y="5"/>
                    </a:lnTo>
                    <a:lnTo>
                      <a:pt x="1194" y="5"/>
                    </a:lnTo>
                    <a:lnTo>
                      <a:pt x="1194" y="0"/>
                    </a:lnTo>
                    <a:close/>
                    <a:moveTo>
                      <a:pt x="1204" y="0"/>
                    </a:moveTo>
                    <a:lnTo>
                      <a:pt x="1209" y="0"/>
                    </a:lnTo>
                    <a:lnTo>
                      <a:pt x="1209" y="5"/>
                    </a:lnTo>
                    <a:lnTo>
                      <a:pt x="1204" y="5"/>
                    </a:lnTo>
                    <a:lnTo>
                      <a:pt x="1204" y="0"/>
                    </a:lnTo>
                    <a:close/>
                    <a:moveTo>
                      <a:pt x="1214" y="0"/>
                    </a:moveTo>
                    <a:lnTo>
                      <a:pt x="1219" y="0"/>
                    </a:lnTo>
                    <a:lnTo>
                      <a:pt x="1219" y="5"/>
                    </a:lnTo>
                    <a:lnTo>
                      <a:pt x="1214" y="5"/>
                    </a:lnTo>
                    <a:lnTo>
                      <a:pt x="1214" y="0"/>
                    </a:lnTo>
                    <a:close/>
                    <a:moveTo>
                      <a:pt x="1224" y="0"/>
                    </a:moveTo>
                    <a:lnTo>
                      <a:pt x="1229" y="0"/>
                    </a:lnTo>
                    <a:lnTo>
                      <a:pt x="1229" y="5"/>
                    </a:lnTo>
                    <a:lnTo>
                      <a:pt x="1224" y="5"/>
                    </a:lnTo>
                    <a:lnTo>
                      <a:pt x="1224" y="0"/>
                    </a:lnTo>
                    <a:close/>
                    <a:moveTo>
                      <a:pt x="1234" y="0"/>
                    </a:moveTo>
                    <a:lnTo>
                      <a:pt x="1239" y="0"/>
                    </a:lnTo>
                    <a:lnTo>
                      <a:pt x="1239" y="5"/>
                    </a:lnTo>
                    <a:lnTo>
                      <a:pt x="1234" y="5"/>
                    </a:lnTo>
                    <a:lnTo>
                      <a:pt x="1234" y="0"/>
                    </a:lnTo>
                    <a:close/>
                    <a:moveTo>
                      <a:pt x="1244" y="0"/>
                    </a:moveTo>
                    <a:lnTo>
                      <a:pt x="1249" y="0"/>
                    </a:lnTo>
                    <a:lnTo>
                      <a:pt x="1249" y="5"/>
                    </a:lnTo>
                    <a:lnTo>
                      <a:pt x="1244" y="5"/>
                    </a:lnTo>
                    <a:lnTo>
                      <a:pt x="1244" y="0"/>
                    </a:lnTo>
                    <a:close/>
                    <a:moveTo>
                      <a:pt x="1254" y="0"/>
                    </a:moveTo>
                    <a:lnTo>
                      <a:pt x="1258" y="0"/>
                    </a:lnTo>
                    <a:lnTo>
                      <a:pt x="1258" y="5"/>
                    </a:lnTo>
                    <a:lnTo>
                      <a:pt x="1254" y="5"/>
                    </a:lnTo>
                    <a:lnTo>
                      <a:pt x="1254" y="0"/>
                    </a:lnTo>
                    <a:close/>
                    <a:moveTo>
                      <a:pt x="1263" y="0"/>
                    </a:moveTo>
                    <a:lnTo>
                      <a:pt x="1268" y="0"/>
                    </a:lnTo>
                    <a:lnTo>
                      <a:pt x="1268" y="5"/>
                    </a:lnTo>
                    <a:lnTo>
                      <a:pt x="1263" y="5"/>
                    </a:lnTo>
                    <a:lnTo>
                      <a:pt x="1263" y="0"/>
                    </a:lnTo>
                    <a:close/>
                    <a:moveTo>
                      <a:pt x="1273" y="0"/>
                    </a:moveTo>
                    <a:lnTo>
                      <a:pt x="1278" y="0"/>
                    </a:lnTo>
                    <a:lnTo>
                      <a:pt x="1278" y="5"/>
                    </a:lnTo>
                    <a:lnTo>
                      <a:pt x="1273" y="5"/>
                    </a:lnTo>
                    <a:lnTo>
                      <a:pt x="1273" y="0"/>
                    </a:lnTo>
                    <a:close/>
                    <a:moveTo>
                      <a:pt x="1283" y="0"/>
                    </a:moveTo>
                    <a:lnTo>
                      <a:pt x="1288" y="0"/>
                    </a:lnTo>
                    <a:lnTo>
                      <a:pt x="1288" y="5"/>
                    </a:lnTo>
                    <a:lnTo>
                      <a:pt x="1283" y="5"/>
                    </a:lnTo>
                    <a:lnTo>
                      <a:pt x="1283" y="0"/>
                    </a:lnTo>
                    <a:close/>
                    <a:moveTo>
                      <a:pt x="1293" y="0"/>
                    </a:moveTo>
                    <a:lnTo>
                      <a:pt x="1298" y="0"/>
                    </a:lnTo>
                    <a:lnTo>
                      <a:pt x="1298" y="5"/>
                    </a:lnTo>
                    <a:lnTo>
                      <a:pt x="1293" y="5"/>
                    </a:lnTo>
                    <a:lnTo>
                      <a:pt x="1293" y="0"/>
                    </a:lnTo>
                    <a:close/>
                    <a:moveTo>
                      <a:pt x="1303" y="0"/>
                    </a:moveTo>
                    <a:lnTo>
                      <a:pt x="1308" y="0"/>
                    </a:lnTo>
                    <a:lnTo>
                      <a:pt x="1308" y="5"/>
                    </a:lnTo>
                    <a:lnTo>
                      <a:pt x="1303" y="5"/>
                    </a:lnTo>
                    <a:lnTo>
                      <a:pt x="1303" y="0"/>
                    </a:lnTo>
                    <a:close/>
                    <a:moveTo>
                      <a:pt x="1313" y="0"/>
                    </a:moveTo>
                    <a:lnTo>
                      <a:pt x="1318" y="0"/>
                    </a:lnTo>
                    <a:lnTo>
                      <a:pt x="1318" y="5"/>
                    </a:lnTo>
                    <a:lnTo>
                      <a:pt x="1313" y="5"/>
                    </a:lnTo>
                    <a:lnTo>
                      <a:pt x="1313" y="0"/>
                    </a:lnTo>
                    <a:close/>
                    <a:moveTo>
                      <a:pt x="1323" y="0"/>
                    </a:moveTo>
                    <a:lnTo>
                      <a:pt x="1328" y="0"/>
                    </a:lnTo>
                    <a:lnTo>
                      <a:pt x="1328" y="5"/>
                    </a:lnTo>
                    <a:lnTo>
                      <a:pt x="1323" y="5"/>
                    </a:lnTo>
                    <a:lnTo>
                      <a:pt x="1323" y="0"/>
                    </a:lnTo>
                    <a:close/>
                    <a:moveTo>
                      <a:pt x="1333" y="0"/>
                    </a:moveTo>
                    <a:lnTo>
                      <a:pt x="1338" y="0"/>
                    </a:lnTo>
                    <a:lnTo>
                      <a:pt x="1338" y="5"/>
                    </a:lnTo>
                    <a:lnTo>
                      <a:pt x="1333" y="5"/>
                    </a:lnTo>
                    <a:lnTo>
                      <a:pt x="1333" y="0"/>
                    </a:lnTo>
                    <a:close/>
                    <a:moveTo>
                      <a:pt x="1343" y="0"/>
                    </a:moveTo>
                    <a:lnTo>
                      <a:pt x="1348" y="0"/>
                    </a:lnTo>
                    <a:lnTo>
                      <a:pt x="1348" y="5"/>
                    </a:lnTo>
                    <a:lnTo>
                      <a:pt x="1343" y="5"/>
                    </a:lnTo>
                    <a:lnTo>
                      <a:pt x="1343" y="0"/>
                    </a:lnTo>
                    <a:close/>
                    <a:moveTo>
                      <a:pt x="1353" y="0"/>
                    </a:moveTo>
                    <a:lnTo>
                      <a:pt x="1358" y="0"/>
                    </a:lnTo>
                    <a:lnTo>
                      <a:pt x="1358" y="5"/>
                    </a:lnTo>
                    <a:lnTo>
                      <a:pt x="1353" y="5"/>
                    </a:lnTo>
                    <a:lnTo>
                      <a:pt x="1353" y="0"/>
                    </a:lnTo>
                    <a:close/>
                    <a:moveTo>
                      <a:pt x="1363" y="0"/>
                    </a:moveTo>
                    <a:lnTo>
                      <a:pt x="1368" y="0"/>
                    </a:lnTo>
                    <a:lnTo>
                      <a:pt x="1368" y="5"/>
                    </a:lnTo>
                    <a:lnTo>
                      <a:pt x="1363" y="5"/>
                    </a:lnTo>
                    <a:lnTo>
                      <a:pt x="1363" y="0"/>
                    </a:lnTo>
                    <a:close/>
                    <a:moveTo>
                      <a:pt x="1373" y="0"/>
                    </a:moveTo>
                    <a:lnTo>
                      <a:pt x="1378" y="0"/>
                    </a:lnTo>
                    <a:lnTo>
                      <a:pt x="1378" y="5"/>
                    </a:lnTo>
                    <a:lnTo>
                      <a:pt x="1373" y="5"/>
                    </a:lnTo>
                    <a:lnTo>
                      <a:pt x="1373" y="0"/>
                    </a:lnTo>
                    <a:close/>
                    <a:moveTo>
                      <a:pt x="1383" y="0"/>
                    </a:moveTo>
                    <a:lnTo>
                      <a:pt x="1388" y="0"/>
                    </a:lnTo>
                    <a:lnTo>
                      <a:pt x="1388" y="5"/>
                    </a:lnTo>
                    <a:lnTo>
                      <a:pt x="1383" y="5"/>
                    </a:lnTo>
                    <a:lnTo>
                      <a:pt x="1383" y="0"/>
                    </a:lnTo>
                    <a:close/>
                    <a:moveTo>
                      <a:pt x="1393" y="0"/>
                    </a:moveTo>
                    <a:lnTo>
                      <a:pt x="1398" y="0"/>
                    </a:lnTo>
                    <a:lnTo>
                      <a:pt x="1398" y="5"/>
                    </a:lnTo>
                    <a:lnTo>
                      <a:pt x="1393" y="5"/>
                    </a:lnTo>
                    <a:lnTo>
                      <a:pt x="1393" y="0"/>
                    </a:lnTo>
                    <a:close/>
                    <a:moveTo>
                      <a:pt x="1403" y="0"/>
                    </a:moveTo>
                    <a:lnTo>
                      <a:pt x="1408" y="0"/>
                    </a:lnTo>
                    <a:lnTo>
                      <a:pt x="1408" y="5"/>
                    </a:lnTo>
                    <a:lnTo>
                      <a:pt x="1403" y="5"/>
                    </a:lnTo>
                    <a:lnTo>
                      <a:pt x="1403" y="0"/>
                    </a:lnTo>
                    <a:close/>
                    <a:moveTo>
                      <a:pt x="1413" y="0"/>
                    </a:moveTo>
                    <a:lnTo>
                      <a:pt x="1418" y="0"/>
                    </a:lnTo>
                    <a:lnTo>
                      <a:pt x="1418" y="5"/>
                    </a:lnTo>
                    <a:lnTo>
                      <a:pt x="1413" y="5"/>
                    </a:lnTo>
                    <a:lnTo>
                      <a:pt x="1413" y="0"/>
                    </a:lnTo>
                    <a:close/>
                    <a:moveTo>
                      <a:pt x="1423" y="0"/>
                    </a:moveTo>
                    <a:lnTo>
                      <a:pt x="1428" y="0"/>
                    </a:lnTo>
                    <a:lnTo>
                      <a:pt x="1428" y="5"/>
                    </a:lnTo>
                    <a:lnTo>
                      <a:pt x="1423" y="5"/>
                    </a:lnTo>
                    <a:lnTo>
                      <a:pt x="1423" y="0"/>
                    </a:lnTo>
                    <a:close/>
                    <a:moveTo>
                      <a:pt x="1433" y="0"/>
                    </a:moveTo>
                    <a:lnTo>
                      <a:pt x="1438" y="0"/>
                    </a:lnTo>
                    <a:lnTo>
                      <a:pt x="1438" y="5"/>
                    </a:lnTo>
                    <a:lnTo>
                      <a:pt x="1433" y="5"/>
                    </a:lnTo>
                    <a:lnTo>
                      <a:pt x="1433" y="0"/>
                    </a:lnTo>
                    <a:close/>
                    <a:moveTo>
                      <a:pt x="1443" y="0"/>
                    </a:moveTo>
                    <a:lnTo>
                      <a:pt x="1448" y="0"/>
                    </a:lnTo>
                    <a:lnTo>
                      <a:pt x="1448" y="5"/>
                    </a:lnTo>
                    <a:lnTo>
                      <a:pt x="1443" y="5"/>
                    </a:lnTo>
                    <a:lnTo>
                      <a:pt x="1443" y="0"/>
                    </a:lnTo>
                    <a:close/>
                    <a:moveTo>
                      <a:pt x="1453" y="0"/>
                    </a:moveTo>
                    <a:lnTo>
                      <a:pt x="1458" y="0"/>
                    </a:lnTo>
                    <a:lnTo>
                      <a:pt x="1458" y="5"/>
                    </a:lnTo>
                    <a:lnTo>
                      <a:pt x="1453" y="5"/>
                    </a:lnTo>
                    <a:lnTo>
                      <a:pt x="1453" y="0"/>
                    </a:lnTo>
                    <a:close/>
                    <a:moveTo>
                      <a:pt x="1462" y="0"/>
                    </a:moveTo>
                    <a:lnTo>
                      <a:pt x="1467" y="0"/>
                    </a:lnTo>
                    <a:lnTo>
                      <a:pt x="1467" y="5"/>
                    </a:lnTo>
                    <a:lnTo>
                      <a:pt x="1462" y="5"/>
                    </a:lnTo>
                    <a:lnTo>
                      <a:pt x="1462" y="0"/>
                    </a:lnTo>
                    <a:close/>
                    <a:moveTo>
                      <a:pt x="1472" y="0"/>
                    </a:moveTo>
                    <a:lnTo>
                      <a:pt x="1477" y="0"/>
                    </a:lnTo>
                    <a:lnTo>
                      <a:pt x="1477" y="5"/>
                    </a:lnTo>
                    <a:lnTo>
                      <a:pt x="1472" y="5"/>
                    </a:lnTo>
                    <a:lnTo>
                      <a:pt x="1472" y="0"/>
                    </a:lnTo>
                    <a:close/>
                    <a:moveTo>
                      <a:pt x="1482" y="0"/>
                    </a:moveTo>
                    <a:lnTo>
                      <a:pt x="1487" y="0"/>
                    </a:lnTo>
                    <a:lnTo>
                      <a:pt x="1487" y="5"/>
                    </a:lnTo>
                    <a:lnTo>
                      <a:pt x="1482" y="5"/>
                    </a:lnTo>
                    <a:lnTo>
                      <a:pt x="1482" y="0"/>
                    </a:lnTo>
                    <a:close/>
                    <a:moveTo>
                      <a:pt x="1492" y="0"/>
                    </a:moveTo>
                    <a:lnTo>
                      <a:pt x="1497" y="0"/>
                    </a:lnTo>
                    <a:lnTo>
                      <a:pt x="1497" y="5"/>
                    </a:lnTo>
                    <a:lnTo>
                      <a:pt x="1492" y="5"/>
                    </a:lnTo>
                    <a:lnTo>
                      <a:pt x="1492" y="0"/>
                    </a:lnTo>
                    <a:close/>
                    <a:moveTo>
                      <a:pt x="1502" y="0"/>
                    </a:moveTo>
                    <a:lnTo>
                      <a:pt x="1507" y="0"/>
                    </a:lnTo>
                    <a:lnTo>
                      <a:pt x="1507" y="5"/>
                    </a:lnTo>
                    <a:lnTo>
                      <a:pt x="1502" y="5"/>
                    </a:lnTo>
                    <a:lnTo>
                      <a:pt x="1502" y="0"/>
                    </a:lnTo>
                    <a:close/>
                    <a:moveTo>
                      <a:pt x="1512" y="0"/>
                    </a:moveTo>
                    <a:lnTo>
                      <a:pt x="1517" y="0"/>
                    </a:lnTo>
                    <a:lnTo>
                      <a:pt x="1517" y="5"/>
                    </a:lnTo>
                    <a:lnTo>
                      <a:pt x="1512" y="5"/>
                    </a:lnTo>
                    <a:lnTo>
                      <a:pt x="1512" y="0"/>
                    </a:lnTo>
                    <a:close/>
                    <a:moveTo>
                      <a:pt x="1522" y="0"/>
                    </a:moveTo>
                    <a:lnTo>
                      <a:pt x="1527" y="0"/>
                    </a:lnTo>
                    <a:lnTo>
                      <a:pt x="1527" y="5"/>
                    </a:lnTo>
                    <a:lnTo>
                      <a:pt x="1522" y="5"/>
                    </a:lnTo>
                    <a:lnTo>
                      <a:pt x="1522" y="0"/>
                    </a:lnTo>
                    <a:close/>
                    <a:moveTo>
                      <a:pt x="1532" y="0"/>
                    </a:moveTo>
                    <a:lnTo>
                      <a:pt x="1537" y="0"/>
                    </a:lnTo>
                    <a:lnTo>
                      <a:pt x="1537" y="5"/>
                    </a:lnTo>
                    <a:lnTo>
                      <a:pt x="1532" y="5"/>
                    </a:lnTo>
                    <a:lnTo>
                      <a:pt x="1532" y="0"/>
                    </a:lnTo>
                    <a:close/>
                    <a:moveTo>
                      <a:pt x="1542" y="0"/>
                    </a:moveTo>
                    <a:lnTo>
                      <a:pt x="1547" y="0"/>
                    </a:lnTo>
                    <a:lnTo>
                      <a:pt x="1547" y="5"/>
                    </a:lnTo>
                    <a:lnTo>
                      <a:pt x="1542" y="5"/>
                    </a:lnTo>
                    <a:lnTo>
                      <a:pt x="1542" y="0"/>
                    </a:lnTo>
                    <a:close/>
                    <a:moveTo>
                      <a:pt x="1552" y="0"/>
                    </a:moveTo>
                    <a:lnTo>
                      <a:pt x="1557" y="0"/>
                    </a:lnTo>
                    <a:lnTo>
                      <a:pt x="1557" y="5"/>
                    </a:lnTo>
                    <a:lnTo>
                      <a:pt x="1552" y="5"/>
                    </a:lnTo>
                    <a:lnTo>
                      <a:pt x="1552" y="0"/>
                    </a:lnTo>
                    <a:close/>
                    <a:moveTo>
                      <a:pt x="1562" y="0"/>
                    </a:moveTo>
                    <a:lnTo>
                      <a:pt x="1567" y="0"/>
                    </a:lnTo>
                    <a:lnTo>
                      <a:pt x="1567" y="5"/>
                    </a:lnTo>
                    <a:lnTo>
                      <a:pt x="1562" y="5"/>
                    </a:lnTo>
                    <a:lnTo>
                      <a:pt x="1562" y="0"/>
                    </a:lnTo>
                    <a:close/>
                    <a:moveTo>
                      <a:pt x="1572" y="0"/>
                    </a:moveTo>
                    <a:lnTo>
                      <a:pt x="1577" y="0"/>
                    </a:lnTo>
                    <a:lnTo>
                      <a:pt x="1577" y="5"/>
                    </a:lnTo>
                    <a:lnTo>
                      <a:pt x="1572" y="5"/>
                    </a:lnTo>
                    <a:lnTo>
                      <a:pt x="1572" y="0"/>
                    </a:lnTo>
                    <a:close/>
                    <a:moveTo>
                      <a:pt x="1582" y="0"/>
                    </a:moveTo>
                    <a:lnTo>
                      <a:pt x="1587" y="0"/>
                    </a:lnTo>
                    <a:lnTo>
                      <a:pt x="1587" y="5"/>
                    </a:lnTo>
                    <a:lnTo>
                      <a:pt x="1582" y="5"/>
                    </a:lnTo>
                    <a:lnTo>
                      <a:pt x="1582" y="0"/>
                    </a:lnTo>
                    <a:close/>
                    <a:moveTo>
                      <a:pt x="1592" y="0"/>
                    </a:moveTo>
                    <a:lnTo>
                      <a:pt x="1597" y="0"/>
                    </a:lnTo>
                    <a:lnTo>
                      <a:pt x="1597" y="5"/>
                    </a:lnTo>
                    <a:lnTo>
                      <a:pt x="1592" y="5"/>
                    </a:lnTo>
                    <a:lnTo>
                      <a:pt x="1592" y="0"/>
                    </a:lnTo>
                    <a:close/>
                    <a:moveTo>
                      <a:pt x="1602" y="0"/>
                    </a:moveTo>
                    <a:lnTo>
                      <a:pt x="1607" y="0"/>
                    </a:lnTo>
                    <a:lnTo>
                      <a:pt x="1607" y="5"/>
                    </a:lnTo>
                    <a:lnTo>
                      <a:pt x="1602" y="5"/>
                    </a:lnTo>
                    <a:lnTo>
                      <a:pt x="1602" y="0"/>
                    </a:lnTo>
                    <a:close/>
                    <a:moveTo>
                      <a:pt x="1612" y="0"/>
                    </a:moveTo>
                    <a:lnTo>
                      <a:pt x="1617" y="0"/>
                    </a:lnTo>
                    <a:lnTo>
                      <a:pt x="1617" y="5"/>
                    </a:lnTo>
                    <a:lnTo>
                      <a:pt x="1612" y="5"/>
                    </a:lnTo>
                    <a:lnTo>
                      <a:pt x="1612" y="0"/>
                    </a:lnTo>
                    <a:close/>
                    <a:moveTo>
                      <a:pt x="1622" y="0"/>
                    </a:moveTo>
                    <a:lnTo>
                      <a:pt x="1627" y="0"/>
                    </a:lnTo>
                    <a:lnTo>
                      <a:pt x="1627" y="5"/>
                    </a:lnTo>
                    <a:lnTo>
                      <a:pt x="1622" y="5"/>
                    </a:lnTo>
                    <a:lnTo>
                      <a:pt x="1622" y="0"/>
                    </a:lnTo>
                    <a:close/>
                    <a:moveTo>
                      <a:pt x="1632" y="0"/>
                    </a:moveTo>
                    <a:lnTo>
                      <a:pt x="1637" y="0"/>
                    </a:lnTo>
                    <a:lnTo>
                      <a:pt x="1637" y="5"/>
                    </a:lnTo>
                    <a:lnTo>
                      <a:pt x="1632" y="5"/>
                    </a:lnTo>
                    <a:lnTo>
                      <a:pt x="1632" y="0"/>
                    </a:lnTo>
                    <a:close/>
                    <a:moveTo>
                      <a:pt x="1642" y="0"/>
                    </a:moveTo>
                    <a:lnTo>
                      <a:pt x="1647" y="0"/>
                    </a:lnTo>
                    <a:lnTo>
                      <a:pt x="1647" y="5"/>
                    </a:lnTo>
                    <a:lnTo>
                      <a:pt x="1642" y="5"/>
                    </a:lnTo>
                    <a:lnTo>
                      <a:pt x="1642" y="0"/>
                    </a:lnTo>
                    <a:close/>
                    <a:moveTo>
                      <a:pt x="1652" y="0"/>
                    </a:moveTo>
                    <a:lnTo>
                      <a:pt x="1657" y="0"/>
                    </a:lnTo>
                    <a:lnTo>
                      <a:pt x="1657" y="5"/>
                    </a:lnTo>
                    <a:lnTo>
                      <a:pt x="1652" y="5"/>
                    </a:lnTo>
                    <a:lnTo>
                      <a:pt x="1652" y="0"/>
                    </a:lnTo>
                    <a:close/>
                    <a:moveTo>
                      <a:pt x="1662" y="0"/>
                    </a:moveTo>
                    <a:lnTo>
                      <a:pt x="1667" y="0"/>
                    </a:lnTo>
                    <a:lnTo>
                      <a:pt x="1667" y="5"/>
                    </a:lnTo>
                    <a:lnTo>
                      <a:pt x="1662" y="5"/>
                    </a:lnTo>
                    <a:lnTo>
                      <a:pt x="1662" y="0"/>
                    </a:lnTo>
                    <a:close/>
                    <a:moveTo>
                      <a:pt x="1671" y="0"/>
                    </a:moveTo>
                    <a:lnTo>
                      <a:pt x="1676" y="0"/>
                    </a:lnTo>
                    <a:lnTo>
                      <a:pt x="1676" y="5"/>
                    </a:lnTo>
                    <a:lnTo>
                      <a:pt x="1671" y="5"/>
                    </a:lnTo>
                    <a:lnTo>
                      <a:pt x="1671" y="0"/>
                    </a:lnTo>
                    <a:close/>
                    <a:moveTo>
                      <a:pt x="1681" y="0"/>
                    </a:moveTo>
                    <a:lnTo>
                      <a:pt x="1686" y="0"/>
                    </a:lnTo>
                    <a:lnTo>
                      <a:pt x="1686" y="5"/>
                    </a:lnTo>
                    <a:lnTo>
                      <a:pt x="1681" y="5"/>
                    </a:lnTo>
                    <a:lnTo>
                      <a:pt x="1681" y="0"/>
                    </a:lnTo>
                    <a:close/>
                    <a:moveTo>
                      <a:pt x="1691" y="0"/>
                    </a:moveTo>
                    <a:lnTo>
                      <a:pt x="1696" y="0"/>
                    </a:lnTo>
                    <a:lnTo>
                      <a:pt x="1696" y="5"/>
                    </a:lnTo>
                    <a:lnTo>
                      <a:pt x="1691" y="5"/>
                    </a:lnTo>
                    <a:lnTo>
                      <a:pt x="1691" y="0"/>
                    </a:lnTo>
                    <a:close/>
                    <a:moveTo>
                      <a:pt x="1701" y="0"/>
                    </a:moveTo>
                    <a:lnTo>
                      <a:pt x="1706" y="0"/>
                    </a:lnTo>
                    <a:lnTo>
                      <a:pt x="1706" y="5"/>
                    </a:lnTo>
                    <a:lnTo>
                      <a:pt x="1701" y="5"/>
                    </a:lnTo>
                    <a:lnTo>
                      <a:pt x="1701" y="0"/>
                    </a:lnTo>
                    <a:close/>
                    <a:moveTo>
                      <a:pt x="1711" y="0"/>
                    </a:moveTo>
                    <a:lnTo>
                      <a:pt x="1716" y="0"/>
                    </a:lnTo>
                    <a:lnTo>
                      <a:pt x="1716" y="5"/>
                    </a:lnTo>
                    <a:lnTo>
                      <a:pt x="1711" y="5"/>
                    </a:lnTo>
                    <a:lnTo>
                      <a:pt x="1711" y="0"/>
                    </a:lnTo>
                    <a:close/>
                    <a:moveTo>
                      <a:pt x="1721" y="0"/>
                    </a:moveTo>
                    <a:lnTo>
                      <a:pt x="1726" y="0"/>
                    </a:lnTo>
                    <a:lnTo>
                      <a:pt x="1726" y="5"/>
                    </a:lnTo>
                    <a:lnTo>
                      <a:pt x="1721" y="5"/>
                    </a:lnTo>
                    <a:lnTo>
                      <a:pt x="1721" y="0"/>
                    </a:lnTo>
                    <a:close/>
                    <a:moveTo>
                      <a:pt x="1731" y="0"/>
                    </a:moveTo>
                    <a:lnTo>
                      <a:pt x="1736" y="0"/>
                    </a:lnTo>
                    <a:lnTo>
                      <a:pt x="1736" y="5"/>
                    </a:lnTo>
                    <a:lnTo>
                      <a:pt x="1731" y="5"/>
                    </a:lnTo>
                    <a:lnTo>
                      <a:pt x="1731" y="0"/>
                    </a:lnTo>
                    <a:close/>
                    <a:moveTo>
                      <a:pt x="1741" y="0"/>
                    </a:moveTo>
                    <a:lnTo>
                      <a:pt x="1746" y="0"/>
                    </a:lnTo>
                    <a:lnTo>
                      <a:pt x="1746" y="5"/>
                    </a:lnTo>
                    <a:lnTo>
                      <a:pt x="1741" y="5"/>
                    </a:lnTo>
                    <a:lnTo>
                      <a:pt x="1741" y="0"/>
                    </a:lnTo>
                    <a:close/>
                    <a:moveTo>
                      <a:pt x="1751" y="0"/>
                    </a:moveTo>
                    <a:lnTo>
                      <a:pt x="1756" y="0"/>
                    </a:lnTo>
                    <a:lnTo>
                      <a:pt x="1756" y="5"/>
                    </a:lnTo>
                    <a:lnTo>
                      <a:pt x="1751" y="5"/>
                    </a:lnTo>
                    <a:lnTo>
                      <a:pt x="1751" y="0"/>
                    </a:lnTo>
                    <a:close/>
                    <a:moveTo>
                      <a:pt x="1761" y="0"/>
                    </a:moveTo>
                    <a:lnTo>
                      <a:pt x="1766" y="0"/>
                    </a:lnTo>
                    <a:lnTo>
                      <a:pt x="1766" y="5"/>
                    </a:lnTo>
                    <a:lnTo>
                      <a:pt x="1761" y="5"/>
                    </a:lnTo>
                    <a:lnTo>
                      <a:pt x="1761" y="0"/>
                    </a:lnTo>
                    <a:close/>
                    <a:moveTo>
                      <a:pt x="1771" y="0"/>
                    </a:moveTo>
                    <a:lnTo>
                      <a:pt x="1776" y="0"/>
                    </a:lnTo>
                    <a:lnTo>
                      <a:pt x="1776" y="5"/>
                    </a:lnTo>
                    <a:lnTo>
                      <a:pt x="1771" y="5"/>
                    </a:lnTo>
                    <a:lnTo>
                      <a:pt x="1771" y="0"/>
                    </a:lnTo>
                    <a:close/>
                    <a:moveTo>
                      <a:pt x="1781" y="0"/>
                    </a:moveTo>
                    <a:lnTo>
                      <a:pt x="1786" y="0"/>
                    </a:lnTo>
                    <a:lnTo>
                      <a:pt x="1786" y="5"/>
                    </a:lnTo>
                    <a:lnTo>
                      <a:pt x="1781" y="5"/>
                    </a:lnTo>
                    <a:lnTo>
                      <a:pt x="1781" y="0"/>
                    </a:lnTo>
                    <a:close/>
                    <a:moveTo>
                      <a:pt x="1791" y="0"/>
                    </a:moveTo>
                    <a:lnTo>
                      <a:pt x="1796" y="0"/>
                    </a:lnTo>
                    <a:lnTo>
                      <a:pt x="1796" y="5"/>
                    </a:lnTo>
                    <a:lnTo>
                      <a:pt x="1791" y="5"/>
                    </a:lnTo>
                    <a:lnTo>
                      <a:pt x="1791" y="0"/>
                    </a:lnTo>
                    <a:close/>
                    <a:moveTo>
                      <a:pt x="1801" y="0"/>
                    </a:moveTo>
                    <a:lnTo>
                      <a:pt x="1806" y="0"/>
                    </a:lnTo>
                    <a:lnTo>
                      <a:pt x="1806" y="5"/>
                    </a:lnTo>
                    <a:lnTo>
                      <a:pt x="1801" y="5"/>
                    </a:lnTo>
                    <a:lnTo>
                      <a:pt x="1801" y="0"/>
                    </a:lnTo>
                    <a:close/>
                    <a:moveTo>
                      <a:pt x="1811" y="0"/>
                    </a:moveTo>
                    <a:lnTo>
                      <a:pt x="1816" y="0"/>
                    </a:lnTo>
                    <a:lnTo>
                      <a:pt x="1816" y="5"/>
                    </a:lnTo>
                    <a:lnTo>
                      <a:pt x="1811" y="5"/>
                    </a:lnTo>
                    <a:lnTo>
                      <a:pt x="1811" y="0"/>
                    </a:lnTo>
                    <a:close/>
                    <a:moveTo>
                      <a:pt x="1821" y="0"/>
                    </a:moveTo>
                    <a:lnTo>
                      <a:pt x="1826" y="0"/>
                    </a:lnTo>
                    <a:lnTo>
                      <a:pt x="1826" y="5"/>
                    </a:lnTo>
                    <a:lnTo>
                      <a:pt x="1821" y="5"/>
                    </a:lnTo>
                    <a:lnTo>
                      <a:pt x="1821" y="0"/>
                    </a:lnTo>
                    <a:close/>
                    <a:moveTo>
                      <a:pt x="1831" y="0"/>
                    </a:moveTo>
                    <a:lnTo>
                      <a:pt x="1836" y="0"/>
                    </a:lnTo>
                    <a:lnTo>
                      <a:pt x="1836" y="5"/>
                    </a:lnTo>
                    <a:lnTo>
                      <a:pt x="1831" y="5"/>
                    </a:lnTo>
                    <a:lnTo>
                      <a:pt x="1831" y="0"/>
                    </a:lnTo>
                    <a:close/>
                    <a:moveTo>
                      <a:pt x="1841" y="0"/>
                    </a:moveTo>
                    <a:lnTo>
                      <a:pt x="1846" y="0"/>
                    </a:lnTo>
                    <a:lnTo>
                      <a:pt x="1846" y="5"/>
                    </a:lnTo>
                    <a:lnTo>
                      <a:pt x="1841" y="5"/>
                    </a:lnTo>
                    <a:lnTo>
                      <a:pt x="1841" y="0"/>
                    </a:lnTo>
                    <a:close/>
                    <a:moveTo>
                      <a:pt x="1851" y="0"/>
                    </a:moveTo>
                    <a:lnTo>
                      <a:pt x="1856" y="0"/>
                    </a:lnTo>
                    <a:lnTo>
                      <a:pt x="1856" y="5"/>
                    </a:lnTo>
                    <a:lnTo>
                      <a:pt x="1851" y="5"/>
                    </a:lnTo>
                    <a:lnTo>
                      <a:pt x="1851" y="0"/>
                    </a:lnTo>
                    <a:close/>
                    <a:moveTo>
                      <a:pt x="1861" y="0"/>
                    </a:moveTo>
                    <a:lnTo>
                      <a:pt x="1866" y="0"/>
                    </a:lnTo>
                    <a:lnTo>
                      <a:pt x="1866" y="5"/>
                    </a:lnTo>
                    <a:lnTo>
                      <a:pt x="1861" y="5"/>
                    </a:lnTo>
                    <a:lnTo>
                      <a:pt x="1861" y="0"/>
                    </a:lnTo>
                    <a:close/>
                    <a:moveTo>
                      <a:pt x="1871" y="0"/>
                    </a:moveTo>
                    <a:lnTo>
                      <a:pt x="1875" y="0"/>
                    </a:lnTo>
                    <a:lnTo>
                      <a:pt x="1875" y="5"/>
                    </a:lnTo>
                    <a:lnTo>
                      <a:pt x="1871" y="5"/>
                    </a:lnTo>
                    <a:lnTo>
                      <a:pt x="1871" y="0"/>
                    </a:lnTo>
                    <a:close/>
                    <a:moveTo>
                      <a:pt x="1880" y="0"/>
                    </a:moveTo>
                    <a:lnTo>
                      <a:pt x="1885" y="0"/>
                    </a:lnTo>
                    <a:lnTo>
                      <a:pt x="1885" y="5"/>
                    </a:lnTo>
                    <a:lnTo>
                      <a:pt x="1880" y="5"/>
                    </a:lnTo>
                    <a:lnTo>
                      <a:pt x="1880" y="0"/>
                    </a:lnTo>
                    <a:close/>
                    <a:moveTo>
                      <a:pt x="1890" y="0"/>
                    </a:moveTo>
                    <a:lnTo>
                      <a:pt x="1895" y="0"/>
                    </a:lnTo>
                    <a:lnTo>
                      <a:pt x="1895" y="5"/>
                    </a:lnTo>
                    <a:lnTo>
                      <a:pt x="1890" y="5"/>
                    </a:lnTo>
                    <a:lnTo>
                      <a:pt x="1890" y="0"/>
                    </a:lnTo>
                    <a:close/>
                    <a:moveTo>
                      <a:pt x="1900" y="0"/>
                    </a:moveTo>
                    <a:lnTo>
                      <a:pt x="1905" y="0"/>
                    </a:lnTo>
                    <a:lnTo>
                      <a:pt x="1905" y="5"/>
                    </a:lnTo>
                    <a:lnTo>
                      <a:pt x="1900" y="5"/>
                    </a:lnTo>
                    <a:lnTo>
                      <a:pt x="1900" y="0"/>
                    </a:lnTo>
                    <a:close/>
                    <a:moveTo>
                      <a:pt x="1910" y="0"/>
                    </a:moveTo>
                    <a:lnTo>
                      <a:pt x="1915" y="0"/>
                    </a:lnTo>
                    <a:lnTo>
                      <a:pt x="1915" y="5"/>
                    </a:lnTo>
                    <a:lnTo>
                      <a:pt x="1910" y="5"/>
                    </a:lnTo>
                    <a:lnTo>
                      <a:pt x="1910" y="0"/>
                    </a:lnTo>
                    <a:close/>
                    <a:moveTo>
                      <a:pt x="1920" y="0"/>
                    </a:moveTo>
                    <a:lnTo>
                      <a:pt x="1925" y="0"/>
                    </a:lnTo>
                    <a:lnTo>
                      <a:pt x="1925" y="5"/>
                    </a:lnTo>
                    <a:lnTo>
                      <a:pt x="1920" y="5"/>
                    </a:lnTo>
                    <a:lnTo>
                      <a:pt x="1920" y="0"/>
                    </a:lnTo>
                    <a:close/>
                    <a:moveTo>
                      <a:pt x="1930" y="0"/>
                    </a:moveTo>
                    <a:lnTo>
                      <a:pt x="1935" y="0"/>
                    </a:lnTo>
                    <a:lnTo>
                      <a:pt x="1935" y="5"/>
                    </a:lnTo>
                    <a:lnTo>
                      <a:pt x="1930" y="5"/>
                    </a:lnTo>
                    <a:lnTo>
                      <a:pt x="1930" y="0"/>
                    </a:lnTo>
                    <a:close/>
                    <a:moveTo>
                      <a:pt x="1940" y="0"/>
                    </a:moveTo>
                    <a:lnTo>
                      <a:pt x="1945" y="0"/>
                    </a:lnTo>
                    <a:lnTo>
                      <a:pt x="1945" y="5"/>
                    </a:lnTo>
                    <a:lnTo>
                      <a:pt x="1940" y="5"/>
                    </a:lnTo>
                    <a:lnTo>
                      <a:pt x="1940" y="0"/>
                    </a:lnTo>
                    <a:close/>
                    <a:moveTo>
                      <a:pt x="1950" y="0"/>
                    </a:moveTo>
                    <a:lnTo>
                      <a:pt x="1955" y="0"/>
                    </a:lnTo>
                    <a:lnTo>
                      <a:pt x="1955" y="5"/>
                    </a:lnTo>
                    <a:lnTo>
                      <a:pt x="1950" y="5"/>
                    </a:lnTo>
                    <a:lnTo>
                      <a:pt x="1950" y="0"/>
                    </a:lnTo>
                    <a:close/>
                    <a:moveTo>
                      <a:pt x="1960" y="0"/>
                    </a:moveTo>
                    <a:lnTo>
                      <a:pt x="1965" y="0"/>
                    </a:lnTo>
                    <a:lnTo>
                      <a:pt x="1965" y="5"/>
                    </a:lnTo>
                    <a:lnTo>
                      <a:pt x="1960" y="5"/>
                    </a:lnTo>
                    <a:lnTo>
                      <a:pt x="1960" y="0"/>
                    </a:lnTo>
                    <a:close/>
                    <a:moveTo>
                      <a:pt x="1970" y="0"/>
                    </a:moveTo>
                    <a:lnTo>
                      <a:pt x="1975" y="0"/>
                    </a:lnTo>
                    <a:lnTo>
                      <a:pt x="1975" y="5"/>
                    </a:lnTo>
                    <a:lnTo>
                      <a:pt x="1970" y="5"/>
                    </a:lnTo>
                    <a:lnTo>
                      <a:pt x="1970" y="0"/>
                    </a:lnTo>
                    <a:close/>
                    <a:moveTo>
                      <a:pt x="1980" y="0"/>
                    </a:moveTo>
                    <a:lnTo>
                      <a:pt x="1985" y="0"/>
                    </a:lnTo>
                    <a:lnTo>
                      <a:pt x="1985" y="5"/>
                    </a:lnTo>
                    <a:lnTo>
                      <a:pt x="1980" y="5"/>
                    </a:lnTo>
                    <a:lnTo>
                      <a:pt x="1980" y="0"/>
                    </a:lnTo>
                    <a:close/>
                    <a:moveTo>
                      <a:pt x="1990" y="0"/>
                    </a:moveTo>
                    <a:lnTo>
                      <a:pt x="1995" y="0"/>
                    </a:lnTo>
                    <a:lnTo>
                      <a:pt x="1995" y="5"/>
                    </a:lnTo>
                    <a:lnTo>
                      <a:pt x="1990" y="5"/>
                    </a:lnTo>
                    <a:lnTo>
                      <a:pt x="1990" y="0"/>
                    </a:lnTo>
                    <a:close/>
                    <a:moveTo>
                      <a:pt x="2000" y="0"/>
                    </a:moveTo>
                    <a:lnTo>
                      <a:pt x="2005" y="0"/>
                    </a:lnTo>
                    <a:lnTo>
                      <a:pt x="2005" y="5"/>
                    </a:lnTo>
                    <a:lnTo>
                      <a:pt x="2000" y="5"/>
                    </a:lnTo>
                    <a:lnTo>
                      <a:pt x="2000" y="0"/>
                    </a:lnTo>
                    <a:close/>
                    <a:moveTo>
                      <a:pt x="2010" y="0"/>
                    </a:moveTo>
                    <a:lnTo>
                      <a:pt x="2015" y="0"/>
                    </a:lnTo>
                    <a:lnTo>
                      <a:pt x="2015" y="5"/>
                    </a:lnTo>
                    <a:lnTo>
                      <a:pt x="2010" y="5"/>
                    </a:lnTo>
                    <a:lnTo>
                      <a:pt x="2010" y="0"/>
                    </a:lnTo>
                    <a:close/>
                    <a:moveTo>
                      <a:pt x="2020" y="0"/>
                    </a:moveTo>
                    <a:lnTo>
                      <a:pt x="2025" y="0"/>
                    </a:lnTo>
                    <a:lnTo>
                      <a:pt x="2025" y="5"/>
                    </a:lnTo>
                    <a:lnTo>
                      <a:pt x="2020" y="5"/>
                    </a:lnTo>
                    <a:lnTo>
                      <a:pt x="2020" y="0"/>
                    </a:lnTo>
                    <a:close/>
                    <a:moveTo>
                      <a:pt x="2030" y="0"/>
                    </a:moveTo>
                    <a:lnTo>
                      <a:pt x="2035" y="0"/>
                    </a:lnTo>
                    <a:lnTo>
                      <a:pt x="2035" y="5"/>
                    </a:lnTo>
                    <a:lnTo>
                      <a:pt x="2030" y="5"/>
                    </a:lnTo>
                    <a:lnTo>
                      <a:pt x="2030" y="0"/>
                    </a:lnTo>
                    <a:close/>
                    <a:moveTo>
                      <a:pt x="2040" y="0"/>
                    </a:moveTo>
                    <a:lnTo>
                      <a:pt x="2045" y="0"/>
                    </a:lnTo>
                    <a:lnTo>
                      <a:pt x="2045" y="5"/>
                    </a:lnTo>
                    <a:lnTo>
                      <a:pt x="2040" y="5"/>
                    </a:lnTo>
                    <a:lnTo>
                      <a:pt x="2040" y="0"/>
                    </a:lnTo>
                    <a:close/>
                    <a:moveTo>
                      <a:pt x="2050" y="0"/>
                    </a:moveTo>
                    <a:lnTo>
                      <a:pt x="2055" y="0"/>
                    </a:lnTo>
                    <a:lnTo>
                      <a:pt x="2055" y="5"/>
                    </a:lnTo>
                    <a:lnTo>
                      <a:pt x="2050" y="5"/>
                    </a:lnTo>
                    <a:lnTo>
                      <a:pt x="2050" y="0"/>
                    </a:lnTo>
                    <a:close/>
                    <a:moveTo>
                      <a:pt x="2060" y="0"/>
                    </a:moveTo>
                    <a:lnTo>
                      <a:pt x="2065" y="0"/>
                    </a:lnTo>
                    <a:lnTo>
                      <a:pt x="2065" y="5"/>
                    </a:lnTo>
                    <a:lnTo>
                      <a:pt x="2060" y="5"/>
                    </a:lnTo>
                    <a:lnTo>
                      <a:pt x="2060" y="0"/>
                    </a:lnTo>
                    <a:close/>
                    <a:moveTo>
                      <a:pt x="2070" y="0"/>
                    </a:moveTo>
                    <a:lnTo>
                      <a:pt x="2075" y="0"/>
                    </a:lnTo>
                    <a:lnTo>
                      <a:pt x="2075" y="5"/>
                    </a:lnTo>
                    <a:lnTo>
                      <a:pt x="2070" y="5"/>
                    </a:lnTo>
                    <a:lnTo>
                      <a:pt x="2070" y="0"/>
                    </a:lnTo>
                    <a:close/>
                    <a:moveTo>
                      <a:pt x="2079" y="0"/>
                    </a:moveTo>
                    <a:lnTo>
                      <a:pt x="2084" y="0"/>
                    </a:lnTo>
                    <a:lnTo>
                      <a:pt x="2084" y="5"/>
                    </a:lnTo>
                    <a:lnTo>
                      <a:pt x="2079" y="5"/>
                    </a:lnTo>
                    <a:lnTo>
                      <a:pt x="2079" y="0"/>
                    </a:lnTo>
                    <a:close/>
                    <a:moveTo>
                      <a:pt x="2089" y="0"/>
                    </a:moveTo>
                    <a:lnTo>
                      <a:pt x="2094" y="0"/>
                    </a:lnTo>
                    <a:lnTo>
                      <a:pt x="2094" y="5"/>
                    </a:lnTo>
                    <a:lnTo>
                      <a:pt x="2089" y="5"/>
                    </a:lnTo>
                    <a:lnTo>
                      <a:pt x="2089" y="0"/>
                    </a:lnTo>
                    <a:close/>
                    <a:moveTo>
                      <a:pt x="2099" y="0"/>
                    </a:moveTo>
                    <a:lnTo>
                      <a:pt x="2104" y="0"/>
                    </a:lnTo>
                    <a:lnTo>
                      <a:pt x="2104" y="5"/>
                    </a:lnTo>
                    <a:lnTo>
                      <a:pt x="2099" y="5"/>
                    </a:lnTo>
                    <a:lnTo>
                      <a:pt x="2099" y="0"/>
                    </a:lnTo>
                    <a:close/>
                    <a:moveTo>
                      <a:pt x="2109" y="0"/>
                    </a:moveTo>
                    <a:lnTo>
                      <a:pt x="2114" y="0"/>
                    </a:lnTo>
                    <a:lnTo>
                      <a:pt x="2114" y="5"/>
                    </a:lnTo>
                    <a:lnTo>
                      <a:pt x="2109" y="5"/>
                    </a:lnTo>
                    <a:lnTo>
                      <a:pt x="2109" y="0"/>
                    </a:lnTo>
                    <a:close/>
                    <a:moveTo>
                      <a:pt x="2119" y="0"/>
                    </a:moveTo>
                    <a:lnTo>
                      <a:pt x="2124" y="0"/>
                    </a:lnTo>
                    <a:lnTo>
                      <a:pt x="2124" y="5"/>
                    </a:lnTo>
                    <a:lnTo>
                      <a:pt x="2119" y="5"/>
                    </a:lnTo>
                    <a:lnTo>
                      <a:pt x="2119" y="0"/>
                    </a:lnTo>
                    <a:close/>
                    <a:moveTo>
                      <a:pt x="2129" y="0"/>
                    </a:moveTo>
                    <a:lnTo>
                      <a:pt x="2134" y="0"/>
                    </a:lnTo>
                    <a:lnTo>
                      <a:pt x="2134" y="5"/>
                    </a:lnTo>
                    <a:lnTo>
                      <a:pt x="2129" y="5"/>
                    </a:lnTo>
                    <a:lnTo>
                      <a:pt x="2129" y="0"/>
                    </a:lnTo>
                    <a:close/>
                    <a:moveTo>
                      <a:pt x="2139" y="0"/>
                    </a:moveTo>
                    <a:lnTo>
                      <a:pt x="2144" y="0"/>
                    </a:lnTo>
                    <a:lnTo>
                      <a:pt x="2144" y="5"/>
                    </a:lnTo>
                    <a:lnTo>
                      <a:pt x="2139" y="5"/>
                    </a:lnTo>
                    <a:lnTo>
                      <a:pt x="2139" y="0"/>
                    </a:lnTo>
                    <a:close/>
                    <a:moveTo>
                      <a:pt x="2149" y="0"/>
                    </a:moveTo>
                    <a:lnTo>
                      <a:pt x="2154" y="0"/>
                    </a:lnTo>
                    <a:lnTo>
                      <a:pt x="2154" y="5"/>
                    </a:lnTo>
                    <a:lnTo>
                      <a:pt x="2149" y="5"/>
                    </a:lnTo>
                    <a:lnTo>
                      <a:pt x="2149" y="0"/>
                    </a:lnTo>
                    <a:close/>
                    <a:moveTo>
                      <a:pt x="2159" y="0"/>
                    </a:moveTo>
                    <a:lnTo>
                      <a:pt x="2164" y="0"/>
                    </a:lnTo>
                    <a:lnTo>
                      <a:pt x="2164" y="5"/>
                    </a:lnTo>
                    <a:lnTo>
                      <a:pt x="2159" y="5"/>
                    </a:lnTo>
                    <a:lnTo>
                      <a:pt x="2159" y="0"/>
                    </a:lnTo>
                    <a:close/>
                    <a:moveTo>
                      <a:pt x="2169" y="0"/>
                    </a:moveTo>
                    <a:lnTo>
                      <a:pt x="2174" y="0"/>
                    </a:lnTo>
                    <a:lnTo>
                      <a:pt x="2174" y="5"/>
                    </a:lnTo>
                    <a:lnTo>
                      <a:pt x="2169" y="5"/>
                    </a:lnTo>
                    <a:lnTo>
                      <a:pt x="2169" y="0"/>
                    </a:lnTo>
                    <a:close/>
                    <a:moveTo>
                      <a:pt x="2179" y="0"/>
                    </a:moveTo>
                    <a:lnTo>
                      <a:pt x="2184" y="0"/>
                    </a:lnTo>
                    <a:lnTo>
                      <a:pt x="2184" y="5"/>
                    </a:lnTo>
                    <a:lnTo>
                      <a:pt x="2179" y="5"/>
                    </a:lnTo>
                    <a:lnTo>
                      <a:pt x="2179" y="0"/>
                    </a:lnTo>
                    <a:close/>
                    <a:moveTo>
                      <a:pt x="2189" y="0"/>
                    </a:moveTo>
                    <a:lnTo>
                      <a:pt x="2194" y="0"/>
                    </a:lnTo>
                    <a:lnTo>
                      <a:pt x="2194" y="5"/>
                    </a:lnTo>
                    <a:lnTo>
                      <a:pt x="2189" y="5"/>
                    </a:lnTo>
                    <a:lnTo>
                      <a:pt x="2189" y="0"/>
                    </a:lnTo>
                    <a:close/>
                    <a:moveTo>
                      <a:pt x="2199" y="0"/>
                    </a:moveTo>
                    <a:lnTo>
                      <a:pt x="2204" y="0"/>
                    </a:lnTo>
                    <a:lnTo>
                      <a:pt x="2204" y="5"/>
                    </a:lnTo>
                    <a:lnTo>
                      <a:pt x="2199" y="5"/>
                    </a:lnTo>
                    <a:lnTo>
                      <a:pt x="2199" y="0"/>
                    </a:lnTo>
                    <a:close/>
                    <a:moveTo>
                      <a:pt x="2209" y="0"/>
                    </a:moveTo>
                    <a:lnTo>
                      <a:pt x="2214" y="0"/>
                    </a:lnTo>
                    <a:lnTo>
                      <a:pt x="2214" y="5"/>
                    </a:lnTo>
                    <a:lnTo>
                      <a:pt x="2209" y="5"/>
                    </a:lnTo>
                    <a:lnTo>
                      <a:pt x="2209" y="0"/>
                    </a:lnTo>
                    <a:close/>
                    <a:moveTo>
                      <a:pt x="2219" y="0"/>
                    </a:moveTo>
                    <a:lnTo>
                      <a:pt x="2224" y="0"/>
                    </a:lnTo>
                    <a:lnTo>
                      <a:pt x="2224" y="5"/>
                    </a:lnTo>
                    <a:lnTo>
                      <a:pt x="2219" y="5"/>
                    </a:lnTo>
                    <a:lnTo>
                      <a:pt x="2219" y="0"/>
                    </a:lnTo>
                    <a:close/>
                    <a:moveTo>
                      <a:pt x="2229" y="0"/>
                    </a:moveTo>
                    <a:lnTo>
                      <a:pt x="2234" y="0"/>
                    </a:lnTo>
                    <a:lnTo>
                      <a:pt x="2234" y="5"/>
                    </a:lnTo>
                    <a:lnTo>
                      <a:pt x="2229" y="5"/>
                    </a:lnTo>
                    <a:lnTo>
                      <a:pt x="2229" y="0"/>
                    </a:lnTo>
                    <a:close/>
                    <a:moveTo>
                      <a:pt x="2239" y="0"/>
                    </a:moveTo>
                    <a:lnTo>
                      <a:pt x="2244" y="0"/>
                    </a:lnTo>
                    <a:lnTo>
                      <a:pt x="2244" y="5"/>
                    </a:lnTo>
                    <a:lnTo>
                      <a:pt x="2239" y="5"/>
                    </a:lnTo>
                    <a:lnTo>
                      <a:pt x="2239" y="0"/>
                    </a:lnTo>
                    <a:close/>
                    <a:moveTo>
                      <a:pt x="2249" y="0"/>
                    </a:moveTo>
                    <a:lnTo>
                      <a:pt x="2254" y="0"/>
                    </a:lnTo>
                    <a:lnTo>
                      <a:pt x="2254" y="5"/>
                    </a:lnTo>
                    <a:lnTo>
                      <a:pt x="2249" y="5"/>
                    </a:lnTo>
                    <a:lnTo>
                      <a:pt x="2249" y="0"/>
                    </a:lnTo>
                    <a:close/>
                    <a:moveTo>
                      <a:pt x="2259" y="0"/>
                    </a:moveTo>
                    <a:lnTo>
                      <a:pt x="2264" y="0"/>
                    </a:lnTo>
                    <a:lnTo>
                      <a:pt x="2264" y="5"/>
                    </a:lnTo>
                    <a:lnTo>
                      <a:pt x="2259" y="5"/>
                    </a:lnTo>
                    <a:lnTo>
                      <a:pt x="2259" y="0"/>
                    </a:lnTo>
                    <a:close/>
                    <a:moveTo>
                      <a:pt x="2269" y="0"/>
                    </a:moveTo>
                    <a:lnTo>
                      <a:pt x="2274" y="0"/>
                    </a:lnTo>
                    <a:lnTo>
                      <a:pt x="2274" y="5"/>
                    </a:lnTo>
                    <a:lnTo>
                      <a:pt x="2269" y="5"/>
                    </a:lnTo>
                    <a:lnTo>
                      <a:pt x="2269" y="0"/>
                    </a:lnTo>
                    <a:close/>
                    <a:moveTo>
                      <a:pt x="2279" y="0"/>
                    </a:moveTo>
                    <a:lnTo>
                      <a:pt x="2284" y="0"/>
                    </a:lnTo>
                    <a:lnTo>
                      <a:pt x="2284" y="5"/>
                    </a:lnTo>
                    <a:lnTo>
                      <a:pt x="2279" y="5"/>
                    </a:lnTo>
                    <a:lnTo>
                      <a:pt x="2279" y="0"/>
                    </a:lnTo>
                    <a:close/>
                    <a:moveTo>
                      <a:pt x="2288" y="0"/>
                    </a:moveTo>
                    <a:lnTo>
                      <a:pt x="2293" y="0"/>
                    </a:lnTo>
                    <a:lnTo>
                      <a:pt x="2293" y="5"/>
                    </a:lnTo>
                    <a:lnTo>
                      <a:pt x="2288" y="5"/>
                    </a:lnTo>
                    <a:lnTo>
                      <a:pt x="2288" y="0"/>
                    </a:lnTo>
                    <a:close/>
                    <a:moveTo>
                      <a:pt x="2298" y="0"/>
                    </a:moveTo>
                    <a:lnTo>
                      <a:pt x="2303" y="0"/>
                    </a:lnTo>
                    <a:lnTo>
                      <a:pt x="2303" y="5"/>
                    </a:lnTo>
                    <a:lnTo>
                      <a:pt x="2298" y="5"/>
                    </a:lnTo>
                    <a:lnTo>
                      <a:pt x="2298" y="0"/>
                    </a:lnTo>
                    <a:close/>
                    <a:moveTo>
                      <a:pt x="2308" y="0"/>
                    </a:moveTo>
                    <a:lnTo>
                      <a:pt x="2313" y="0"/>
                    </a:lnTo>
                    <a:lnTo>
                      <a:pt x="2313" y="5"/>
                    </a:lnTo>
                    <a:lnTo>
                      <a:pt x="2308" y="5"/>
                    </a:lnTo>
                    <a:lnTo>
                      <a:pt x="2308" y="0"/>
                    </a:lnTo>
                    <a:close/>
                    <a:moveTo>
                      <a:pt x="2318" y="0"/>
                    </a:moveTo>
                    <a:lnTo>
                      <a:pt x="2323" y="0"/>
                    </a:lnTo>
                    <a:lnTo>
                      <a:pt x="2323" y="5"/>
                    </a:lnTo>
                    <a:lnTo>
                      <a:pt x="2318" y="5"/>
                    </a:lnTo>
                    <a:lnTo>
                      <a:pt x="2318" y="0"/>
                    </a:lnTo>
                    <a:close/>
                    <a:moveTo>
                      <a:pt x="2328" y="0"/>
                    </a:moveTo>
                    <a:lnTo>
                      <a:pt x="2333" y="0"/>
                    </a:lnTo>
                    <a:lnTo>
                      <a:pt x="2333" y="5"/>
                    </a:lnTo>
                    <a:lnTo>
                      <a:pt x="2328" y="5"/>
                    </a:lnTo>
                    <a:lnTo>
                      <a:pt x="2328" y="0"/>
                    </a:lnTo>
                    <a:close/>
                    <a:moveTo>
                      <a:pt x="2338" y="0"/>
                    </a:moveTo>
                    <a:lnTo>
                      <a:pt x="2343" y="0"/>
                    </a:lnTo>
                    <a:lnTo>
                      <a:pt x="2343" y="5"/>
                    </a:lnTo>
                    <a:lnTo>
                      <a:pt x="2338" y="5"/>
                    </a:lnTo>
                    <a:lnTo>
                      <a:pt x="2338" y="0"/>
                    </a:lnTo>
                    <a:close/>
                    <a:moveTo>
                      <a:pt x="2348" y="0"/>
                    </a:moveTo>
                    <a:lnTo>
                      <a:pt x="2353" y="0"/>
                    </a:lnTo>
                    <a:lnTo>
                      <a:pt x="2353" y="5"/>
                    </a:lnTo>
                    <a:lnTo>
                      <a:pt x="2348" y="5"/>
                    </a:lnTo>
                    <a:lnTo>
                      <a:pt x="2348" y="0"/>
                    </a:lnTo>
                    <a:close/>
                    <a:moveTo>
                      <a:pt x="2358" y="0"/>
                    </a:moveTo>
                    <a:lnTo>
                      <a:pt x="2363" y="0"/>
                    </a:lnTo>
                    <a:lnTo>
                      <a:pt x="2363" y="5"/>
                    </a:lnTo>
                    <a:lnTo>
                      <a:pt x="2358" y="5"/>
                    </a:lnTo>
                    <a:lnTo>
                      <a:pt x="2358" y="0"/>
                    </a:lnTo>
                    <a:close/>
                    <a:moveTo>
                      <a:pt x="2368" y="0"/>
                    </a:moveTo>
                    <a:lnTo>
                      <a:pt x="2373" y="0"/>
                    </a:lnTo>
                    <a:lnTo>
                      <a:pt x="2373" y="5"/>
                    </a:lnTo>
                    <a:lnTo>
                      <a:pt x="2368" y="5"/>
                    </a:lnTo>
                    <a:lnTo>
                      <a:pt x="2368" y="0"/>
                    </a:lnTo>
                    <a:close/>
                    <a:moveTo>
                      <a:pt x="2378" y="0"/>
                    </a:moveTo>
                    <a:lnTo>
                      <a:pt x="2383" y="0"/>
                    </a:lnTo>
                    <a:lnTo>
                      <a:pt x="2383" y="5"/>
                    </a:lnTo>
                    <a:lnTo>
                      <a:pt x="2378" y="5"/>
                    </a:lnTo>
                    <a:lnTo>
                      <a:pt x="2378" y="0"/>
                    </a:lnTo>
                    <a:close/>
                    <a:moveTo>
                      <a:pt x="2388" y="0"/>
                    </a:moveTo>
                    <a:lnTo>
                      <a:pt x="2393" y="0"/>
                    </a:lnTo>
                    <a:lnTo>
                      <a:pt x="2393" y="5"/>
                    </a:lnTo>
                    <a:lnTo>
                      <a:pt x="2388" y="5"/>
                    </a:lnTo>
                    <a:lnTo>
                      <a:pt x="2388" y="0"/>
                    </a:lnTo>
                    <a:close/>
                    <a:moveTo>
                      <a:pt x="2398" y="0"/>
                    </a:moveTo>
                    <a:lnTo>
                      <a:pt x="2403" y="0"/>
                    </a:lnTo>
                    <a:lnTo>
                      <a:pt x="2403" y="5"/>
                    </a:lnTo>
                    <a:lnTo>
                      <a:pt x="2398" y="5"/>
                    </a:lnTo>
                    <a:lnTo>
                      <a:pt x="2398" y="0"/>
                    </a:lnTo>
                    <a:close/>
                    <a:moveTo>
                      <a:pt x="2408" y="0"/>
                    </a:moveTo>
                    <a:lnTo>
                      <a:pt x="2413" y="0"/>
                    </a:lnTo>
                    <a:lnTo>
                      <a:pt x="2413" y="5"/>
                    </a:lnTo>
                    <a:lnTo>
                      <a:pt x="2408" y="5"/>
                    </a:lnTo>
                    <a:lnTo>
                      <a:pt x="2408" y="0"/>
                    </a:lnTo>
                    <a:close/>
                    <a:moveTo>
                      <a:pt x="2418" y="0"/>
                    </a:moveTo>
                    <a:lnTo>
                      <a:pt x="2423" y="0"/>
                    </a:lnTo>
                    <a:lnTo>
                      <a:pt x="2423" y="5"/>
                    </a:lnTo>
                    <a:lnTo>
                      <a:pt x="2418" y="5"/>
                    </a:lnTo>
                    <a:lnTo>
                      <a:pt x="2418" y="0"/>
                    </a:lnTo>
                    <a:close/>
                    <a:moveTo>
                      <a:pt x="2428" y="0"/>
                    </a:moveTo>
                    <a:lnTo>
                      <a:pt x="2433" y="0"/>
                    </a:lnTo>
                    <a:lnTo>
                      <a:pt x="2433" y="5"/>
                    </a:lnTo>
                    <a:lnTo>
                      <a:pt x="2428" y="5"/>
                    </a:lnTo>
                    <a:lnTo>
                      <a:pt x="2428" y="0"/>
                    </a:lnTo>
                    <a:close/>
                    <a:moveTo>
                      <a:pt x="2438" y="0"/>
                    </a:moveTo>
                    <a:lnTo>
                      <a:pt x="2443" y="0"/>
                    </a:lnTo>
                    <a:lnTo>
                      <a:pt x="2443" y="5"/>
                    </a:lnTo>
                    <a:lnTo>
                      <a:pt x="2438" y="5"/>
                    </a:lnTo>
                    <a:lnTo>
                      <a:pt x="2438" y="0"/>
                    </a:lnTo>
                    <a:close/>
                    <a:moveTo>
                      <a:pt x="2448" y="0"/>
                    </a:moveTo>
                    <a:lnTo>
                      <a:pt x="2453" y="0"/>
                    </a:lnTo>
                    <a:lnTo>
                      <a:pt x="2453" y="5"/>
                    </a:lnTo>
                    <a:lnTo>
                      <a:pt x="2448" y="5"/>
                    </a:lnTo>
                    <a:lnTo>
                      <a:pt x="2448" y="0"/>
                    </a:lnTo>
                    <a:close/>
                    <a:moveTo>
                      <a:pt x="2458" y="0"/>
                    </a:moveTo>
                    <a:lnTo>
                      <a:pt x="2463" y="0"/>
                    </a:lnTo>
                    <a:lnTo>
                      <a:pt x="2463" y="5"/>
                    </a:lnTo>
                    <a:lnTo>
                      <a:pt x="2458" y="5"/>
                    </a:lnTo>
                    <a:lnTo>
                      <a:pt x="2458" y="0"/>
                    </a:lnTo>
                    <a:close/>
                    <a:moveTo>
                      <a:pt x="2468" y="0"/>
                    </a:moveTo>
                    <a:lnTo>
                      <a:pt x="2473" y="0"/>
                    </a:lnTo>
                    <a:lnTo>
                      <a:pt x="2473" y="5"/>
                    </a:lnTo>
                    <a:lnTo>
                      <a:pt x="2468" y="5"/>
                    </a:lnTo>
                    <a:lnTo>
                      <a:pt x="2468" y="0"/>
                    </a:lnTo>
                    <a:close/>
                    <a:moveTo>
                      <a:pt x="2478" y="0"/>
                    </a:moveTo>
                    <a:lnTo>
                      <a:pt x="2483" y="0"/>
                    </a:lnTo>
                    <a:lnTo>
                      <a:pt x="2483" y="5"/>
                    </a:lnTo>
                    <a:lnTo>
                      <a:pt x="2478" y="5"/>
                    </a:lnTo>
                    <a:lnTo>
                      <a:pt x="2478" y="0"/>
                    </a:lnTo>
                    <a:close/>
                    <a:moveTo>
                      <a:pt x="2488" y="0"/>
                    </a:moveTo>
                    <a:lnTo>
                      <a:pt x="2492" y="0"/>
                    </a:lnTo>
                    <a:lnTo>
                      <a:pt x="2492" y="5"/>
                    </a:lnTo>
                    <a:lnTo>
                      <a:pt x="2488" y="5"/>
                    </a:lnTo>
                    <a:lnTo>
                      <a:pt x="2488" y="0"/>
                    </a:lnTo>
                    <a:close/>
                    <a:moveTo>
                      <a:pt x="2497" y="0"/>
                    </a:moveTo>
                    <a:lnTo>
                      <a:pt x="2502" y="0"/>
                    </a:lnTo>
                    <a:lnTo>
                      <a:pt x="2502" y="5"/>
                    </a:lnTo>
                    <a:lnTo>
                      <a:pt x="2497" y="5"/>
                    </a:lnTo>
                    <a:lnTo>
                      <a:pt x="2497" y="0"/>
                    </a:lnTo>
                    <a:close/>
                    <a:moveTo>
                      <a:pt x="2507" y="0"/>
                    </a:moveTo>
                    <a:lnTo>
                      <a:pt x="2512" y="0"/>
                    </a:lnTo>
                    <a:lnTo>
                      <a:pt x="2512" y="5"/>
                    </a:lnTo>
                    <a:lnTo>
                      <a:pt x="2507" y="5"/>
                    </a:lnTo>
                    <a:lnTo>
                      <a:pt x="2507" y="0"/>
                    </a:lnTo>
                    <a:close/>
                    <a:moveTo>
                      <a:pt x="2517" y="0"/>
                    </a:moveTo>
                    <a:lnTo>
                      <a:pt x="2522" y="0"/>
                    </a:lnTo>
                    <a:lnTo>
                      <a:pt x="2522" y="5"/>
                    </a:lnTo>
                    <a:lnTo>
                      <a:pt x="2517" y="5"/>
                    </a:lnTo>
                    <a:lnTo>
                      <a:pt x="2517" y="0"/>
                    </a:lnTo>
                    <a:close/>
                    <a:moveTo>
                      <a:pt x="2527" y="0"/>
                    </a:moveTo>
                    <a:lnTo>
                      <a:pt x="2532" y="0"/>
                    </a:lnTo>
                    <a:lnTo>
                      <a:pt x="2532" y="5"/>
                    </a:lnTo>
                    <a:lnTo>
                      <a:pt x="2527" y="5"/>
                    </a:lnTo>
                    <a:lnTo>
                      <a:pt x="2527" y="0"/>
                    </a:lnTo>
                    <a:close/>
                    <a:moveTo>
                      <a:pt x="2537" y="0"/>
                    </a:moveTo>
                    <a:lnTo>
                      <a:pt x="2542" y="0"/>
                    </a:lnTo>
                    <a:lnTo>
                      <a:pt x="2542" y="5"/>
                    </a:lnTo>
                    <a:lnTo>
                      <a:pt x="2537" y="5"/>
                    </a:lnTo>
                    <a:lnTo>
                      <a:pt x="2537" y="0"/>
                    </a:lnTo>
                    <a:close/>
                    <a:moveTo>
                      <a:pt x="2547" y="0"/>
                    </a:moveTo>
                    <a:lnTo>
                      <a:pt x="2552" y="0"/>
                    </a:lnTo>
                    <a:lnTo>
                      <a:pt x="2552" y="5"/>
                    </a:lnTo>
                    <a:lnTo>
                      <a:pt x="2547" y="5"/>
                    </a:lnTo>
                    <a:lnTo>
                      <a:pt x="2547" y="0"/>
                    </a:lnTo>
                    <a:close/>
                    <a:moveTo>
                      <a:pt x="2557" y="0"/>
                    </a:moveTo>
                    <a:lnTo>
                      <a:pt x="2562" y="0"/>
                    </a:lnTo>
                    <a:lnTo>
                      <a:pt x="2562" y="5"/>
                    </a:lnTo>
                    <a:lnTo>
                      <a:pt x="2557" y="5"/>
                    </a:lnTo>
                    <a:lnTo>
                      <a:pt x="2557" y="0"/>
                    </a:lnTo>
                    <a:close/>
                    <a:moveTo>
                      <a:pt x="2567" y="0"/>
                    </a:moveTo>
                    <a:lnTo>
                      <a:pt x="2572" y="0"/>
                    </a:lnTo>
                    <a:lnTo>
                      <a:pt x="2572" y="5"/>
                    </a:lnTo>
                    <a:lnTo>
                      <a:pt x="2567" y="5"/>
                    </a:lnTo>
                    <a:lnTo>
                      <a:pt x="2567" y="0"/>
                    </a:lnTo>
                    <a:close/>
                    <a:moveTo>
                      <a:pt x="2577" y="0"/>
                    </a:moveTo>
                    <a:lnTo>
                      <a:pt x="2582" y="0"/>
                    </a:lnTo>
                    <a:lnTo>
                      <a:pt x="2582" y="5"/>
                    </a:lnTo>
                    <a:lnTo>
                      <a:pt x="2577" y="5"/>
                    </a:lnTo>
                    <a:lnTo>
                      <a:pt x="2577" y="0"/>
                    </a:lnTo>
                    <a:close/>
                    <a:moveTo>
                      <a:pt x="2587" y="0"/>
                    </a:moveTo>
                    <a:lnTo>
                      <a:pt x="2592" y="0"/>
                    </a:lnTo>
                    <a:lnTo>
                      <a:pt x="2592" y="5"/>
                    </a:lnTo>
                    <a:lnTo>
                      <a:pt x="2587" y="5"/>
                    </a:lnTo>
                    <a:lnTo>
                      <a:pt x="2587" y="0"/>
                    </a:lnTo>
                    <a:close/>
                    <a:moveTo>
                      <a:pt x="2597" y="0"/>
                    </a:moveTo>
                    <a:lnTo>
                      <a:pt x="2602" y="0"/>
                    </a:lnTo>
                    <a:lnTo>
                      <a:pt x="2602" y="5"/>
                    </a:lnTo>
                    <a:lnTo>
                      <a:pt x="2597" y="5"/>
                    </a:lnTo>
                    <a:lnTo>
                      <a:pt x="2597" y="0"/>
                    </a:lnTo>
                    <a:close/>
                    <a:moveTo>
                      <a:pt x="2607" y="0"/>
                    </a:moveTo>
                    <a:lnTo>
                      <a:pt x="2612" y="0"/>
                    </a:lnTo>
                    <a:lnTo>
                      <a:pt x="2612" y="5"/>
                    </a:lnTo>
                    <a:lnTo>
                      <a:pt x="2607" y="5"/>
                    </a:lnTo>
                    <a:lnTo>
                      <a:pt x="2607" y="0"/>
                    </a:lnTo>
                    <a:close/>
                    <a:moveTo>
                      <a:pt x="2617" y="0"/>
                    </a:moveTo>
                    <a:lnTo>
                      <a:pt x="2622" y="0"/>
                    </a:lnTo>
                    <a:lnTo>
                      <a:pt x="2622" y="5"/>
                    </a:lnTo>
                    <a:lnTo>
                      <a:pt x="2617" y="5"/>
                    </a:lnTo>
                    <a:lnTo>
                      <a:pt x="2617" y="0"/>
                    </a:lnTo>
                    <a:close/>
                    <a:moveTo>
                      <a:pt x="2627" y="0"/>
                    </a:moveTo>
                    <a:lnTo>
                      <a:pt x="2632" y="0"/>
                    </a:lnTo>
                    <a:lnTo>
                      <a:pt x="2632" y="5"/>
                    </a:lnTo>
                    <a:lnTo>
                      <a:pt x="2627" y="5"/>
                    </a:lnTo>
                    <a:lnTo>
                      <a:pt x="2627" y="0"/>
                    </a:lnTo>
                    <a:close/>
                    <a:moveTo>
                      <a:pt x="2637" y="0"/>
                    </a:moveTo>
                    <a:lnTo>
                      <a:pt x="2642" y="0"/>
                    </a:lnTo>
                    <a:lnTo>
                      <a:pt x="2642" y="5"/>
                    </a:lnTo>
                    <a:lnTo>
                      <a:pt x="2637" y="5"/>
                    </a:lnTo>
                    <a:lnTo>
                      <a:pt x="2637" y="0"/>
                    </a:lnTo>
                    <a:close/>
                    <a:moveTo>
                      <a:pt x="2647" y="0"/>
                    </a:moveTo>
                    <a:lnTo>
                      <a:pt x="2652" y="0"/>
                    </a:lnTo>
                    <a:lnTo>
                      <a:pt x="2652" y="5"/>
                    </a:lnTo>
                    <a:lnTo>
                      <a:pt x="2647" y="5"/>
                    </a:lnTo>
                    <a:lnTo>
                      <a:pt x="2647" y="0"/>
                    </a:lnTo>
                    <a:close/>
                    <a:moveTo>
                      <a:pt x="2657" y="0"/>
                    </a:moveTo>
                    <a:lnTo>
                      <a:pt x="2662" y="0"/>
                    </a:lnTo>
                    <a:lnTo>
                      <a:pt x="2662" y="5"/>
                    </a:lnTo>
                    <a:lnTo>
                      <a:pt x="2657" y="5"/>
                    </a:lnTo>
                    <a:lnTo>
                      <a:pt x="2657" y="0"/>
                    </a:lnTo>
                    <a:close/>
                    <a:moveTo>
                      <a:pt x="2667" y="0"/>
                    </a:moveTo>
                    <a:lnTo>
                      <a:pt x="2672" y="0"/>
                    </a:lnTo>
                    <a:lnTo>
                      <a:pt x="2672" y="5"/>
                    </a:lnTo>
                    <a:lnTo>
                      <a:pt x="2667" y="5"/>
                    </a:lnTo>
                    <a:lnTo>
                      <a:pt x="2667" y="0"/>
                    </a:lnTo>
                    <a:close/>
                    <a:moveTo>
                      <a:pt x="2677" y="0"/>
                    </a:moveTo>
                    <a:lnTo>
                      <a:pt x="2682" y="0"/>
                    </a:lnTo>
                    <a:lnTo>
                      <a:pt x="2682" y="5"/>
                    </a:lnTo>
                    <a:lnTo>
                      <a:pt x="2677" y="5"/>
                    </a:lnTo>
                    <a:lnTo>
                      <a:pt x="2677" y="0"/>
                    </a:lnTo>
                    <a:close/>
                    <a:moveTo>
                      <a:pt x="2687" y="0"/>
                    </a:moveTo>
                    <a:lnTo>
                      <a:pt x="2692" y="0"/>
                    </a:lnTo>
                    <a:lnTo>
                      <a:pt x="2692" y="5"/>
                    </a:lnTo>
                    <a:lnTo>
                      <a:pt x="2687" y="5"/>
                    </a:lnTo>
                    <a:lnTo>
                      <a:pt x="2687" y="0"/>
                    </a:lnTo>
                    <a:close/>
                    <a:moveTo>
                      <a:pt x="2697" y="0"/>
                    </a:moveTo>
                    <a:lnTo>
                      <a:pt x="2701" y="0"/>
                    </a:lnTo>
                    <a:lnTo>
                      <a:pt x="2701" y="5"/>
                    </a:lnTo>
                    <a:lnTo>
                      <a:pt x="2697" y="5"/>
                    </a:lnTo>
                    <a:lnTo>
                      <a:pt x="2697" y="0"/>
                    </a:lnTo>
                    <a:close/>
                    <a:moveTo>
                      <a:pt x="2706" y="0"/>
                    </a:moveTo>
                    <a:lnTo>
                      <a:pt x="2711" y="0"/>
                    </a:lnTo>
                    <a:lnTo>
                      <a:pt x="2711" y="5"/>
                    </a:lnTo>
                    <a:lnTo>
                      <a:pt x="2706" y="5"/>
                    </a:lnTo>
                    <a:lnTo>
                      <a:pt x="2706" y="0"/>
                    </a:lnTo>
                    <a:close/>
                    <a:moveTo>
                      <a:pt x="2716" y="0"/>
                    </a:moveTo>
                    <a:lnTo>
                      <a:pt x="2721" y="0"/>
                    </a:lnTo>
                    <a:lnTo>
                      <a:pt x="2721" y="5"/>
                    </a:lnTo>
                    <a:lnTo>
                      <a:pt x="2716" y="5"/>
                    </a:lnTo>
                    <a:lnTo>
                      <a:pt x="2716" y="0"/>
                    </a:lnTo>
                    <a:close/>
                    <a:moveTo>
                      <a:pt x="2726" y="0"/>
                    </a:moveTo>
                    <a:lnTo>
                      <a:pt x="2731" y="0"/>
                    </a:lnTo>
                    <a:lnTo>
                      <a:pt x="2731" y="5"/>
                    </a:lnTo>
                    <a:lnTo>
                      <a:pt x="2726" y="5"/>
                    </a:lnTo>
                    <a:lnTo>
                      <a:pt x="2726" y="0"/>
                    </a:lnTo>
                    <a:close/>
                    <a:moveTo>
                      <a:pt x="2736" y="0"/>
                    </a:moveTo>
                    <a:lnTo>
                      <a:pt x="2741" y="0"/>
                    </a:lnTo>
                    <a:lnTo>
                      <a:pt x="2741" y="5"/>
                    </a:lnTo>
                    <a:lnTo>
                      <a:pt x="2736" y="5"/>
                    </a:lnTo>
                    <a:lnTo>
                      <a:pt x="2736" y="0"/>
                    </a:lnTo>
                    <a:close/>
                    <a:moveTo>
                      <a:pt x="2746" y="0"/>
                    </a:moveTo>
                    <a:lnTo>
                      <a:pt x="2751" y="0"/>
                    </a:lnTo>
                    <a:lnTo>
                      <a:pt x="2751" y="5"/>
                    </a:lnTo>
                    <a:lnTo>
                      <a:pt x="2746" y="5"/>
                    </a:lnTo>
                    <a:lnTo>
                      <a:pt x="2746" y="0"/>
                    </a:lnTo>
                    <a:close/>
                    <a:moveTo>
                      <a:pt x="2756" y="0"/>
                    </a:moveTo>
                    <a:lnTo>
                      <a:pt x="2761" y="0"/>
                    </a:lnTo>
                    <a:lnTo>
                      <a:pt x="2761" y="5"/>
                    </a:lnTo>
                    <a:lnTo>
                      <a:pt x="2756" y="5"/>
                    </a:lnTo>
                    <a:lnTo>
                      <a:pt x="2756" y="0"/>
                    </a:lnTo>
                    <a:close/>
                    <a:moveTo>
                      <a:pt x="2766" y="0"/>
                    </a:moveTo>
                    <a:lnTo>
                      <a:pt x="2771" y="0"/>
                    </a:lnTo>
                    <a:lnTo>
                      <a:pt x="2771" y="5"/>
                    </a:lnTo>
                    <a:lnTo>
                      <a:pt x="2766" y="5"/>
                    </a:lnTo>
                    <a:lnTo>
                      <a:pt x="2766" y="0"/>
                    </a:lnTo>
                    <a:close/>
                    <a:moveTo>
                      <a:pt x="2776" y="0"/>
                    </a:moveTo>
                    <a:lnTo>
                      <a:pt x="2781" y="0"/>
                    </a:lnTo>
                    <a:lnTo>
                      <a:pt x="2781" y="5"/>
                    </a:lnTo>
                    <a:lnTo>
                      <a:pt x="2776" y="5"/>
                    </a:lnTo>
                    <a:lnTo>
                      <a:pt x="2776" y="0"/>
                    </a:lnTo>
                    <a:close/>
                    <a:moveTo>
                      <a:pt x="2786" y="0"/>
                    </a:moveTo>
                    <a:lnTo>
                      <a:pt x="2791" y="0"/>
                    </a:lnTo>
                    <a:lnTo>
                      <a:pt x="2791" y="5"/>
                    </a:lnTo>
                    <a:lnTo>
                      <a:pt x="2786" y="5"/>
                    </a:lnTo>
                    <a:lnTo>
                      <a:pt x="2786" y="0"/>
                    </a:lnTo>
                    <a:close/>
                    <a:moveTo>
                      <a:pt x="2796" y="0"/>
                    </a:moveTo>
                    <a:lnTo>
                      <a:pt x="2801" y="0"/>
                    </a:lnTo>
                    <a:lnTo>
                      <a:pt x="2801" y="5"/>
                    </a:lnTo>
                    <a:lnTo>
                      <a:pt x="2796" y="5"/>
                    </a:lnTo>
                    <a:lnTo>
                      <a:pt x="2796" y="0"/>
                    </a:lnTo>
                    <a:close/>
                    <a:moveTo>
                      <a:pt x="2806" y="0"/>
                    </a:moveTo>
                    <a:lnTo>
                      <a:pt x="2811" y="0"/>
                    </a:lnTo>
                    <a:lnTo>
                      <a:pt x="2811" y="5"/>
                    </a:lnTo>
                    <a:lnTo>
                      <a:pt x="2806" y="5"/>
                    </a:lnTo>
                    <a:lnTo>
                      <a:pt x="2806" y="0"/>
                    </a:lnTo>
                    <a:close/>
                    <a:moveTo>
                      <a:pt x="2816" y="0"/>
                    </a:moveTo>
                    <a:lnTo>
                      <a:pt x="2821" y="0"/>
                    </a:lnTo>
                    <a:lnTo>
                      <a:pt x="2821" y="5"/>
                    </a:lnTo>
                    <a:lnTo>
                      <a:pt x="2816" y="5"/>
                    </a:lnTo>
                    <a:lnTo>
                      <a:pt x="2816" y="0"/>
                    </a:lnTo>
                    <a:close/>
                    <a:moveTo>
                      <a:pt x="2826" y="0"/>
                    </a:moveTo>
                    <a:lnTo>
                      <a:pt x="2831" y="0"/>
                    </a:lnTo>
                    <a:lnTo>
                      <a:pt x="2831" y="5"/>
                    </a:lnTo>
                    <a:lnTo>
                      <a:pt x="2826" y="5"/>
                    </a:lnTo>
                    <a:lnTo>
                      <a:pt x="2826" y="0"/>
                    </a:lnTo>
                    <a:close/>
                    <a:moveTo>
                      <a:pt x="2836" y="0"/>
                    </a:moveTo>
                    <a:lnTo>
                      <a:pt x="2841" y="0"/>
                    </a:lnTo>
                    <a:lnTo>
                      <a:pt x="2841" y="5"/>
                    </a:lnTo>
                    <a:lnTo>
                      <a:pt x="2836" y="5"/>
                    </a:lnTo>
                    <a:lnTo>
                      <a:pt x="2836" y="0"/>
                    </a:lnTo>
                    <a:close/>
                    <a:moveTo>
                      <a:pt x="2846" y="0"/>
                    </a:moveTo>
                    <a:lnTo>
                      <a:pt x="2851" y="0"/>
                    </a:lnTo>
                    <a:lnTo>
                      <a:pt x="2851" y="5"/>
                    </a:lnTo>
                    <a:lnTo>
                      <a:pt x="2846" y="5"/>
                    </a:lnTo>
                    <a:lnTo>
                      <a:pt x="2846" y="0"/>
                    </a:lnTo>
                    <a:close/>
                    <a:moveTo>
                      <a:pt x="2856" y="0"/>
                    </a:moveTo>
                    <a:lnTo>
                      <a:pt x="2861" y="0"/>
                    </a:lnTo>
                    <a:lnTo>
                      <a:pt x="2861" y="5"/>
                    </a:lnTo>
                    <a:lnTo>
                      <a:pt x="2856" y="5"/>
                    </a:lnTo>
                    <a:lnTo>
                      <a:pt x="2856" y="0"/>
                    </a:lnTo>
                    <a:close/>
                    <a:moveTo>
                      <a:pt x="2866" y="0"/>
                    </a:moveTo>
                    <a:lnTo>
                      <a:pt x="2871" y="0"/>
                    </a:lnTo>
                    <a:lnTo>
                      <a:pt x="2871" y="5"/>
                    </a:lnTo>
                    <a:lnTo>
                      <a:pt x="2866" y="5"/>
                    </a:lnTo>
                    <a:lnTo>
                      <a:pt x="2866" y="0"/>
                    </a:lnTo>
                    <a:close/>
                    <a:moveTo>
                      <a:pt x="2876" y="0"/>
                    </a:moveTo>
                    <a:lnTo>
                      <a:pt x="2881" y="0"/>
                    </a:lnTo>
                    <a:lnTo>
                      <a:pt x="2881" y="5"/>
                    </a:lnTo>
                    <a:lnTo>
                      <a:pt x="2876" y="5"/>
                    </a:lnTo>
                    <a:lnTo>
                      <a:pt x="2876" y="0"/>
                    </a:lnTo>
                    <a:close/>
                    <a:moveTo>
                      <a:pt x="2886" y="0"/>
                    </a:moveTo>
                    <a:lnTo>
                      <a:pt x="2891" y="0"/>
                    </a:lnTo>
                    <a:lnTo>
                      <a:pt x="2891" y="5"/>
                    </a:lnTo>
                    <a:lnTo>
                      <a:pt x="2886" y="5"/>
                    </a:lnTo>
                    <a:lnTo>
                      <a:pt x="2886" y="0"/>
                    </a:lnTo>
                    <a:close/>
                    <a:moveTo>
                      <a:pt x="2896" y="0"/>
                    </a:moveTo>
                    <a:lnTo>
                      <a:pt x="2901" y="0"/>
                    </a:lnTo>
                    <a:lnTo>
                      <a:pt x="2901" y="5"/>
                    </a:lnTo>
                    <a:lnTo>
                      <a:pt x="2896" y="5"/>
                    </a:lnTo>
                    <a:lnTo>
                      <a:pt x="2896" y="0"/>
                    </a:lnTo>
                    <a:close/>
                    <a:moveTo>
                      <a:pt x="2905" y="0"/>
                    </a:moveTo>
                    <a:lnTo>
                      <a:pt x="2910" y="0"/>
                    </a:lnTo>
                    <a:lnTo>
                      <a:pt x="2910" y="5"/>
                    </a:lnTo>
                    <a:lnTo>
                      <a:pt x="2905" y="5"/>
                    </a:lnTo>
                    <a:lnTo>
                      <a:pt x="2905" y="0"/>
                    </a:lnTo>
                    <a:close/>
                    <a:moveTo>
                      <a:pt x="2915" y="0"/>
                    </a:moveTo>
                    <a:lnTo>
                      <a:pt x="2920" y="0"/>
                    </a:lnTo>
                    <a:lnTo>
                      <a:pt x="2920" y="5"/>
                    </a:lnTo>
                    <a:lnTo>
                      <a:pt x="2915" y="5"/>
                    </a:lnTo>
                    <a:lnTo>
                      <a:pt x="2915" y="0"/>
                    </a:lnTo>
                    <a:close/>
                    <a:moveTo>
                      <a:pt x="2925" y="0"/>
                    </a:moveTo>
                    <a:lnTo>
                      <a:pt x="2930" y="0"/>
                    </a:lnTo>
                    <a:lnTo>
                      <a:pt x="2930" y="5"/>
                    </a:lnTo>
                    <a:lnTo>
                      <a:pt x="2925" y="5"/>
                    </a:lnTo>
                    <a:lnTo>
                      <a:pt x="2925" y="0"/>
                    </a:lnTo>
                    <a:close/>
                    <a:moveTo>
                      <a:pt x="2935" y="0"/>
                    </a:moveTo>
                    <a:lnTo>
                      <a:pt x="2940" y="0"/>
                    </a:lnTo>
                    <a:lnTo>
                      <a:pt x="2940" y="5"/>
                    </a:lnTo>
                    <a:lnTo>
                      <a:pt x="2935" y="5"/>
                    </a:lnTo>
                    <a:lnTo>
                      <a:pt x="2935" y="0"/>
                    </a:lnTo>
                    <a:close/>
                    <a:moveTo>
                      <a:pt x="2945" y="0"/>
                    </a:moveTo>
                    <a:lnTo>
                      <a:pt x="2950" y="0"/>
                    </a:lnTo>
                    <a:lnTo>
                      <a:pt x="2950" y="5"/>
                    </a:lnTo>
                    <a:lnTo>
                      <a:pt x="2945" y="5"/>
                    </a:lnTo>
                    <a:lnTo>
                      <a:pt x="2945" y="0"/>
                    </a:lnTo>
                    <a:close/>
                    <a:moveTo>
                      <a:pt x="2955" y="0"/>
                    </a:moveTo>
                    <a:lnTo>
                      <a:pt x="2960" y="0"/>
                    </a:lnTo>
                    <a:lnTo>
                      <a:pt x="2960" y="5"/>
                    </a:lnTo>
                    <a:lnTo>
                      <a:pt x="2955" y="5"/>
                    </a:lnTo>
                    <a:lnTo>
                      <a:pt x="2955" y="0"/>
                    </a:lnTo>
                    <a:close/>
                    <a:moveTo>
                      <a:pt x="2965" y="0"/>
                    </a:moveTo>
                    <a:lnTo>
                      <a:pt x="2970" y="0"/>
                    </a:lnTo>
                    <a:lnTo>
                      <a:pt x="2970" y="5"/>
                    </a:lnTo>
                    <a:lnTo>
                      <a:pt x="2965" y="5"/>
                    </a:lnTo>
                    <a:lnTo>
                      <a:pt x="2965" y="0"/>
                    </a:lnTo>
                    <a:close/>
                    <a:moveTo>
                      <a:pt x="2975" y="0"/>
                    </a:moveTo>
                    <a:lnTo>
                      <a:pt x="2980" y="0"/>
                    </a:lnTo>
                    <a:lnTo>
                      <a:pt x="2980" y="5"/>
                    </a:lnTo>
                    <a:lnTo>
                      <a:pt x="2975" y="5"/>
                    </a:lnTo>
                    <a:lnTo>
                      <a:pt x="2975" y="0"/>
                    </a:lnTo>
                    <a:close/>
                    <a:moveTo>
                      <a:pt x="2985" y="0"/>
                    </a:moveTo>
                    <a:lnTo>
                      <a:pt x="2990" y="0"/>
                    </a:lnTo>
                    <a:lnTo>
                      <a:pt x="2990" y="5"/>
                    </a:lnTo>
                    <a:lnTo>
                      <a:pt x="2985" y="5"/>
                    </a:lnTo>
                    <a:lnTo>
                      <a:pt x="2985" y="0"/>
                    </a:lnTo>
                    <a:close/>
                    <a:moveTo>
                      <a:pt x="2995" y="0"/>
                    </a:moveTo>
                    <a:lnTo>
                      <a:pt x="3000" y="0"/>
                    </a:lnTo>
                    <a:lnTo>
                      <a:pt x="3000" y="5"/>
                    </a:lnTo>
                    <a:lnTo>
                      <a:pt x="2995" y="5"/>
                    </a:lnTo>
                    <a:lnTo>
                      <a:pt x="2995" y="0"/>
                    </a:lnTo>
                    <a:close/>
                    <a:moveTo>
                      <a:pt x="3005" y="0"/>
                    </a:moveTo>
                    <a:lnTo>
                      <a:pt x="3010" y="0"/>
                    </a:lnTo>
                    <a:lnTo>
                      <a:pt x="3010" y="5"/>
                    </a:lnTo>
                    <a:lnTo>
                      <a:pt x="3005" y="5"/>
                    </a:lnTo>
                    <a:lnTo>
                      <a:pt x="3005" y="0"/>
                    </a:lnTo>
                    <a:close/>
                    <a:moveTo>
                      <a:pt x="3015" y="0"/>
                    </a:moveTo>
                    <a:lnTo>
                      <a:pt x="3020" y="0"/>
                    </a:lnTo>
                    <a:lnTo>
                      <a:pt x="3020" y="5"/>
                    </a:lnTo>
                    <a:lnTo>
                      <a:pt x="3015" y="5"/>
                    </a:lnTo>
                    <a:lnTo>
                      <a:pt x="3015" y="0"/>
                    </a:lnTo>
                    <a:close/>
                    <a:moveTo>
                      <a:pt x="3025" y="0"/>
                    </a:moveTo>
                    <a:lnTo>
                      <a:pt x="3030" y="0"/>
                    </a:lnTo>
                    <a:lnTo>
                      <a:pt x="3030" y="5"/>
                    </a:lnTo>
                    <a:lnTo>
                      <a:pt x="3025" y="5"/>
                    </a:lnTo>
                    <a:lnTo>
                      <a:pt x="3025" y="0"/>
                    </a:lnTo>
                    <a:close/>
                    <a:moveTo>
                      <a:pt x="3035" y="0"/>
                    </a:moveTo>
                    <a:lnTo>
                      <a:pt x="3040" y="0"/>
                    </a:lnTo>
                    <a:lnTo>
                      <a:pt x="3040" y="5"/>
                    </a:lnTo>
                    <a:lnTo>
                      <a:pt x="3035" y="5"/>
                    </a:lnTo>
                    <a:lnTo>
                      <a:pt x="3035" y="0"/>
                    </a:lnTo>
                    <a:close/>
                    <a:moveTo>
                      <a:pt x="3045" y="0"/>
                    </a:moveTo>
                    <a:lnTo>
                      <a:pt x="3050" y="0"/>
                    </a:lnTo>
                    <a:lnTo>
                      <a:pt x="3050" y="5"/>
                    </a:lnTo>
                    <a:lnTo>
                      <a:pt x="3045" y="5"/>
                    </a:lnTo>
                    <a:lnTo>
                      <a:pt x="3045" y="0"/>
                    </a:lnTo>
                    <a:close/>
                    <a:moveTo>
                      <a:pt x="3055" y="0"/>
                    </a:moveTo>
                    <a:lnTo>
                      <a:pt x="3060" y="0"/>
                    </a:lnTo>
                    <a:lnTo>
                      <a:pt x="3060" y="5"/>
                    </a:lnTo>
                    <a:lnTo>
                      <a:pt x="3055" y="5"/>
                    </a:lnTo>
                    <a:lnTo>
                      <a:pt x="3055" y="0"/>
                    </a:lnTo>
                    <a:close/>
                    <a:moveTo>
                      <a:pt x="3065" y="0"/>
                    </a:moveTo>
                    <a:lnTo>
                      <a:pt x="3070" y="0"/>
                    </a:lnTo>
                    <a:lnTo>
                      <a:pt x="3070" y="5"/>
                    </a:lnTo>
                    <a:lnTo>
                      <a:pt x="3065" y="5"/>
                    </a:lnTo>
                    <a:lnTo>
                      <a:pt x="3065" y="0"/>
                    </a:lnTo>
                    <a:close/>
                    <a:moveTo>
                      <a:pt x="3075" y="0"/>
                    </a:moveTo>
                    <a:lnTo>
                      <a:pt x="3080" y="0"/>
                    </a:lnTo>
                    <a:lnTo>
                      <a:pt x="3080" y="5"/>
                    </a:lnTo>
                    <a:lnTo>
                      <a:pt x="3075" y="5"/>
                    </a:lnTo>
                    <a:lnTo>
                      <a:pt x="3075" y="0"/>
                    </a:lnTo>
                    <a:close/>
                    <a:moveTo>
                      <a:pt x="3085" y="0"/>
                    </a:moveTo>
                    <a:lnTo>
                      <a:pt x="3090" y="0"/>
                    </a:lnTo>
                    <a:lnTo>
                      <a:pt x="3090" y="5"/>
                    </a:lnTo>
                    <a:lnTo>
                      <a:pt x="3085" y="5"/>
                    </a:lnTo>
                    <a:lnTo>
                      <a:pt x="3085" y="0"/>
                    </a:lnTo>
                    <a:close/>
                    <a:moveTo>
                      <a:pt x="3095" y="0"/>
                    </a:moveTo>
                    <a:lnTo>
                      <a:pt x="3100" y="0"/>
                    </a:lnTo>
                    <a:lnTo>
                      <a:pt x="3100" y="5"/>
                    </a:lnTo>
                    <a:lnTo>
                      <a:pt x="3095" y="5"/>
                    </a:lnTo>
                    <a:lnTo>
                      <a:pt x="3095" y="0"/>
                    </a:lnTo>
                    <a:close/>
                    <a:moveTo>
                      <a:pt x="3105" y="0"/>
                    </a:moveTo>
                    <a:lnTo>
                      <a:pt x="3109" y="0"/>
                    </a:lnTo>
                    <a:lnTo>
                      <a:pt x="3109" y="5"/>
                    </a:lnTo>
                    <a:lnTo>
                      <a:pt x="3105" y="5"/>
                    </a:lnTo>
                    <a:lnTo>
                      <a:pt x="3105" y="0"/>
                    </a:lnTo>
                    <a:close/>
                    <a:moveTo>
                      <a:pt x="3114" y="0"/>
                    </a:moveTo>
                    <a:lnTo>
                      <a:pt x="3119" y="0"/>
                    </a:lnTo>
                    <a:lnTo>
                      <a:pt x="3119" y="5"/>
                    </a:lnTo>
                    <a:lnTo>
                      <a:pt x="3114" y="5"/>
                    </a:lnTo>
                    <a:lnTo>
                      <a:pt x="3114" y="0"/>
                    </a:lnTo>
                    <a:close/>
                    <a:moveTo>
                      <a:pt x="3124" y="0"/>
                    </a:moveTo>
                    <a:lnTo>
                      <a:pt x="3129" y="0"/>
                    </a:lnTo>
                    <a:lnTo>
                      <a:pt x="3129" y="5"/>
                    </a:lnTo>
                    <a:lnTo>
                      <a:pt x="3124" y="5"/>
                    </a:lnTo>
                    <a:lnTo>
                      <a:pt x="3124" y="0"/>
                    </a:lnTo>
                    <a:close/>
                    <a:moveTo>
                      <a:pt x="3134" y="0"/>
                    </a:moveTo>
                    <a:lnTo>
                      <a:pt x="3139" y="0"/>
                    </a:lnTo>
                    <a:lnTo>
                      <a:pt x="3139" y="5"/>
                    </a:lnTo>
                    <a:lnTo>
                      <a:pt x="3134" y="5"/>
                    </a:lnTo>
                    <a:lnTo>
                      <a:pt x="3134" y="0"/>
                    </a:lnTo>
                    <a:close/>
                    <a:moveTo>
                      <a:pt x="3144" y="0"/>
                    </a:moveTo>
                    <a:lnTo>
                      <a:pt x="3149" y="0"/>
                    </a:lnTo>
                    <a:lnTo>
                      <a:pt x="3149" y="5"/>
                    </a:lnTo>
                    <a:lnTo>
                      <a:pt x="3144" y="5"/>
                    </a:lnTo>
                    <a:lnTo>
                      <a:pt x="3144" y="0"/>
                    </a:lnTo>
                    <a:close/>
                    <a:moveTo>
                      <a:pt x="3154" y="0"/>
                    </a:moveTo>
                    <a:lnTo>
                      <a:pt x="3159" y="0"/>
                    </a:lnTo>
                    <a:lnTo>
                      <a:pt x="3159" y="5"/>
                    </a:lnTo>
                    <a:lnTo>
                      <a:pt x="3154" y="5"/>
                    </a:lnTo>
                    <a:lnTo>
                      <a:pt x="3154" y="0"/>
                    </a:lnTo>
                    <a:close/>
                    <a:moveTo>
                      <a:pt x="3164" y="0"/>
                    </a:moveTo>
                    <a:lnTo>
                      <a:pt x="3169" y="0"/>
                    </a:lnTo>
                    <a:lnTo>
                      <a:pt x="3169" y="5"/>
                    </a:lnTo>
                    <a:lnTo>
                      <a:pt x="3164" y="5"/>
                    </a:lnTo>
                    <a:lnTo>
                      <a:pt x="3164" y="0"/>
                    </a:lnTo>
                    <a:close/>
                    <a:moveTo>
                      <a:pt x="3174" y="0"/>
                    </a:moveTo>
                    <a:lnTo>
                      <a:pt x="3179" y="0"/>
                    </a:lnTo>
                    <a:lnTo>
                      <a:pt x="3179" y="5"/>
                    </a:lnTo>
                    <a:lnTo>
                      <a:pt x="3174" y="5"/>
                    </a:lnTo>
                    <a:lnTo>
                      <a:pt x="3174" y="0"/>
                    </a:lnTo>
                    <a:close/>
                    <a:moveTo>
                      <a:pt x="3184" y="0"/>
                    </a:moveTo>
                    <a:lnTo>
                      <a:pt x="3189" y="0"/>
                    </a:lnTo>
                    <a:lnTo>
                      <a:pt x="3189" y="5"/>
                    </a:lnTo>
                    <a:lnTo>
                      <a:pt x="3184" y="5"/>
                    </a:lnTo>
                    <a:lnTo>
                      <a:pt x="3184" y="0"/>
                    </a:lnTo>
                    <a:close/>
                    <a:moveTo>
                      <a:pt x="3194" y="0"/>
                    </a:moveTo>
                    <a:lnTo>
                      <a:pt x="3199" y="0"/>
                    </a:lnTo>
                    <a:lnTo>
                      <a:pt x="3199" y="5"/>
                    </a:lnTo>
                    <a:lnTo>
                      <a:pt x="3194" y="5"/>
                    </a:lnTo>
                    <a:lnTo>
                      <a:pt x="3194" y="0"/>
                    </a:lnTo>
                    <a:close/>
                    <a:moveTo>
                      <a:pt x="3204" y="0"/>
                    </a:moveTo>
                    <a:lnTo>
                      <a:pt x="3209" y="0"/>
                    </a:lnTo>
                    <a:lnTo>
                      <a:pt x="3209" y="5"/>
                    </a:lnTo>
                    <a:lnTo>
                      <a:pt x="3204" y="5"/>
                    </a:lnTo>
                    <a:lnTo>
                      <a:pt x="3204" y="0"/>
                    </a:lnTo>
                    <a:close/>
                    <a:moveTo>
                      <a:pt x="3214" y="0"/>
                    </a:moveTo>
                    <a:lnTo>
                      <a:pt x="3219" y="0"/>
                    </a:lnTo>
                    <a:lnTo>
                      <a:pt x="3219" y="5"/>
                    </a:lnTo>
                    <a:lnTo>
                      <a:pt x="3214" y="5"/>
                    </a:lnTo>
                    <a:lnTo>
                      <a:pt x="3214" y="0"/>
                    </a:lnTo>
                    <a:close/>
                    <a:moveTo>
                      <a:pt x="3224" y="0"/>
                    </a:moveTo>
                    <a:lnTo>
                      <a:pt x="3229" y="0"/>
                    </a:lnTo>
                    <a:lnTo>
                      <a:pt x="3229" y="5"/>
                    </a:lnTo>
                    <a:lnTo>
                      <a:pt x="3224" y="5"/>
                    </a:lnTo>
                    <a:lnTo>
                      <a:pt x="3224" y="0"/>
                    </a:lnTo>
                    <a:close/>
                    <a:moveTo>
                      <a:pt x="3234" y="0"/>
                    </a:moveTo>
                    <a:lnTo>
                      <a:pt x="3239" y="0"/>
                    </a:lnTo>
                    <a:lnTo>
                      <a:pt x="3239" y="5"/>
                    </a:lnTo>
                    <a:lnTo>
                      <a:pt x="3234" y="5"/>
                    </a:lnTo>
                    <a:lnTo>
                      <a:pt x="3234" y="0"/>
                    </a:lnTo>
                    <a:close/>
                    <a:moveTo>
                      <a:pt x="3244" y="0"/>
                    </a:moveTo>
                    <a:lnTo>
                      <a:pt x="3249" y="0"/>
                    </a:lnTo>
                    <a:lnTo>
                      <a:pt x="3249" y="5"/>
                    </a:lnTo>
                    <a:lnTo>
                      <a:pt x="3244" y="5"/>
                    </a:lnTo>
                    <a:lnTo>
                      <a:pt x="3244" y="0"/>
                    </a:lnTo>
                    <a:close/>
                    <a:moveTo>
                      <a:pt x="3254" y="0"/>
                    </a:moveTo>
                    <a:lnTo>
                      <a:pt x="3259" y="0"/>
                    </a:lnTo>
                    <a:lnTo>
                      <a:pt x="3259" y="5"/>
                    </a:lnTo>
                    <a:lnTo>
                      <a:pt x="3254" y="5"/>
                    </a:lnTo>
                    <a:lnTo>
                      <a:pt x="3254" y="0"/>
                    </a:lnTo>
                    <a:close/>
                    <a:moveTo>
                      <a:pt x="3264" y="0"/>
                    </a:moveTo>
                    <a:lnTo>
                      <a:pt x="3269" y="0"/>
                    </a:lnTo>
                    <a:lnTo>
                      <a:pt x="3269" y="5"/>
                    </a:lnTo>
                    <a:lnTo>
                      <a:pt x="3264" y="5"/>
                    </a:lnTo>
                    <a:lnTo>
                      <a:pt x="3264" y="0"/>
                    </a:lnTo>
                    <a:close/>
                    <a:moveTo>
                      <a:pt x="3274" y="0"/>
                    </a:moveTo>
                    <a:lnTo>
                      <a:pt x="3279" y="0"/>
                    </a:lnTo>
                    <a:lnTo>
                      <a:pt x="3279" y="5"/>
                    </a:lnTo>
                    <a:lnTo>
                      <a:pt x="3274" y="5"/>
                    </a:lnTo>
                    <a:lnTo>
                      <a:pt x="3274" y="0"/>
                    </a:lnTo>
                    <a:close/>
                    <a:moveTo>
                      <a:pt x="3284" y="0"/>
                    </a:moveTo>
                    <a:lnTo>
                      <a:pt x="3289" y="0"/>
                    </a:lnTo>
                    <a:lnTo>
                      <a:pt x="3289" y="5"/>
                    </a:lnTo>
                    <a:lnTo>
                      <a:pt x="3284" y="5"/>
                    </a:lnTo>
                    <a:lnTo>
                      <a:pt x="3284" y="0"/>
                    </a:lnTo>
                    <a:close/>
                    <a:moveTo>
                      <a:pt x="3294" y="0"/>
                    </a:moveTo>
                    <a:lnTo>
                      <a:pt x="3299" y="0"/>
                    </a:lnTo>
                    <a:lnTo>
                      <a:pt x="3299" y="5"/>
                    </a:lnTo>
                    <a:lnTo>
                      <a:pt x="3294" y="5"/>
                    </a:lnTo>
                    <a:lnTo>
                      <a:pt x="3294" y="0"/>
                    </a:lnTo>
                    <a:close/>
                    <a:moveTo>
                      <a:pt x="3304" y="0"/>
                    </a:moveTo>
                    <a:lnTo>
                      <a:pt x="3309" y="0"/>
                    </a:lnTo>
                    <a:lnTo>
                      <a:pt x="3309" y="5"/>
                    </a:lnTo>
                    <a:lnTo>
                      <a:pt x="3304" y="5"/>
                    </a:lnTo>
                    <a:lnTo>
                      <a:pt x="3304" y="0"/>
                    </a:lnTo>
                    <a:close/>
                    <a:moveTo>
                      <a:pt x="3314" y="0"/>
                    </a:moveTo>
                    <a:lnTo>
                      <a:pt x="3318" y="0"/>
                    </a:lnTo>
                    <a:lnTo>
                      <a:pt x="3318" y="5"/>
                    </a:lnTo>
                    <a:lnTo>
                      <a:pt x="3314" y="5"/>
                    </a:lnTo>
                    <a:lnTo>
                      <a:pt x="3314" y="0"/>
                    </a:lnTo>
                    <a:close/>
                    <a:moveTo>
                      <a:pt x="3323" y="0"/>
                    </a:moveTo>
                    <a:lnTo>
                      <a:pt x="3328" y="0"/>
                    </a:lnTo>
                    <a:lnTo>
                      <a:pt x="3328" y="5"/>
                    </a:lnTo>
                    <a:lnTo>
                      <a:pt x="3323" y="5"/>
                    </a:lnTo>
                    <a:lnTo>
                      <a:pt x="3323" y="0"/>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13" name="Freeform 17"/>
              <p:cNvSpPr>
                <a:spLocks noEditPoints="1"/>
              </p:cNvSpPr>
              <p:nvPr/>
            </p:nvSpPr>
            <p:spPr bwMode="auto">
              <a:xfrm>
                <a:off x="390" y="2414"/>
                <a:ext cx="3184" cy="5"/>
              </a:xfrm>
              <a:custGeom>
                <a:avLst/>
                <a:gdLst>
                  <a:gd name="T0" fmla="*/ 54 w 3328"/>
                  <a:gd name="T1" fmla="*/ 0 h 5"/>
                  <a:gd name="T2" fmla="*/ 99 w 3328"/>
                  <a:gd name="T3" fmla="*/ 5 h 5"/>
                  <a:gd name="T4" fmla="*/ 159 w 3328"/>
                  <a:gd name="T5" fmla="*/ 0 h 5"/>
                  <a:gd name="T6" fmla="*/ 214 w 3328"/>
                  <a:gd name="T7" fmla="*/ 5 h 5"/>
                  <a:gd name="T8" fmla="*/ 258 w 3328"/>
                  <a:gd name="T9" fmla="*/ 0 h 5"/>
                  <a:gd name="T10" fmla="*/ 323 w 3328"/>
                  <a:gd name="T11" fmla="*/ 0 h 5"/>
                  <a:gd name="T12" fmla="*/ 368 w 3328"/>
                  <a:gd name="T13" fmla="*/ 5 h 5"/>
                  <a:gd name="T14" fmla="*/ 428 w 3328"/>
                  <a:gd name="T15" fmla="*/ 0 h 5"/>
                  <a:gd name="T16" fmla="*/ 482 w 3328"/>
                  <a:gd name="T17" fmla="*/ 5 h 5"/>
                  <a:gd name="T18" fmla="*/ 527 w 3328"/>
                  <a:gd name="T19" fmla="*/ 0 h 5"/>
                  <a:gd name="T20" fmla="*/ 592 w 3328"/>
                  <a:gd name="T21" fmla="*/ 0 h 5"/>
                  <a:gd name="T22" fmla="*/ 637 w 3328"/>
                  <a:gd name="T23" fmla="*/ 5 h 5"/>
                  <a:gd name="T24" fmla="*/ 696 w 3328"/>
                  <a:gd name="T25" fmla="*/ 0 h 5"/>
                  <a:gd name="T26" fmla="*/ 751 w 3328"/>
                  <a:gd name="T27" fmla="*/ 5 h 5"/>
                  <a:gd name="T28" fmla="*/ 796 w 3328"/>
                  <a:gd name="T29" fmla="*/ 0 h 5"/>
                  <a:gd name="T30" fmla="*/ 860 w 3328"/>
                  <a:gd name="T31" fmla="*/ 0 h 5"/>
                  <a:gd name="T32" fmla="*/ 905 w 3328"/>
                  <a:gd name="T33" fmla="*/ 5 h 5"/>
                  <a:gd name="T34" fmla="*/ 965 w 3328"/>
                  <a:gd name="T35" fmla="*/ 0 h 5"/>
                  <a:gd name="T36" fmla="*/ 1020 w 3328"/>
                  <a:gd name="T37" fmla="*/ 5 h 5"/>
                  <a:gd name="T38" fmla="*/ 1064 w 3328"/>
                  <a:gd name="T39" fmla="*/ 0 h 5"/>
                  <a:gd name="T40" fmla="*/ 1129 w 3328"/>
                  <a:gd name="T41" fmla="*/ 0 h 5"/>
                  <a:gd name="T42" fmla="*/ 1174 w 3328"/>
                  <a:gd name="T43" fmla="*/ 5 h 5"/>
                  <a:gd name="T44" fmla="*/ 1234 w 3328"/>
                  <a:gd name="T45" fmla="*/ 0 h 5"/>
                  <a:gd name="T46" fmla="*/ 1288 w 3328"/>
                  <a:gd name="T47" fmla="*/ 5 h 5"/>
                  <a:gd name="T48" fmla="*/ 1333 w 3328"/>
                  <a:gd name="T49" fmla="*/ 0 h 5"/>
                  <a:gd name="T50" fmla="*/ 1398 w 3328"/>
                  <a:gd name="T51" fmla="*/ 0 h 5"/>
                  <a:gd name="T52" fmla="*/ 1443 w 3328"/>
                  <a:gd name="T53" fmla="*/ 5 h 5"/>
                  <a:gd name="T54" fmla="*/ 1502 w 3328"/>
                  <a:gd name="T55" fmla="*/ 0 h 5"/>
                  <a:gd name="T56" fmla="*/ 1557 w 3328"/>
                  <a:gd name="T57" fmla="*/ 5 h 5"/>
                  <a:gd name="T58" fmla="*/ 1602 w 3328"/>
                  <a:gd name="T59" fmla="*/ 0 h 5"/>
                  <a:gd name="T60" fmla="*/ 1667 w 3328"/>
                  <a:gd name="T61" fmla="*/ 0 h 5"/>
                  <a:gd name="T62" fmla="*/ 1711 w 3328"/>
                  <a:gd name="T63" fmla="*/ 5 h 5"/>
                  <a:gd name="T64" fmla="*/ 1771 w 3328"/>
                  <a:gd name="T65" fmla="*/ 0 h 5"/>
                  <a:gd name="T66" fmla="*/ 1826 w 3328"/>
                  <a:gd name="T67" fmla="*/ 5 h 5"/>
                  <a:gd name="T68" fmla="*/ 1871 w 3328"/>
                  <a:gd name="T69" fmla="*/ 0 h 5"/>
                  <a:gd name="T70" fmla="*/ 1935 w 3328"/>
                  <a:gd name="T71" fmla="*/ 0 h 5"/>
                  <a:gd name="T72" fmla="*/ 1980 w 3328"/>
                  <a:gd name="T73" fmla="*/ 5 h 5"/>
                  <a:gd name="T74" fmla="*/ 2040 w 3328"/>
                  <a:gd name="T75" fmla="*/ 0 h 5"/>
                  <a:gd name="T76" fmla="*/ 2094 w 3328"/>
                  <a:gd name="T77" fmla="*/ 5 h 5"/>
                  <a:gd name="T78" fmla="*/ 2139 w 3328"/>
                  <a:gd name="T79" fmla="*/ 0 h 5"/>
                  <a:gd name="T80" fmla="*/ 2204 w 3328"/>
                  <a:gd name="T81" fmla="*/ 0 h 5"/>
                  <a:gd name="T82" fmla="*/ 2249 w 3328"/>
                  <a:gd name="T83" fmla="*/ 5 h 5"/>
                  <a:gd name="T84" fmla="*/ 2308 w 3328"/>
                  <a:gd name="T85" fmla="*/ 0 h 5"/>
                  <a:gd name="T86" fmla="*/ 2363 w 3328"/>
                  <a:gd name="T87" fmla="*/ 5 h 5"/>
                  <a:gd name="T88" fmla="*/ 2408 w 3328"/>
                  <a:gd name="T89" fmla="*/ 0 h 5"/>
                  <a:gd name="T90" fmla="*/ 2473 w 3328"/>
                  <a:gd name="T91" fmla="*/ 0 h 5"/>
                  <a:gd name="T92" fmla="*/ 2517 w 3328"/>
                  <a:gd name="T93" fmla="*/ 5 h 5"/>
                  <a:gd name="T94" fmla="*/ 2577 w 3328"/>
                  <a:gd name="T95" fmla="*/ 0 h 5"/>
                  <a:gd name="T96" fmla="*/ 2632 w 3328"/>
                  <a:gd name="T97" fmla="*/ 5 h 5"/>
                  <a:gd name="T98" fmla="*/ 2677 w 3328"/>
                  <a:gd name="T99" fmla="*/ 0 h 5"/>
                  <a:gd name="T100" fmla="*/ 2741 w 3328"/>
                  <a:gd name="T101" fmla="*/ 0 h 5"/>
                  <a:gd name="T102" fmla="*/ 2786 w 3328"/>
                  <a:gd name="T103" fmla="*/ 5 h 5"/>
                  <a:gd name="T104" fmla="*/ 2846 w 3328"/>
                  <a:gd name="T105" fmla="*/ 0 h 5"/>
                  <a:gd name="T106" fmla="*/ 2901 w 3328"/>
                  <a:gd name="T107" fmla="*/ 5 h 5"/>
                  <a:gd name="T108" fmla="*/ 2945 w 3328"/>
                  <a:gd name="T109" fmla="*/ 0 h 5"/>
                  <a:gd name="T110" fmla="*/ 3010 w 3328"/>
                  <a:gd name="T111" fmla="*/ 0 h 5"/>
                  <a:gd name="T112" fmla="*/ 3055 w 3328"/>
                  <a:gd name="T113" fmla="*/ 5 h 5"/>
                  <a:gd name="T114" fmla="*/ 3114 w 3328"/>
                  <a:gd name="T115" fmla="*/ 0 h 5"/>
                  <a:gd name="T116" fmla="*/ 3169 w 3328"/>
                  <a:gd name="T117" fmla="*/ 5 h 5"/>
                  <a:gd name="T118" fmla="*/ 3214 w 3328"/>
                  <a:gd name="T119" fmla="*/ 0 h 5"/>
                  <a:gd name="T120" fmla="*/ 3279 w 3328"/>
                  <a:gd name="T121" fmla="*/ 0 h 5"/>
                  <a:gd name="T122" fmla="*/ 3323 w 3328"/>
                  <a:gd name="T1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8" h="5">
                    <a:moveTo>
                      <a:pt x="0" y="0"/>
                    </a:moveTo>
                    <a:lnTo>
                      <a:pt x="5" y="0"/>
                    </a:lnTo>
                    <a:lnTo>
                      <a:pt x="5" y="5"/>
                    </a:lnTo>
                    <a:lnTo>
                      <a:pt x="0" y="5"/>
                    </a:lnTo>
                    <a:lnTo>
                      <a:pt x="0" y="0"/>
                    </a:lnTo>
                    <a:close/>
                    <a:moveTo>
                      <a:pt x="10" y="0"/>
                    </a:moveTo>
                    <a:lnTo>
                      <a:pt x="15" y="0"/>
                    </a:lnTo>
                    <a:lnTo>
                      <a:pt x="15" y="5"/>
                    </a:lnTo>
                    <a:lnTo>
                      <a:pt x="10" y="5"/>
                    </a:lnTo>
                    <a:lnTo>
                      <a:pt x="10" y="0"/>
                    </a:lnTo>
                    <a:close/>
                    <a:moveTo>
                      <a:pt x="19" y="0"/>
                    </a:moveTo>
                    <a:lnTo>
                      <a:pt x="24" y="0"/>
                    </a:lnTo>
                    <a:lnTo>
                      <a:pt x="24" y="5"/>
                    </a:lnTo>
                    <a:lnTo>
                      <a:pt x="19" y="5"/>
                    </a:lnTo>
                    <a:lnTo>
                      <a:pt x="19" y="0"/>
                    </a:lnTo>
                    <a:close/>
                    <a:moveTo>
                      <a:pt x="29" y="0"/>
                    </a:moveTo>
                    <a:lnTo>
                      <a:pt x="34" y="0"/>
                    </a:lnTo>
                    <a:lnTo>
                      <a:pt x="34" y="5"/>
                    </a:lnTo>
                    <a:lnTo>
                      <a:pt x="29" y="5"/>
                    </a:lnTo>
                    <a:lnTo>
                      <a:pt x="29" y="0"/>
                    </a:lnTo>
                    <a:close/>
                    <a:moveTo>
                      <a:pt x="39" y="0"/>
                    </a:moveTo>
                    <a:lnTo>
                      <a:pt x="44" y="0"/>
                    </a:lnTo>
                    <a:lnTo>
                      <a:pt x="44" y="5"/>
                    </a:lnTo>
                    <a:lnTo>
                      <a:pt x="39" y="5"/>
                    </a:lnTo>
                    <a:lnTo>
                      <a:pt x="39" y="0"/>
                    </a:lnTo>
                    <a:close/>
                    <a:moveTo>
                      <a:pt x="49" y="0"/>
                    </a:moveTo>
                    <a:lnTo>
                      <a:pt x="54" y="0"/>
                    </a:lnTo>
                    <a:lnTo>
                      <a:pt x="54" y="5"/>
                    </a:lnTo>
                    <a:lnTo>
                      <a:pt x="49" y="5"/>
                    </a:lnTo>
                    <a:lnTo>
                      <a:pt x="49" y="0"/>
                    </a:lnTo>
                    <a:close/>
                    <a:moveTo>
                      <a:pt x="59" y="0"/>
                    </a:moveTo>
                    <a:lnTo>
                      <a:pt x="64" y="0"/>
                    </a:lnTo>
                    <a:lnTo>
                      <a:pt x="64" y="5"/>
                    </a:lnTo>
                    <a:lnTo>
                      <a:pt x="59" y="5"/>
                    </a:lnTo>
                    <a:lnTo>
                      <a:pt x="59" y="0"/>
                    </a:lnTo>
                    <a:close/>
                    <a:moveTo>
                      <a:pt x="69" y="0"/>
                    </a:moveTo>
                    <a:lnTo>
                      <a:pt x="74" y="0"/>
                    </a:lnTo>
                    <a:lnTo>
                      <a:pt x="74" y="5"/>
                    </a:lnTo>
                    <a:lnTo>
                      <a:pt x="69" y="5"/>
                    </a:lnTo>
                    <a:lnTo>
                      <a:pt x="69" y="0"/>
                    </a:lnTo>
                    <a:close/>
                    <a:moveTo>
                      <a:pt x="79" y="0"/>
                    </a:moveTo>
                    <a:lnTo>
                      <a:pt x="84" y="0"/>
                    </a:lnTo>
                    <a:lnTo>
                      <a:pt x="84" y="5"/>
                    </a:lnTo>
                    <a:lnTo>
                      <a:pt x="79" y="5"/>
                    </a:lnTo>
                    <a:lnTo>
                      <a:pt x="79" y="0"/>
                    </a:lnTo>
                    <a:close/>
                    <a:moveTo>
                      <a:pt x="89" y="0"/>
                    </a:moveTo>
                    <a:lnTo>
                      <a:pt x="94" y="0"/>
                    </a:lnTo>
                    <a:lnTo>
                      <a:pt x="94" y="5"/>
                    </a:lnTo>
                    <a:lnTo>
                      <a:pt x="89" y="5"/>
                    </a:lnTo>
                    <a:lnTo>
                      <a:pt x="89" y="0"/>
                    </a:lnTo>
                    <a:close/>
                    <a:moveTo>
                      <a:pt x="99" y="0"/>
                    </a:moveTo>
                    <a:lnTo>
                      <a:pt x="104" y="0"/>
                    </a:lnTo>
                    <a:lnTo>
                      <a:pt x="104" y="5"/>
                    </a:lnTo>
                    <a:lnTo>
                      <a:pt x="99" y="5"/>
                    </a:lnTo>
                    <a:lnTo>
                      <a:pt x="99" y="0"/>
                    </a:lnTo>
                    <a:close/>
                    <a:moveTo>
                      <a:pt x="109" y="0"/>
                    </a:moveTo>
                    <a:lnTo>
                      <a:pt x="114" y="0"/>
                    </a:lnTo>
                    <a:lnTo>
                      <a:pt x="114" y="5"/>
                    </a:lnTo>
                    <a:lnTo>
                      <a:pt x="109" y="5"/>
                    </a:lnTo>
                    <a:lnTo>
                      <a:pt x="109" y="0"/>
                    </a:lnTo>
                    <a:close/>
                    <a:moveTo>
                      <a:pt x="119" y="0"/>
                    </a:moveTo>
                    <a:lnTo>
                      <a:pt x="124" y="0"/>
                    </a:lnTo>
                    <a:lnTo>
                      <a:pt x="124" y="5"/>
                    </a:lnTo>
                    <a:lnTo>
                      <a:pt x="119" y="5"/>
                    </a:lnTo>
                    <a:lnTo>
                      <a:pt x="119" y="0"/>
                    </a:lnTo>
                    <a:close/>
                    <a:moveTo>
                      <a:pt x="129" y="0"/>
                    </a:moveTo>
                    <a:lnTo>
                      <a:pt x="134" y="0"/>
                    </a:lnTo>
                    <a:lnTo>
                      <a:pt x="134" y="5"/>
                    </a:lnTo>
                    <a:lnTo>
                      <a:pt x="129" y="5"/>
                    </a:lnTo>
                    <a:lnTo>
                      <a:pt x="129" y="0"/>
                    </a:lnTo>
                    <a:close/>
                    <a:moveTo>
                      <a:pt x="139" y="0"/>
                    </a:moveTo>
                    <a:lnTo>
                      <a:pt x="144" y="0"/>
                    </a:lnTo>
                    <a:lnTo>
                      <a:pt x="144" y="5"/>
                    </a:lnTo>
                    <a:lnTo>
                      <a:pt x="139" y="5"/>
                    </a:lnTo>
                    <a:lnTo>
                      <a:pt x="139" y="0"/>
                    </a:lnTo>
                    <a:close/>
                    <a:moveTo>
                      <a:pt x="149" y="0"/>
                    </a:moveTo>
                    <a:lnTo>
                      <a:pt x="154" y="0"/>
                    </a:lnTo>
                    <a:lnTo>
                      <a:pt x="154" y="5"/>
                    </a:lnTo>
                    <a:lnTo>
                      <a:pt x="149" y="5"/>
                    </a:lnTo>
                    <a:lnTo>
                      <a:pt x="149" y="0"/>
                    </a:lnTo>
                    <a:close/>
                    <a:moveTo>
                      <a:pt x="159" y="0"/>
                    </a:moveTo>
                    <a:lnTo>
                      <a:pt x="164" y="0"/>
                    </a:lnTo>
                    <a:lnTo>
                      <a:pt x="164" y="5"/>
                    </a:lnTo>
                    <a:lnTo>
                      <a:pt x="159" y="5"/>
                    </a:lnTo>
                    <a:lnTo>
                      <a:pt x="159" y="0"/>
                    </a:lnTo>
                    <a:close/>
                    <a:moveTo>
                      <a:pt x="169" y="0"/>
                    </a:moveTo>
                    <a:lnTo>
                      <a:pt x="174" y="0"/>
                    </a:lnTo>
                    <a:lnTo>
                      <a:pt x="174" y="5"/>
                    </a:lnTo>
                    <a:lnTo>
                      <a:pt x="169" y="5"/>
                    </a:lnTo>
                    <a:lnTo>
                      <a:pt x="169" y="0"/>
                    </a:lnTo>
                    <a:close/>
                    <a:moveTo>
                      <a:pt x="179" y="0"/>
                    </a:moveTo>
                    <a:lnTo>
                      <a:pt x="184" y="0"/>
                    </a:lnTo>
                    <a:lnTo>
                      <a:pt x="184" y="5"/>
                    </a:lnTo>
                    <a:lnTo>
                      <a:pt x="179" y="5"/>
                    </a:lnTo>
                    <a:lnTo>
                      <a:pt x="179" y="0"/>
                    </a:lnTo>
                    <a:close/>
                    <a:moveTo>
                      <a:pt x="189" y="0"/>
                    </a:moveTo>
                    <a:lnTo>
                      <a:pt x="194" y="0"/>
                    </a:lnTo>
                    <a:lnTo>
                      <a:pt x="194" y="5"/>
                    </a:lnTo>
                    <a:lnTo>
                      <a:pt x="189" y="5"/>
                    </a:lnTo>
                    <a:lnTo>
                      <a:pt x="189" y="0"/>
                    </a:lnTo>
                    <a:close/>
                    <a:moveTo>
                      <a:pt x="199" y="0"/>
                    </a:moveTo>
                    <a:lnTo>
                      <a:pt x="204" y="0"/>
                    </a:lnTo>
                    <a:lnTo>
                      <a:pt x="204" y="5"/>
                    </a:lnTo>
                    <a:lnTo>
                      <a:pt x="199" y="5"/>
                    </a:lnTo>
                    <a:lnTo>
                      <a:pt x="199" y="0"/>
                    </a:lnTo>
                    <a:close/>
                    <a:moveTo>
                      <a:pt x="209" y="0"/>
                    </a:moveTo>
                    <a:lnTo>
                      <a:pt x="214" y="0"/>
                    </a:lnTo>
                    <a:lnTo>
                      <a:pt x="214" y="5"/>
                    </a:lnTo>
                    <a:lnTo>
                      <a:pt x="209" y="5"/>
                    </a:lnTo>
                    <a:lnTo>
                      <a:pt x="209" y="0"/>
                    </a:lnTo>
                    <a:close/>
                    <a:moveTo>
                      <a:pt x="219" y="0"/>
                    </a:moveTo>
                    <a:lnTo>
                      <a:pt x="224" y="0"/>
                    </a:lnTo>
                    <a:lnTo>
                      <a:pt x="224" y="5"/>
                    </a:lnTo>
                    <a:lnTo>
                      <a:pt x="219" y="5"/>
                    </a:lnTo>
                    <a:lnTo>
                      <a:pt x="219" y="0"/>
                    </a:lnTo>
                    <a:close/>
                    <a:moveTo>
                      <a:pt x="228" y="0"/>
                    </a:moveTo>
                    <a:lnTo>
                      <a:pt x="233" y="0"/>
                    </a:lnTo>
                    <a:lnTo>
                      <a:pt x="233" y="5"/>
                    </a:lnTo>
                    <a:lnTo>
                      <a:pt x="228" y="5"/>
                    </a:lnTo>
                    <a:lnTo>
                      <a:pt x="228" y="0"/>
                    </a:lnTo>
                    <a:close/>
                    <a:moveTo>
                      <a:pt x="238" y="0"/>
                    </a:moveTo>
                    <a:lnTo>
                      <a:pt x="243" y="0"/>
                    </a:lnTo>
                    <a:lnTo>
                      <a:pt x="243" y="5"/>
                    </a:lnTo>
                    <a:lnTo>
                      <a:pt x="238" y="5"/>
                    </a:lnTo>
                    <a:lnTo>
                      <a:pt x="238" y="0"/>
                    </a:lnTo>
                    <a:close/>
                    <a:moveTo>
                      <a:pt x="248" y="0"/>
                    </a:moveTo>
                    <a:lnTo>
                      <a:pt x="253" y="0"/>
                    </a:lnTo>
                    <a:lnTo>
                      <a:pt x="253" y="5"/>
                    </a:lnTo>
                    <a:lnTo>
                      <a:pt x="248" y="5"/>
                    </a:lnTo>
                    <a:lnTo>
                      <a:pt x="248" y="0"/>
                    </a:lnTo>
                    <a:close/>
                    <a:moveTo>
                      <a:pt x="258" y="0"/>
                    </a:moveTo>
                    <a:lnTo>
                      <a:pt x="263" y="0"/>
                    </a:lnTo>
                    <a:lnTo>
                      <a:pt x="263" y="5"/>
                    </a:lnTo>
                    <a:lnTo>
                      <a:pt x="258" y="5"/>
                    </a:lnTo>
                    <a:lnTo>
                      <a:pt x="258" y="0"/>
                    </a:lnTo>
                    <a:close/>
                    <a:moveTo>
                      <a:pt x="268" y="0"/>
                    </a:moveTo>
                    <a:lnTo>
                      <a:pt x="273" y="0"/>
                    </a:lnTo>
                    <a:lnTo>
                      <a:pt x="273" y="5"/>
                    </a:lnTo>
                    <a:lnTo>
                      <a:pt x="268" y="5"/>
                    </a:lnTo>
                    <a:lnTo>
                      <a:pt x="268" y="0"/>
                    </a:lnTo>
                    <a:close/>
                    <a:moveTo>
                      <a:pt x="278" y="0"/>
                    </a:moveTo>
                    <a:lnTo>
                      <a:pt x="283" y="0"/>
                    </a:lnTo>
                    <a:lnTo>
                      <a:pt x="283" y="5"/>
                    </a:lnTo>
                    <a:lnTo>
                      <a:pt x="278" y="5"/>
                    </a:lnTo>
                    <a:lnTo>
                      <a:pt x="278" y="0"/>
                    </a:lnTo>
                    <a:close/>
                    <a:moveTo>
                      <a:pt x="288" y="0"/>
                    </a:moveTo>
                    <a:lnTo>
                      <a:pt x="293" y="0"/>
                    </a:lnTo>
                    <a:lnTo>
                      <a:pt x="293" y="5"/>
                    </a:lnTo>
                    <a:lnTo>
                      <a:pt x="288" y="5"/>
                    </a:lnTo>
                    <a:lnTo>
                      <a:pt x="288" y="0"/>
                    </a:lnTo>
                    <a:close/>
                    <a:moveTo>
                      <a:pt x="298" y="0"/>
                    </a:moveTo>
                    <a:lnTo>
                      <a:pt x="303" y="0"/>
                    </a:lnTo>
                    <a:lnTo>
                      <a:pt x="303" y="5"/>
                    </a:lnTo>
                    <a:lnTo>
                      <a:pt x="298" y="5"/>
                    </a:lnTo>
                    <a:lnTo>
                      <a:pt x="298" y="0"/>
                    </a:lnTo>
                    <a:close/>
                    <a:moveTo>
                      <a:pt x="308" y="0"/>
                    </a:moveTo>
                    <a:lnTo>
                      <a:pt x="313" y="0"/>
                    </a:lnTo>
                    <a:lnTo>
                      <a:pt x="313" y="5"/>
                    </a:lnTo>
                    <a:lnTo>
                      <a:pt x="308" y="5"/>
                    </a:lnTo>
                    <a:lnTo>
                      <a:pt x="308" y="0"/>
                    </a:lnTo>
                    <a:close/>
                    <a:moveTo>
                      <a:pt x="318" y="0"/>
                    </a:moveTo>
                    <a:lnTo>
                      <a:pt x="323" y="0"/>
                    </a:lnTo>
                    <a:lnTo>
                      <a:pt x="323" y="5"/>
                    </a:lnTo>
                    <a:lnTo>
                      <a:pt x="318" y="5"/>
                    </a:lnTo>
                    <a:lnTo>
                      <a:pt x="318" y="0"/>
                    </a:lnTo>
                    <a:close/>
                    <a:moveTo>
                      <a:pt x="328" y="0"/>
                    </a:moveTo>
                    <a:lnTo>
                      <a:pt x="333" y="0"/>
                    </a:lnTo>
                    <a:lnTo>
                      <a:pt x="333" y="5"/>
                    </a:lnTo>
                    <a:lnTo>
                      <a:pt x="328" y="5"/>
                    </a:lnTo>
                    <a:lnTo>
                      <a:pt x="328" y="0"/>
                    </a:lnTo>
                    <a:close/>
                    <a:moveTo>
                      <a:pt x="338" y="0"/>
                    </a:moveTo>
                    <a:lnTo>
                      <a:pt x="343" y="0"/>
                    </a:lnTo>
                    <a:lnTo>
                      <a:pt x="343" y="5"/>
                    </a:lnTo>
                    <a:lnTo>
                      <a:pt x="338" y="5"/>
                    </a:lnTo>
                    <a:lnTo>
                      <a:pt x="338" y="0"/>
                    </a:lnTo>
                    <a:close/>
                    <a:moveTo>
                      <a:pt x="348" y="0"/>
                    </a:moveTo>
                    <a:lnTo>
                      <a:pt x="353" y="0"/>
                    </a:lnTo>
                    <a:lnTo>
                      <a:pt x="353" y="5"/>
                    </a:lnTo>
                    <a:lnTo>
                      <a:pt x="348" y="5"/>
                    </a:lnTo>
                    <a:lnTo>
                      <a:pt x="348" y="0"/>
                    </a:lnTo>
                    <a:close/>
                    <a:moveTo>
                      <a:pt x="358" y="0"/>
                    </a:moveTo>
                    <a:lnTo>
                      <a:pt x="363" y="0"/>
                    </a:lnTo>
                    <a:lnTo>
                      <a:pt x="363" y="5"/>
                    </a:lnTo>
                    <a:lnTo>
                      <a:pt x="358" y="5"/>
                    </a:lnTo>
                    <a:lnTo>
                      <a:pt x="358" y="0"/>
                    </a:lnTo>
                    <a:close/>
                    <a:moveTo>
                      <a:pt x="368" y="0"/>
                    </a:moveTo>
                    <a:lnTo>
                      <a:pt x="373" y="0"/>
                    </a:lnTo>
                    <a:lnTo>
                      <a:pt x="373" y="5"/>
                    </a:lnTo>
                    <a:lnTo>
                      <a:pt x="368" y="5"/>
                    </a:lnTo>
                    <a:lnTo>
                      <a:pt x="368" y="0"/>
                    </a:lnTo>
                    <a:close/>
                    <a:moveTo>
                      <a:pt x="378" y="0"/>
                    </a:moveTo>
                    <a:lnTo>
                      <a:pt x="383" y="0"/>
                    </a:lnTo>
                    <a:lnTo>
                      <a:pt x="383" y="5"/>
                    </a:lnTo>
                    <a:lnTo>
                      <a:pt x="378" y="5"/>
                    </a:lnTo>
                    <a:lnTo>
                      <a:pt x="378" y="0"/>
                    </a:lnTo>
                    <a:close/>
                    <a:moveTo>
                      <a:pt x="388" y="0"/>
                    </a:moveTo>
                    <a:lnTo>
                      <a:pt x="393" y="0"/>
                    </a:lnTo>
                    <a:lnTo>
                      <a:pt x="393" y="5"/>
                    </a:lnTo>
                    <a:lnTo>
                      <a:pt x="388" y="5"/>
                    </a:lnTo>
                    <a:lnTo>
                      <a:pt x="388" y="0"/>
                    </a:lnTo>
                    <a:close/>
                    <a:moveTo>
                      <a:pt x="398" y="0"/>
                    </a:moveTo>
                    <a:lnTo>
                      <a:pt x="403" y="0"/>
                    </a:lnTo>
                    <a:lnTo>
                      <a:pt x="403" y="5"/>
                    </a:lnTo>
                    <a:lnTo>
                      <a:pt x="398" y="5"/>
                    </a:lnTo>
                    <a:lnTo>
                      <a:pt x="398" y="0"/>
                    </a:lnTo>
                    <a:close/>
                    <a:moveTo>
                      <a:pt x="408" y="0"/>
                    </a:moveTo>
                    <a:lnTo>
                      <a:pt x="413" y="0"/>
                    </a:lnTo>
                    <a:lnTo>
                      <a:pt x="413" y="5"/>
                    </a:lnTo>
                    <a:lnTo>
                      <a:pt x="408" y="5"/>
                    </a:lnTo>
                    <a:lnTo>
                      <a:pt x="408" y="0"/>
                    </a:lnTo>
                    <a:close/>
                    <a:moveTo>
                      <a:pt x="418" y="0"/>
                    </a:moveTo>
                    <a:lnTo>
                      <a:pt x="423" y="0"/>
                    </a:lnTo>
                    <a:lnTo>
                      <a:pt x="423" y="5"/>
                    </a:lnTo>
                    <a:lnTo>
                      <a:pt x="418" y="5"/>
                    </a:lnTo>
                    <a:lnTo>
                      <a:pt x="418" y="0"/>
                    </a:lnTo>
                    <a:close/>
                    <a:moveTo>
                      <a:pt x="428" y="0"/>
                    </a:moveTo>
                    <a:lnTo>
                      <a:pt x="432" y="0"/>
                    </a:lnTo>
                    <a:lnTo>
                      <a:pt x="432" y="5"/>
                    </a:lnTo>
                    <a:lnTo>
                      <a:pt x="428" y="5"/>
                    </a:lnTo>
                    <a:lnTo>
                      <a:pt x="428" y="0"/>
                    </a:lnTo>
                    <a:close/>
                    <a:moveTo>
                      <a:pt x="437" y="0"/>
                    </a:moveTo>
                    <a:lnTo>
                      <a:pt x="442" y="0"/>
                    </a:lnTo>
                    <a:lnTo>
                      <a:pt x="442" y="5"/>
                    </a:lnTo>
                    <a:lnTo>
                      <a:pt x="437" y="5"/>
                    </a:lnTo>
                    <a:lnTo>
                      <a:pt x="437" y="0"/>
                    </a:lnTo>
                    <a:close/>
                    <a:moveTo>
                      <a:pt x="447" y="0"/>
                    </a:moveTo>
                    <a:lnTo>
                      <a:pt x="452" y="0"/>
                    </a:lnTo>
                    <a:lnTo>
                      <a:pt x="452" y="5"/>
                    </a:lnTo>
                    <a:lnTo>
                      <a:pt x="447" y="5"/>
                    </a:lnTo>
                    <a:lnTo>
                      <a:pt x="447" y="0"/>
                    </a:lnTo>
                    <a:close/>
                    <a:moveTo>
                      <a:pt x="457" y="0"/>
                    </a:moveTo>
                    <a:lnTo>
                      <a:pt x="462" y="0"/>
                    </a:lnTo>
                    <a:lnTo>
                      <a:pt x="462" y="5"/>
                    </a:lnTo>
                    <a:lnTo>
                      <a:pt x="457" y="5"/>
                    </a:lnTo>
                    <a:lnTo>
                      <a:pt x="457" y="0"/>
                    </a:lnTo>
                    <a:close/>
                    <a:moveTo>
                      <a:pt x="467" y="0"/>
                    </a:moveTo>
                    <a:lnTo>
                      <a:pt x="472" y="0"/>
                    </a:lnTo>
                    <a:lnTo>
                      <a:pt x="472" y="5"/>
                    </a:lnTo>
                    <a:lnTo>
                      <a:pt x="467" y="5"/>
                    </a:lnTo>
                    <a:lnTo>
                      <a:pt x="467" y="0"/>
                    </a:lnTo>
                    <a:close/>
                    <a:moveTo>
                      <a:pt x="477" y="0"/>
                    </a:moveTo>
                    <a:lnTo>
                      <a:pt x="482" y="0"/>
                    </a:lnTo>
                    <a:lnTo>
                      <a:pt x="482" y="5"/>
                    </a:lnTo>
                    <a:lnTo>
                      <a:pt x="477" y="5"/>
                    </a:lnTo>
                    <a:lnTo>
                      <a:pt x="477" y="0"/>
                    </a:lnTo>
                    <a:close/>
                    <a:moveTo>
                      <a:pt x="487" y="0"/>
                    </a:moveTo>
                    <a:lnTo>
                      <a:pt x="492" y="0"/>
                    </a:lnTo>
                    <a:lnTo>
                      <a:pt x="492" y="5"/>
                    </a:lnTo>
                    <a:lnTo>
                      <a:pt x="487" y="5"/>
                    </a:lnTo>
                    <a:lnTo>
                      <a:pt x="487" y="0"/>
                    </a:lnTo>
                    <a:close/>
                    <a:moveTo>
                      <a:pt x="497" y="0"/>
                    </a:moveTo>
                    <a:lnTo>
                      <a:pt x="502" y="0"/>
                    </a:lnTo>
                    <a:lnTo>
                      <a:pt x="502" y="5"/>
                    </a:lnTo>
                    <a:lnTo>
                      <a:pt x="497" y="5"/>
                    </a:lnTo>
                    <a:lnTo>
                      <a:pt x="497" y="0"/>
                    </a:lnTo>
                    <a:close/>
                    <a:moveTo>
                      <a:pt x="507" y="0"/>
                    </a:moveTo>
                    <a:lnTo>
                      <a:pt x="512" y="0"/>
                    </a:lnTo>
                    <a:lnTo>
                      <a:pt x="512" y="5"/>
                    </a:lnTo>
                    <a:lnTo>
                      <a:pt x="507" y="5"/>
                    </a:lnTo>
                    <a:lnTo>
                      <a:pt x="507" y="0"/>
                    </a:lnTo>
                    <a:close/>
                    <a:moveTo>
                      <a:pt x="517" y="0"/>
                    </a:moveTo>
                    <a:lnTo>
                      <a:pt x="522" y="0"/>
                    </a:lnTo>
                    <a:lnTo>
                      <a:pt x="522" y="5"/>
                    </a:lnTo>
                    <a:lnTo>
                      <a:pt x="517" y="5"/>
                    </a:lnTo>
                    <a:lnTo>
                      <a:pt x="517" y="0"/>
                    </a:lnTo>
                    <a:close/>
                    <a:moveTo>
                      <a:pt x="527" y="0"/>
                    </a:moveTo>
                    <a:lnTo>
                      <a:pt x="532" y="0"/>
                    </a:lnTo>
                    <a:lnTo>
                      <a:pt x="532" y="5"/>
                    </a:lnTo>
                    <a:lnTo>
                      <a:pt x="527" y="5"/>
                    </a:lnTo>
                    <a:lnTo>
                      <a:pt x="527" y="0"/>
                    </a:lnTo>
                    <a:close/>
                    <a:moveTo>
                      <a:pt x="537" y="0"/>
                    </a:moveTo>
                    <a:lnTo>
                      <a:pt x="542" y="0"/>
                    </a:lnTo>
                    <a:lnTo>
                      <a:pt x="542" y="5"/>
                    </a:lnTo>
                    <a:lnTo>
                      <a:pt x="537" y="5"/>
                    </a:lnTo>
                    <a:lnTo>
                      <a:pt x="537" y="0"/>
                    </a:lnTo>
                    <a:close/>
                    <a:moveTo>
                      <a:pt x="547" y="0"/>
                    </a:moveTo>
                    <a:lnTo>
                      <a:pt x="552" y="0"/>
                    </a:lnTo>
                    <a:lnTo>
                      <a:pt x="552" y="5"/>
                    </a:lnTo>
                    <a:lnTo>
                      <a:pt x="547" y="5"/>
                    </a:lnTo>
                    <a:lnTo>
                      <a:pt x="547" y="0"/>
                    </a:lnTo>
                    <a:close/>
                    <a:moveTo>
                      <a:pt x="557" y="0"/>
                    </a:moveTo>
                    <a:lnTo>
                      <a:pt x="562" y="0"/>
                    </a:lnTo>
                    <a:lnTo>
                      <a:pt x="562" y="5"/>
                    </a:lnTo>
                    <a:lnTo>
                      <a:pt x="557" y="5"/>
                    </a:lnTo>
                    <a:lnTo>
                      <a:pt x="557" y="0"/>
                    </a:lnTo>
                    <a:close/>
                    <a:moveTo>
                      <a:pt x="567" y="0"/>
                    </a:moveTo>
                    <a:lnTo>
                      <a:pt x="572" y="0"/>
                    </a:lnTo>
                    <a:lnTo>
                      <a:pt x="572" y="5"/>
                    </a:lnTo>
                    <a:lnTo>
                      <a:pt x="567" y="5"/>
                    </a:lnTo>
                    <a:lnTo>
                      <a:pt x="567" y="0"/>
                    </a:lnTo>
                    <a:close/>
                    <a:moveTo>
                      <a:pt x="577" y="0"/>
                    </a:moveTo>
                    <a:lnTo>
                      <a:pt x="582" y="0"/>
                    </a:lnTo>
                    <a:lnTo>
                      <a:pt x="582" y="5"/>
                    </a:lnTo>
                    <a:lnTo>
                      <a:pt x="577" y="5"/>
                    </a:lnTo>
                    <a:lnTo>
                      <a:pt x="577" y="0"/>
                    </a:lnTo>
                    <a:close/>
                    <a:moveTo>
                      <a:pt x="587" y="0"/>
                    </a:moveTo>
                    <a:lnTo>
                      <a:pt x="592" y="0"/>
                    </a:lnTo>
                    <a:lnTo>
                      <a:pt x="592" y="5"/>
                    </a:lnTo>
                    <a:lnTo>
                      <a:pt x="587" y="5"/>
                    </a:lnTo>
                    <a:lnTo>
                      <a:pt x="587" y="0"/>
                    </a:lnTo>
                    <a:close/>
                    <a:moveTo>
                      <a:pt x="597" y="0"/>
                    </a:moveTo>
                    <a:lnTo>
                      <a:pt x="602" y="0"/>
                    </a:lnTo>
                    <a:lnTo>
                      <a:pt x="602" y="5"/>
                    </a:lnTo>
                    <a:lnTo>
                      <a:pt x="597" y="5"/>
                    </a:lnTo>
                    <a:lnTo>
                      <a:pt x="597" y="0"/>
                    </a:lnTo>
                    <a:close/>
                    <a:moveTo>
                      <a:pt x="607" y="0"/>
                    </a:moveTo>
                    <a:lnTo>
                      <a:pt x="612" y="0"/>
                    </a:lnTo>
                    <a:lnTo>
                      <a:pt x="612" y="5"/>
                    </a:lnTo>
                    <a:lnTo>
                      <a:pt x="607" y="5"/>
                    </a:lnTo>
                    <a:lnTo>
                      <a:pt x="607" y="0"/>
                    </a:lnTo>
                    <a:close/>
                    <a:moveTo>
                      <a:pt x="617" y="0"/>
                    </a:moveTo>
                    <a:lnTo>
                      <a:pt x="622" y="0"/>
                    </a:lnTo>
                    <a:lnTo>
                      <a:pt x="622" y="5"/>
                    </a:lnTo>
                    <a:lnTo>
                      <a:pt x="617" y="5"/>
                    </a:lnTo>
                    <a:lnTo>
                      <a:pt x="617" y="0"/>
                    </a:lnTo>
                    <a:close/>
                    <a:moveTo>
                      <a:pt x="627" y="0"/>
                    </a:moveTo>
                    <a:lnTo>
                      <a:pt x="632" y="0"/>
                    </a:lnTo>
                    <a:lnTo>
                      <a:pt x="632" y="5"/>
                    </a:lnTo>
                    <a:lnTo>
                      <a:pt x="627" y="5"/>
                    </a:lnTo>
                    <a:lnTo>
                      <a:pt x="627" y="0"/>
                    </a:lnTo>
                    <a:close/>
                    <a:moveTo>
                      <a:pt x="637" y="0"/>
                    </a:moveTo>
                    <a:lnTo>
                      <a:pt x="641" y="0"/>
                    </a:lnTo>
                    <a:lnTo>
                      <a:pt x="641" y="5"/>
                    </a:lnTo>
                    <a:lnTo>
                      <a:pt x="637" y="5"/>
                    </a:lnTo>
                    <a:lnTo>
                      <a:pt x="637" y="0"/>
                    </a:lnTo>
                    <a:close/>
                    <a:moveTo>
                      <a:pt x="646" y="0"/>
                    </a:moveTo>
                    <a:lnTo>
                      <a:pt x="651" y="0"/>
                    </a:lnTo>
                    <a:lnTo>
                      <a:pt x="651" y="5"/>
                    </a:lnTo>
                    <a:lnTo>
                      <a:pt x="646" y="5"/>
                    </a:lnTo>
                    <a:lnTo>
                      <a:pt x="646" y="0"/>
                    </a:lnTo>
                    <a:close/>
                    <a:moveTo>
                      <a:pt x="656" y="0"/>
                    </a:moveTo>
                    <a:lnTo>
                      <a:pt x="661" y="0"/>
                    </a:lnTo>
                    <a:lnTo>
                      <a:pt x="661" y="5"/>
                    </a:lnTo>
                    <a:lnTo>
                      <a:pt x="656" y="5"/>
                    </a:lnTo>
                    <a:lnTo>
                      <a:pt x="656" y="0"/>
                    </a:lnTo>
                    <a:close/>
                    <a:moveTo>
                      <a:pt x="666" y="0"/>
                    </a:moveTo>
                    <a:lnTo>
                      <a:pt x="671" y="0"/>
                    </a:lnTo>
                    <a:lnTo>
                      <a:pt x="671" y="5"/>
                    </a:lnTo>
                    <a:lnTo>
                      <a:pt x="666" y="5"/>
                    </a:lnTo>
                    <a:lnTo>
                      <a:pt x="666" y="0"/>
                    </a:lnTo>
                    <a:close/>
                    <a:moveTo>
                      <a:pt x="676" y="0"/>
                    </a:moveTo>
                    <a:lnTo>
                      <a:pt x="681" y="0"/>
                    </a:lnTo>
                    <a:lnTo>
                      <a:pt x="681" y="5"/>
                    </a:lnTo>
                    <a:lnTo>
                      <a:pt x="676" y="5"/>
                    </a:lnTo>
                    <a:lnTo>
                      <a:pt x="676" y="0"/>
                    </a:lnTo>
                    <a:close/>
                    <a:moveTo>
                      <a:pt x="686" y="0"/>
                    </a:moveTo>
                    <a:lnTo>
                      <a:pt x="691" y="0"/>
                    </a:lnTo>
                    <a:lnTo>
                      <a:pt x="691" y="5"/>
                    </a:lnTo>
                    <a:lnTo>
                      <a:pt x="686" y="5"/>
                    </a:lnTo>
                    <a:lnTo>
                      <a:pt x="686" y="0"/>
                    </a:lnTo>
                    <a:close/>
                    <a:moveTo>
                      <a:pt x="696" y="0"/>
                    </a:moveTo>
                    <a:lnTo>
                      <a:pt x="701" y="0"/>
                    </a:lnTo>
                    <a:lnTo>
                      <a:pt x="701" y="5"/>
                    </a:lnTo>
                    <a:lnTo>
                      <a:pt x="696" y="5"/>
                    </a:lnTo>
                    <a:lnTo>
                      <a:pt x="696" y="0"/>
                    </a:lnTo>
                    <a:close/>
                    <a:moveTo>
                      <a:pt x="706" y="0"/>
                    </a:moveTo>
                    <a:lnTo>
                      <a:pt x="711" y="0"/>
                    </a:lnTo>
                    <a:lnTo>
                      <a:pt x="711" y="5"/>
                    </a:lnTo>
                    <a:lnTo>
                      <a:pt x="706" y="5"/>
                    </a:lnTo>
                    <a:lnTo>
                      <a:pt x="706" y="0"/>
                    </a:lnTo>
                    <a:close/>
                    <a:moveTo>
                      <a:pt x="716" y="0"/>
                    </a:moveTo>
                    <a:lnTo>
                      <a:pt x="721" y="0"/>
                    </a:lnTo>
                    <a:lnTo>
                      <a:pt x="721" y="5"/>
                    </a:lnTo>
                    <a:lnTo>
                      <a:pt x="716" y="5"/>
                    </a:lnTo>
                    <a:lnTo>
                      <a:pt x="716" y="0"/>
                    </a:lnTo>
                    <a:close/>
                    <a:moveTo>
                      <a:pt x="726" y="0"/>
                    </a:moveTo>
                    <a:lnTo>
                      <a:pt x="731" y="0"/>
                    </a:lnTo>
                    <a:lnTo>
                      <a:pt x="731" y="5"/>
                    </a:lnTo>
                    <a:lnTo>
                      <a:pt x="726" y="5"/>
                    </a:lnTo>
                    <a:lnTo>
                      <a:pt x="726" y="0"/>
                    </a:lnTo>
                    <a:close/>
                    <a:moveTo>
                      <a:pt x="736" y="0"/>
                    </a:moveTo>
                    <a:lnTo>
                      <a:pt x="741" y="0"/>
                    </a:lnTo>
                    <a:lnTo>
                      <a:pt x="741" y="5"/>
                    </a:lnTo>
                    <a:lnTo>
                      <a:pt x="736" y="5"/>
                    </a:lnTo>
                    <a:lnTo>
                      <a:pt x="736" y="0"/>
                    </a:lnTo>
                    <a:close/>
                    <a:moveTo>
                      <a:pt x="746" y="0"/>
                    </a:moveTo>
                    <a:lnTo>
                      <a:pt x="751" y="0"/>
                    </a:lnTo>
                    <a:lnTo>
                      <a:pt x="751" y="5"/>
                    </a:lnTo>
                    <a:lnTo>
                      <a:pt x="746" y="5"/>
                    </a:lnTo>
                    <a:lnTo>
                      <a:pt x="746" y="0"/>
                    </a:lnTo>
                    <a:close/>
                    <a:moveTo>
                      <a:pt x="756" y="0"/>
                    </a:moveTo>
                    <a:lnTo>
                      <a:pt x="761" y="0"/>
                    </a:lnTo>
                    <a:lnTo>
                      <a:pt x="761" y="5"/>
                    </a:lnTo>
                    <a:lnTo>
                      <a:pt x="756" y="5"/>
                    </a:lnTo>
                    <a:lnTo>
                      <a:pt x="756" y="0"/>
                    </a:lnTo>
                    <a:close/>
                    <a:moveTo>
                      <a:pt x="766" y="0"/>
                    </a:moveTo>
                    <a:lnTo>
                      <a:pt x="771" y="0"/>
                    </a:lnTo>
                    <a:lnTo>
                      <a:pt x="771" y="5"/>
                    </a:lnTo>
                    <a:lnTo>
                      <a:pt x="766" y="5"/>
                    </a:lnTo>
                    <a:lnTo>
                      <a:pt x="766" y="0"/>
                    </a:lnTo>
                    <a:close/>
                    <a:moveTo>
                      <a:pt x="776" y="0"/>
                    </a:moveTo>
                    <a:lnTo>
                      <a:pt x="781" y="0"/>
                    </a:lnTo>
                    <a:lnTo>
                      <a:pt x="781" y="5"/>
                    </a:lnTo>
                    <a:lnTo>
                      <a:pt x="776" y="5"/>
                    </a:lnTo>
                    <a:lnTo>
                      <a:pt x="776" y="0"/>
                    </a:lnTo>
                    <a:close/>
                    <a:moveTo>
                      <a:pt x="786" y="0"/>
                    </a:moveTo>
                    <a:lnTo>
                      <a:pt x="791" y="0"/>
                    </a:lnTo>
                    <a:lnTo>
                      <a:pt x="791" y="5"/>
                    </a:lnTo>
                    <a:lnTo>
                      <a:pt x="786" y="5"/>
                    </a:lnTo>
                    <a:lnTo>
                      <a:pt x="786" y="0"/>
                    </a:lnTo>
                    <a:close/>
                    <a:moveTo>
                      <a:pt x="796" y="0"/>
                    </a:moveTo>
                    <a:lnTo>
                      <a:pt x="801" y="0"/>
                    </a:lnTo>
                    <a:lnTo>
                      <a:pt x="801" y="5"/>
                    </a:lnTo>
                    <a:lnTo>
                      <a:pt x="796" y="5"/>
                    </a:lnTo>
                    <a:lnTo>
                      <a:pt x="796" y="0"/>
                    </a:lnTo>
                    <a:close/>
                    <a:moveTo>
                      <a:pt x="806" y="0"/>
                    </a:moveTo>
                    <a:lnTo>
                      <a:pt x="811" y="0"/>
                    </a:lnTo>
                    <a:lnTo>
                      <a:pt x="811" y="5"/>
                    </a:lnTo>
                    <a:lnTo>
                      <a:pt x="806" y="5"/>
                    </a:lnTo>
                    <a:lnTo>
                      <a:pt x="806" y="0"/>
                    </a:lnTo>
                    <a:close/>
                    <a:moveTo>
                      <a:pt x="816" y="0"/>
                    </a:moveTo>
                    <a:lnTo>
                      <a:pt x="821" y="0"/>
                    </a:lnTo>
                    <a:lnTo>
                      <a:pt x="821" y="5"/>
                    </a:lnTo>
                    <a:lnTo>
                      <a:pt x="816" y="5"/>
                    </a:lnTo>
                    <a:lnTo>
                      <a:pt x="816" y="0"/>
                    </a:lnTo>
                    <a:close/>
                    <a:moveTo>
                      <a:pt x="826" y="0"/>
                    </a:moveTo>
                    <a:lnTo>
                      <a:pt x="831" y="0"/>
                    </a:lnTo>
                    <a:lnTo>
                      <a:pt x="831" y="5"/>
                    </a:lnTo>
                    <a:lnTo>
                      <a:pt x="826" y="5"/>
                    </a:lnTo>
                    <a:lnTo>
                      <a:pt x="826" y="0"/>
                    </a:lnTo>
                    <a:close/>
                    <a:moveTo>
                      <a:pt x="836" y="0"/>
                    </a:moveTo>
                    <a:lnTo>
                      <a:pt x="841" y="0"/>
                    </a:lnTo>
                    <a:lnTo>
                      <a:pt x="841" y="5"/>
                    </a:lnTo>
                    <a:lnTo>
                      <a:pt x="836" y="5"/>
                    </a:lnTo>
                    <a:lnTo>
                      <a:pt x="836" y="0"/>
                    </a:lnTo>
                    <a:close/>
                    <a:moveTo>
                      <a:pt x="845" y="0"/>
                    </a:moveTo>
                    <a:lnTo>
                      <a:pt x="850" y="0"/>
                    </a:lnTo>
                    <a:lnTo>
                      <a:pt x="850" y="5"/>
                    </a:lnTo>
                    <a:lnTo>
                      <a:pt x="845" y="5"/>
                    </a:lnTo>
                    <a:lnTo>
                      <a:pt x="845" y="0"/>
                    </a:lnTo>
                    <a:close/>
                    <a:moveTo>
                      <a:pt x="855" y="0"/>
                    </a:moveTo>
                    <a:lnTo>
                      <a:pt x="860" y="0"/>
                    </a:lnTo>
                    <a:lnTo>
                      <a:pt x="860" y="5"/>
                    </a:lnTo>
                    <a:lnTo>
                      <a:pt x="855" y="5"/>
                    </a:lnTo>
                    <a:lnTo>
                      <a:pt x="855" y="0"/>
                    </a:lnTo>
                    <a:close/>
                    <a:moveTo>
                      <a:pt x="865" y="0"/>
                    </a:moveTo>
                    <a:lnTo>
                      <a:pt x="870" y="0"/>
                    </a:lnTo>
                    <a:lnTo>
                      <a:pt x="870" y="5"/>
                    </a:lnTo>
                    <a:lnTo>
                      <a:pt x="865" y="5"/>
                    </a:lnTo>
                    <a:lnTo>
                      <a:pt x="865" y="0"/>
                    </a:lnTo>
                    <a:close/>
                    <a:moveTo>
                      <a:pt x="875" y="0"/>
                    </a:moveTo>
                    <a:lnTo>
                      <a:pt x="880" y="0"/>
                    </a:lnTo>
                    <a:lnTo>
                      <a:pt x="880" y="5"/>
                    </a:lnTo>
                    <a:lnTo>
                      <a:pt x="875" y="5"/>
                    </a:lnTo>
                    <a:lnTo>
                      <a:pt x="875" y="0"/>
                    </a:lnTo>
                    <a:close/>
                    <a:moveTo>
                      <a:pt x="885" y="0"/>
                    </a:moveTo>
                    <a:lnTo>
                      <a:pt x="890" y="0"/>
                    </a:lnTo>
                    <a:lnTo>
                      <a:pt x="890" y="5"/>
                    </a:lnTo>
                    <a:lnTo>
                      <a:pt x="885" y="5"/>
                    </a:lnTo>
                    <a:lnTo>
                      <a:pt x="885" y="0"/>
                    </a:lnTo>
                    <a:close/>
                    <a:moveTo>
                      <a:pt x="895" y="0"/>
                    </a:moveTo>
                    <a:lnTo>
                      <a:pt x="900" y="0"/>
                    </a:lnTo>
                    <a:lnTo>
                      <a:pt x="900" y="5"/>
                    </a:lnTo>
                    <a:lnTo>
                      <a:pt x="895" y="5"/>
                    </a:lnTo>
                    <a:lnTo>
                      <a:pt x="895" y="0"/>
                    </a:lnTo>
                    <a:close/>
                    <a:moveTo>
                      <a:pt x="905" y="0"/>
                    </a:moveTo>
                    <a:lnTo>
                      <a:pt x="910" y="0"/>
                    </a:lnTo>
                    <a:lnTo>
                      <a:pt x="910" y="5"/>
                    </a:lnTo>
                    <a:lnTo>
                      <a:pt x="905" y="5"/>
                    </a:lnTo>
                    <a:lnTo>
                      <a:pt x="905" y="0"/>
                    </a:lnTo>
                    <a:close/>
                    <a:moveTo>
                      <a:pt x="915" y="0"/>
                    </a:moveTo>
                    <a:lnTo>
                      <a:pt x="920" y="0"/>
                    </a:lnTo>
                    <a:lnTo>
                      <a:pt x="920" y="5"/>
                    </a:lnTo>
                    <a:lnTo>
                      <a:pt x="915" y="5"/>
                    </a:lnTo>
                    <a:lnTo>
                      <a:pt x="915" y="0"/>
                    </a:lnTo>
                    <a:close/>
                    <a:moveTo>
                      <a:pt x="925" y="0"/>
                    </a:moveTo>
                    <a:lnTo>
                      <a:pt x="930" y="0"/>
                    </a:lnTo>
                    <a:lnTo>
                      <a:pt x="930" y="5"/>
                    </a:lnTo>
                    <a:lnTo>
                      <a:pt x="925" y="5"/>
                    </a:lnTo>
                    <a:lnTo>
                      <a:pt x="925" y="0"/>
                    </a:lnTo>
                    <a:close/>
                    <a:moveTo>
                      <a:pt x="935" y="0"/>
                    </a:moveTo>
                    <a:lnTo>
                      <a:pt x="940" y="0"/>
                    </a:lnTo>
                    <a:lnTo>
                      <a:pt x="940" y="5"/>
                    </a:lnTo>
                    <a:lnTo>
                      <a:pt x="935" y="5"/>
                    </a:lnTo>
                    <a:lnTo>
                      <a:pt x="935" y="0"/>
                    </a:lnTo>
                    <a:close/>
                    <a:moveTo>
                      <a:pt x="945" y="0"/>
                    </a:moveTo>
                    <a:lnTo>
                      <a:pt x="950" y="0"/>
                    </a:lnTo>
                    <a:lnTo>
                      <a:pt x="950" y="5"/>
                    </a:lnTo>
                    <a:lnTo>
                      <a:pt x="945" y="5"/>
                    </a:lnTo>
                    <a:lnTo>
                      <a:pt x="945" y="0"/>
                    </a:lnTo>
                    <a:close/>
                    <a:moveTo>
                      <a:pt x="955" y="0"/>
                    </a:moveTo>
                    <a:lnTo>
                      <a:pt x="960" y="0"/>
                    </a:lnTo>
                    <a:lnTo>
                      <a:pt x="960" y="5"/>
                    </a:lnTo>
                    <a:lnTo>
                      <a:pt x="955" y="5"/>
                    </a:lnTo>
                    <a:lnTo>
                      <a:pt x="955" y="0"/>
                    </a:lnTo>
                    <a:close/>
                    <a:moveTo>
                      <a:pt x="965" y="0"/>
                    </a:moveTo>
                    <a:lnTo>
                      <a:pt x="970" y="0"/>
                    </a:lnTo>
                    <a:lnTo>
                      <a:pt x="970" y="5"/>
                    </a:lnTo>
                    <a:lnTo>
                      <a:pt x="965" y="5"/>
                    </a:lnTo>
                    <a:lnTo>
                      <a:pt x="965" y="0"/>
                    </a:lnTo>
                    <a:close/>
                    <a:moveTo>
                      <a:pt x="975" y="0"/>
                    </a:moveTo>
                    <a:lnTo>
                      <a:pt x="980" y="0"/>
                    </a:lnTo>
                    <a:lnTo>
                      <a:pt x="980" y="5"/>
                    </a:lnTo>
                    <a:lnTo>
                      <a:pt x="975" y="5"/>
                    </a:lnTo>
                    <a:lnTo>
                      <a:pt x="975" y="0"/>
                    </a:lnTo>
                    <a:close/>
                    <a:moveTo>
                      <a:pt x="985" y="0"/>
                    </a:moveTo>
                    <a:lnTo>
                      <a:pt x="990" y="0"/>
                    </a:lnTo>
                    <a:lnTo>
                      <a:pt x="990" y="5"/>
                    </a:lnTo>
                    <a:lnTo>
                      <a:pt x="985" y="5"/>
                    </a:lnTo>
                    <a:lnTo>
                      <a:pt x="985" y="0"/>
                    </a:lnTo>
                    <a:close/>
                    <a:moveTo>
                      <a:pt x="995" y="0"/>
                    </a:moveTo>
                    <a:lnTo>
                      <a:pt x="1000" y="0"/>
                    </a:lnTo>
                    <a:lnTo>
                      <a:pt x="1000" y="5"/>
                    </a:lnTo>
                    <a:lnTo>
                      <a:pt x="995" y="5"/>
                    </a:lnTo>
                    <a:lnTo>
                      <a:pt x="995" y="0"/>
                    </a:lnTo>
                    <a:close/>
                    <a:moveTo>
                      <a:pt x="1005" y="0"/>
                    </a:moveTo>
                    <a:lnTo>
                      <a:pt x="1010" y="0"/>
                    </a:lnTo>
                    <a:lnTo>
                      <a:pt x="1010" y="5"/>
                    </a:lnTo>
                    <a:lnTo>
                      <a:pt x="1005" y="5"/>
                    </a:lnTo>
                    <a:lnTo>
                      <a:pt x="1005" y="0"/>
                    </a:lnTo>
                    <a:close/>
                    <a:moveTo>
                      <a:pt x="1015" y="0"/>
                    </a:moveTo>
                    <a:lnTo>
                      <a:pt x="1020" y="0"/>
                    </a:lnTo>
                    <a:lnTo>
                      <a:pt x="1020" y="5"/>
                    </a:lnTo>
                    <a:lnTo>
                      <a:pt x="1015" y="5"/>
                    </a:lnTo>
                    <a:lnTo>
                      <a:pt x="1015" y="0"/>
                    </a:lnTo>
                    <a:close/>
                    <a:moveTo>
                      <a:pt x="1025" y="0"/>
                    </a:moveTo>
                    <a:lnTo>
                      <a:pt x="1030" y="0"/>
                    </a:lnTo>
                    <a:lnTo>
                      <a:pt x="1030" y="5"/>
                    </a:lnTo>
                    <a:lnTo>
                      <a:pt x="1025" y="5"/>
                    </a:lnTo>
                    <a:lnTo>
                      <a:pt x="1025" y="0"/>
                    </a:lnTo>
                    <a:close/>
                    <a:moveTo>
                      <a:pt x="1035" y="0"/>
                    </a:moveTo>
                    <a:lnTo>
                      <a:pt x="1040" y="0"/>
                    </a:lnTo>
                    <a:lnTo>
                      <a:pt x="1040" y="5"/>
                    </a:lnTo>
                    <a:lnTo>
                      <a:pt x="1035" y="5"/>
                    </a:lnTo>
                    <a:lnTo>
                      <a:pt x="1035" y="0"/>
                    </a:lnTo>
                    <a:close/>
                    <a:moveTo>
                      <a:pt x="1045" y="0"/>
                    </a:moveTo>
                    <a:lnTo>
                      <a:pt x="1049" y="0"/>
                    </a:lnTo>
                    <a:lnTo>
                      <a:pt x="1049" y="5"/>
                    </a:lnTo>
                    <a:lnTo>
                      <a:pt x="1045" y="5"/>
                    </a:lnTo>
                    <a:lnTo>
                      <a:pt x="1045" y="0"/>
                    </a:lnTo>
                    <a:close/>
                    <a:moveTo>
                      <a:pt x="1054" y="0"/>
                    </a:moveTo>
                    <a:lnTo>
                      <a:pt x="1059" y="0"/>
                    </a:lnTo>
                    <a:lnTo>
                      <a:pt x="1059" y="5"/>
                    </a:lnTo>
                    <a:lnTo>
                      <a:pt x="1054" y="5"/>
                    </a:lnTo>
                    <a:lnTo>
                      <a:pt x="1054" y="0"/>
                    </a:lnTo>
                    <a:close/>
                    <a:moveTo>
                      <a:pt x="1064" y="0"/>
                    </a:moveTo>
                    <a:lnTo>
                      <a:pt x="1069" y="0"/>
                    </a:lnTo>
                    <a:lnTo>
                      <a:pt x="1069" y="5"/>
                    </a:lnTo>
                    <a:lnTo>
                      <a:pt x="1064" y="5"/>
                    </a:lnTo>
                    <a:lnTo>
                      <a:pt x="1064" y="0"/>
                    </a:lnTo>
                    <a:close/>
                    <a:moveTo>
                      <a:pt x="1074" y="0"/>
                    </a:moveTo>
                    <a:lnTo>
                      <a:pt x="1079" y="0"/>
                    </a:lnTo>
                    <a:lnTo>
                      <a:pt x="1079" y="5"/>
                    </a:lnTo>
                    <a:lnTo>
                      <a:pt x="1074" y="5"/>
                    </a:lnTo>
                    <a:lnTo>
                      <a:pt x="1074" y="0"/>
                    </a:lnTo>
                    <a:close/>
                    <a:moveTo>
                      <a:pt x="1084" y="0"/>
                    </a:moveTo>
                    <a:lnTo>
                      <a:pt x="1089" y="0"/>
                    </a:lnTo>
                    <a:lnTo>
                      <a:pt x="1089" y="5"/>
                    </a:lnTo>
                    <a:lnTo>
                      <a:pt x="1084" y="5"/>
                    </a:lnTo>
                    <a:lnTo>
                      <a:pt x="1084" y="0"/>
                    </a:lnTo>
                    <a:close/>
                    <a:moveTo>
                      <a:pt x="1094" y="0"/>
                    </a:moveTo>
                    <a:lnTo>
                      <a:pt x="1099" y="0"/>
                    </a:lnTo>
                    <a:lnTo>
                      <a:pt x="1099" y="5"/>
                    </a:lnTo>
                    <a:lnTo>
                      <a:pt x="1094" y="5"/>
                    </a:lnTo>
                    <a:lnTo>
                      <a:pt x="1094" y="0"/>
                    </a:lnTo>
                    <a:close/>
                    <a:moveTo>
                      <a:pt x="1104" y="0"/>
                    </a:moveTo>
                    <a:lnTo>
                      <a:pt x="1109" y="0"/>
                    </a:lnTo>
                    <a:lnTo>
                      <a:pt x="1109" y="5"/>
                    </a:lnTo>
                    <a:lnTo>
                      <a:pt x="1104" y="5"/>
                    </a:lnTo>
                    <a:lnTo>
                      <a:pt x="1104" y="0"/>
                    </a:lnTo>
                    <a:close/>
                    <a:moveTo>
                      <a:pt x="1114" y="0"/>
                    </a:moveTo>
                    <a:lnTo>
                      <a:pt x="1119" y="0"/>
                    </a:lnTo>
                    <a:lnTo>
                      <a:pt x="1119" y="5"/>
                    </a:lnTo>
                    <a:lnTo>
                      <a:pt x="1114" y="5"/>
                    </a:lnTo>
                    <a:lnTo>
                      <a:pt x="1114" y="0"/>
                    </a:lnTo>
                    <a:close/>
                    <a:moveTo>
                      <a:pt x="1124" y="0"/>
                    </a:moveTo>
                    <a:lnTo>
                      <a:pt x="1129" y="0"/>
                    </a:lnTo>
                    <a:lnTo>
                      <a:pt x="1129" y="5"/>
                    </a:lnTo>
                    <a:lnTo>
                      <a:pt x="1124" y="5"/>
                    </a:lnTo>
                    <a:lnTo>
                      <a:pt x="1124" y="0"/>
                    </a:lnTo>
                    <a:close/>
                    <a:moveTo>
                      <a:pt x="1134" y="0"/>
                    </a:moveTo>
                    <a:lnTo>
                      <a:pt x="1139" y="0"/>
                    </a:lnTo>
                    <a:lnTo>
                      <a:pt x="1139" y="5"/>
                    </a:lnTo>
                    <a:lnTo>
                      <a:pt x="1134" y="5"/>
                    </a:lnTo>
                    <a:lnTo>
                      <a:pt x="1134" y="0"/>
                    </a:lnTo>
                    <a:close/>
                    <a:moveTo>
                      <a:pt x="1144" y="0"/>
                    </a:moveTo>
                    <a:lnTo>
                      <a:pt x="1149" y="0"/>
                    </a:lnTo>
                    <a:lnTo>
                      <a:pt x="1149" y="5"/>
                    </a:lnTo>
                    <a:lnTo>
                      <a:pt x="1144" y="5"/>
                    </a:lnTo>
                    <a:lnTo>
                      <a:pt x="1144" y="0"/>
                    </a:lnTo>
                    <a:close/>
                    <a:moveTo>
                      <a:pt x="1154" y="0"/>
                    </a:moveTo>
                    <a:lnTo>
                      <a:pt x="1159" y="0"/>
                    </a:lnTo>
                    <a:lnTo>
                      <a:pt x="1159" y="5"/>
                    </a:lnTo>
                    <a:lnTo>
                      <a:pt x="1154" y="5"/>
                    </a:lnTo>
                    <a:lnTo>
                      <a:pt x="1154" y="0"/>
                    </a:lnTo>
                    <a:close/>
                    <a:moveTo>
                      <a:pt x="1164" y="0"/>
                    </a:moveTo>
                    <a:lnTo>
                      <a:pt x="1169" y="0"/>
                    </a:lnTo>
                    <a:lnTo>
                      <a:pt x="1169" y="5"/>
                    </a:lnTo>
                    <a:lnTo>
                      <a:pt x="1164" y="5"/>
                    </a:lnTo>
                    <a:lnTo>
                      <a:pt x="1164" y="0"/>
                    </a:lnTo>
                    <a:close/>
                    <a:moveTo>
                      <a:pt x="1174" y="0"/>
                    </a:moveTo>
                    <a:lnTo>
                      <a:pt x="1179" y="0"/>
                    </a:lnTo>
                    <a:lnTo>
                      <a:pt x="1179" y="5"/>
                    </a:lnTo>
                    <a:lnTo>
                      <a:pt x="1174" y="5"/>
                    </a:lnTo>
                    <a:lnTo>
                      <a:pt x="1174" y="0"/>
                    </a:lnTo>
                    <a:close/>
                    <a:moveTo>
                      <a:pt x="1184" y="0"/>
                    </a:moveTo>
                    <a:lnTo>
                      <a:pt x="1189" y="0"/>
                    </a:lnTo>
                    <a:lnTo>
                      <a:pt x="1189" y="5"/>
                    </a:lnTo>
                    <a:lnTo>
                      <a:pt x="1184" y="5"/>
                    </a:lnTo>
                    <a:lnTo>
                      <a:pt x="1184" y="0"/>
                    </a:lnTo>
                    <a:close/>
                    <a:moveTo>
                      <a:pt x="1194" y="0"/>
                    </a:moveTo>
                    <a:lnTo>
                      <a:pt x="1199" y="0"/>
                    </a:lnTo>
                    <a:lnTo>
                      <a:pt x="1199" y="5"/>
                    </a:lnTo>
                    <a:lnTo>
                      <a:pt x="1194" y="5"/>
                    </a:lnTo>
                    <a:lnTo>
                      <a:pt x="1194" y="0"/>
                    </a:lnTo>
                    <a:close/>
                    <a:moveTo>
                      <a:pt x="1204" y="0"/>
                    </a:moveTo>
                    <a:lnTo>
                      <a:pt x="1209" y="0"/>
                    </a:lnTo>
                    <a:lnTo>
                      <a:pt x="1209" y="5"/>
                    </a:lnTo>
                    <a:lnTo>
                      <a:pt x="1204" y="5"/>
                    </a:lnTo>
                    <a:lnTo>
                      <a:pt x="1204" y="0"/>
                    </a:lnTo>
                    <a:close/>
                    <a:moveTo>
                      <a:pt x="1214" y="0"/>
                    </a:moveTo>
                    <a:lnTo>
                      <a:pt x="1219" y="0"/>
                    </a:lnTo>
                    <a:lnTo>
                      <a:pt x="1219" y="5"/>
                    </a:lnTo>
                    <a:lnTo>
                      <a:pt x="1214" y="5"/>
                    </a:lnTo>
                    <a:lnTo>
                      <a:pt x="1214" y="0"/>
                    </a:lnTo>
                    <a:close/>
                    <a:moveTo>
                      <a:pt x="1224" y="0"/>
                    </a:moveTo>
                    <a:lnTo>
                      <a:pt x="1229" y="0"/>
                    </a:lnTo>
                    <a:lnTo>
                      <a:pt x="1229" y="5"/>
                    </a:lnTo>
                    <a:lnTo>
                      <a:pt x="1224" y="5"/>
                    </a:lnTo>
                    <a:lnTo>
                      <a:pt x="1224" y="0"/>
                    </a:lnTo>
                    <a:close/>
                    <a:moveTo>
                      <a:pt x="1234" y="0"/>
                    </a:moveTo>
                    <a:lnTo>
                      <a:pt x="1239" y="0"/>
                    </a:lnTo>
                    <a:lnTo>
                      <a:pt x="1239" y="5"/>
                    </a:lnTo>
                    <a:lnTo>
                      <a:pt x="1234" y="5"/>
                    </a:lnTo>
                    <a:lnTo>
                      <a:pt x="1234" y="0"/>
                    </a:lnTo>
                    <a:close/>
                    <a:moveTo>
                      <a:pt x="1244" y="0"/>
                    </a:moveTo>
                    <a:lnTo>
                      <a:pt x="1249" y="0"/>
                    </a:lnTo>
                    <a:lnTo>
                      <a:pt x="1249" y="5"/>
                    </a:lnTo>
                    <a:lnTo>
                      <a:pt x="1244" y="5"/>
                    </a:lnTo>
                    <a:lnTo>
                      <a:pt x="1244" y="0"/>
                    </a:lnTo>
                    <a:close/>
                    <a:moveTo>
                      <a:pt x="1254" y="0"/>
                    </a:moveTo>
                    <a:lnTo>
                      <a:pt x="1258" y="0"/>
                    </a:lnTo>
                    <a:lnTo>
                      <a:pt x="1258" y="5"/>
                    </a:lnTo>
                    <a:lnTo>
                      <a:pt x="1254" y="5"/>
                    </a:lnTo>
                    <a:lnTo>
                      <a:pt x="1254" y="0"/>
                    </a:lnTo>
                    <a:close/>
                    <a:moveTo>
                      <a:pt x="1263" y="0"/>
                    </a:moveTo>
                    <a:lnTo>
                      <a:pt x="1268" y="0"/>
                    </a:lnTo>
                    <a:lnTo>
                      <a:pt x="1268" y="5"/>
                    </a:lnTo>
                    <a:lnTo>
                      <a:pt x="1263" y="5"/>
                    </a:lnTo>
                    <a:lnTo>
                      <a:pt x="1263" y="0"/>
                    </a:lnTo>
                    <a:close/>
                    <a:moveTo>
                      <a:pt x="1273" y="0"/>
                    </a:moveTo>
                    <a:lnTo>
                      <a:pt x="1278" y="0"/>
                    </a:lnTo>
                    <a:lnTo>
                      <a:pt x="1278" y="5"/>
                    </a:lnTo>
                    <a:lnTo>
                      <a:pt x="1273" y="5"/>
                    </a:lnTo>
                    <a:lnTo>
                      <a:pt x="1273" y="0"/>
                    </a:lnTo>
                    <a:close/>
                    <a:moveTo>
                      <a:pt x="1283" y="0"/>
                    </a:moveTo>
                    <a:lnTo>
                      <a:pt x="1288" y="0"/>
                    </a:lnTo>
                    <a:lnTo>
                      <a:pt x="1288" y="5"/>
                    </a:lnTo>
                    <a:lnTo>
                      <a:pt x="1283" y="5"/>
                    </a:lnTo>
                    <a:lnTo>
                      <a:pt x="1283" y="0"/>
                    </a:lnTo>
                    <a:close/>
                    <a:moveTo>
                      <a:pt x="1293" y="0"/>
                    </a:moveTo>
                    <a:lnTo>
                      <a:pt x="1298" y="0"/>
                    </a:lnTo>
                    <a:lnTo>
                      <a:pt x="1298" y="5"/>
                    </a:lnTo>
                    <a:lnTo>
                      <a:pt x="1293" y="5"/>
                    </a:lnTo>
                    <a:lnTo>
                      <a:pt x="1293" y="0"/>
                    </a:lnTo>
                    <a:close/>
                    <a:moveTo>
                      <a:pt x="1303" y="0"/>
                    </a:moveTo>
                    <a:lnTo>
                      <a:pt x="1308" y="0"/>
                    </a:lnTo>
                    <a:lnTo>
                      <a:pt x="1308" y="5"/>
                    </a:lnTo>
                    <a:lnTo>
                      <a:pt x="1303" y="5"/>
                    </a:lnTo>
                    <a:lnTo>
                      <a:pt x="1303" y="0"/>
                    </a:lnTo>
                    <a:close/>
                    <a:moveTo>
                      <a:pt x="1313" y="0"/>
                    </a:moveTo>
                    <a:lnTo>
                      <a:pt x="1318" y="0"/>
                    </a:lnTo>
                    <a:lnTo>
                      <a:pt x="1318" y="5"/>
                    </a:lnTo>
                    <a:lnTo>
                      <a:pt x="1313" y="5"/>
                    </a:lnTo>
                    <a:lnTo>
                      <a:pt x="1313" y="0"/>
                    </a:lnTo>
                    <a:close/>
                    <a:moveTo>
                      <a:pt x="1323" y="0"/>
                    </a:moveTo>
                    <a:lnTo>
                      <a:pt x="1328" y="0"/>
                    </a:lnTo>
                    <a:lnTo>
                      <a:pt x="1328" y="5"/>
                    </a:lnTo>
                    <a:lnTo>
                      <a:pt x="1323" y="5"/>
                    </a:lnTo>
                    <a:lnTo>
                      <a:pt x="1323" y="0"/>
                    </a:lnTo>
                    <a:close/>
                    <a:moveTo>
                      <a:pt x="1333" y="0"/>
                    </a:moveTo>
                    <a:lnTo>
                      <a:pt x="1338" y="0"/>
                    </a:lnTo>
                    <a:lnTo>
                      <a:pt x="1338" y="5"/>
                    </a:lnTo>
                    <a:lnTo>
                      <a:pt x="1333" y="5"/>
                    </a:lnTo>
                    <a:lnTo>
                      <a:pt x="1333" y="0"/>
                    </a:lnTo>
                    <a:close/>
                    <a:moveTo>
                      <a:pt x="1343" y="0"/>
                    </a:moveTo>
                    <a:lnTo>
                      <a:pt x="1348" y="0"/>
                    </a:lnTo>
                    <a:lnTo>
                      <a:pt x="1348" y="5"/>
                    </a:lnTo>
                    <a:lnTo>
                      <a:pt x="1343" y="5"/>
                    </a:lnTo>
                    <a:lnTo>
                      <a:pt x="1343" y="0"/>
                    </a:lnTo>
                    <a:close/>
                    <a:moveTo>
                      <a:pt x="1353" y="0"/>
                    </a:moveTo>
                    <a:lnTo>
                      <a:pt x="1358" y="0"/>
                    </a:lnTo>
                    <a:lnTo>
                      <a:pt x="1358" y="5"/>
                    </a:lnTo>
                    <a:lnTo>
                      <a:pt x="1353" y="5"/>
                    </a:lnTo>
                    <a:lnTo>
                      <a:pt x="1353" y="0"/>
                    </a:lnTo>
                    <a:close/>
                    <a:moveTo>
                      <a:pt x="1363" y="0"/>
                    </a:moveTo>
                    <a:lnTo>
                      <a:pt x="1368" y="0"/>
                    </a:lnTo>
                    <a:lnTo>
                      <a:pt x="1368" y="5"/>
                    </a:lnTo>
                    <a:lnTo>
                      <a:pt x="1363" y="5"/>
                    </a:lnTo>
                    <a:lnTo>
                      <a:pt x="1363" y="0"/>
                    </a:lnTo>
                    <a:close/>
                    <a:moveTo>
                      <a:pt x="1373" y="0"/>
                    </a:moveTo>
                    <a:lnTo>
                      <a:pt x="1378" y="0"/>
                    </a:lnTo>
                    <a:lnTo>
                      <a:pt x="1378" y="5"/>
                    </a:lnTo>
                    <a:lnTo>
                      <a:pt x="1373" y="5"/>
                    </a:lnTo>
                    <a:lnTo>
                      <a:pt x="1373" y="0"/>
                    </a:lnTo>
                    <a:close/>
                    <a:moveTo>
                      <a:pt x="1383" y="0"/>
                    </a:moveTo>
                    <a:lnTo>
                      <a:pt x="1388" y="0"/>
                    </a:lnTo>
                    <a:lnTo>
                      <a:pt x="1388" y="5"/>
                    </a:lnTo>
                    <a:lnTo>
                      <a:pt x="1383" y="5"/>
                    </a:lnTo>
                    <a:lnTo>
                      <a:pt x="1383" y="0"/>
                    </a:lnTo>
                    <a:close/>
                    <a:moveTo>
                      <a:pt x="1393" y="0"/>
                    </a:moveTo>
                    <a:lnTo>
                      <a:pt x="1398" y="0"/>
                    </a:lnTo>
                    <a:lnTo>
                      <a:pt x="1398" y="5"/>
                    </a:lnTo>
                    <a:lnTo>
                      <a:pt x="1393" y="5"/>
                    </a:lnTo>
                    <a:lnTo>
                      <a:pt x="1393" y="0"/>
                    </a:lnTo>
                    <a:close/>
                    <a:moveTo>
                      <a:pt x="1403" y="0"/>
                    </a:moveTo>
                    <a:lnTo>
                      <a:pt x="1408" y="0"/>
                    </a:lnTo>
                    <a:lnTo>
                      <a:pt x="1408" y="5"/>
                    </a:lnTo>
                    <a:lnTo>
                      <a:pt x="1403" y="5"/>
                    </a:lnTo>
                    <a:lnTo>
                      <a:pt x="1403" y="0"/>
                    </a:lnTo>
                    <a:close/>
                    <a:moveTo>
                      <a:pt x="1413" y="0"/>
                    </a:moveTo>
                    <a:lnTo>
                      <a:pt x="1418" y="0"/>
                    </a:lnTo>
                    <a:lnTo>
                      <a:pt x="1418" y="5"/>
                    </a:lnTo>
                    <a:lnTo>
                      <a:pt x="1413" y="5"/>
                    </a:lnTo>
                    <a:lnTo>
                      <a:pt x="1413" y="0"/>
                    </a:lnTo>
                    <a:close/>
                    <a:moveTo>
                      <a:pt x="1423" y="0"/>
                    </a:moveTo>
                    <a:lnTo>
                      <a:pt x="1428" y="0"/>
                    </a:lnTo>
                    <a:lnTo>
                      <a:pt x="1428" y="5"/>
                    </a:lnTo>
                    <a:lnTo>
                      <a:pt x="1423" y="5"/>
                    </a:lnTo>
                    <a:lnTo>
                      <a:pt x="1423" y="0"/>
                    </a:lnTo>
                    <a:close/>
                    <a:moveTo>
                      <a:pt x="1433" y="0"/>
                    </a:moveTo>
                    <a:lnTo>
                      <a:pt x="1438" y="0"/>
                    </a:lnTo>
                    <a:lnTo>
                      <a:pt x="1438" y="5"/>
                    </a:lnTo>
                    <a:lnTo>
                      <a:pt x="1433" y="5"/>
                    </a:lnTo>
                    <a:lnTo>
                      <a:pt x="1433" y="0"/>
                    </a:lnTo>
                    <a:close/>
                    <a:moveTo>
                      <a:pt x="1443" y="0"/>
                    </a:moveTo>
                    <a:lnTo>
                      <a:pt x="1448" y="0"/>
                    </a:lnTo>
                    <a:lnTo>
                      <a:pt x="1448" y="5"/>
                    </a:lnTo>
                    <a:lnTo>
                      <a:pt x="1443" y="5"/>
                    </a:lnTo>
                    <a:lnTo>
                      <a:pt x="1443" y="0"/>
                    </a:lnTo>
                    <a:close/>
                    <a:moveTo>
                      <a:pt x="1453" y="0"/>
                    </a:moveTo>
                    <a:lnTo>
                      <a:pt x="1458" y="0"/>
                    </a:lnTo>
                    <a:lnTo>
                      <a:pt x="1458" y="5"/>
                    </a:lnTo>
                    <a:lnTo>
                      <a:pt x="1453" y="5"/>
                    </a:lnTo>
                    <a:lnTo>
                      <a:pt x="1453" y="0"/>
                    </a:lnTo>
                    <a:close/>
                    <a:moveTo>
                      <a:pt x="1462" y="0"/>
                    </a:moveTo>
                    <a:lnTo>
                      <a:pt x="1467" y="0"/>
                    </a:lnTo>
                    <a:lnTo>
                      <a:pt x="1467" y="5"/>
                    </a:lnTo>
                    <a:lnTo>
                      <a:pt x="1462" y="5"/>
                    </a:lnTo>
                    <a:lnTo>
                      <a:pt x="1462" y="0"/>
                    </a:lnTo>
                    <a:close/>
                    <a:moveTo>
                      <a:pt x="1472" y="0"/>
                    </a:moveTo>
                    <a:lnTo>
                      <a:pt x="1477" y="0"/>
                    </a:lnTo>
                    <a:lnTo>
                      <a:pt x="1477" y="5"/>
                    </a:lnTo>
                    <a:lnTo>
                      <a:pt x="1472" y="5"/>
                    </a:lnTo>
                    <a:lnTo>
                      <a:pt x="1472" y="0"/>
                    </a:lnTo>
                    <a:close/>
                    <a:moveTo>
                      <a:pt x="1482" y="0"/>
                    </a:moveTo>
                    <a:lnTo>
                      <a:pt x="1487" y="0"/>
                    </a:lnTo>
                    <a:lnTo>
                      <a:pt x="1487" y="5"/>
                    </a:lnTo>
                    <a:lnTo>
                      <a:pt x="1482" y="5"/>
                    </a:lnTo>
                    <a:lnTo>
                      <a:pt x="1482" y="0"/>
                    </a:lnTo>
                    <a:close/>
                    <a:moveTo>
                      <a:pt x="1492" y="0"/>
                    </a:moveTo>
                    <a:lnTo>
                      <a:pt x="1497" y="0"/>
                    </a:lnTo>
                    <a:lnTo>
                      <a:pt x="1497" y="5"/>
                    </a:lnTo>
                    <a:lnTo>
                      <a:pt x="1492" y="5"/>
                    </a:lnTo>
                    <a:lnTo>
                      <a:pt x="1492" y="0"/>
                    </a:lnTo>
                    <a:close/>
                    <a:moveTo>
                      <a:pt x="1502" y="0"/>
                    </a:moveTo>
                    <a:lnTo>
                      <a:pt x="1507" y="0"/>
                    </a:lnTo>
                    <a:lnTo>
                      <a:pt x="1507" y="5"/>
                    </a:lnTo>
                    <a:lnTo>
                      <a:pt x="1502" y="5"/>
                    </a:lnTo>
                    <a:lnTo>
                      <a:pt x="1502" y="0"/>
                    </a:lnTo>
                    <a:close/>
                    <a:moveTo>
                      <a:pt x="1512" y="0"/>
                    </a:moveTo>
                    <a:lnTo>
                      <a:pt x="1517" y="0"/>
                    </a:lnTo>
                    <a:lnTo>
                      <a:pt x="1517" y="5"/>
                    </a:lnTo>
                    <a:lnTo>
                      <a:pt x="1512" y="5"/>
                    </a:lnTo>
                    <a:lnTo>
                      <a:pt x="1512" y="0"/>
                    </a:lnTo>
                    <a:close/>
                    <a:moveTo>
                      <a:pt x="1522" y="0"/>
                    </a:moveTo>
                    <a:lnTo>
                      <a:pt x="1527" y="0"/>
                    </a:lnTo>
                    <a:lnTo>
                      <a:pt x="1527" y="5"/>
                    </a:lnTo>
                    <a:lnTo>
                      <a:pt x="1522" y="5"/>
                    </a:lnTo>
                    <a:lnTo>
                      <a:pt x="1522" y="0"/>
                    </a:lnTo>
                    <a:close/>
                    <a:moveTo>
                      <a:pt x="1532" y="0"/>
                    </a:moveTo>
                    <a:lnTo>
                      <a:pt x="1537" y="0"/>
                    </a:lnTo>
                    <a:lnTo>
                      <a:pt x="1537" y="5"/>
                    </a:lnTo>
                    <a:lnTo>
                      <a:pt x="1532" y="5"/>
                    </a:lnTo>
                    <a:lnTo>
                      <a:pt x="1532" y="0"/>
                    </a:lnTo>
                    <a:close/>
                    <a:moveTo>
                      <a:pt x="1542" y="0"/>
                    </a:moveTo>
                    <a:lnTo>
                      <a:pt x="1547" y="0"/>
                    </a:lnTo>
                    <a:lnTo>
                      <a:pt x="1547" y="5"/>
                    </a:lnTo>
                    <a:lnTo>
                      <a:pt x="1542" y="5"/>
                    </a:lnTo>
                    <a:lnTo>
                      <a:pt x="1542" y="0"/>
                    </a:lnTo>
                    <a:close/>
                    <a:moveTo>
                      <a:pt x="1552" y="0"/>
                    </a:moveTo>
                    <a:lnTo>
                      <a:pt x="1557" y="0"/>
                    </a:lnTo>
                    <a:lnTo>
                      <a:pt x="1557" y="5"/>
                    </a:lnTo>
                    <a:lnTo>
                      <a:pt x="1552" y="5"/>
                    </a:lnTo>
                    <a:lnTo>
                      <a:pt x="1552" y="0"/>
                    </a:lnTo>
                    <a:close/>
                    <a:moveTo>
                      <a:pt x="1562" y="0"/>
                    </a:moveTo>
                    <a:lnTo>
                      <a:pt x="1567" y="0"/>
                    </a:lnTo>
                    <a:lnTo>
                      <a:pt x="1567" y="5"/>
                    </a:lnTo>
                    <a:lnTo>
                      <a:pt x="1562" y="5"/>
                    </a:lnTo>
                    <a:lnTo>
                      <a:pt x="1562" y="0"/>
                    </a:lnTo>
                    <a:close/>
                    <a:moveTo>
                      <a:pt x="1572" y="0"/>
                    </a:moveTo>
                    <a:lnTo>
                      <a:pt x="1577" y="0"/>
                    </a:lnTo>
                    <a:lnTo>
                      <a:pt x="1577" y="5"/>
                    </a:lnTo>
                    <a:lnTo>
                      <a:pt x="1572" y="5"/>
                    </a:lnTo>
                    <a:lnTo>
                      <a:pt x="1572" y="0"/>
                    </a:lnTo>
                    <a:close/>
                    <a:moveTo>
                      <a:pt x="1582" y="0"/>
                    </a:moveTo>
                    <a:lnTo>
                      <a:pt x="1587" y="0"/>
                    </a:lnTo>
                    <a:lnTo>
                      <a:pt x="1587" y="5"/>
                    </a:lnTo>
                    <a:lnTo>
                      <a:pt x="1582" y="5"/>
                    </a:lnTo>
                    <a:lnTo>
                      <a:pt x="1582" y="0"/>
                    </a:lnTo>
                    <a:close/>
                    <a:moveTo>
                      <a:pt x="1592" y="0"/>
                    </a:moveTo>
                    <a:lnTo>
                      <a:pt x="1597" y="0"/>
                    </a:lnTo>
                    <a:lnTo>
                      <a:pt x="1597" y="5"/>
                    </a:lnTo>
                    <a:lnTo>
                      <a:pt x="1592" y="5"/>
                    </a:lnTo>
                    <a:lnTo>
                      <a:pt x="1592" y="0"/>
                    </a:lnTo>
                    <a:close/>
                    <a:moveTo>
                      <a:pt x="1602" y="0"/>
                    </a:moveTo>
                    <a:lnTo>
                      <a:pt x="1607" y="0"/>
                    </a:lnTo>
                    <a:lnTo>
                      <a:pt x="1607" y="5"/>
                    </a:lnTo>
                    <a:lnTo>
                      <a:pt x="1602" y="5"/>
                    </a:lnTo>
                    <a:lnTo>
                      <a:pt x="1602" y="0"/>
                    </a:lnTo>
                    <a:close/>
                    <a:moveTo>
                      <a:pt x="1612" y="0"/>
                    </a:moveTo>
                    <a:lnTo>
                      <a:pt x="1617" y="0"/>
                    </a:lnTo>
                    <a:lnTo>
                      <a:pt x="1617" y="5"/>
                    </a:lnTo>
                    <a:lnTo>
                      <a:pt x="1612" y="5"/>
                    </a:lnTo>
                    <a:lnTo>
                      <a:pt x="1612" y="0"/>
                    </a:lnTo>
                    <a:close/>
                    <a:moveTo>
                      <a:pt x="1622" y="0"/>
                    </a:moveTo>
                    <a:lnTo>
                      <a:pt x="1627" y="0"/>
                    </a:lnTo>
                    <a:lnTo>
                      <a:pt x="1627" y="5"/>
                    </a:lnTo>
                    <a:lnTo>
                      <a:pt x="1622" y="5"/>
                    </a:lnTo>
                    <a:lnTo>
                      <a:pt x="1622" y="0"/>
                    </a:lnTo>
                    <a:close/>
                    <a:moveTo>
                      <a:pt x="1632" y="0"/>
                    </a:moveTo>
                    <a:lnTo>
                      <a:pt x="1637" y="0"/>
                    </a:lnTo>
                    <a:lnTo>
                      <a:pt x="1637" y="5"/>
                    </a:lnTo>
                    <a:lnTo>
                      <a:pt x="1632" y="5"/>
                    </a:lnTo>
                    <a:lnTo>
                      <a:pt x="1632" y="0"/>
                    </a:lnTo>
                    <a:close/>
                    <a:moveTo>
                      <a:pt x="1642" y="0"/>
                    </a:moveTo>
                    <a:lnTo>
                      <a:pt x="1647" y="0"/>
                    </a:lnTo>
                    <a:lnTo>
                      <a:pt x="1647" y="5"/>
                    </a:lnTo>
                    <a:lnTo>
                      <a:pt x="1642" y="5"/>
                    </a:lnTo>
                    <a:lnTo>
                      <a:pt x="1642" y="0"/>
                    </a:lnTo>
                    <a:close/>
                    <a:moveTo>
                      <a:pt x="1652" y="0"/>
                    </a:moveTo>
                    <a:lnTo>
                      <a:pt x="1657" y="0"/>
                    </a:lnTo>
                    <a:lnTo>
                      <a:pt x="1657" y="5"/>
                    </a:lnTo>
                    <a:lnTo>
                      <a:pt x="1652" y="5"/>
                    </a:lnTo>
                    <a:lnTo>
                      <a:pt x="1652" y="0"/>
                    </a:lnTo>
                    <a:close/>
                    <a:moveTo>
                      <a:pt x="1662" y="0"/>
                    </a:moveTo>
                    <a:lnTo>
                      <a:pt x="1667" y="0"/>
                    </a:lnTo>
                    <a:lnTo>
                      <a:pt x="1667" y="5"/>
                    </a:lnTo>
                    <a:lnTo>
                      <a:pt x="1662" y="5"/>
                    </a:lnTo>
                    <a:lnTo>
                      <a:pt x="1662" y="0"/>
                    </a:lnTo>
                    <a:close/>
                    <a:moveTo>
                      <a:pt x="1671" y="0"/>
                    </a:moveTo>
                    <a:lnTo>
                      <a:pt x="1676" y="0"/>
                    </a:lnTo>
                    <a:lnTo>
                      <a:pt x="1676" y="5"/>
                    </a:lnTo>
                    <a:lnTo>
                      <a:pt x="1671" y="5"/>
                    </a:lnTo>
                    <a:lnTo>
                      <a:pt x="1671" y="0"/>
                    </a:lnTo>
                    <a:close/>
                    <a:moveTo>
                      <a:pt x="1681" y="0"/>
                    </a:moveTo>
                    <a:lnTo>
                      <a:pt x="1686" y="0"/>
                    </a:lnTo>
                    <a:lnTo>
                      <a:pt x="1686" y="5"/>
                    </a:lnTo>
                    <a:lnTo>
                      <a:pt x="1681" y="5"/>
                    </a:lnTo>
                    <a:lnTo>
                      <a:pt x="1681" y="0"/>
                    </a:lnTo>
                    <a:close/>
                    <a:moveTo>
                      <a:pt x="1691" y="0"/>
                    </a:moveTo>
                    <a:lnTo>
                      <a:pt x="1696" y="0"/>
                    </a:lnTo>
                    <a:lnTo>
                      <a:pt x="1696" y="5"/>
                    </a:lnTo>
                    <a:lnTo>
                      <a:pt x="1691" y="5"/>
                    </a:lnTo>
                    <a:lnTo>
                      <a:pt x="1691" y="0"/>
                    </a:lnTo>
                    <a:close/>
                    <a:moveTo>
                      <a:pt x="1701" y="0"/>
                    </a:moveTo>
                    <a:lnTo>
                      <a:pt x="1706" y="0"/>
                    </a:lnTo>
                    <a:lnTo>
                      <a:pt x="1706" y="5"/>
                    </a:lnTo>
                    <a:lnTo>
                      <a:pt x="1701" y="5"/>
                    </a:lnTo>
                    <a:lnTo>
                      <a:pt x="1701" y="0"/>
                    </a:lnTo>
                    <a:close/>
                    <a:moveTo>
                      <a:pt x="1711" y="0"/>
                    </a:moveTo>
                    <a:lnTo>
                      <a:pt x="1716" y="0"/>
                    </a:lnTo>
                    <a:lnTo>
                      <a:pt x="1716" y="5"/>
                    </a:lnTo>
                    <a:lnTo>
                      <a:pt x="1711" y="5"/>
                    </a:lnTo>
                    <a:lnTo>
                      <a:pt x="1711" y="0"/>
                    </a:lnTo>
                    <a:close/>
                    <a:moveTo>
                      <a:pt x="1721" y="0"/>
                    </a:moveTo>
                    <a:lnTo>
                      <a:pt x="1726" y="0"/>
                    </a:lnTo>
                    <a:lnTo>
                      <a:pt x="1726" y="5"/>
                    </a:lnTo>
                    <a:lnTo>
                      <a:pt x="1721" y="5"/>
                    </a:lnTo>
                    <a:lnTo>
                      <a:pt x="1721" y="0"/>
                    </a:lnTo>
                    <a:close/>
                    <a:moveTo>
                      <a:pt x="1731" y="0"/>
                    </a:moveTo>
                    <a:lnTo>
                      <a:pt x="1736" y="0"/>
                    </a:lnTo>
                    <a:lnTo>
                      <a:pt x="1736" y="5"/>
                    </a:lnTo>
                    <a:lnTo>
                      <a:pt x="1731" y="5"/>
                    </a:lnTo>
                    <a:lnTo>
                      <a:pt x="1731" y="0"/>
                    </a:lnTo>
                    <a:close/>
                    <a:moveTo>
                      <a:pt x="1741" y="0"/>
                    </a:moveTo>
                    <a:lnTo>
                      <a:pt x="1746" y="0"/>
                    </a:lnTo>
                    <a:lnTo>
                      <a:pt x="1746" y="5"/>
                    </a:lnTo>
                    <a:lnTo>
                      <a:pt x="1741" y="5"/>
                    </a:lnTo>
                    <a:lnTo>
                      <a:pt x="1741" y="0"/>
                    </a:lnTo>
                    <a:close/>
                    <a:moveTo>
                      <a:pt x="1751" y="0"/>
                    </a:moveTo>
                    <a:lnTo>
                      <a:pt x="1756" y="0"/>
                    </a:lnTo>
                    <a:lnTo>
                      <a:pt x="1756" y="5"/>
                    </a:lnTo>
                    <a:lnTo>
                      <a:pt x="1751" y="5"/>
                    </a:lnTo>
                    <a:lnTo>
                      <a:pt x="1751" y="0"/>
                    </a:lnTo>
                    <a:close/>
                    <a:moveTo>
                      <a:pt x="1761" y="0"/>
                    </a:moveTo>
                    <a:lnTo>
                      <a:pt x="1766" y="0"/>
                    </a:lnTo>
                    <a:lnTo>
                      <a:pt x="1766" y="5"/>
                    </a:lnTo>
                    <a:lnTo>
                      <a:pt x="1761" y="5"/>
                    </a:lnTo>
                    <a:lnTo>
                      <a:pt x="1761" y="0"/>
                    </a:lnTo>
                    <a:close/>
                    <a:moveTo>
                      <a:pt x="1771" y="0"/>
                    </a:moveTo>
                    <a:lnTo>
                      <a:pt x="1776" y="0"/>
                    </a:lnTo>
                    <a:lnTo>
                      <a:pt x="1776" y="5"/>
                    </a:lnTo>
                    <a:lnTo>
                      <a:pt x="1771" y="5"/>
                    </a:lnTo>
                    <a:lnTo>
                      <a:pt x="1771" y="0"/>
                    </a:lnTo>
                    <a:close/>
                    <a:moveTo>
                      <a:pt x="1781" y="0"/>
                    </a:moveTo>
                    <a:lnTo>
                      <a:pt x="1786" y="0"/>
                    </a:lnTo>
                    <a:lnTo>
                      <a:pt x="1786" y="5"/>
                    </a:lnTo>
                    <a:lnTo>
                      <a:pt x="1781" y="5"/>
                    </a:lnTo>
                    <a:lnTo>
                      <a:pt x="1781" y="0"/>
                    </a:lnTo>
                    <a:close/>
                    <a:moveTo>
                      <a:pt x="1791" y="0"/>
                    </a:moveTo>
                    <a:lnTo>
                      <a:pt x="1796" y="0"/>
                    </a:lnTo>
                    <a:lnTo>
                      <a:pt x="1796" y="5"/>
                    </a:lnTo>
                    <a:lnTo>
                      <a:pt x="1791" y="5"/>
                    </a:lnTo>
                    <a:lnTo>
                      <a:pt x="1791" y="0"/>
                    </a:lnTo>
                    <a:close/>
                    <a:moveTo>
                      <a:pt x="1801" y="0"/>
                    </a:moveTo>
                    <a:lnTo>
                      <a:pt x="1806" y="0"/>
                    </a:lnTo>
                    <a:lnTo>
                      <a:pt x="1806" y="5"/>
                    </a:lnTo>
                    <a:lnTo>
                      <a:pt x="1801" y="5"/>
                    </a:lnTo>
                    <a:lnTo>
                      <a:pt x="1801" y="0"/>
                    </a:lnTo>
                    <a:close/>
                    <a:moveTo>
                      <a:pt x="1811" y="0"/>
                    </a:moveTo>
                    <a:lnTo>
                      <a:pt x="1816" y="0"/>
                    </a:lnTo>
                    <a:lnTo>
                      <a:pt x="1816" y="5"/>
                    </a:lnTo>
                    <a:lnTo>
                      <a:pt x="1811" y="5"/>
                    </a:lnTo>
                    <a:lnTo>
                      <a:pt x="1811" y="0"/>
                    </a:lnTo>
                    <a:close/>
                    <a:moveTo>
                      <a:pt x="1821" y="0"/>
                    </a:moveTo>
                    <a:lnTo>
                      <a:pt x="1826" y="0"/>
                    </a:lnTo>
                    <a:lnTo>
                      <a:pt x="1826" y="5"/>
                    </a:lnTo>
                    <a:lnTo>
                      <a:pt x="1821" y="5"/>
                    </a:lnTo>
                    <a:lnTo>
                      <a:pt x="1821" y="0"/>
                    </a:lnTo>
                    <a:close/>
                    <a:moveTo>
                      <a:pt x="1831" y="0"/>
                    </a:moveTo>
                    <a:lnTo>
                      <a:pt x="1836" y="0"/>
                    </a:lnTo>
                    <a:lnTo>
                      <a:pt x="1836" y="5"/>
                    </a:lnTo>
                    <a:lnTo>
                      <a:pt x="1831" y="5"/>
                    </a:lnTo>
                    <a:lnTo>
                      <a:pt x="1831" y="0"/>
                    </a:lnTo>
                    <a:close/>
                    <a:moveTo>
                      <a:pt x="1841" y="0"/>
                    </a:moveTo>
                    <a:lnTo>
                      <a:pt x="1846" y="0"/>
                    </a:lnTo>
                    <a:lnTo>
                      <a:pt x="1846" y="5"/>
                    </a:lnTo>
                    <a:lnTo>
                      <a:pt x="1841" y="5"/>
                    </a:lnTo>
                    <a:lnTo>
                      <a:pt x="1841" y="0"/>
                    </a:lnTo>
                    <a:close/>
                    <a:moveTo>
                      <a:pt x="1851" y="0"/>
                    </a:moveTo>
                    <a:lnTo>
                      <a:pt x="1856" y="0"/>
                    </a:lnTo>
                    <a:lnTo>
                      <a:pt x="1856" y="5"/>
                    </a:lnTo>
                    <a:lnTo>
                      <a:pt x="1851" y="5"/>
                    </a:lnTo>
                    <a:lnTo>
                      <a:pt x="1851" y="0"/>
                    </a:lnTo>
                    <a:close/>
                    <a:moveTo>
                      <a:pt x="1861" y="0"/>
                    </a:moveTo>
                    <a:lnTo>
                      <a:pt x="1866" y="0"/>
                    </a:lnTo>
                    <a:lnTo>
                      <a:pt x="1866" y="5"/>
                    </a:lnTo>
                    <a:lnTo>
                      <a:pt x="1861" y="5"/>
                    </a:lnTo>
                    <a:lnTo>
                      <a:pt x="1861" y="0"/>
                    </a:lnTo>
                    <a:close/>
                    <a:moveTo>
                      <a:pt x="1871" y="0"/>
                    </a:moveTo>
                    <a:lnTo>
                      <a:pt x="1875" y="0"/>
                    </a:lnTo>
                    <a:lnTo>
                      <a:pt x="1875" y="5"/>
                    </a:lnTo>
                    <a:lnTo>
                      <a:pt x="1871" y="5"/>
                    </a:lnTo>
                    <a:lnTo>
                      <a:pt x="1871" y="0"/>
                    </a:lnTo>
                    <a:close/>
                    <a:moveTo>
                      <a:pt x="1880" y="0"/>
                    </a:moveTo>
                    <a:lnTo>
                      <a:pt x="1885" y="0"/>
                    </a:lnTo>
                    <a:lnTo>
                      <a:pt x="1885" y="5"/>
                    </a:lnTo>
                    <a:lnTo>
                      <a:pt x="1880" y="5"/>
                    </a:lnTo>
                    <a:lnTo>
                      <a:pt x="1880" y="0"/>
                    </a:lnTo>
                    <a:close/>
                    <a:moveTo>
                      <a:pt x="1890" y="0"/>
                    </a:moveTo>
                    <a:lnTo>
                      <a:pt x="1895" y="0"/>
                    </a:lnTo>
                    <a:lnTo>
                      <a:pt x="1895" y="5"/>
                    </a:lnTo>
                    <a:lnTo>
                      <a:pt x="1890" y="5"/>
                    </a:lnTo>
                    <a:lnTo>
                      <a:pt x="1890" y="0"/>
                    </a:lnTo>
                    <a:close/>
                    <a:moveTo>
                      <a:pt x="1900" y="0"/>
                    </a:moveTo>
                    <a:lnTo>
                      <a:pt x="1905" y="0"/>
                    </a:lnTo>
                    <a:lnTo>
                      <a:pt x="1905" y="5"/>
                    </a:lnTo>
                    <a:lnTo>
                      <a:pt x="1900" y="5"/>
                    </a:lnTo>
                    <a:lnTo>
                      <a:pt x="1900" y="0"/>
                    </a:lnTo>
                    <a:close/>
                    <a:moveTo>
                      <a:pt x="1910" y="0"/>
                    </a:moveTo>
                    <a:lnTo>
                      <a:pt x="1915" y="0"/>
                    </a:lnTo>
                    <a:lnTo>
                      <a:pt x="1915" y="5"/>
                    </a:lnTo>
                    <a:lnTo>
                      <a:pt x="1910" y="5"/>
                    </a:lnTo>
                    <a:lnTo>
                      <a:pt x="1910" y="0"/>
                    </a:lnTo>
                    <a:close/>
                    <a:moveTo>
                      <a:pt x="1920" y="0"/>
                    </a:moveTo>
                    <a:lnTo>
                      <a:pt x="1925" y="0"/>
                    </a:lnTo>
                    <a:lnTo>
                      <a:pt x="1925" y="5"/>
                    </a:lnTo>
                    <a:lnTo>
                      <a:pt x="1920" y="5"/>
                    </a:lnTo>
                    <a:lnTo>
                      <a:pt x="1920" y="0"/>
                    </a:lnTo>
                    <a:close/>
                    <a:moveTo>
                      <a:pt x="1930" y="0"/>
                    </a:moveTo>
                    <a:lnTo>
                      <a:pt x="1935" y="0"/>
                    </a:lnTo>
                    <a:lnTo>
                      <a:pt x="1935" y="5"/>
                    </a:lnTo>
                    <a:lnTo>
                      <a:pt x="1930" y="5"/>
                    </a:lnTo>
                    <a:lnTo>
                      <a:pt x="1930" y="0"/>
                    </a:lnTo>
                    <a:close/>
                    <a:moveTo>
                      <a:pt x="1940" y="0"/>
                    </a:moveTo>
                    <a:lnTo>
                      <a:pt x="1945" y="0"/>
                    </a:lnTo>
                    <a:lnTo>
                      <a:pt x="1945" y="5"/>
                    </a:lnTo>
                    <a:lnTo>
                      <a:pt x="1940" y="5"/>
                    </a:lnTo>
                    <a:lnTo>
                      <a:pt x="1940" y="0"/>
                    </a:lnTo>
                    <a:close/>
                    <a:moveTo>
                      <a:pt x="1950" y="0"/>
                    </a:moveTo>
                    <a:lnTo>
                      <a:pt x="1955" y="0"/>
                    </a:lnTo>
                    <a:lnTo>
                      <a:pt x="1955" y="5"/>
                    </a:lnTo>
                    <a:lnTo>
                      <a:pt x="1950" y="5"/>
                    </a:lnTo>
                    <a:lnTo>
                      <a:pt x="1950" y="0"/>
                    </a:lnTo>
                    <a:close/>
                    <a:moveTo>
                      <a:pt x="1960" y="0"/>
                    </a:moveTo>
                    <a:lnTo>
                      <a:pt x="1965" y="0"/>
                    </a:lnTo>
                    <a:lnTo>
                      <a:pt x="1965" y="5"/>
                    </a:lnTo>
                    <a:lnTo>
                      <a:pt x="1960" y="5"/>
                    </a:lnTo>
                    <a:lnTo>
                      <a:pt x="1960" y="0"/>
                    </a:lnTo>
                    <a:close/>
                    <a:moveTo>
                      <a:pt x="1970" y="0"/>
                    </a:moveTo>
                    <a:lnTo>
                      <a:pt x="1975" y="0"/>
                    </a:lnTo>
                    <a:lnTo>
                      <a:pt x="1975" y="5"/>
                    </a:lnTo>
                    <a:lnTo>
                      <a:pt x="1970" y="5"/>
                    </a:lnTo>
                    <a:lnTo>
                      <a:pt x="1970" y="0"/>
                    </a:lnTo>
                    <a:close/>
                    <a:moveTo>
                      <a:pt x="1980" y="0"/>
                    </a:moveTo>
                    <a:lnTo>
                      <a:pt x="1985" y="0"/>
                    </a:lnTo>
                    <a:lnTo>
                      <a:pt x="1985" y="5"/>
                    </a:lnTo>
                    <a:lnTo>
                      <a:pt x="1980" y="5"/>
                    </a:lnTo>
                    <a:lnTo>
                      <a:pt x="1980" y="0"/>
                    </a:lnTo>
                    <a:close/>
                    <a:moveTo>
                      <a:pt x="1990" y="0"/>
                    </a:moveTo>
                    <a:lnTo>
                      <a:pt x="1995" y="0"/>
                    </a:lnTo>
                    <a:lnTo>
                      <a:pt x="1995" y="5"/>
                    </a:lnTo>
                    <a:lnTo>
                      <a:pt x="1990" y="5"/>
                    </a:lnTo>
                    <a:lnTo>
                      <a:pt x="1990" y="0"/>
                    </a:lnTo>
                    <a:close/>
                    <a:moveTo>
                      <a:pt x="2000" y="0"/>
                    </a:moveTo>
                    <a:lnTo>
                      <a:pt x="2005" y="0"/>
                    </a:lnTo>
                    <a:lnTo>
                      <a:pt x="2005" y="5"/>
                    </a:lnTo>
                    <a:lnTo>
                      <a:pt x="2000" y="5"/>
                    </a:lnTo>
                    <a:lnTo>
                      <a:pt x="2000" y="0"/>
                    </a:lnTo>
                    <a:close/>
                    <a:moveTo>
                      <a:pt x="2010" y="0"/>
                    </a:moveTo>
                    <a:lnTo>
                      <a:pt x="2015" y="0"/>
                    </a:lnTo>
                    <a:lnTo>
                      <a:pt x="2015" y="5"/>
                    </a:lnTo>
                    <a:lnTo>
                      <a:pt x="2010" y="5"/>
                    </a:lnTo>
                    <a:lnTo>
                      <a:pt x="2010" y="0"/>
                    </a:lnTo>
                    <a:close/>
                    <a:moveTo>
                      <a:pt x="2020" y="0"/>
                    </a:moveTo>
                    <a:lnTo>
                      <a:pt x="2025" y="0"/>
                    </a:lnTo>
                    <a:lnTo>
                      <a:pt x="2025" y="5"/>
                    </a:lnTo>
                    <a:lnTo>
                      <a:pt x="2020" y="5"/>
                    </a:lnTo>
                    <a:lnTo>
                      <a:pt x="2020" y="0"/>
                    </a:lnTo>
                    <a:close/>
                    <a:moveTo>
                      <a:pt x="2030" y="0"/>
                    </a:moveTo>
                    <a:lnTo>
                      <a:pt x="2035" y="0"/>
                    </a:lnTo>
                    <a:lnTo>
                      <a:pt x="2035" y="5"/>
                    </a:lnTo>
                    <a:lnTo>
                      <a:pt x="2030" y="5"/>
                    </a:lnTo>
                    <a:lnTo>
                      <a:pt x="2030" y="0"/>
                    </a:lnTo>
                    <a:close/>
                    <a:moveTo>
                      <a:pt x="2040" y="0"/>
                    </a:moveTo>
                    <a:lnTo>
                      <a:pt x="2045" y="0"/>
                    </a:lnTo>
                    <a:lnTo>
                      <a:pt x="2045" y="5"/>
                    </a:lnTo>
                    <a:lnTo>
                      <a:pt x="2040" y="5"/>
                    </a:lnTo>
                    <a:lnTo>
                      <a:pt x="2040" y="0"/>
                    </a:lnTo>
                    <a:close/>
                    <a:moveTo>
                      <a:pt x="2050" y="0"/>
                    </a:moveTo>
                    <a:lnTo>
                      <a:pt x="2055" y="0"/>
                    </a:lnTo>
                    <a:lnTo>
                      <a:pt x="2055" y="5"/>
                    </a:lnTo>
                    <a:lnTo>
                      <a:pt x="2050" y="5"/>
                    </a:lnTo>
                    <a:lnTo>
                      <a:pt x="2050" y="0"/>
                    </a:lnTo>
                    <a:close/>
                    <a:moveTo>
                      <a:pt x="2060" y="0"/>
                    </a:moveTo>
                    <a:lnTo>
                      <a:pt x="2065" y="0"/>
                    </a:lnTo>
                    <a:lnTo>
                      <a:pt x="2065" y="5"/>
                    </a:lnTo>
                    <a:lnTo>
                      <a:pt x="2060" y="5"/>
                    </a:lnTo>
                    <a:lnTo>
                      <a:pt x="2060" y="0"/>
                    </a:lnTo>
                    <a:close/>
                    <a:moveTo>
                      <a:pt x="2070" y="0"/>
                    </a:moveTo>
                    <a:lnTo>
                      <a:pt x="2075" y="0"/>
                    </a:lnTo>
                    <a:lnTo>
                      <a:pt x="2075" y="5"/>
                    </a:lnTo>
                    <a:lnTo>
                      <a:pt x="2070" y="5"/>
                    </a:lnTo>
                    <a:lnTo>
                      <a:pt x="2070" y="0"/>
                    </a:lnTo>
                    <a:close/>
                    <a:moveTo>
                      <a:pt x="2079" y="0"/>
                    </a:moveTo>
                    <a:lnTo>
                      <a:pt x="2084" y="0"/>
                    </a:lnTo>
                    <a:lnTo>
                      <a:pt x="2084" y="5"/>
                    </a:lnTo>
                    <a:lnTo>
                      <a:pt x="2079" y="5"/>
                    </a:lnTo>
                    <a:lnTo>
                      <a:pt x="2079" y="0"/>
                    </a:lnTo>
                    <a:close/>
                    <a:moveTo>
                      <a:pt x="2089" y="0"/>
                    </a:moveTo>
                    <a:lnTo>
                      <a:pt x="2094" y="0"/>
                    </a:lnTo>
                    <a:lnTo>
                      <a:pt x="2094" y="5"/>
                    </a:lnTo>
                    <a:lnTo>
                      <a:pt x="2089" y="5"/>
                    </a:lnTo>
                    <a:lnTo>
                      <a:pt x="2089" y="0"/>
                    </a:lnTo>
                    <a:close/>
                    <a:moveTo>
                      <a:pt x="2099" y="0"/>
                    </a:moveTo>
                    <a:lnTo>
                      <a:pt x="2104" y="0"/>
                    </a:lnTo>
                    <a:lnTo>
                      <a:pt x="2104" y="5"/>
                    </a:lnTo>
                    <a:lnTo>
                      <a:pt x="2099" y="5"/>
                    </a:lnTo>
                    <a:lnTo>
                      <a:pt x="2099" y="0"/>
                    </a:lnTo>
                    <a:close/>
                    <a:moveTo>
                      <a:pt x="2109" y="0"/>
                    </a:moveTo>
                    <a:lnTo>
                      <a:pt x="2114" y="0"/>
                    </a:lnTo>
                    <a:lnTo>
                      <a:pt x="2114" y="5"/>
                    </a:lnTo>
                    <a:lnTo>
                      <a:pt x="2109" y="5"/>
                    </a:lnTo>
                    <a:lnTo>
                      <a:pt x="2109" y="0"/>
                    </a:lnTo>
                    <a:close/>
                    <a:moveTo>
                      <a:pt x="2119" y="0"/>
                    </a:moveTo>
                    <a:lnTo>
                      <a:pt x="2124" y="0"/>
                    </a:lnTo>
                    <a:lnTo>
                      <a:pt x="2124" y="5"/>
                    </a:lnTo>
                    <a:lnTo>
                      <a:pt x="2119" y="5"/>
                    </a:lnTo>
                    <a:lnTo>
                      <a:pt x="2119" y="0"/>
                    </a:lnTo>
                    <a:close/>
                    <a:moveTo>
                      <a:pt x="2129" y="0"/>
                    </a:moveTo>
                    <a:lnTo>
                      <a:pt x="2134" y="0"/>
                    </a:lnTo>
                    <a:lnTo>
                      <a:pt x="2134" y="5"/>
                    </a:lnTo>
                    <a:lnTo>
                      <a:pt x="2129" y="5"/>
                    </a:lnTo>
                    <a:lnTo>
                      <a:pt x="2129" y="0"/>
                    </a:lnTo>
                    <a:close/>
                    <a:moveTo>
                      <a:pt x="2139" y="0"/>
                    </a:moveTo>
                    <a:lnTo>
                      <a:pt x="2144" y="0"/>
                    </a:lnTo>
                    <a:lnTo>
                      <a:pt x="2144" y="5"/>
                    </a:lnTo>
                    <a:lnTo>
                      <a:pt x="2139" y="5"/>
                    </a:lnTo>
                    <a:lnTo>
                      <a:pt x="2139" y="0"/>
                    </a:lnTo>
                    <a:close/>
                    <a:moveTo>
                      <a:pt x="2149" y="0"/>
                    </a:moveTo>
                    <a:lnTo>
                      <a:pt x="2154" y="0"/>
                    </a:lnTo>
                    <a:lnTo>
                      <a:pt x="2154" y="5"/>
                    </a:lnTo>
                    <a:lnTo>
                      <a:pt x="2149" y="5"/>
                    </a:lnTo>
                    <a:lnTo>
                      <a:pt x="2149" y="0"/>
                    </a:lnTo>
                    <a:close/>
                    <a:moveTo>
                      <a:pt x="2159" y="0"/>
                    </a:moveTo>
                    <a:lnTo>
                      <a:pt x="2164" y="0"/>
                    </a:lnTo>
                    <a:lnTo>
                      <a:pt x="2164" y="5"/>
                    </a:lnTo>
                    <a:lnTo>
                      <a:pt x="2159" y="5"/>
                    </a:lnTo>
                    <a:lnTo>
                      <a:pt x="2159" y="0"/>
                    </a:lnTo>
                    <a:close/>
                    <a:moveTo>
                      <a:pt x="2169" y="0"/>
                    </a:moveTo>
                    <a:lnTo>
                      <a:pt x="2174" y="0"/>
                    </a:lnTo>
                    <a:lnTo>
                      <a:pt x="2174" y="5"/>
                    </a:lnTo>
                    <a:lnTo>
                      <a:pt x="2169" y="5"/>
                    </a:lnTo>
                    <a:lnTo>
                      <a:pt x="2169" y="0"/>
                    </a:lnTo>
                    <a:close/>
                    <a:moveTo>
                      <a:pt x="2179" y="0"/>
                    </a:moveTo>
                    <a:lnTo>
                      <a:pt x="2184" y="0"/>
                    </a:lnTo>
                    <a:lnTo>
                      <a:pt x="2184" y="5"/>
                    </a:lnTo>
                    <a:lnTo>
                      <a:pt x="2179" y="5"/>
                    </a:lnTo>
                    <a:lnTo>
                      <a:pt x="2179" y="0"/>
                    </a:lnTo>
                    <a:close/>
                    <a:moveTo>
                      <a:pt x="2189" y="0"/>
                    </a:moveTo>
                    <a:lnTo>
                      <a:pt x="2194" y="0"/>
                    </a:lnTo>
                    <a:lnTo>
                      <a:pt x="2194" y="5"/>
                    </a:lnTo>
                    <a:lnTo>
                      <a:pt x="2189" y="5"/>
                    </a:lnTo>
                    <a:lnTo>
                      <a:pt x="2189" y="0"/>
                    </a:lnTo>
                    <a:close/>
                    <a:moveTo>
                      <a:pt x="2199" y="0"/>
                    </a:moveTo>
                    <a:lnTo>
                      <a:pt x="2204" y="0"/>
                    </a:lnTo>
                    <a:lnTo>
                      <a:pt x="2204" y="5"/>
                    </a:lnTo>
                    <a:lnTo>
                      <a:pt x="2199" y="5"/>
                    </a:lnTo>
                    <a:lnTo>
                      <a:pt x="2199" y="0"/>
                    </a:lnTo>
                    <a:close/>
                    <a:moveTo>
                      <a:pt x="2209" y="0"/>
                    </a:moveTo>
                    <a:lnTo>
                      <a:pt x="2214" y="0"/>
                    </a:lnTo>
                    <a:lnTo>
                      <a:pt x="2214" y="5"/>
                    </a:lnTo>
                    <a:lnTo>
                      <a:pt x="2209" y="5"/>
                    </a:lnTo>
                    <a:lnTo>
                      <a:pt x="2209" y="0"/>
                    </a:lnTo>
                    <a:close/>
                    <a:moveTo>
                      <a:pt x="2219" y="0"/>
                    </a:moveTo>
                    <a:lnTo>
                      <a:pt x="2224" y="0"/>
                    </a:lnTo>
                    <a:lnTo>
                      <a:pt x="2224" y="5"/>
                    </a:lnTo>
                    <a:lnTo>
                      <a:pt x="2219" y="5"/>
                    </a:lnTo>
                    <a:lnTo>
                      <a:pt x="2219" y="0"/>
                    </a:lnTo>
                    <a:close/>
                    <a:moveTo>
                      <a:pt x="2229" y="0"/>
                    </a:moveTo>
                    <a:lnTo>
                      <a:pt x="2234" y="0"/>
                    </a:lnTo>
                    <a:lnTo>
                      <a:pt x="2234" y="5"/>
                    </a:lnTo>
                    <a:lnTo>
                      <a:pt x="2229" y="5"/>
                    </a:lnTo>
                    <a:lnTo>
                      <a:pt x="2229" y="0"/>
                    </a:lnTo>
                    <a:close/>
                    <a:moveTo>
                      <a:pt x="2239" y="0"/>
                    </a:moveTo>
                    <a:lnTo>
                      <a:pt x="2244" y="0"/>
                    </a:lnTo>
                    <a:lnTo>
                      <a:pt x="2244" y="5"/>
                    </a:lnTo>
                    <a:lnTo>
                      <a:pt x="2239" y="5"/>
                    </a:lnTo>
                    <a:lnTo>
                      <a:pt x="2239" y="0"/>
                    </a:lnTo>
                    <a:close/>
                    <a:moveTo>
                      <a:pt x="2249" y="0"/>
                    </a:moveTo>
                    <a:lnTo>
                      <a:pt x="2254" y="0"/>
                    </a:lnTo>
                    <a:lnTo>
                      <a:pt x="2254" y="5"/>
                    </a:lnTo>
                    <a:lnTo>
                      <a:pt x="2249" y="5"/>
                    </a:lnTo>
                    <a:lnTo>
                      <a:pt x="2249" y="0"/>
                    </a:lnTo>
                    <a:close/>
                    <a:moveTo>
                      <a:pt x="2259" y="0"/>
                    </a:moveTo>
                    <a:lnTo>
                      <a:pt x="2264" y="0"/>
                    </a:lnTo>
                    <a:lnTo>
                      <a:pt x="2264" y="5"/>
                    </a:lnTo>
                    <a:lnTo>
                      <a:pt x="2259" y="5"/>
                    </a:lnTo>
                    <a:lnTo>
                      <a:pt x="2259" y="0"/>
                    </a:lnTo>
                    <a:close/>
                    <a:moveTo>
                      <a:pt x="2269" y="0"/>
                    </a:moveTo>
                    <a:lnTo>
                      <a:pt x="2274" y="0"/>
                    </a:lnTo>
                    <a:lnTo>
                      <a:pt x="2274" y="5"/>
                    </a:lnTo>
                    <a:lnTo>
                      <a:pt x="2269" y="5"/>
                    </a:lnTo>
                    <a:lnTo>
                      <a:pt x="2269" y="0"/>
                    </a:lnTo>
                    <a:close/>
                    <a:moveTo>
                      <a:pt x="2279" y="0"/>
                    </a:moveTo>
                    <a:lnTo>
                      <a:pt x="2284" y="0"/>
                    </a:lnTo>
                    <a:lnTo>
                      <a:pt x="2284" y="5"/>
                    </a:lnTo>
                    <a:lnTo>
                      <a:pt x="2279" y="5"/>
                    </a:lnTo>
                    <a:lnTo>
                      <a:pt x="2279" y="0"/>
                    </a:lnTo>
                    <a:close/>
                    <a:moveTo>
                      <a:pt x="2288" y="0"/>
                    </a:moveTo>
                    <a:lnTo>
                      <a:pt x="2293" y="0"/>
                    </a:lnTo>
                    <a:lnTo>
                      <a:pt x="2293" y="5"/>
                    </a:lnTo>
                    <a:lnTo>
                      <a:pt x="2288" y="5"/>
                    </a:lnTo>
                    <a:lnTo>
                      <a:pt x="2288" y="0"/>
                    </a:lnTo>
                    <a:close/>
                    <a:moveTo>
                      <a:pt x="2298" y="0"/>
                    </a:moveTo>
                    <a:lnTo>
                      <a:pt x="2303" y="0"/>
                    </a:lnTo>
                    <a:lnTo>
                      <a:pt x="2303" y="5"/>
                    </a:lnTo>
                    <a:lnTo>
                      <a:pt x="2298" y="5"/>
                    </a:lnTo>
                    <a:lnTo>
                      <a:pt x="2298" y="0"/>
                    </a:lnTo>
                    <a:close/>
                    <a:moveTo>
                      <a:pt x="2308" y="0"/>
                    </a:moveTo>
                    <a:lnTo>
                      <a:pt x="2313" y="0"/>
                    </a:lnTo>
                    <a:lnTo>
                      <a:pt x="2313" y="5"/>
                    </a:lnTo>
                    <a:lnTo>
                      <a:pt x="2308" y="5"/>
                    </a:lnTo>
                    <a:lnTo>
                      <a:pt x="2308" y="0"/>
                    </a:lnTo>
                    <a:close/>
                    <a:moveTo>
                      <a:pt x="2318" y="0"/>
                    </a:moveTo>
                    <a:lnTo>
                      <a:pt x="2323" y="0"/>
                    </a:lnTo>
                    <a:lnTo>
                      <a:pt x="2323" y="5"/>
                    </a:lnTo>
                    <a:lnTo>
                      <a:pt x="2318" y="5"/>
                    </a:lnTo>
                    <a:lnTo>
                      <a:pt x="2318" y="0"/>
                    </a:lnTo>
                    <a:close/>
                    <a:moveTo>
                      <a:pt x="2328" y="0"/>
                    </a:moveTo>
                    <a:lnTo>
                      <a:pt x="2333" y="0"/>
                    </a:lnTo>
                    <a:lnTo>
                      <a:pt x="2333" y="5"/>
                    </a:lnTo>
                    <a:lnTo>
                      <a:pt x="2328" y="5"/>
                    </a:lnTo>
                    <a:lnTo>
                      <a:pt x="2328" y="0"/>
                    </a:lnTo>
                    <a:close/>
                    <a:moveTo>
                      <a:pt x="2338" y="0"/>
                    </a:moveTo>
                    <a:lnTo>
                      <a:pt x="2343" y="0"/>
                    </a:lnTo>
                    <a:lnTo>
                      <a:pt x="2343" y="5"/>
                    </a:lnTo>
                    <a:lnTo>
                      <a:pt x="2338" y="5"/>
                    </a:lnTo>
                    <a:lnTo>
                      <a:pt x="2338" y="0"/>
                    </a:lnTo>
                    <a:close/>
                    <a:moveTo>
                      <a:pt x="2348" y="0"/>
                    </a:moveTo>
                    <a:lnTo>
                      <a:pt x="2353" y="0"/>
                    </a:lnTo>
                    <a:lnTo>
                      <a:pt x="2353" y="5"/>
                    </a:lnTo>
                    <a:lnTo>
                      <a:pt x="2348" y="5"/>
                    </a:lnTo>
                    <a:lnTo>
                      <a:pt x="2348" y="0"/>
                    </a:lnTo>
                    <a:close/>
                    <a:moveTo>
                      <a:pt x="2358" y="0"/>
                    </a:moveTo>
                    <a:lnTo>
                      <a:pt x="2363" y="0"/>
                    </a:lnTo>
                    <a:lnTo>
                      <a:pt x="2363" y="5"/>
                    </a:lnTo>
                    <a:lnTo>
                      <a:pt x="2358" y="5"/>
                    </a:lnTo>
                    <a:lnTo>
                      <a:pt x="2358" y="0"/>
                    </a:lnTo>
                    <a:close/>
                    <a:moveTo>
                      <a:pt x="2368" y="0"/>
                    </a:moveTo>
                    <a:lnTo>
                      <a:pt x="2373" y="0"/>
                    </a:lnTo>
                    <a:lnTo>
                      <a:pt x="2373" y="5"/>
                    </a:lnTo>
                    <a:lnTo>
                      <a:pt x="2368" y="5"/>
                    </a:lnTo>
                    <a:lnTo>
                      <a:pt x="2368" y="0"/>
                    </a:lnTo>
                    <a:close/>
                    <a:moveTo>
                      <a:pt x="2378" y="0"/>
                    </a:moveTo>
                    <a:lnTo>
                      <a:pt x="2383" y="0"/>
                    </a:lnTo>
                    <a:lnTo>
                      <a:pt x="2383" y="5"/>
                    </a:lnTo>
                    <a:lnTo>
                      <a:pt x="2378" y="5"/>
                    </a:lnTo>
                    <a:lnTo>
                      <a:pt x="2378" y="0"/>
                    </a:lnTo>
                    <a:close/>
                    <a:moveTo>
                      <a:pt x="2388" y="0"/>
                    </a:moveTo>
                    <a:lnTo>
                      <a:pt x="2393" y="0"/>
                    </a:lnTo>
                    <a:lnTo>
                      <a:pt x="2393" y="5"/>
                    </a:lnTo>
                    <a:lnTo>
                      <a:pt x="2388" y="5"/>
                    </a:lnTo>
                    <a:lnTo>
                      <a:pt x="2388" y="0"/>
                    </a:lnTo>
                    <a:close/>
                    <a:moveTo>
                      <a:pt x="2398" y="0"/>
                    </a:moveTo>
                    <a:lnTo>
                      <a:pt x="2403" y="0"/>
                    </a:lnTo>
                    <a:lnTo>
                      <a:pt x="2403" y="5"/>
                    </a:lnTo>
                    <a:lnTo>
                      <a:pt x="2398" y="5"/>
                    </a:lnTo>
                    <a:lnTo>
                      <a:pt x="2398" y="0"/>
                    </a:lnTo>
                    <a:close/>
                    <a:moveTo>
                      <a:pt x="2408" y="0"/>
                    </a:moveTo>
                    <a:lnTo>
                      <a:pt x="2413" y="0"/>
                    </a:lnTo>
                    <a:lnTo>
                      <a:pt x="2413" y="5"/>
                    </a:lnTo>
                    <a:lnTo>
                      <a:pt x="2408" y="5"/>
                    </a:lnTo>
                    <a:lnTo>
                      <a:pt x="2408" y="0"/>
                    </a:lnTo>
                    <a:close/>
                    <a:moveTo>
                      <a:pt x="2418" y="0"/>
                    </a:moveTo>
                    <a:lnTo>
                      <a:pt x="2423" y="0"/>
                    </a:lnTo>
                    <a:lnTo>
                      <a:pt x="2423" y="5"/>
                    </a:lnTo>
                    <a:lnTo>
                      <a:pt x="2418" y="5"/>
                    </a:lnTo>
                    <a:lnTo>
                      <a:pt x="2418" y="0"/>
                    </a:lnTo>
                    <a:close/>
                    <a:moveTo>
                      <a:pt x="2428" y="0"/>
                    </a:moveTo>
                    <a:lnTo>
                      <a:pt x="2433" y="0"/>
                    </a:lnTo>
                    <a:lnTo>
                      <a:pt x="2433" y="5"/>
                    </a:lnTo>
                    <a:lnTo>
                      <a:pt x="2428" y="5"/>
                    </a:lnTo>
                    <a:lnTo>
                      <a:pt x="2428" y="0"/>
                    </a:lnTo>
                    <a:close/>
                    <a:moveTo>
                      <a:pt x="2438" y="0"/>
                    </a:moveTo>
                    <a:lnTo>
                      <a:pt x="2443" y="0"/>
                    </a:lnTo>
                    <a:lnTo>
                      <a:pt x="2443" y="5"/>
                    </a:lnTo>
                    <a:lnTo>
                      <a:pt x="2438" y="5"/>
                    </a:lnTo>
                    <a:lnTo>
                      <a:pt x="2438" y="0"/>
                    </a:lnTo>
                    <a:close/>
                    <a:moveTo>
                      <a:pt x="2448" y="0"/>
                    </a:moveTo>
                    <a:lnTo>
                      <a:pt x="2453" y="0"/>
                    </a:lnTo>
                    <a:lnTo>
                      <a:pt x="2453" y="5"/>
                    </a:lnTo>
                    <a:lnTo>
                      <a:pt x="2448" y="5"/>
                    </a:lnTo>
                    <a:lnTo>
                      <a:pt x="2448" y="0"/>
                    </a:lnTo>
                    <a:close/>
                    <a:moveTo>
                      <a:pt x="2458" y="0"/>
                    </a:moveTo>
                    <a:lnTo>
                      <a:pt x="2463" y="0"/>
                    </a:lnTo>
                    <a:lnTo>
                      <a:pt x="2463" y="5"/>
                    </a:lnTo>
                    <a:lnTo>
                      <a:pt x="2458" y="5"/>
                    </a:lnTo>
                    <a:lnTo>
                      <a:pt x="2458" y="0"/>
                    </a:lnTo>
                    <a:close/>
                    <a:moveTo>
                      <a:pt x="2468" y="0"/>
                    </a:moveTo>
                    <a:lnTo>
                      <a:pt x="2473" y="0"/>
                    </a:lnTo>
                    <a:lnTo>
                      <a:pt x="2473" y="5"/>
                    </a:lnTo>
                    <a:lnTo>
                      <a:pt x="2468" y="5"/>
                    </a:lnTo>
                    <a:lnTo>
                      <a:pt x="2468" y="0"/>
                    </a:lnTo>
                    <a:close/>
                    <a:moveTo>
                      <a:pt x="2478" y="0"/>
                    </a:moveTo>
                    <a:lnTo>
                      <a:pt x="2483" y="0"/>
                    </a:lnTo>
                    <a:lnTo>
                      <a:pt x="2483" y="5"/>
                    </a:lnTo>
                    <a:lnTo>
                      <a:pt x="2478" y="5"/>
                    </a:lnTo>
                    <a:lnTo>
                      <a:pt x="2478" y="0"/>
                    </a:lnTo>
                    <a:close/>
                    <a:moveTo>
                      <a:pt x="2488" y="0"/>
                    </a:moveTo>
                    <a:lnTo>
                      <a:pt x="2492" y="0"/>
                    </a:lnTo>
                    <a:lnTo>
                      <a:pt x="2492" y="5"/>
                    </a:lnTo>
                    <a:lnTo>
                      <a:pt x="2488" y="5"/>
                    </a:lnTo>
                    <a:lnTo>
                      <a:pt x="2488" y="0"/>
                    </a:lnTo>
                    <a:close/>
                    <a:moveTo>
                      <a:pt x="2497" y="0"/>
                    </a:moveTo>
                    <a:lnTo>
                      <a:pt x="2502" y="0"/>
                    </a:lnTo>
                    <a:lnTo>
                      <a:pt x="2502" y="5"/>
                    </a:lnTo>
                    <a:lnTo>
                      <a:pt x="2497" y="5"/>
                    </a:lnTo>
                    <a:lnTo>
                      <a:pt x="2497" y="0"/>
                    </a:lnTo>
                    <a:close/>
                    <a:moveTo>
                      <a:pt x="2507" y="0"/>
                    </a:moveTo>
                    <a:lnTo>
                      <a:pt x="2512" y="0"/>
                    </a:lnTo>
                    <a:lnTo>
                      <a:pt x="2512" y="5"/>
                    </a:lnTo>
                    <a:lnTo>
                      <a:pt x="2507" y="5"/>
                    </a:lnTo>
                    <a:lnTo>
                      <a:pt x="2507" y="0"/>
                    </a:lnTo>
                    <a:close/>
                    <a:moveTo>
                      <a:pt x="2517" y="0"/>
                    </a:moveTo>
                    <a:lnTo>
                      <a:pt x="2522" y="0"/>
                    </a:lnTo>
                    <a:lnTo>
                      <a:pt x="2522" y="5"/>
                    </a:lnTo>
                    <a:lnTo>
                      <a:pt x="2517" y="5"/>
                    </a:lnTo>
                    <a:lnTo>
                      <a:pt x="2517" y="0"/>
                    </a:lnTo>
                    <a:close/>
                    <a:moveTo>
                      <a:pt x="2527" y="0"/>
                    </a:moveTo>
                    <a:lnTo>
                      <a:pt x="2532" y="0"/>
                    </a:lnTo>
                    <a:lnTo>
                      <a:pt x="2532" y="5"/>
                    </a:lnTo>
                    <a:lnTo>
                      <a:pt x="2527" y="5"/>
                    </a:lnTo>
                    <a:lnTo>
                      <a:pt x="2527" y="0"/>
                    </a:lnTo>
                    <a:close/>
                    <a:moveTo>
                      <a:pt x="2537" y="0"/>
                    </a:moveTo>
                    <a:lnTo>
                      <a:pt x="2542" y="0"/>
                    </a:lnTo>
                    <a:lnTo>
                      <a:pt x="2542" y="5"/>
                    </a:lnTo>
                    <a:lnTo>
                      <a:pt x="2537" y="5"/>
                    </a:lnTo>
                    <a:lnTo>
                      <a:pt x="2537" y="0"/>
                    </a:lnTo>
                    <a:close/>
                    <a:moveTo>
                      <a:pt x="2547" y="0"/>
                    </a:moveTo>
                    <a:lnTo>
                      <a:pt x="2552" y="0"/>
                    </a:lnTo>
                    <a:lnTo>
                      <a:pt x="2552" y="5"/>
                    </a:lnTo>
                    <a:lnTo>
                      <a:pt x="2547" y="5"/>
                    </a:lnTo>
                    <a:lnTo>
                      <a:pt x="2547" y="0"/>
                    </a:lnTo>
                    <a:close/>
                    <a:moveTo>
                      <a:pt x="2557" y="0"/>
                    </a:moveTo>
                    <a:lnTo>
                      <a:pt x="2562" y="0"/>
                    </a:lnTo>
                    <a:lnTo>
                      <a:pt x="2562" y="5"/>
                    </a:lnTo>
                    <a:lnTo>
                      <a:pt x="2557" y="5"/>
                    </a:lnTo>
                    <a:lnTo>
                      <a:pt x="2557" y="0"/>
                    </a:lnTo>
                    <a:close/>
                    <a:moveTo>
                      <a:pt x="2567" y="0"/>
                    </a:moveTo>
                    <a:lnTo>
                      <a:pt x="2572" y="0"/>
                    </a:lnTo>
                    <a:lnTo>
                      <a:pt x="2572" y="5"/>
                    </a:lnTo>
                    <a:lnTo>
                      <a:pt x="2567" y="5"/>
                    </a:lnTo>
                    <a:lnTo>
                      <a:pt x="2567" y="0"/>
                    </a:lnTo>
                    <a:close/>
                    <a:moveTo>
                      <a:pt x="2577" y="0"/>
                    </a:moveTo>
                    <a:lnTo>
                      <a:pt x="2582" y="0"/>
                    </a:lnTo>
                    <a:lnTo>
                      <a:pt x="2582" y="5"/>
                    </a:lnTo>
                    <a:lnTo>
                      <a:pt x="2577" y="5"/>
                    </a:lnTo>
                    <a:lnTo>
                      <a:pt x="2577" y="0"/>
                    </a:lnTo>
                    <a:close/>
                    <a:moveTo>
                      <a:pt x="2587" y="0"/>
                    </a:moveTo>
                    <a:lnTo>
                      <a:pt x="2592" y="0"/>
                    </a:lnTo>
                    <a:lnTo>
                      <a:pt x="2592" y="5"/>
                    </a:lnTo>
                    <a:lnTo>
                      <a:pt x="2587" y="5"/>
                    </a:lnTo>
                    <a:lnTo>
                      <a:pt x="2587" y="0"/>
                    </a:lnTo>
                    <a:close/>
                    <a:moveTo>
                      <a:pt x="2597" y="0"/>
                    </a:moveTo>
                    <a:lnTo>
                      <a:pt x="2602" y="0"/>
                    </a:lnTo>
                    <a:lnTo>
                      <a:pt x="2602" y="5"/>
                    </a:lnTo>
                    <a:lnTo>
                      <a:pt x="2597" y="5"/>
                    </a:lnTo>
                    <a:lnTo>
                      <a:pt x="2597" y="0"/>
                    </a:lnTo>
                    <a:close/>
                    <a:moveTo>
                      <a:pt x="2607" y="0"/>
                    </a:moveTo>
                    <a:lnTo>
                      <a:pt x="2612" y="0"/>
                    </a:lnTo>
                    <a:lnTo>
                      <a:pt x="2612" y="5"/>
                    </a:lnTo>
                    <a:lnTo>
                      <a:pt x="2607" y="5"/>
                    </a:lnTo>
                    <a:lnTo>
                      <a:pt x="2607" y="0"/>
                    </a:lnTo>
                    <a:close/>
                    <a:moveTo>
                      <a:pt x="2617" y="0"/>
                    </a:moveTo>
                    <a:lnTo>
                      <a:pt x="2622" y="0"/>
                    </a:lnTo>
                    <a:lnTo>
                      <a:pt x="2622" y="5"/>
                    </a:lnTo>
                    <a:lnTo>
                      <a:pt x="2617" y="5"/>
                    </a:lnTo>
                    <a:lnTo>
                      <a:pt x="2617" y="0"/>
                    </a:lnTo>
                    <a:close/>
                    <a:moveTo>
                      <a:pt x="2627" y="0"/>
                    </a:moveTo>
                    <a:lnTo>
                      <a:pt x="2632" y="0"/>
                    </a:lnTo>
                    <a:lnTo>
                      <a:pt x="2632" y="5"/>
                    </a:lnTo>
                    <a:lnTo>
                      <a:pt x="2627" y="5"/>
                    </a:lnTo>
                    <a:lnTo>
                      <a:pt x="2627" y="0"/>
                    </a:lnTo>
                    <a:close/>
                    <a:moveTo>
                      <a:pt x="2637" y="0"/>
                    </a:moveTo>
                    <a:lnTo>
                      <a:pt x="2642" y="0"/>
                    </a:lnTo>
                    <a:lnTo>
                      <a:pt x="2642" y="5"/>
                    </a:lnTo>
                    <a:lnTo>
                      <a:pt x="2637" y="5"/>
                    </a:lnTo>
                    <a:lnTo>
                      <a:pt x="2637" y="0"/>
                    </a:lnTo>
                    <a:close/>
                    <a:moveTo>
                      <a:pt x="2647" y="0"/>
                    </a:moveTo>
                    <a:lnTo>
                      <a:pt x="2652" y="0"/>
                    </a:lnTo>
                    <a:lnTo>
                      <a:pt x="2652" y="5"/>
                    </a:lnTo>
                    <a:lnTo>
                      <a:pt x="2647" y="5"/>
                    </a:lnTo>
                    <a:lnTo>
                      <a:pt x="2647" y="0"/>
                    </a:lnTo>
                    <a:close/>
                    <a:moveTo>
                      <a:pt x="2657" y="0"/>
                    </a:moveTo>
                    <a:lnTo>
                      <a:pt x="2662" y="0"/>
                    </a:lnTo>
                    <a:lnTo>
                      <a:pt x="2662" y="5"/>
                    </a:lnTo>
                    <a:lnTo>
                      <a:pt x="2657" y="5"/>
                    </a:lnTo>
                    <a:lnTo>
                      <a:pt x="2657" y="0"/>
                    </a:lnTo>
                    <a:close/>
                    <a:moveTo>
                      <a:pt x="2667" y="0"/>
                    </a:moveTo>
                    <a:lnTo>
                      <a:pt x="2672" y="0"/>
                    </a:lnTo>
                    <a:lnTo>
                      <a:pt x="2672" y="5"/>
                    </a:lnTo>
                    <a:lnTo>
                      <a:pt x="2667" y="5"/>
                    </a:lnTo>
                    <a:lnTo>
                      <a:pt x="2667" y="0"/>
                    </a:lnTo>
                    <a:close/>
                    <a:moveTo>
                      <a:pt x="2677" y="0"/>
                    </a:moveTo>
                    <a:lnTo>
                      <a:pt x="2682" y="0"/>
                    </a:lnTo>
                    <a:lnTo>
                      <a:pt x="2682" y="5"/>
                    </a:lnTo>
                    <a:lnTo>
                      <a:pt x="2677" y="5"/>
                    </a:lnTo>
                    <a:lnTo>
                      <a:pt x="2677" y="0"/>
                    </a:lnTo>
                    <a:close/>
                    <a:moveTo>
                      <a:pt x="2687" y="0"/>
                    </a:moveTo>
                    <a:lnTo>
                      <a:pt x="2692" y="0"/>
                    </a:lnTo>
                    <a:lnTo>
                      <a:pt x="2692" y="5"/>
                    </a:lnTo>
                    <a:lnTo>
                      <a:pt x="2687" y="5"/>
                    </a:lnTo>
                    <a:lnTo>
                      <a:pt x="2687" y="0"/>
                    </a:lnTo>
                    <a:close/>
                    <a:moveTo>
                      <a:pt x="2697" y="0"/>
                    </a:moveTo>
                    <a:lnTo>
                      <a:pt x="2701" y="0"/>
                    </a:lnTo>
                    <a:lnTo>
                      <a:pt x="2701" y="5"/>
                    </a:lnTo>
                    <a:lnTo>
                      <a:pt x="2697" y="5"/>
                    </a:lnTo>
                    <a:lnTo>
                      <a:pt x="2697" y="0"/>
                    </a:lnTo>
                    <a:close/>
                    <a:moveTo>
                      <a:pt x="2706" y="0"/>
                    </a:moveTo>
                    <a:lnTo>
                      <a:pt x="2711" y="0"/>
                    </a:lnTo>
                    <a:lnTo>
                      <a:pt x="2711" y="5"/>
                    </a:lnTo>
                    <a:lnTo>
                      <a:pt x="2706" y="5"/>
                    </a:lnTo>
                    <a:lnTo>
                      <a:pt x="2706" y="0"/>
                    </a:lnTo>
                    <a:close/>
                    <a:moveTo>
                      <a:pt x="2716" y="0"/>
                    </a:moveTo>
                    <a:lnTo>
                      <a:pt x="2721" y="0"/>
                    </a:lnTo>
                    <a:lnTo>
                      <a:pt x="2721" y="5"/>
                    </a:lnTo>
                    <a:lnTo>
                      <a:pt x="2716" y="5"/>
                    </a:lnTo>
                    <a:lnTo>
                      <a:pt x="2716" y="0"/>
                    </a:lnTo>
                    <a:close/>
                    <a:moveTo>
                      <a:pt x="2726" y="0"/>
                    </a:moveTo>
                    <a:lnTo>
                      <a:pt x="2731" y="0"/>
                    </a:lnTo>
                    <a:lnTo>
                      <a:pt x="2731" y="5"/>
                    </a:lnTo>
                    <a:lnTo>
                      <a:pt x="2726" y="5"/>
                    </a:lnTo>
                    <a:lnTo>
                      <a:pt x="2726" y="0"/>
                    </a:lnTo>
                    <a:close/>
                    <a:moveTo>
                      <a:pt x="2736" y="0"/>
                    </a:moveTo>
                    <a:lnTo>
                      <a:pt x="2741" y="0"/>
                    </a:lnTo>
                    <a:lnTo>
                      <a:pt x="2741" y="5"/>
                    </a:lnTo>
                    <a:lnTo>
                      <a:pt x="2736" y="5"/>
                    </a:lnTo>
                    <a:lnTo>
                      <a:pt x="2736" y="0"/>
                    </a:lnTo>
                    <a:close/>
                    <a:moveTo>
                      <a:pt x="2746" y="0"/>
                    </a:moveTo>
                    <a:lnTo>
                      <a:pt x="2751" y="0"/>
                    </a:lnTo>
                    <a:lnTo>
                      <a:pt x="2751" y="5"/>
                    </a:lnTo>
                    <a:lnTo>
                      <a:pt x="2746" y="5"/>
                    </a:lnTo>
                    <a:lnTo>
                      <a:pt x="2746" y="0"/>
                    </a:lnTo>
                    <a:close/>
                    <a:moveTo>
                      <a:pt x="2756" y="0"/>
                    </a:moveTo>
                    <a:lnTo>
                      <a:pt x="2761" y="0"/>
                    </a:lnTo>
                    <a:lnTo>
                      <a:pt x="2761" y="5"/>
                    </a:lnTo>
                    <a:lnTo>
                      <a:pt x="2756" y="5"/>
                    </a:lnTo>
                    <a:lnTo>
                      <a:pt x="2756" y="0"/>
                    </a:lnTo>
                    <a:close/>
                    <a:moveTo>
                      <a:pt x="2766" y="0"/>
                    </a:moveTo>
                    <a:lnTo>
                      <a:pt x="2771" y="0"/>
                    </a:lnTo>
                    <a:lnTo>
                      <a:pt x="2771" y="5"/>
                    </a:lnTo>
                    <a:lnTo>
                      <a:pt x="2766" y="5"/>
                    </a:lnTo>
                    <a:lnTo>
                      <a:pt x="2766" y="0"/>
                    </a:lnTo>
                    <a:close/>
                    <a:moveTo>
                      <a:pt x="2776" y="0"/>
                    </a:moveTo>
                    <a:lnTo>
                      <a:pt x="2781" y="0"/>
                    </a:lnTo>
                    <a:lnTo>
                      <a:pt x="2781" y="5"/>
                    </a:lnTo>
                    <a:lnTo>
                      <a:pt x="2776" y="5"/>
                    </a:lnTo>
                    <a:lnTo>
                      <a:pt x="2776" y="0"/>
                    </a:lnTo>
                    <a:close/>
                    <a:moveTo>
                      <a:pt x="2786" y="0"/>
                    </a:moveTo>
                    <a:lnTo>
                      <a:pt x="2791" y="0"/>
                    </a:lnTo>
                    <a:lnTo>
                      <a:pt x="2791" y="5"/>
                    </a:lnTo>
                    <a:lnTo>
                      <a:pt x="2786" y="5"/>
                    </a:lnTo>
                    <a:lnTo>
                      <a:pt x="2786" y="0"/>
                    </a:lnTo>
                    <a:close/>
                    <a:moveTo>
                      <a:pt x="2796" y="0"/>
                    </a:moveTo>
                    <a:lnTo>
                      <a:pt x="2801" y="0"/>
                    </a:lnTo>
                    <a:lnTo>
                      <a:pt x="2801" y="5"/>
                    </a:lnTo>
                    <a:lnTo>
                      <a:pt x="2796" y="5"/>
                    </a:lnTo>
                    <a:lnTo>
                      <a:pt x="2796" y="0"/>
                    </a:lnTo>
                    <a:close/>
                    <a:moveTo>
                      <a:pt x="2806" y="0"/>
                    </a:moveTo>
                    <a:lnTo>
                      <a:pt x="2811" y="0"/>
                    </a:lnTo>
                    <a:lnTo>
                      <a:pt x="2811" y="5"/>
                    </a:lnTo>
                    <a:lnTo>
                      <a:pt x="2806" y="5"/>
                    </a:lnTo>
                    <a:lnTo>
                      <a:pt x="2806" y="0"/>
                    </a:lnTo>
                    <a:close/>
                    <a:moveTo>
                      <a:pt x="2816" y="0"/>
                    </a:moveTo>
                    <a:lnTo>
                      <a:pt x="2821" y="0"/>
                    </a:lnTo>
                    <a:lnTo>
                      <a:pt x="2821" y="5"/>
                    </a:lnTo>
                    <a:lnTo>
                      <a:pt x="2816" y="5"/>
                    </a:lnTo>
                    <a:lnTo>
                      <a:pt x="2816" y="0"/>
                    </a:lnTo>
                    <a:close/>
                    <a:moveTo>
                      <a:pt x="2826" y="0"/>
                    </a:moveTo>
                    <a:lnTo>
                      <a:pt x="2831" y="0"/>
                    </a:lnTo>
                    <a:lnTo>
                      <a:pt x="2831" y="5"/>
                    </a:lnTo>
                    <a:lnTo>
                      <a:pt x="2826" y="5"/>
                    </a:lnTo>
                    <a:lnTo>
                      <a:pt x="2826" y="0"/>
                    </a:lnTo>
                    <a:close/>
                    <a:moveTo>
                      <a:pt x="2836" y="0"/>
                    </a:moveTo>
                    <a:lnTo>
                      <a:pt x="2841" y="0"/>
                    </a:lnTo>
                    <a:lnTo>
                      <a:pt x="2841" y="5"/>
                    </a:lnTo>
                    <a:lnTo>
                      <a:pt x="2836" y="5"/>
                    </a:lnTo>
                    <a:lnTo>
                      <a:pt x="2836" y="0"/>
                    </a:lnTo>
                    <a:close/>
                    <a:moveTo>
                      <a:pt x="2846" y="0"/>
                    </a:moveTo>
                    <a:lnTo>
                      <a:pt x="2851" y="0"/>
                    </a:lnTo>
                    <a:lnTo>
                      <a:pt x="2851" y="5"/>
                    </a:lnTo>
                    <a:lnTo>
                      <a:pt x="2846" y="5"/>
                    </a:lnTo>
                    <a:lnTo>
                      <a:pt x="2846" y="0"/>
                    </a:lnTo>
                    <a:close/>
                    <a:moveTo>
                      <a:pt x="2856" y="0"/>
                    </a:moveTo>
                    <a:lnTo>
                      <a:pt x="2861" y="0"/>
                    </a:lnTo>
                    <a:lnTo>
                      <a:pt x="2861" y="5"/>
                    </a:lnTo>
                    <a:lnTo>
                      <a:pt x="2856" y="5"/>
                    </a:lnTo>
                    <a:lnTo>
                      <a:pt x="2856" y="0"/>
                    </a:lnTo>
                    <a:close/>
                    <a:moveTo>
                      <a:pt x="2866" y="0"/>
                    </a:moveTo>
                    <a:lnTo>
                      <a:pt x="2871" y="0"/>
                    </a:lnTo>
                    <a:lnTo>
                      <a:pt x="2871" y="5"/>
                    </a:lnTo>
                    <a:lnTo>
                      <a:pt x="2866" y="5"/>
                    </a:lnTo>
                    <a:lnTo>
                      <a:pt x="2866" y="0"/>
                    </a:lnTo>
                    <a:close/>
                    <a:moveTo>
                      <a:pt x="2876" y="0"/>
                    </a:moveTo>
                    <a:lnTo>
                      <a:pt x="2881" y="0"/>
                    </a:lnTo>
                    <a:lnTo>
                      <a:pt x="2881" y="5"/>
                    </a:lnTo>
                    <a:lnTo>
                      <a:pt x="2876" y="5"/>
                    </a:lnTo>
                    <a:lnTo>
                      <a:pt x="2876" y="0"/>
                    </a:lnTo>
                    <a:close/>
                    <a:moveTo>
                      <a:pt x="2886" y="0"/>
                    </a:moveTo>
                    <a:lnTo>
                      <a:pt x="2891" y="0"/>
                    </a:lnTo>
                    <a:lnTo>
                      <a:pt x="2891" y="5"/>
                    </a:lnTo>
                    <a:lnTo>
                      <a:pt x="2886" y="5"/>
                    </a:lnTo>
                    <a:lnTo>
                      <a:pt x="2886" y="0"/>
                    </a:lnTo>
                    <a:close/>
                    <a:moveTo>
                      <a:pt x="2896" y="0"/>
                    </a:moveTo>
                    <a:lnTo>
                      <a:pt x="2901" y="0"/>
                    </a:lnTo>
                    <a:lnTo>
                      <a:pt x="2901" y="5"/>
                    </a:lnTo>
                    <a:lnTo>
                      <a:pt x="2896" y="5"/>
                    </a:lnTo>
                    <a:lnTo>
                      <a:pt x="2896" y="0"/>
                    </a:lnTo>
                    <a:close/>
                    <a:moveTo>
                      <a:pt x="2905" y="0"/>
                    </a:moveTo>
                    <a:lnTo>
                      <a:pt x="2910" y="0"/>
                    </a:lnTo>
                    <a:lnTo>
                      <a:pt x="2910" y="5"/>
                    </a:lnTo>
                    <a:lnTo>
                      <a:pt x="2905" y="5"/>
                    </a:lnTo>
                    <a:lnTo>
                      <a:pt x="2905" y="0"/>
                    </a:lnTo>
                    <a:close/>
                    <a:moveTo>
                      <a:pt x="2915" y="0"/>
                    </a:moveTo>
                    <a:lnTo>
                      <a:pt x="2920" y="0"/>
                    </a:lnTo>
                    <a:lnTo>
                      <a:pt x="2920" y="5"/>
                    </a:lnTo>
                    <a:lnTo>
                      <a:pt x="2915" y="5"/>
                    </a:lnTo>
                    <a:lnTo>
                      <a:pt x="2915" y="0"/>
                    </a:lnTo>
                    <a:close/>
                    <a:moveTo>
                      <a:pt x="2925" y="0"/>
                    </a:moveTo>
                    <a:lnTo>
                      <a:pt x="2930" y="0"/>
                    </a:lnTo>
                    <a:lnTo>
                      <a:pt x="2930" y="5"/>
                    </a:lnTo>
                    <a:lnTo>
                      <a:pt x="2925" y="5"/>
                    </a:lnTo>
                    <a:lnTo>
                      <a:pt x="2925" y="0"/>
                    </a:lnTo>
                    <a:close/>
                    <a:moveTo>
                      <a:pt x="2935" y="0"/>
                    </a:moveTo>
                    <a:lnTo>
                      <a:pt x="2940" y="0"/>
                    </a:lnTo>
                    <a:lnTo>
                      <a:pt x="2940" y="5"/>
                    </a:lnTo>
                    <a:lnTo>
                      <a:pt x="2935" y="5"/>
                    </a:lnTo>
                    <a:lnTo>
                      <a:pt x="2935" y="0"/>
                    </a:lnTo>
                    <a:close/>
                    <a:moveTo>
                      <a:pt x="2945" y="0"/>
                    </a:moveTo>
                    <a:lnTo>
                      <a:pt x="2950" y="0"/>
                    </a:lnTo>
                    <a:lnTo>
                      <a:pt x="2950" y="5"/>
                    </a:lnTo>
                    <a:lnTo>
                      <a:pt x="2945" y="5"/>
                    </a:lnTo>
                    <a:lnTo>
                      <a:pt x="2945" y="0"/>
                    </a:lnTo>
                    <a:close/>
                    <a:moveTo>
                      <a:pt x="2955" y="0"/>
                    </a:moveTo>
                    <a:lnTo>
                      <a:pt x="2960" y="0"/>
                    </a:lnTo>
                    <a:lnTo>
                      <a:pt x="2960" y="5"/>
                    </a:lnTo>
                    <a:lnTo>
                      <a:pt x="2955" y="5"/>
                    </a:lnTo>
                    <a:lnTo>
                      <a:pt x="2955" y="0"/>
                    </a:lnTo>
                    <a:close/>
                    <a:moveTo>
                      <a:pt x="2965" y="0"/>
                    </a:moveTo>
                    <a:lnTo>
                      <a:pt x="2970" y="0"/>
                    </a:lnTo>
                    <a:lnTo>
                      <a:pt x="2970" y="5"/>
                    </a:lnTo>
                    <a:lnTo>
                      <a:pt x="2965" y="5"/>
                    </a:lnTo>
                    <a:lnTo>
                      <a:pt x="2965" y="0"/>
                    </a:lnTo>
                    <a:close/>
                    <a:moveTo>
                      <a:pt x="2975" y="0"/>
                    </a:moveTo>
                    <a:lnTo>
                      <a:pt x="2980" y="0"/>
                    </a:lnTo>
                    <a:lnTo>
                      <a:pt x="2980" y="5"/>
                    </a:lnTo>
                    <a:lnTo>
                      <a:pt x="2975" y="5"/>
                    </a:lnTo>
                    <a:lnTo>
                      <a:pt x="2975" y="0"/>
                    </a:lnTo>
                    <a:close/>
                    <a:moveTo>
                      <a:pt x="2985" y="0"/>
                    </a:moveTo>
                    <a:lnTo>
                      <a:pt x="2990" y="0"/>
                    </a:lnTo>
                    <a:lnTo>
                      <a:pt x="2990" y="5"/>
                    </a:lnTo>
                    <a:lnTo>
                      <a:pt x="2985" y="5"/>
                    </a:lnTo>
                    <a:lnTo>
                      <a:pt x="2985" y="0"/>
                    </a:lnTo>
                    <a:close/>
                    <a:moveTo>
                      <a:pt x="2995" y="0"/>
                    </a:moveTo>
                    <a:lnTo>
                      <a:pt x="3000" y="0"/>
                    </a:lnTo>
                    <a:lnTo>
                      <a:pt x="3000" y="5"/>
                    </a:lnTo>
                    <a:lnTo>
                      <a:pt x="2995" y="5"/>
                    </a:lnTo>
                    <a:lnTo>
                      <a:pt x="2995" y="0"/>
                    </a:lnTo>
                    <a:close/>
                    <a:moveTo>
                      <a:pt x="3005" y="0"/>
                    </a:moveTo>
                    <a:lnTo>
                      <a:pt x="3010" y="0"/>
                    </a:lnTo>
                    <a:lnTo>
                      <a:pt x="3010" y="5"/>
                    </a:lnTo>
                    <a:lnTo>
                      <a:pt x="3005" y="5"/>
                    </a:lnTo>
                    <a:lnTo>
                      <a:pt x="3005" y="0"/>
                    </a:lnTo>
                    <a:close/>
                    <a:moveTo>
                      <a:pt x="3015" y="0"/>
                    </a:moveTo>
                    <a:lnTo>
                      <a:pt x="3020" y="0"/>
                    </a:lnTo>
                    <a:lnTo>
                      <a:pt x="3020" y="5"/>
                    </a:lnTo>
                    <a:lnTo>
                      <a:pt x="3015" y="5"/>
                    </a:lnTo>
                    <a:lnTo>
                      <a:pt x="3015" y="0"/>
                    </a:lnTo>
                    <a:close/>
                    <a:moveTo>
                      <a:pt x="3025" y="0"/>
                    </a:moveTo>
                    <a:lnTo>
                      <a:pt x="3030" y="0"/>
                    </a:lnTo>
                    <a:lnTo>
                      <a:pt x="3030" y="5"/>
                    </a:lnTo>
                    <a:lnTo>
                      <a:pt x="3025" y="5"/>
                    </a:lnTo>
                    <a:lnTo>
                      <a:pt x="3025" y="0"/>
                    </a:lnTo>
                    <a:close/>
                    <a:moveTo>
                      <a:pt x="3035" y="0"/>
                    </a:moveTo>
                    <a:lnTo>
                      <a:pt x="3040" y="0"/>
                    </a:lnTo>
                    <a:lnTo>
                      <a:pt x="3040" y="5"/>
                    </a:lnTo>
                    <a:lnTo>
                      <a:pt x="3035" y="5"/>
                    </a:lnTo>
                    <a:lnTo>
                      <a:pt x="3035" y="0"/>
                    </a:lnTo>
                    <a:close/>
                    <a:moveTo>
                      <a:pt x="3045" y="0"/>
                    </a:moveTo>
                    <a:lnTo>
                      <a:pt x="3050" y="0"/>
                    </a:lnTo>
                    <a:lnTo>
                      <a:pt x="3050" y="5"/>
                    </a:lnTo>
                    <a:lnTo>
                      <a:pt x="3045" y="5"/>
                    </a:lnTo>
                    <a:lnTo>
                      <a:pt x="3045" y="0"/>
                    </a:lnTo>
                    <a:close/>
                    <a:moveTo>
                      <a:pt x="3055" y="0"/>
                    </a:moveTo>
                    <a:lnTo>
                      <a:pt x="3060" y="0"/>
                    </a:lnTo>
                    <a:lnTo>
                      <a:pt x="3060" y="5"/>
                    </a:lnTo>
                    <a:lnTo>
                      <a:pt x="3055" y="5"/>
                    </a:lnTo>
                    <a:lnTo>
                      <a:pt x="3055" y="0"/>
                    </a:lnTo>
                    <a:close/>
                    <a:moveTo>
                      <a:pt x="3065" y="0"/>
                    </a:moveTo>
                    <a:lnTo>
                      <a:pt x="3070" y="0"/>
                    </a:lnTo>
                    <a:lnTo>
                      <a:pt x="3070" y="5"/>
                    </a:lnTo>
                    <a:lnTo>
                      <a:pt x="3065" y="5"/>
                    </a:lnTo>
                    <a:lnTo>
                      <a:pt x="3065" y="0"/>
                    </a:lnTo>
                    <a:close/>
                    <a:moveTo>
                      <a:pt x="3075" y="0"/>
                    </a:moveTo>
                    <a:lnTo>
                      <a:pt x="3080" y="0"/>
                    </a:lnTo>
                    <a:lnTo>
                      <a:pt x="3080" y="5"/>
                    </a:lnTo>
                    <a:lnTo>
                      <a:pt x="3075" y="5"/>
                    </a:lnTo>
                    <a:lnTo>
                      <a:pt x="3075" y="0"/>
                    </a:lnTo>
                    <a:close/>
                    <a:moveTo>
                      <a:pt x="3085" y="0"/>
                    </a:moveTo>
                    <a:lnTo>
                      <a:pt x="3090" y="0"/>
                    </a:lnTo>
                    <a:lnTo>
                      <a:pt x="3090" y="5"/>
                    </a:lnTo>
                    <a:lnTo>
                      <a:pt x="3085" y="5"/>
                    </a:lnTo>
                    <a:lnTo>
                      <a:pt x="3085" y="0"/>
                    </a:lnTo>
                    <a:close/>
                    <a:moveTo>
                      <a:pt x="3095" y="0"/>
                    </a:moveTo>
                    <a:lnTo>
                      <a:pt x="3100" y="0"/>
                    </a:lnTo>
                    <a:lnTo>
                      <a:pt x="3100" y="5"/>
                    </a:lnTo>
                    <a:lnTo>
                      <a:pt x="3095" y="5"/>
                    </a:lnTo>
                    <a:lnTo>
                      <a:pt x="3095" y="0"/>
                    </a:lnTo>
                    <a:close/>
                    <a:moveTo>
                      <a:pt x="3105" y="0"/>
                    </a:moveTo>
                    <a:lnTo>
                      <a:pt x="3109" y="0"/>
                    </a:lnTo>
                    <a:lnTo>
                      <a:pt x="3109" y="5"/>
                    </a:lnTo>
                    <a:lnTo>
                      <a:pt x="3105" y="5"/>
                    </a:lnTo>
                    <a:lnTo>
                      <a:pt x="3105" y="0"/>
                    </a:lnTo>
                    <a:close/>
                    <a:moveTo>
                      <a:pt x="3114" y="0"/>
                    </a:moveTo>
                    <a:lnTo>
                      <a:pt x="3119" y="0"/>
                    </a:lnTo>
                    <a:lnTo>
                      <a:pt x="3119" y="5"/>
                    </a:lnTo>
                    <a:lnTo>
                      <a:pt x="3114" y="5"/>
                    </a:lnTo>
                    <a:lnTo>
                      <a:pt x="3114" y="0"/>
                    </a:lnTo>
                    <a:close/>
                    <a:moveTo>
                      <a:pt x="3124" y="0"/>
                    </a:moveTo>
                    <a:lnTo>
                      <a:pt x="3129" y="0"/>
                    </a:lnTo>
                    <a:lnTo>
                      <a:pt x="3129" y="5"/>
                    </a:lnTo>
                    <a:lnTo>
                      <a:pt x="3124" y="5"/>
                    </a:lnTo>
                    <a:lnTo>
                      <a:pt x="3124" y="0"/>
                    </a:lnTo>
                    <a:close/>
                    <a:moveTo>
                      <a:pt x="3134" y="0"/>
                    </a:moveTo>
                    <a:lnTo>
                      <a:pt x="3139" y="0"/>
                    </a:lnTo>
                    <a:lnTo>
                      <a:pt x="3139" y="5"/>
                    </a:lnTo>
                    <a:lnTo>
                      <a:pt x="3134" y="5"/>
                    </a:lnTo>
                    <a:lnTo>
                      <a:pt x="3134" y="0"/>
                    </a:lnTo>
                    <a:close/>
                    <a:moveTo>
                      <a:pt x="3144" y="0"/>
                    </a:moveTo>
                    <a:lnTo>
                      <a:pt x="3149" y="0"/>
                    </a:lnTo>
                    <a:lnTo>
                      <a:pt x="3149" y="5"/>
                    </a:lnTo>
                    <a:lnTo>
                      <a:pt x="3144" y="5"/>
                    </a:lnTo>
                    <a:lnTo>
                      <a:pt x="3144" y="0"/>
                    </a:lnTo>
                    <a:close/>
                    <a:moveTo>
                      <a:pt x="3154" y="0"/>
                    </a:moveTo>
                    <a:lnTo>
                      <a:pt x="3159" y="0"/>
                    </a:lnTo>
                    <a:lnTo>
                      <a:pt x="3159" y="5"/>
                    </a:lnTo>
                    <a:lnTo>
                      <a:pt x="3154" y="5"/>
                    </a:lnTo>
                    <a:lnTo>
                      <a:pt x="3154" y="0"/>
                    </a:lnTo>
                    <a:close/>
                    <a:moveTo>
                      <a:pt x="3164" y="0"/>
                    </a:moveTo>
                    <a:lnTo>
                      <a:pt x="3169" y="0"/>
                    </a:lnTo>
                    <a:lnTo>
                      <a:pt x="3169" y="5"/>
                    </a:lnTo>
                    <a:lnTo>
                      <a:pt x="3164" y="5"/>
                    </a:lnTo>
                    <a:lnTo>
                      <a:pt x="3164" y="0"/>
                    </a:lnTo>
                    <a:close/>
                    <a:moveTo>
                      <a:pt x="3174" y="0"/>
                    </a:moveTo>
                    <a:lnTo>
                      <a:pt x="3179" y="0"/>
                    </a:lnTo>
                    <a:lnTo>
                      <a:pt x="3179" y="5"/>
                    </a:lnTo>
                    <a:lnTo>
                      <a:pt x="3174" y="5"/>
                    </a:lnTo>
                    <a:lnTo>
                      <a:pt x="3174" y="0"/>
                    </a:lnTo>
                    <a:close/>
                    <a:moveTo>
                      <a:pt x="3184" y="0"/>
                    </a:moveTo>
                    <a:lnTo>
                      <a:pt x="3189" y="0"/>
                    </a:lnTo>
                    <a:lnTo>
                      <a:pt x="3189" y="5"/>
                    </a:lnTo>
                    <a:lnTo>
                      <a:pt x="3184" y="5"/>
                    </a:lnTo>
                    <a:lnTo>
                      <a:pt x="3184" y="0"/>
                    </a:lnTo>
                    <a:close/>
                    <a:moveTo>
                      <a:pt x="3194" y="0"/>
                    </a:moveTo>
                    <a:lnTo>
                      <a:pt x="3199" y="0"/>
                    </a:lnTo>
                    <a:lnTo>
                      <a:pt x="3199" y="5"/>
                    </a:lnTo>
                    <a:lnTo>
                      <a:pt x="3194" y="5"/>
                    </a:lnTo>
                    <a:lnTo>
                      <a:pt x="3194" y="0"/>
                    </a:lnTo>
                    <a:close/>
                    <a:moveTo>
                      <a:pt x="3204" y="0"/>
                    </a:moveTo>
                    <a:lnTo>
                      <a:pt x="3209" y="0"/>
                    </a:lnTo>
                    <a:lnTo>
                      <a:pt x="3209" y="5"/>
                    </a:lnTo>
                    <a:lnTo>
                      <a:pt x="3204" y="5"/>
                    </a:lnTo>
                    <a:lnTo>
                      <a:pt x="3204" y="0"/>
                    </a:lnTo>
                    <a:close/>
                    <a:moveTo>
                      <a:pt x="3214" y="0"/>
                    </a:moveTo>
                    <a:lnTo>
                      <a:pt x="3219" y="0"/>
                    </a:lnTo>
                    <a:lnTo>
                      <a:pt x="3219" y="5"/>
                    </a:lnTo>
                    <a:lnTo>
                      <a:pt x="3214" y="5"/>
                    </a:lnTo>
                    <a:lnTo>
                      <a:pt x="3214" y="0"/>
                    </a:lnTo>
                    <a:close/>
                    <a:moveTo>
                      <a:pt x="3224" y="0"/>
                    </a:moveTo>
                    <a:lnTo>
                      <a:pt x="3229" y="0"/>
                    </a:lnTo>
                    <a:lnTo>
                      <a:pt x="3229" y="5"/>
                    </a:lnTo>
                    <a:lnTo>
                      <a:pt x="3224" y="5"/>
                    </a:lnTo>
                    <a:lnTo>
                      <a:pt x="3224" y="0"/>
                    </a:lnTo>
                    <a:close/>
                    <a:moveTo>
                      <a:pt x="3234" y="0"/>
                    </a:moveTo>
                    <a:lnTo>
                      <a:pt x="3239" y="0"/>
                    </a:lnTo>
                    <a:lnTo>
                      <a:pt x="3239" y="5"/>
                    </a:lnTo>
                    <a:lnTo>
                      <a:pt x="3234" y="5"/>
                    </a:lnTo>
                    <a:lnTo>
                      <a:pt x="3234" y="0"/>
                    </a:lnTo>
                    <a:close/>
                    <a:moveTo>
                      <a:pt x="3244" y="0"/>
                    </a:moveTo>
                    <a:lnTo>
                      <a:pt x="3249" y="0"/>
                    </a:lnTo>
                    <a:lnTo>
                      <a:pt x="3249" y="5"/>
                    </a:lnTo>
                    <a:lnTo>
                      <a:pt x="3244" y="5"/>
                    </a:lnTo>
                    <a:lnTo>
                      <a:pt x="3244" y="0"/>
                    </a:lnTo>
                    <a:close/>
                    <a:moveTo>
                      <a:pt x="3254" y="0"/>
                    </a:moveTo>
                    <a:lnTo>
                      <a:pt x="3259" y="0"/>
                    </a:lnTo>
                    <a:lnTo>
                      <a:pt x="3259" y="5"/>
                    </a:lnTo>
                    <a:lnTo>
                      <a:pt x="3254" y="5"/>
                    </a:lnTo>
                    <a:lnTo>
                      <a:pt x="3254" y="0"/>
                    </a:lnTo>
                    <a:close/>
                    <a:moveTo>
                      <a:pt x="3264" y="0"/>
                    </a:moveTo>
                    <a:lnTo>
                      <a:pt x="3269" y="0"/>
                    </a:lnTo>
                    <a:lnTo>
                      <a:pt x="3269" y="5"/>
                    </a:lnTo>
                    <a:lnTo>
                      <a:pt x="3264" y="5"/>
                    </a:lnTo>
                    <a:lnTo>
                      <a:pt x="3264" y="0"/>
                    </a:lnTo>
                    <a:close/>
                    <a:moveTo>
                      <a:pt x="3274" y="0"/>
                    </a:moveTo>
                    <a:lnTo>
                      <a:pt x="3279" y="0"/>
                    </a:lnTo>
                    <a:lnTo>
                      <a:pt x="3279" y="5"/>
                    </a:lnTo>
                    <a:lnTo>
                      <a:pt x="3274" y="5"/>
                    </a:lnTo>
                    <a:lnTo>
                      <a:pt x="3274" y="0"/>
                    </a:lnTo>
                    <a:close/>
                    <a:moveTo>
                      <a:pt x="3284" y="0"/>
                    </a:moveTo>
                    <a:lnTo>
                      <a:pt x="3289" y="0"/>
                    </a:lnTo>
                    <a:lnTo>
                      <a:pt x="3289" y="5"/>
                    </a:lnTo>
                    <a:lnTo>
                      <a:pt x="3284" y="5"/>
                    </a:lnTo>
                    <a:lnTo>
                      <a:pt x="3284" y="0"/>
                    </a:lnTo>
                    <a:close/>
                    <a:moveTo>
                      <a:pt x="3294" y="0"/>
                    </a:moveTo>
                    <a:lnTo>
                      <a:pt x="3299" y="0"/>
                    </a:lnTo>
                    <a:lnTo>
                      <a:pt x="3299" y="5"/>
                    </a:lnTo>
                    <a:lnTo>
                      <a:pt x="3294" y="5"/>
                    </a:lnTo>
                    <a:lnTo>
                      <a:pt x="3294" y="0"/>
                    </a:lnTo>
                    <a:close/>
                    <a:moveTo>
                      <a:pt x="3304" y="0"/>
                    </a:moveTo>
                    <a:lnTo>
                      <a:pt x="3309" y="0"/>
                    </a:lnTo>
                    <a:lnTo>
                      <a:pt x="3309" y="5"/>
                    </a:lnTo>
                    <a:lnTo>
                      <a:pt x="3304" y="5"/>
                    </a:lnTo>
                    <a:lnTo>
                      <a:pt x="3304" y="0"/>
                    </a:lnTo>
                    <a:close/>
                    <a:moveTo>
                      <a:pt x="3314" y="0"/>
                    </a:moveTo>
                    <a:lnTo>
                      <a:pt x="3318" y="0"/>
                    </a:lnTo>
                    <a:lnTo>
                      <a:pt x="3318" y="5"/>
                    </a:lnTo>
                    <a:lnTo>
                      <a:pt x="3314" y="5"/>
                    </a:lnTo>
                    <a:lnTo>
                      <a:pt x="3314" y="0"/>
                    </a:lnTo>
                    <a:close/>
                    <a:moveTo>
                      <a:pt x="3323" y="0"/>
                    </a:moveTo>
                    <a:lnTo>
                      <a:pt x="3328" y="0"/>
                    </a:lnTo>
                    <a:lnTo>
                      <a:pt x="3328" y="5"/>
                    </a:lnTo>
                    <a:lnTo>
                      <a:pt x="3323" y="5"/>
                    </a:lnTo>
                    <a:lnTo>
                      <a:pt x="3323" y="0"/>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14" name="Freeform 18"/>
              <p:cNvSpPr>
                <a:spLocks noEditPoints="1"/>
              </p:cNvSpPr>
              <p:nvPr/>
            </p:nvSpPr>
            <p:spPr bwMode="auto">
              <a:xfrm>
                <a:off x="390" y="2161"/>
                <a:ext cx="3184" cy="5"/>
              </a:xfrm>
              <a:custGeom>
                <a:avLst/>
                <a:gdLst>
                  <a:gd name="T0" fmla="*/ 54 w 3328"/>
                  <a:gd name="T1" fmla="*/ 0 h 5"/>
                  <a:gd name="T2" fmla="*/ 99 w 3328"/>
                  <a:gd name="T3" fmla="*/ 5 h 5"/>
                  <a:gd name="T4" fmla="*/ 159 w 3328"/>
                  <a:gd name="T5" fmla="*/ 0 h 5"/>
                  <a:gd name="T6" fmla="*/ 214 w 3328"/>
                  <a:gd name="T7" fmla="*/ 5 h 5"/>
                  <a:gd name="T8" fmla="*/ 258 w 3328"/>
                  <a:gd name="T9" fmla="*/ 0 h 5"/>
                  <a:gd name="T10" fmla="*/ 323 w 3328"/>
                  <a:gd name="T11" fmla="*/ 0 h 5"/>
                  <a:gd name="T12" fmla="*/ 368 w 3328"/>
                  <a:gd name="T13" fmla="*/ 5 h 5"/>
                  <a:gd name="T14" fmla="*/ 428 w 3328"/>
                  <a:gd name="T15" fmla="*/ 0 h 5"/>
                  <a:gd name="T16" fmla="*/ 482 w 3328"/>
                  <a:gd name="T17" fmla="*/ 5 h 5"/>
                  <a:gd name="T18" fmla="*/ 527 w 3328"/>
                  <a:gd name="T19" fmla="*/ 0 h 5"/>
                  <a:gd name="T20" fmla="*/ 592 w 3328"/>
                  <a:gd name="T21" fmla="*/ 0 h 5"/>
                  <a:gd name="T22" fmla="*/ 637 w 3328"/>
                  <a:gd name="T23" fmla="*/ 5 h 5"/>
                  <a:gd name="T24" fmla="*/ 696 w 3328"/>
                  <a:gd name="T25" fmla="*/ 0 h 5"/>
                  <a:gd name="T26" fmla="*/ 751 w 3328"/>
                  <a:gd name="T27" fmla="*/ 5 h 5"/>
                  <a:gd name="T28" fmla="*/ 796 w 3328"/>
                  <a:gd name="T29" fmla="*/ 0 h 5"/>
                  <a:gd name="T30" fmla="*/ 860 w 3328"/>
                  <a:gd name="T31" fmla="*/ 0 h 5"/>
                  <a:gd name="T32" fmla="*/ 905 w 3328"/>
                  <a:gd name="T33" fmla="*/ 5 h 5"/>
                  <a:gd name="T34" fmla="*/ 965 w 3328"/>
                  <a:gd name="T35" fmla="*/ 0 h 5"/>
                  <a:gd name="T36" fmla="*/ 1020 w 3328"/>
                  <a:gd name="T37" fmla="*/ 5 h 5"/>
                  <a:gd name="T38" fmla="*/ 1064 w 3328"/>
                  <a:gd name="T39" fmla="*/ 0 h 5"/>
                  <a:gd name="T40" fmla="*/ 1129 w 3328"/>
                  <a:gd name="T41" fmla="*/ 0 h 5"/>
                  <a:gd name="T42" fmla="*/ 1174 w 3328"/>
                  <a:gd name="T43" fmla="*/ 5 h 5"/>
                  <a:gd name="T44" fmla="*/ 1234 w 3328"/>
                  <a:gd name="T45" fmla="*/ 0 h 5"/>
                  <a:gd name="T46" fmla="*/ 1288 w 3328"/>
                  <a:gd name="T47" fmla="*/ 5 h 5"/>
                  <a:gd name="T48" fmla="*/ 1333 w 3328"/>
                  <a:gd name="T49" fmla="*/ 0 h 5"/>
                  <a:gd name="T50" fmla="*/ 1398 w 3328"/>
                  <a:gd name="T51" fmla="*/ 0 h 5"/>
                  <a:gd name="T52" fmla="*/ 1443 w 3328"/>
                  <a:gd name="T53" fmla="*/ 5 h 5"/>
                  <a:gd name="T54" fmla="*/ 1502 w 3328"/>
                  <a:gd name="T55" fmla="*/ 0 h 5"/>
                  <a:gd name="T56" fmla="*/ 1557 w 3328"/>
                  <a:gd name="T57" fmla="*/ 5 h 5"/>
                  <a:gd name="T58" fmla="*/ 1602 w 3328"/>
                  <a:gd name="T59" fmla="*/ 0 h 5"/>
                  <a:gd name="T60" fmla="*/ 1667 w 3328"/>
                  <a:gd name="T61" fmla="*/ 0 h 5"/>
                  <a:gd name="T62" fmla="*/ 1711 w 3328"/>
                  <a:gd name="T63" fmla="*/ 5 h 5"/>
                  <a:gd name="T64" fmla="*/ 1771 w 3328"/>
                  <a:gd name="T65" fmla="*/ 0 h 5"/>
                  <a:gd name="T66" fmla="*/ 1826 w 3328"/>
                  <a:gd name="T67" fmla="*/ 5 h 5"/>
                  <a:gd name="T68" fmla="*/ 1871 w 3328"/>
                  <a:gd name="T69" fmla="*/ 0 h 5"/>
                  <a:gd name="T70" fmla="*/ 1935 w 3328"/>
                  <a:gd name="T71" fmla="*/ 0 h 5"/>
                  <a:gd name="T72" fmla="*/ 1980 w 3328"/>
                  <a:gd name="T73" fmla="*/ 5 h 5"/>
                  <a:gd name="T74" fmla="*/ 2040 w 3328"/>
                  <a:gd name="T75" fmla="*/ 0 h 5"/>
                  <a:gd name="T76" fmla="*/ 2094 w 3328"/>
                  <a:gd name="T77" fmla="*/ 5 h 5"/>
                  <a:gd name="T78" fmla="*/ 2139 w 3328"/>
                  <a:gd name="T79" fmla="*/ 0 h 5"/>
                  <a:gd name="T80" fmla="*/ 2204 w 3328"/>
                  <a:gd name="T81" fmla="*/ 0 h 5"/>
                  <a:gd name="T82" fmla="*/ 2249 w 3328"/>
                  <a:gd name="T83" fmla="*/ 5 h 5"/>
                  <a:gd name="T84" fmla="*/ 2308 w 3328"/>
                  <a:gd name="T85" fmla="*/ 0 h 5"/>
                  <a:gd name="T86" fmla="*/ 2363 w 3328"/>
                  <a:gd name="T87" fmla="*/ 5 h 5"/>
                  <a:gd name="T88" fmla="*/ 2408 w 3328"/>
                  <a:gd name="T89" fmla="*/ 0 h 5"/>
                  <a:gd name="T90" fmla="*/ 2473 w 3328"/>
                  <a:gd name="T91" fmla="*/ 0 h 5"/>
                  <a:gd name="T92" fmla="*/ 2517 w 3328"/>
                  <a:gd name="T93" fmla="*/ 5 h 5"/>
                  <a:gd name="T94" fmla="*/ 2577 w 3328"/>
                  <a:gd name="T95" fmla="*/ 0 h 5"/>
                  <a:gd name="T96" fmla="*/ 2632 w 3328"/>
                  <a:gd name="T97" fmla="*/ 5 h 5"/>
                  <a:gd name="T98" fmla="*/ 2677 w 3328"/>
                  <a:gd name="T99" fmla="*/ 0 h 5"/>
                  <a:gd name="T100" fmla="*/ 2741 w 3328"/>
                  <a:gd name="T101" fmla="*/ 0 h 5"/>
                  <a:gd name="T102" fmla="*/ 2786 w 3328"/>
                  <a:gd name="T103" fmla="*/ 5 h 5"/>
                  <a:gd name="T104" fmla="*/ 2846 w 3328"/>
                  <a:gd name="T105" fmla="*/ 0 h 5"/>
                  <a:gd name="T106" fmla="*/ 2901 w 3328"/>
                  <a:gd name="T107" fmla="*/ 5 h 5"/>
                  <a:gd name="T108" fmla="*/ 2945 w 3328"/>
                  <a:gd name="T109" fmla="*/ 0 h 5"/>
                  <a:gd name="T110" fmla="*/ 3010 w 3328"/>
                  <a:gd name="T111" fmla="*/ 0 h 5"/>
                  <a:gd name="T112" fmla="*/ 3055 w 3328"/>
                  <a:gd name="T113" fmla="*/ 5 h 5"/>
                  <a:gd name="T114" fmla="*/ 3114 w 3328"/>
                  <a:gd name="T115" fmla="*/ 0 h 5"/>
                  <a:gd name="T116" fmla="*/ 3169 w 3328"/>
                  <a:gd name="T117" fmla="*/ 5 h 5"/>
                  <a:gd name="T118" fmla="*/ 3214 w 3328"/>
                  <a:gd name="T119" fmla="*/ 0 h 5"/>
                  <a:gd name="T120" fmla="*/ 3279 w 3328"/>
                  <a:gd name="T121" fmla="*/ 0 h 5"/>
                  <a:gd name="T122" fmla="*/ 3323 w 3328"/>
                  <a:gd name="T1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8" h="5">
                    <a:moveTo>
                      <a:pt x="0" y="0"/>
                    </a:moveTo>
                    <a:lnTo>
                      <a:pt x="5" y="0"/>
                    </a:lnTo>
                    <a:lnTo>
                      <a:pt x="5" y="5"/>
                    </a:lnTo>
                    <a:lnTo>
                      <a:pt x="0" y="5"/>
                    </a:lnTo>
                    <a:lnTo>
                      <a:pt x="0" y="0"/>
                    </a:lnTo>
                    <a:close/>
                    <a:moveTo>
                      <a:pt x="10" y="0"/>
                    </a:moveTo>
                    <a:lnTo>
                      <a:pt x="15" y="0"/>
                    </a:lnTo>
                    <a:lnTo>
                      <a:pt x="15" y="5"/>
                    </a:lnTo>
                    <a:lnTo>
                      <a:pt x="10" y="5"/>
                    </a:lnTo>
                    <a:lnTo>
                      <a:pt x="10" y="0"/>
                    </a:lnTo>
                    <a:close/>
                    <a:moveTo>
                      <a:pt x="19" y="0"/>
                    </a:moveTo>
                    <a:lnTo>
                      <a:pt x="24" y="0"/>
                    </a:lnTo>
                    <a:lnTo>
                      <a:pt x="24" y="5"/>
                    </a:lnTo>
                    <a:lnTo>
                      <a:pt x="19" y="5"/>
                    </a:lnTo>
                    <a:lnTo>
                      <a:pt x="19" y="0"/>
                    </a:lnTo>
                    <a:close/>
                    <a:moveTo>
                      <a:pt x="29" y="0"/>
                    </a:moveTo>
                    <a:lnTo>
                      <a:pt x="34" y="0"/>
                    </a:lnTo>
                    <a:lnTo>
                      <a:pt x="34" y="5"/>
                    </a:lnTo>
                    <a:lnTo>
                      <a:pt x="29" y="5"/>
                    </a:lnTo>
                    <a:lnTo>
                      <a:pt x="29" y="0"/>
                    </a:lnTo>
                    <a:close/>
                    <a:moveTo>
                      <a:pt x="39" y="0"/>
                    </a:moveTo>
                    <a:lnTo>
                      <a:pt x="44" y="0"/>
                    </a:lnTo>
                    <a:lnTo>
                      <a:pt x="44" y="5"/>
                    </a:lnTo>
                    <a:lnTo>
                      <a:pt x="39" y="5"/>
                    </a:lnTo>
                    <a:lnTo>
                      <a:pt x="39" y="0"/>
                    </a:lnTo>
                    <a:close/>
                    <a:moveTo>
                      <a:pt x="49" y="0"/>
                    </a:moveTo>
                    <a:lnTo>
                      <a:pt x="54" y="0"/>
                    </a:lnTo>
                    <a:lnTo>
                      <a:pt x="54" y="5"/>
                    </a:lnTo>
                    <a:lnTo>
                      <a:pt x="49" y="5"/>
                    </a:lnTo>
                    <a:lnTo>
                      <a:pt x="49" y="0"/>
                    </a:lnTo>
                    <a:close/>
                    <a:moveTo>
                      <a:pt x="59" y="0"/>
                    </a:moveTo>
                    <a:lnTo>
                      <a:pt x="64" y="0"/>
                    </a:lnTo>
                    <a:lnTo>
                      <a:pt x="64" y="5"/>
                    </a:lnTo>
                    <a:lnTo>
                      <a:pt x="59" y="5"/>
                    </a:lnTo>
                    <a:lnTo>
                      <a:pt x="59" y="0"/>
                    </a:lnTo>
                    <a:close/>
                    <a:moveTo>
                      <a:pt x="69" y="0"/>
                    </a:moveTo>
                    <a:lnTo>
                      <a:pt x="74" y="0"/>
                    </a:lnTo>
                    <a:lnTo>
                      <a:pt x="74" y="5"/>
                    </a:lnTo>
                    <a:lnTo>
                      <a:pt x="69" y="5"/>
                    </a:lnTo>
                    <a:lnTo>
                      <a:pt x="69" y="0"/>
                    </a:lnTo>
                    <a:close/>
                    <a:moveTo>
                      <a:pt x="79" y="0"/>
                    </a:moveTo>
                    <a:lnTo>
                      <a:pt x="84" y="0"/>
                    </a:lnTo>
                    <a:lnTo>
                      <a:pt x="84" y="5"/>
                    </a:lnTo>
                    <a:lnTo>
                      <a:pt x="79" y="5"/>
                    </a:lnTo>
                    <a:lnTo>
                      <a:pt x="79" y="0"/>
                    </a:lnTo>
                    <a:close/>
                    <a:moveTo>
                      <a:pt x="89" y="0"/>
                    </a:moveTo>
                    <a:lnTo>
                      <a:pt x="94" y="0"/>
                    </a:lnTo>
                    <a:lnTo>
                      <a:pt x="94" y="5"/>
                    </a:lnTo>
                    <a:lnTo>
                      <a:pt x="89" y="5"/>
                    </a:lnTo>
                    <a:lnTo>
                      <a:pt x="89" y="0"/>
                    </a:lnTo>
                    <a:close/>
                    <a:moveTo>
                      <a:pt x="99" y="0"/>
                    </a:moveTo>
                    <a:lnTo>
                      <a:pt x="104" y="0"/>
                    </a:lnTo>
                    <a:lnTo>
                      <a:pt x="104" y="5"/>
                    </a:lnTo>
                    <a:lnTo>
                      <a:pt x="99" y="5"/>
                    </a:lnTo>
                    <a:lnTo>
                      <a:pt x="99" y="0"/>
                    </a:lnTo>
                    <a:close/>
                    <a:moveTo>
                      <a:pt x="109" y="0"/>
                    </a:moveTo>
                    <a:lnTo>
                      <a:pt x="114" y="0"/>
                    </a:lnTo>
                    <a:lnTo>
                      <a:pt x="114" y="5"/>
                    </a:lnTo>
                    <a:lnTo>
                      <a:pt x="109" y="5"/>
                    </a:lnTo>
                    <a:lnTo>
                      <a:pt x="109" y="0"/>
                    </a:lnTo>
                    <a:close/>
                    <a:moveTo>
                      <a:pt x="119" y="0"/>
                    </a:moveTo>
                    <a:lnTo>
                      <a:pt x="124" y="0"/>
                    </a:lnTo>
                    <a:lnTo>
                      <a:pt x="124" y="5"/>
                    </a:lnTo>
                    <a:lnTo>
                      <a:pt x="119" y="5"/>
                    </a:lnTo>
                    <a:lnTo>
                      <a:pt x="119" y="0"/>
                    </a:lnTo>
                    <a:close/>
                    <a:moveTo>
                      <a:pt x="129" y="0"/>
                    </a:moveTo>
                    <a:lnTo>
                      <a:pt x="134" y="0"/>
                    </a:lnTo>
                    <a:lnTo>
                      <a:pt x="134" y="5"/>
                    </a:lnTo>
                    <a:lnTo>
                      <a:pt x="129" y="5"/>
                    </a:lnTo>
                    <a:lnTo>
                      <a:pt x="129" y="0"/>
                    </a:lnTo>
                    <a:close/>
                    <a:moveTo>
                      <a:pt x="139" y="0"/>
                    </a:moveTo>
                    <a:lnTo>
                      <a:pt x="144" y="0"/>
                    </a:lnTo>
                    <a:lnTo>
                      <a:pt x="144" y="5"/>
                    </a:lnTo>
                    <a:lnTo>
                      <a:pt x="139" y="5"/>
                    </a:lnTo>
                    <a:lnTo>
                      <a:pt x="139" y="0"/>
                    </a:lnTo>
                    <a:close/>
                    <a:moveTo>
                      <a:pt x="149" y="0"/>
                    </a:moveTo>
                    <a:lnTo>
                      <a:pt x="154" y="0"/>
                    </a:lnTo>
                    <a:lnTo>
                      <a:pt x="154" y="5"/>
                    </a:lnTo>
                    <a:lnTo>
                      <a:pt x="149" y="5"/>
                    </a:lnTo>
                    <a:lnTo>
                      <a:pt x="149" y="0"/>
                    </a:lnTo>
                    <a:close/>
                    <a:moveTo>
                      <a:pt x="159" y="0"/>
                    </a:moveTo>
                    <a:lnTo>
                      <a:pt x="164" y="0"/>
                    </a:lnTo>
                    <a:lnTo>
                      <a:pt x="164" y="5"/>
                    </a:lnTo>
                    <a:lnTo>
                      <a:pt x="159" y="5"/>
                    </a:lnTo>
                    <a:lnTo>
                      <a:pt x="159" y="0"/>
                    </a:lnTo>
                    <a:close/>
                    <a:moveTo>
                      <a:pt x="169" y="0"/>
                    </a:moveTo>
                    <a:lnTo>
                      <a:pt x="174" y="0"/>
                    </a:lnTo>
                    <a:lnTo>
                      <a:pt x="174" y="5"/>
                    </a:lnTo>
                    <a:lnTo>
                      <a:pt x="169" y="5"/>
                    </a:lnTo>
                    <a:lnTo>
                      <a:pt x="169" y="0"/>
                    </a:lnTo>
                    <a:close/>
                    <a:moveTo>
                      <a:pt x="179" y="0"/>
                    </a:moveTo>
                    <a:lnTo>
                      <a:pt x="184" y="0"/>
                    </a:lnTo>
                    <a:lnTo>
                      <a:pt x="184" y="5"/>
                    </a:lnTo>
                    <a:lnTo>
                      <a:pt x="179" y="5"/>
                    </a:lnTo>
                    <a:lnTo>
                      <a:pt x="179" y="0"/>
                    </a:lnTo>
                    <a:close/>
                    <a:moveTo>
                      <a:pt x="189" y="0"/>
                    </a:moveTo>
                    <a:lnTo>
                      <a:pt x="194" y="0"/>
                    </a:lnTo>
                    <a:lnTo>
                      <a:pt x="194" y="5"/>
                    </a:lnTo>
                    <a:lnTo>
                      <a:pt x="189" y="5"/>
                    </a:lnTo>
                    <a:lnTo>
                      <a:pt x="189" y="0"/>
                    </a:lnTo>
                    <a:close/>
                    <a:moveTo>
                      <a:pt x="199" y="0"/>
                    </a:moveTo>
                    <a:lnTo>
                      <a:pt x="204" y="0"/>
                    </a:lnTo>
                    <a:lnTo>
                      <a:pt x="204" y="5"/>
                    </a:lnTo>
                    <a:lnTo>
                      <a:pt x="199" y="5"/>
                    </a:lnTo>
                    <a:lnTo>
                      <a:pt x="199" y="0"/>
                    </a:lnTo>
                    <a:close/>
                    <a:moveTo>
                      <a:pt x="209" y="0"/>
                    </a:moveTo>
                    <a:lnTo>
                      <a:pt x="214" y="0"/>
                    </a:lnTo>
                    <a:lnTo>
                      <a:pt x="214" y="5"/>
                    </a:lnTo>
                    <a:lnTo>
                      <a:pt x="209" y="5"/>
                    </a:lnTo>
                    <a:lnTo>
                      <a:pt x="209" y="0"/>
                    </a:lnTo>
                    <a:close/>
                    <a:moveTo>
                      <a:pt x="219" y="0"/>
                    </a:moveTo>
                    <a:lnTo>
                      <a:pt x="224" y="0"/>
                    </a:lnTo>
                    <a:lnTo>
                      <a:pt x="224" y="5"/>
                    </a:lnTo>
                    <a:lnTo>
                      <a:pt x="219" y="5"/>
                    </a:lnTo>
                    <a:lnTo>
                      <a:pt x="219" y="0"/>
                    </a:lnTo>
                    <a:close/>
                    <a:moveTo>
                      <a:pt x="228" y="0"/>
                    </a:moveTo>
                    <a:lnTo>
                      <a:pt x="233" y="0"/>
                    </a:lnTo>
                    <a:lnTo>
                      <a:pt x="233" y="5"/>
                    </a:lnTo>
                    <a:lnTo>
                      <a:pt x="228" y="5"/>
                    </a:lnTo>
                    <a:lnTo>
                      <a:pt x="228" y="0"/>
                    </a:lnTo>
                    <a:close/>
                    <a:moveTo>
                      <a:pt x="238" y="0"/>
                    </a:moveTo>
                    <a:lnTo>
                      <a:pt x="243" y="0"/>
                    </a:lnTo>
                    <a:lnTo>
                      <a:pt x="243" y="5"/>
                    </a:lnTo>
                    <a:lnTo>
                      <a:pt x="238" y="5"/>
                    </a:lnTo>
                    <a:lnTo>
                      <a:pt x="238" y="0"/>
                    </a:lnTo>
                    <a:close/>
                    <a:moveTo>
                      <a:pt x="248" y="0"/>
                    </a:moveTo>
                    <a:lnTo>
                      <a:pt x="253" y="0"/>
                    </a:lnTo>
                    <a:lnTo>
                      <a:pt x="253" y="5"/>
                    </a:lnTo>
                    <a:lnTo>
                      <a:pt x="248" y="5"/>
                    </a:lnTo>
                    <a:lnTo>
                      <a:pt x="248" y="0"/>
                    </a:lnTo>
                    <a:close/>
                    <a:moveTo>
                      <a:pt x="258" y="0"/>
                    </a:moveTo>
                    <a:lnTo>
                      <a:pt x="263" y="0"/>
                    </a:lnTo>
                    <a:lnTo>
                      <a:pt x="263" y="5"/>
                    </a:lnTo>
                    <a:lnTo>
                      <a:pt x="258" y="5"/>
                    </a:lnTo>
                    <a:lnTo>
                      <a:pt x="258" y="0"/>
                    </a:lnTo>
                    <a:close/>
                    <a:moveTo>
                      <a:pt x="268" y="0"/>
                    </a:moveTo>
                    <a:lnTo>
                      <a:pt x="273" y="0"/>
                    </a:lnTo>
                    <a:lnTo>
                      <a:pt x="273" y="5"/>
                    </a:lnTo>
                    <a:lnTo>
                      <a:pt x="268" y="5"/>
                    </a:lnTo>
                    <a:lnTo>
                      <a:pt x="268" y="0"/>
                    </a:lnTo>
                    <a:close/>
                    <a:moveTo>
                      <a:pt x="278" y="0"/>
                    </a:moveTo>
                    <a:lnTo>
                      <a:pt x="283" y="0"/>
                    </a:lnTo>
                    <a:lnTo>
                      <a:pt x="283" y="5"/>
                    </a:lnTo>
                    <a:lnTo>
                      <a:pt x="278" y="5"/>
                    </a:lnTo>
                    <a:lnTo>
                      <a:pt x="278" y="0"/>
                    </a:lnTo>
                    <a:close/>
                    <a:moveTo>
                      <a:pt x="288" y="0"/>
                    </a:moveTo>
                    <a:lnTo>
                      <a:pt x="293" y="0"/>
                    </a:lnTo>
                    <a:lnTo>
                      <a:pt x="293" y="5"/>
                    </a:lnTo>
                    <a:lnTo>
                      <a:pt x="288" y="5"/>
                    </a:lnTo>
                    <a:lnTo>
                      <a:pt x="288" y="0"/>
                    </a:lnTo>
                    <a:close/>
                    <a:moveTo>
                      <a:pt x="298" y="0"/>
                    </a:moveTo>
                    <a:lnTo>
                      <a:pt x="303" y="0"/>
                    </a:lnTo>
                    <a:lnTo>
                      <a:pt x="303" y="5"/>
                    </a:lnTo>
                    <a:lnTo>
                      <a:pt x="298" y="5"/>
                    </a:lnTo>
                    <a:lnTo>
                      <a:pt x="298" y="0"/>
                    </a:lnTo>
                    <a:close/>
                    <a:moveTo>
                      <a:pt x="308" y="0"/>
                    </a:moveTo>
                    <a:lnTo>
                      <a:pt x="313" y="0"/>
                    </a:lnTo>
                    <a:lnTo>
                      <a:pt x="313" y="5"/>
                    </a:lnTo>
                    <a:lnTo>
                      <a:pt x="308" y="5"/>
                    </a:lnTo>
                    <a:lnTo>
                      <a:pt x="308" y="0"/>
                    </a:lnTo>
                    <a:close/>
                    <a:moveTo>
                      <a:pt x="318" y="0"/>
                    </a:moveTo>
                    <a:lnTo>
                      <a:pt x="323" y="0"/>
                    </a:lnTo>
                    <a:lnTo>
                      <a:pt x="323" y="5"/>
                    </a:lnTo>
                    <a:lnTo>
                      <a:pt x="318" y="5"/>
                    </a:lnTo>
                    <a:lnTo>
                      <a:pt x="318" y="0"/>
                    </a:lnTo>
                    <a:close/>
                    <a:moveTo>
                      <a:pt x="328" y="0"/>
                    </a:moveTo>
                    <a:lnTo>
                      <a:pt x="333" y="0"/>
                    </a:lnTo>
                    <a:lnTo>
                      <a:pt x="333" y="5"/>
                    </a:lnTo>
                    <a:lnTo>
                      <a:pt x="328" y="5"/>
                    </a:lnTo>
                    <a:lnTo>
                      <a:pt x="328" y="0"/>
                    </a:lnTo>
                    <a:close/>
                    <a:moveTo>
                      <a:pt x="338" y="0"/>
                    </a:moveTo>
                    <a:lnTo>
                      <a:pt x="343" y="0"/>
                    </a:lnTo>
                    <a:lnTo>
                      <a:pt x="343" y="5"/>
                    </a:lnTo>
                    <a:lnTo>
                      <a:pt x="338" y="5"/>
                    </a:lnTo>
                    <a:lnTo>
                      <a:pt x="338" y="0"/>
                    </a:lnTo>
                    <a:close/>
                    <a:moveTo>
                      <a:pt x="348" y="0"/>
                    </a:moveTo>
                    <a:lnTo>
                      <a:pt x="353" y="0"/>
                    </a:lnTo>
                    <a:lnTo>
                      <a:pt x="353" y="5"/>
                    </a:lnTo>
                    <a:lnTo>
                      <a:pt x="348" y="5"/>
                    </a:lnTo>
                    <a:lnTo>
                      <a:pt x="348" y="0"/>
                    </a:lnTo>
                    <a:close/>
                    <a:moveTo>
                      <a:pt x="358" y="0"/>
                    </a:moveTo>
                    <a:lnTo>
                      <a:pt x="363" y="0"/>
                    </a:lnTo>
                    <a:lnTo>
                      <a:pt x="363" y="5"/>
                    </a:lnTo>
                    <a:lnTo>
                      <a:pt x="358" y="5"/>
                    </a:lnTo>
                    <a:lnTo>
                      <a:pt x="358" y="0"/>
                    </a:lnTo>
                    <a:close/>
                    <a:moveTo>
                      <a:pt x="368" y="0"/>
                    </a:moveTo>
                    <a:lnTo>
                      <a:pt x="373" y="0"/>
                    </a:lnTo>
                    <a:lnTo>
                      <a:pt x="373" y="5"/>
                    </a:lnTo>
                    <a:lnTo>
                      <a:pt x="368" y="5"/>
                    </a:lnTo>
                    <a:lnTo>
                      <a:pt x="368" y="0"/>
                    </a:lnTo>
                    <a:close/>
                    <a:moveTo>
                      <a:pt x="378" y="0"/>
                    </a:moveTo>
                    <a:lnTo>
                      <a:pt x="383" y="0"/>
                    </a:lnTo>
                    <a:lnTo>
                      <a:pt x="383" y="5"/>
                    </a:lnTo>
                    <a:lnTo>
                      <a:pt x="378" y="5"/>
                    </a:lnTo>
                    <a:lnTo>
                      <a:pt x="378" y="0"/>
                    </a:lnTo>
                    <a:close/>
                    <a:moveTo>
                      <a:pt x="388" y="0"/>
                    </a:moveTo>
                    <a:lnTo>
                      <a:pt x="393" y="0"/>
                    </a:lnTo>
                    <a:lnTo>
                      <a:pt x="393" y="5"/>
                    </a:lnTo>
                    <a:lnTo>
                      <a:pt x="388" y="5"/>
                    </a:lnTo>
                    <a:lnTo>
                      <a:pt x="388" y="0"/>
                    </a:lnTo>
                    <a:close/>
                    <a:moveTo>
                      <a:pt x="398" y="0"/>
                    </a:moveTo>
                    <a:lnTo>
                      <a:pt x="403" y="0"/>
                    </a:lnTo>
                    <a:lnTo>
                      <a:pt x="403" y="5"/>
                    </a:lnTo>
                    <a:lnTo>
                      <a:pt x="398" y="5"/>
                    </a:lnTo>
                    <a:lnTo>
                      <a:pt x="398" y="0"/>
                    </a:lnTo>
                    <a:close/>
                    <a:moveTo>
                      <a:pt x="408" y="0"/>
                    </a:moveTo>
                    <a:lnTo>
                      <a:pt x="413" y="0"/>
                    </a:lnTo>
                    <a:lnTo>
                      <a:pt x="413" y="5"/>
                    </a:lnTo>
                    <a:lnTo>
                      <a:pt x="408" y="5"/>
                    </a:lnTo>
                    <a:lnTo>
                      <a:pt x="408" y="0"/>
                    </a:lnTo>
                    <a:close/>
                    <a:moveTo>
                      <a:pt x="418" y="0"/>
                    </a:moveTo>
                    <a:lnTo>
                      <a:pt x="423" y="0"/>
                    </a:lnTo>
                    <a:lnTo>
                      <a:pt x="423" y="5"/>
                    </a:lnTo>
                    <a:lnTo>
                      <a:pt x="418" y="5"/>
                    </a:lnTo>
                    <a:lnTo>
                      <a:pt x="418" y="0"/>
                    </a:lnTo>
                    <a:close/>
                    <a:moveTo>
                      <a:pt x="428" y="0"/>
                    </a:moveTo>
                    <a:lnTo>
                      <a:pt x="432" y="0"/>
                    </a:lnTo>
                    <a:lnTo>
                      <a:pt x="432" y="5"/>
                    </a:lnTo>
                    <a:lnTo>
                      <a:pt x="428" y="5"/>
                    </a:lnTo>
                    <a:lnTo>
                      <a:pt x="428" y="0"/>
                    </a:lnTo>
                    <a:close/>
                    <a:moveTo>
                      <a:pt x="437" y="0"/>
                    </a:moveTo>
                    <a:lnTo>
                      <a:pt x="442" y="0"/>
                    </a:lnTo>
                    <a:lnTo>
                      <a:pt x="442" y="5"/>
                    </a:lnTo>
                    <a:lnTo>
                      <a:pt x="437" y="5"/>
                    </a:lnTo>
                    <a:lnTo>
                      <a:pt x="437" y="0"/>
                    </a:lnTo>
                    <a:close/>
                    <a:moveTo>
                      <a:pt x="447" y="0"/>
                    </a:moveTo>
                    <a:lnTo>
                      <a:pt x="452" y="0"/>
                    </a:lnTo>
                    <a:lnTo>
                      <a:pt x="452" y="5"/>
                    </a:lnTo>
                    <a:lnTo>
                      <a:pt x="447" y="5"/>
                    </a:lnTo>
                    <a:lnTo>
                      <a:pt x="447" y="0"/>
                    </a:lnTo>
                    <a:close/>
                    <a:moveTo>
                      <a:pt x="457" y="0"/>
                    </a:moveTo>
                    <a:lnTo>
                      <a:pt x="462" y="0"/>
                    </a:lnTo>
                    <a:lnTo>
                      <a:pt x="462" y="5"/>
                    </a:lnTo>
                    <a:lnTo>
                      <a:pt x="457" y="5"/>
                    </a:lnTo>
                    <a:lnTo>
                      <a:pt x="457" y="0"/>
                    </a:lnTo>
                    <a:close/>
                    <a:moveTo>
                      <a:pt x="467" y="0"/>
                    </a:moveTo>
                    <a:lnTo>
                      <a:pt x="472" y="0"/>
                    </a:lnTo>
                    <a:lnTo>
                      <a:pt x="472" y="5"/>
                    </a:lnTo>
                    <a:lnTo>
                      <a:pt x="467" y="5"/>
                    </a:lnTo>
                    <a:lnTo>
                      <a:pt x="467" y="0"/>
                    </a:lnTo>
                    <a:close/>
                    <a:moveTo>
                      <a:pt x="477" y="0"/>
                    </a:moveTo>
                    <a:lnTo>
                      <a:pt x="482" y="0"/>
                    </a:lnTo>
                    <a:lnTo>
                      <a:pt x="482" y="5"/>
                    </a:lnTo>
                    <a:lnTo>
                      <a:pt x="477" y="5"/>
                    </a:lnTo>
                    <a:lnTo>
                      <a:pt x="477" y="0"/>
                    </a:lnTo>
                    <a:close/>
                    <a:moveTo>
                      <a:pt x="487" y="0"/>
                    </a:moveTo>
                    <a:lnTo>
                      <a:pt x="492" y="0"/>
                    </a:lnTo>
                    <a:lnTo>
                      <a:pt x="492" y="5"/>
                    </a:lnTo>
                    <a:lnTo>
                      <a:pt x="487" y="5"/>
                    </a:lnTo>
                    <a:lnTo>
                      <a:pt x="487" y="0"/>
                    </a:lnTo>
                    <a:close/>
                    <a:moveTo>
                      <a:pt x="497" y="0"/>
                    </a:moveTo>
                    <a:lnTo>
                      <a:pt x="502" y="0"/>
                    </a:lnTo>
                    <a:lnTo>
                      <a:pt x="502" y="5"/>
                    </a:lnTo>
                    <a:lnTo>
                      <a:pt x="497" y="5"/>
                    </a:lnTo>
                    <a:lnTo>
                      <a:pt x="497" y="0"/>
                    </a:lnTo>
                    <a:close/>
                    <a:moveTo>
                      <a:pt x="507" y="0"/>
                    </a:moveTo>
                    <a:lnTo>
                      <a:pt x="512" y="0"/>
                    </a:lnTo>
                    <a:lnTo>
                      <a:pt x="512" y="5"/>
                    </a:lnTo>
                    <a:lnTo>
                      <a:pt x="507" y="5"/>
                    </a:lnTo>
                    <a:lnTo>
                      <a:pt x="507" y="0"/>
                    </a:lnTo>
                    <a:close/>
                    <a:moveTo>
                      <a:pt x="517" y="0"/>
                    </a:moveTo>
                    <a:lnTo>
                      <a:pt x="522" y="0"/>
                    </a:lnTo>
                    <a:lnTo>
                      <a:pt x="522" y="5"/>
                    </a:lnTo>
                    <a:lnTo>
                      <a:pt x="517" y="5"/>
                    </a:lnTo>
                    <a:lnTo>
                      <a:pt x="517" y="0"/>
                    </a:lnTo>
                    <a:close/>
                    <a:moveTo>
                      <a:pt x="527" y="0"/>
                    </a:moveTo>
                    <a:lnTo>
                      <a:pt x="532" y="0"/>
                    </a:lnTo>
                    <a:lnTo>
                      <a:pt x="532" y="5"/>
                    </a:lnTo>
                    <a:lnTo>
                      <a:pt x="527" y="5"/>
                    </a:lnTo>
                    <a:lnTo>
                      <a:pt x="527" y="0"/>
                    </a:lnTo>
                    <a:close/>
                    <a:moveTo>
                      <a:pt x="537" y="0"/>
                    </a:moveTo>
                    <a:lnTo>
                      <a:pt x="542" y="0"/>
                    </a:lnTo>
                    <a:lnTo>
                      <a:pt x="542" y="5"/>
                    </a:lnTo>
                    <a:lnTo>
                      <a:pt x="537" y="5"/>
                    </a:lnTo>
                    <a:lnTo>
                      <a:pt x="537" y="0"/>
                    </a:lnTo>
                    <a:close/>
                    <a:moveTo>
                      <a:pt x="547" y="0"/>
                    </a:moveTo>
                    <a:lnTo>
                      <a:pt x="552" y="0"/>
                    </a:lnTo>
                    <a:lnTo>
                      <a:pt x="552" y="5"/>
                    </a:lnTo>
                    <a:lnTo>
                      <a:pt x="547" y="5"/>
                    </a:lnTo>
                    <a:lnTo>
                      <a:pt x="547" y="0"/>
                    </a:lnTo>
                    <a:close/>
                    <a:moveTo>
                      <a:pt x="557" y="0"/>
                    </a:moveTo>
                    <a:lnTo>
                      <a:pt x="562" y="0"/>
                    </a:lnTo>
                    <a:lnTo>
                      <a:pt x="562" y="5"/>
                    </a:lnTo>
                    <a:lnTo>
                      <a:pt x="557" y="5"/>
                    </a:lnTo>
                    <a:lnTo>
                      <a:pt x="557" y="0"/>
                    </a:lnTo>
                    <a:close/>
                    <a:moveTo>
                      <a:pt x="567" y="0"/>
                    </a:moveTo>
                    <a:lnTo>
                      <a:pt x="572" y="0"/>
                    </a:lnTo>
                    <a:lnTo>
                      <a:pt x="572" y="5"/>
                    </a:lnTo>
                    <a:lnTo>
                      <a:pt x="567" y="5"/>
                    </a:lnTo>
                    <a:lnTo>
                      <a:pt x="567" y="0"/>
                    </a:lnTo>
                    <a:close/>
                    <a:moveTo>
                      <a:pt x="577" y="0"/>
                    </a:moveTo>
                    <a:lnTo>
                      <a:pt x="582" y="0"/>
                    </a:lnTo>
                    <a:lnTo>
                      <a:pt x="582" y="5"/>
                    </a:lnTo>
                    <a:lnTo>
                      <a:pt x="577" y="5"/>
                    </a:lnTo>
                    <a:lnTo>
                      <a:pt x="577" y="0"/>
                    </a:lnTo>
                    <a:close/>
                    <a:moveTo>
                      <a:pt x="587" y="0"/>
                    </a:moveTo>
                    <a:lnTo>
                      <a:pt x="592" y="0"/>
                    </a:lnTo>
                    <a:lnTo>
                      <a:pt x="592" y="5"/>
                    </a:lnTo>
                    <a:lnTo>
                      <a:pt x="587" y="5"/>
                    </a:lnTo>
                    <a:lnTo>
                      <a:pt x="587" y="0"/>
                    </a:lnTo>
                    <a:close/>
                    <a:moveTo>
                      <a:pt x="597" y="0"/>
                    </a:moveTo>
                    <a:lnTo>
                      <a:pt x="602" y="0"/>
                    </a:lnTo>
                    <a:lnTo>
                      <a:pt x="602" y="5"/>
                    </a:lnTo>
                    <a:lnTo>
                      <a:pt x="597" y="5"/>
                    </a:lnTo>
                    <a:lnTo>
                      <a:pt x="597" y="0"/>
                    </a:lnTo>
                    <a:close/>
                    <a:moveTo>
                      <a:pt x="607" y="0"/>
                    </a:moveTo>
                    <a:lnTo>
                      <a:pt x="612" y="0"/>
                    </a:lnTo>
                    <a:lnTo>
                      <a:pt x="612" y="5"/>
                    </a:lnTo>
                    <a:lnTo>
                      <a:pt x="607" y="5"/>
                    </a:lnTo>
                    <a:lnTo>
                      <a:pt x="607" y="0"/>
                    </a:lnTo>
                    <a:close/>
                    <a:moveTo>
                      <a:pt x="617" y="0"/>
                    </a:moveTo>
                    <a:lnTo>
                      <a:pt x="622" y="0"/>
                    </a:lnTo>
                    <a:lnTo>
                      <a:pt x="622" y="5"/>
                    </a:lnTo>
                    <a:lnTo>
                      <a:pt x="617" y="5"/>
                    </a:lnTo>
                    <a:lnTo>
                      <a:pt x="617" y="0"/>
                    </a:lnTo>
                    <a:close/>
                    <a:moveTo>
                      <a:pt x="627" y="0"/>
                    </a:moveTo>
                    <a:lnTo>
                      <a:pt x="632" y="0"/>
                    </a:lnTo>
                    <a:lnTo>
                      <a:pt x="632" y="5"/>
                    </a:lnTo>
                    <a:lnTo>
                      <a:pt x="627" y="5"/>
                    </a:lnTo>
                    <a:lnTo>
                      <a:pt x="627" y="0"/>
                    </a:lnTo>
                    <a:close/>
                    <a:moveTo>
                      <a:pt x="637" y="0"/>
                    </a:moveTo>
                    <a:lnTo>
                      <a:pt x="641" y="0"/>
                    </a:lnTo>
                    <a:lnTo>
                      <a:pt x="641" y="5"/>
                    </a:lnTo>
                    <a:lnTo>
                      <a:pt x="637" y="5"/>
                    </a:lnTo>
                    <a:lnTo>
                      <a:pt x="637" y="0"/>
                    </a:lnTo>
                    <a:close/>
                    <a:moveTo>
                      <a:pt x="646" y="0"/>
                    </a:moveTo>
                    <a:lnTo>
                      <a:pt x="651" y="0"/>
                    </a:lnTo>
                    <a:lnTo>
                      <a:pt x="651" y="5"/>
                    </a:lnTo>
                    <a:lnTo>
                      <a:pt x="646" y="5"/>
                    </a:lnTo>
                    <a:lnTo>
                      <a:pt x="646" y="0"/>
                    </a:lnTo>
                    <a:close/>
                    <a:moveTo>
                      <a:pt x="656" y="0"/>
                    </a:moveTo>
                    <a:lnTo>
                      <a:pt x="661" y="0"/>
                    </a:lnTo>
                    <a:lnTo>
                      <a:pt x="661" y="5"/>
                    </a:lnTo>
                    <a:lnTo>
                      <a:pt x="656" y="5"/>
                    </a:lnTo>
                    <a:lnTo>
                      <a:pt x="656" y="0"/>
                    </a:lnTo>
                    <a:close/>
                    <a:moveTo>
                      <a:pt x="666" y="0"/>
                    </a:moveTo>
                    <a:lnTo>
                      <a:pt x="671" y="0"/>
                    </a:lnTo>
                    <a:lnTo>
                      <a:pt x="671" y="5"/>
                    </a:lnTo>
                    <a:lnTo>
                      <a:pt x="666" y="5"/>
                    </a:lnTo>
                    <a:lnTo>
                      <a:pt x="666" y="0"/>
                    </a:lnTo>
                    <a:close/>
                    <a:moveTo>
                      <a:pt x="676" y="0"/>
                    </a:moveTo>
                    <a:lnTo>
                      <a:pt x="681" y="0"/>
                    </a:lnTo>
                    <a:lnTo>
                      <a:pt x="681" y="5"/>
                    </a:lnTo>
                    <a:lnTo>
                      <a:pt x="676" y="5"/>
                    </a:lnTo>
                    <a:lnTo>
                      <a:pt x="676" y="0"/>
                    </a:lnTo>
                    <a:close/>
                    <a:moveTo>
                      <a:pt x="686" y="0"/>
                    </a:moveTo>
                    <a:lnTo>
                      <a:pt x="691" y="0"/>
                    </a:lnTo>
                    <a:lnTo>
                      <a:pt x="691" y="5"/>
                    </a:lnTo>
                    <a:lnTo>
                      <a:pt x="686" y="5"/>
                    </a:lnTo>
                    <a:lnTo>
                      <a:pt x="686" y="0"/>
                    </a:lnTo>
                    <a:close/>
                    <a:moveTo>
                      <a:pt x="696" y="0"/>
                    </a:moveTo>
                    <a:lnTo>
                      <a:pt x="701" y="0"/>
                    </a:lnTo>
                    <a:lnTo>
                      <a:pt x="701" y="5"/>
                    </a:lnTo>
                    <a:lnTo>
                      <a:pt x="696" y="5"/>
                    </a:lnTo>
                    <a:lnTo>
                      <a:pt x="696" y="0"/>
                    </a:lnTo>
                    <a:close/>
                    <a:moveTo>
                      <a:pt x="706" y="0"/>
                    </a:moveTo>
                    <a:lnTo>
                      <a:pt x="711" y="0"/>
                    </a:lnTo>
                    <a:lnTo>
                      <a:pt x="711" y="5"/>
                    </a:lnTo>
                    <a:lnTo>
                      <a:pt x="706" y="5"/>
                    </a:lnTo>
                    <a:lnTo>
                      <a:pt x="706" y="0"/>
                    </a:lnTo>
                    <a:close/>
                    <a:moveTo>
                      <a:pt x="716" y="0"/>
                    </a:moveTo>
                    <a:lnTo>
                      <a:pt x="721" y="0"/>
                    </a:lnTo>
                    <a:lnTo>
                      <a:pt x="721" y="5"/>
                    </a:lnTo>
                    <a:lnTo>
                      <a:pt x="716" y="5"/>
                    </a:lnTo>
                    <a:lnTo>
                      <a:pt x="716" y="0"/>
                    </a:lnTo>
                    <a:close/>
                    <a:moveTo>
                      <a:pt x="726" y="0"/>
                    </a:moveTo>
                    <a:lnTo>
                      <a:pt x="731" y="0"/>
                    </a:lnTo>
                    <a:lnTo>
                      <a:pt x="731" y="5"/>
                    </a:lnTo>
                    <a:lnTo>
                      <a:pt x="726" y="5"/>
                    </a:lnTo>
                    <a:lnTo>
                      <a:pt x="726" y="0"/>
                    </a:lnTo>
                    <a:close/>
                    <a:moveTo>
                      <a:pt x="736" y="0"/>
                    </a:moveTo>
                    <a:lnTo>
                      <a:pt x="741" y="0"/>
                    </a:lnTo>
                    <a:lnTo>
                      <a:pt x="741" y="5"/>
                    </a:lnTo>
                    <a:lnTo>
                      <a:pt x="736" y="5"/>
                    </a:lnTo>
                    <a:lnTo>
                      <a:pt x="736" y="0"/>
                    </a:lnTo>
                    <a:close/>
                    <a:moveTo>
                      <a:pt x="746" y="0"/>
                    </a:moveTo>
                    <a:lnTo>
                      <a:pt x="751" y="0"/>
                    </a:lnTo>
                    <a:lnTo>
                      <a:pt x="751" y="5"/>
                    </a:lnTo>
                    <a:lnTo>
                      <a:pt x="746" y="5"/>
                    </a:lnTo>
                    <a:lnTo>
                      <a:pt x="746" y="0"/>
                    </a:lnTo>
                    <a:close/>
                    <a:moveTo>
                      <a:pt x="756" y="0"/>
                    </a:moveTo>
                    <a:lnTo>
                      <a:pt x="761" y="0"/>
                    </a:lnTo>
                    <a:lnTo>
                      <a:pt x="761" y="5"/>
                    </a:lnTo>
                    <a:lnTo>
                      <a:pt x="756" y="5"/>
                    </a:lnTo>
                    <a:lnTo>
                      <a:pt x="756" y="0"/>
                    </a:lnTo>
                    <a:close/>
                    <a:moveTo>
                      <a:pt x="766" y="0"/>
                    </a:moveTo>
                    <a:lnTo>
                      <a:pt x="771" y="0"/>
                    </a:lnTo>
                    <a:lnTo>
                      <a:pt x="771" y="5"/>
                    </a:lnTo>
                    <a:lnTo>
                      <a:pt x="766" y="5"/>
                    </a:lnTo>
                    <a:lnTo>
                      <a:pt x="766" y="0"/>
                    </a:lnTo>
                    <a:close/>
                    <a:moveTo>
                      <a:pt x="776" y="0"/>
                    </a:moveTo>
                    <a:lnTo>
                      <a:pt x="781" y="0"/>
                    </a:lnTo>
                    <a:lnTo>
                      <a:pt x="781" y="5"/>
                    </a:lnTo>
                    <a:lnTo>
                      <a:pt x="776" y="5"/>
                    </a:lnTo>
                    <a:lnTo>
                      <a:pt x="776" y="0"/>
                    </a:lnTo>
                    <a:close/>
                    <a:moveTo>
                      <a:pt x="786" y="0"/>
                    </a:moveTo>
                    <a:lnTo>
                      <a:pt x="791" y="0"/>
                    </a:lnTo>
                    <a:lnTo>
                      <a:pt x="791" y="5"/>
                    </a:lnTo>
                    <a:lnTo>
                      <a:pt x="786" y="5"/>
                    </a:lnTo>
                    <a:lnTo>
                      <a:pt x="786" y="0"/>
                    </a:lnTo>
                    <a:close/>
                    <a:moveTo>
                      <a:pt x="796" y="0"/>
                    </a:moveTo>
                    <a:lnTo>
                      <a:pt x="801" y="0"/>
                    </a:lnTo>
                    <a:lnTo>
                      <a:pt x="801" y="5"/>
                    </a:lnTo>
                    <a:lnTo>
                      <a:pt x="796" y="5"/>
                    </a:lnTo>
                    <a:lnTo>
                      <a:pt x="796" y="0"/>
                    </a:lnTo>
                    <a:close/>
                    <a:moveTo>
                      <a:pt x="806" y="0"/>
                    </a:moveTo>
                    <a:lnTo>
                      <a:pt x="811" y="0"/>
                    </a:lnTo>
                    <a:lnTo>
                      <a:pt x="811" y="5"/>
                    </a:lnTo>
                    <a:lnTo>
                      <a:pt x="806" y="5"/>
                    </a:lnTo>
                    <a:lnTo>
                      <a:pt x="806" y="0"/>
                    </a:lnTo>
                    <a:close/>
                    <a:moveTo>
                      <a:pt x="816" y="0"/>
                    </a:moveTo>
                    <a:lnTo>
                      <a:pt x="821" y="0"/>
                    </a:lnTo>
                    <a:lnTo>
                      <a:pt x="821" y="5"/>
                    </a:lnTo>
                    <a:lnTo>
                      <a:pt x="816" y="5"/>
                    </a:lnTo>
                    <a:lnTo>
                      <a:pt x="816" y="0"/>
                    </a:lnTo>
                    <a:close/>
                    <a:moveTo>
                      <a:pt x="826" y="0"/>
                    </a:moveTo>
                    <a:lnTo>
                      <a:pt x="831" y="0"/>
                    </a:lnTo>
                    <a:lnTo>
                      <a:pt x="831" y="5"/>
                    </a:lnTo>
                    <a:lnTo>
                      <a:pt x="826" y="5"/>
                    </a:lnTo>
                    <a:lnTo>
                      <a:pt x="826" y="0"/>
                    </a:lnTo>
                    <a:close/>
                    <a:moveTo>
                      <a:pt x="836" y="0"/>
                    </a:moveTo>
                    <a:lnTo>
                      <a:pt x="841" y="0"/>
                    </a:lnTo>
                    <a:lnTo>
                      <a:pt x="841" y="5"/>
                    </a:lnTo>
                    <a:lnTo>
                      <a:pt x="836" y="5"/>
                    </a:lnTo>
                    <a:lnTo>
                      <a:pt x="836" y="0"/>
                    </a:lnTo>
                    <a:close/>
                    <a:moveTo>
                      <a:pt x="845" y="0"/>
                    </a:moveTo>
                    <a:lnTo>
                      <a:pt x="850" y="0"/>
                    </a:lnTo>
                    <a:lnTo>
                      <a:pt x="850" y="5"/>
                    </a:lnTo>
                    <a:lnTo>
                      <a:pt x="845" y="5"/>
                    </a:lnTo>
                    <a:lnTo>
                      <a:pt x="845" y="0"/>
                    </a:lnTo>
                    <a:close/>
                    <a:moveTo>
                      <a:pt x="855" y="0"/>
                    </a:moveTo>
                    <a:lnTo>
                      <a:pt x="860" y="0"/>
                    </a:lnTo>
                    <a:lnTo>
                      <a:pt x="860" y="5"/>
                    </a:lnTo>
                    <a:lnTo>
                      <a:pt x="855" y="5"/>
                    </a:lnTo>
                    <a:lnTo>
                      <a:pt x="855" y="0"/>
                    </a:lnTo>
                    <a:close/>
                    <a:moveTo>
                      <a:pt x="865" y="0"/>
                    </a:moveTo>
                    <a:lnTo>
                      <a:pt x="870" y="0"/>
                    </a:lnTo>
                    <a:lnTo>
                      <a:pt x="870" y="5"/>
                    </a:lnTo>
                    <a:lnTo>
                      <a:pt x="865" y="5"/>
                    </a:lnTo>
                    <a:lnTo>
                      <a:pt x="865" y="0"/>
                    </a:lnTo>
                    <a:close/>
                    <a:moveTo>
                      <a:pt x="875" y="0"/>
                    </a:moveTo>
                    <a:lnTo>
                      <a:pt x="880" y="0"/>
                    </a:lnTo>
                    <a:lnTo>
                      <a:pt x="880" y="5"/>
                    </a:lnTo>
                    <a:lnTo>
                      <a:pt x="875" y="5"/>
                    </a:lnTo>
                    <a:lnTo>
                      <a:pt x="875" y="0"/>
                    </a:lnTo>
                    <a:close/>
                    <a:moveTo>
                      <a:pt x="885" y="0"/>
                    </a:moveTo>
                    <a:lnTo>
                      <a:pt x="890" y="0"/>
                    </a:lnTo>
                    <a:lnTo>
                      <a:pt x="890" y="5"/>
                    </a:lnTo>
                    <a:lnTo>
                      <a:pt x="885" y="5"/>
                    </a:lnTo>
                    <a:lnTo>
                      <a:pt x="885" y="0"/>
                    </a:lnTo>
                    <a:close/>
                    <a:moveTo>
                      <a:pt x="895" y="0"/>
                    </a:moveTo>
                    <a:lnTo>
                      <a:pt x="900" y="0"/>
                    </a:lnTo>
                    <a:lnTo>
                      <a:pt x="900" y="5"/>
                    </a:lnTo>
                    <a:lnTo>
                      <a:pt x="895" y="5"/>
                    </a:lnTo>
                    <a:lnTo>
                      <a:pt x="895" y="0"/>
                    </a:lnTo>
                    <a:close/>
                    <a:moveTo>
                      <a:pt x="905" y="0"/>
                    </a:moveTo>
                    <a:lnTo>
                      <a:pt x="910" y="0"/>
                    </a:lnTo>
                    <a:lnTo>
                      <a:pt x="910" y="5"/>
                    </a:lnTo>
                    <a:lnTo>
                      <a:pt x="905" y="5"/>
                    </a:lnTo>
                    <a:lnTo>
                      <a:pt x="905" y="0"/>
                    </a:lnTo>
                    <a:close/>
                    <a:moveTo>
                      <a:pt x="915" y="0"/>
                    </a:moveTo>
                    <a:lnTo>
                      <a:pt x="920" y="0"/>
                    </a:lnTo>
                    <a:lnTo>
                      <a:pt x="920" y="5"/>
                    </a:lnTo>
                    <a:lnTo>
                      <a:pt x="915" y="5"/>
                    </a:lnTo>
                    <a:lnTo>
                      <a:pt x="915" y="0"/>
                    </a:lnTo>
                    <a:close/>
                    <a:moveTo>
                      <a:pt x="925" y="0"/>
                    </a:moveTo>
                    <a:lnTo>
                      <a:pt x="930" y="0"/>
                    </a:lnTo>
                    <a:lnTo>
                      <a:pt x="930" y="5"/>
                    </a:lnTo>
                    <a:lnTo>
                      <a:pt x="925" y="5"/>
                    </a:lnTo>
                    <a:lnTo>
                      <a:pt x="925" y="0"/>
                    </a:lnTo>
                    <a:close/>
                    <a:moveTo>
                      <a:pt x="935" y="0"/>
                    </a:moveTo>
                    <a:lnTo>
                      <a:pt x="940" y="0"/>
                    </a:lnTo>
                    <a:lnTo>
                      <a:pt x="940" y="5"/>
                    </a:lnTo>
                    <a:lnTo>
                      <a:pt x="935" y="5"/>
                    </a:lnTo>
                    <a:lnTo>
                      <a:pt x="935" y="0"/>
                    </a:lnTo>
                    <a:close/>
                    <a:moveTo>
                      <a:pt x="945" y="0"/>
                    </a:moveTo>
                    <a:lnTo>
                      <a:pt x="950" y="0"/>
                    </a:lnTo>
                    <a:lnTo>
                      <a:pt x="950" y="5"/>
                    </a:lnTo>
                    <a:lnTo>
                      <a:pt x="945" y="5"/>
                    </a:lnTo>
                    <a:lnTo>
                      <a:pt x="945" y="0"/>
                    </a:lnTo>
                    <a:close/>
                    <a:moveTo>
                      <a:pt x="955" y="0"/>
                    </a:moveTo>
                    <a:lnTo>
                      <a:pt x="960" y="0"/>
                    </a:lnTo>
                    <a:lnTo>
                      <a:pt x="960" y="5"/>
                    </a:lnTo>
                    <a:lnTo>
                      <a:pt x="955" y="5"/>
                    </a:lnTo>
                    <a:lnTo>
                      <a:pt x="955" y="0"/>
                    </a:lnTo>
                    <a:close/>
                    <a:moveTo>
                      <a:pt x="965" y="0"/>
                    </a:moveTo>
                    <a:lnTo>
                      <a:pt x="970" y="0"/>
                    </a:lnTo>
                    <a:lnTo>
                      <a:pt x="970" y="5"/>
                    </a:lnTo>
                    <a:lnTo>
                      <a:pt x="965" y="5"/>
                    </a:lnTo>
                    <a:lnTo>
                      <a:pt x="965" y="0"/>
                    </a:lnTo>
                    <a:close/>
                    <a:moveTo>
                      <a:pt x="975" y="0"/>
                    </a:moveTo>
                    <a:lnTo>
                      <a:pt x="980" y="0"/>
                    </a:lnTo>
                    <a:lnTo>
                      <a:pt x="980" y="5"/>
                    </a:lnTo>
                    <a:lnTo>
                      <a:pt x="975" y="5"/>
                    </a:lnTo>
                    <a:lnTo>
                      <a:pt x="975" y="0"/>
                    </a:lnTo>
                    <a:close/>
                    <a:moveTo>
                      <a:pt x="985" y="0"/>
                    </a:moveTo>
                    <a:lnTo>
                      <a:pt x="990" y="0"/>
                    </a:lnTo>
                    <a:lnTo>
                      <a:pt x="990" y="5"/>
                    </a:lnTo>
                    <a:lnTo>
                      <a:pt x="985" y="5"/>
                    </a:lnTo>
                    <a:lnTo>
                      <a:pt x="985" y="0"/>
                    </a:lnTo>
                    <a:close/>
                    <a:moveTo>
                      <a:pt x="995" y="0"/>
                    </a:moveTo>
                    <a:lnTo>
                      <a:pt x="1000" y="0"/>
                    </a:lnTo>
                    <a:lnTo>
                      <a:pt x="1000" y="5"/>
                    </a:lnTo>
                    <a:lnTo>
                      <a:pt x="995" y="5"/>
                    </a:lnTo>
                    <a:lnTo>
                      <a:pt x="995" y="0"/>
                    </a:lnTo>
                    <a:close/>
                    <a:moveTo>
                      <a:pt x="1005" y="0"/>
                    </a:moveTo>
                    <a:lnTo>
                      <a:pt x="1010" y="0"/>
                    </a:lnTo>
                    <a:lnTo>
                      <a:pt x="1010" y="5"/>
                    </a:lnTo>
                    <a:lnTo>
                      <a:pt x="1005" y="5"/>
                    </a:lnTo>
                    <a:lnTo>
                      <a:pt x="1005" y="0"/>
                    </a:lnTo>
                    <a:close/>
                    <a:moveTo>
                      <a:pt x="1015" y="0"/>
                    </a:moveTo>
                    <a:lnTo>
                      <a:pt x="1020" y="0"/>
                    </a:lnTo>
                    <a:lnTo>
                      <a:pt x="1020" y="5"/>
                    </a:lnTo>
                    <a:lnTo>
                      <a:pt x="1015" y="5"/>
                    </a:lnTo>
                    <a:lnTo>
                      <a:pt x="1015" y="0"/>
                    </a:lnTo>
                    <a:close/>
                    <a:moveTo>
                      <a:pt x="1025" y="0"/>
                    </a:moveTo>
                    <a:lnTo>
                      <a:pt x="1030" y="0"/>
                    </a:lnTo>
                    <a:lnTo>
                      <a:pt x="1030" y="5"/>
                    </a:lnTo>
                    <a:lnTo>
                      <a:pt x="1025" y="5"/>
                    </a:lnTo>
                    <a:lnTo>
                      <a:pt x="1025" y="0"/>
                    </a:lnTo>
                    <a:close/>
                    <a:moveTo>
                      <a:pt x="1035" y="0"/>
                    </a:moveTo>
                    <a:lnTo>
                      <a:pt x="1040" y="0"/>
                    </a:lnTo>
                    <a:lnTo>
                      <a:pt x="1040" y="5"/>
                    </a:lnTo>
                    <a:lnTo>
                      <a:pt x="1035" y="5"/>
                    </a:lnTo>
                    <a:lnTo>
                      <a:pt x="1035" y="0"/>
                    </a:lnTo>
                    <a:close/>
                    <a:moveTo>
                      <a:pt x="1045" y="0"/>
                    </a:moveTo>
                    <a:lnTo>
                      <a:pt x="1049" y="0"/>
                    </a:lnTo>
                    <a:lnTo>
                      <a:pt x="1049" y="5"/>
                    </a:lnTo>
                    <a:lnTo>
                      <a:pt x="1045" y="5"/>
                    </a:lnTo>
                    <a:lnTo>
                      <a:pt x="1045" y="0"/>
                    </a:lnTo>
                    <a:close/>
                    <a:moveTo>
                      <a:pt x="1054" y="0"/>
                    </a:moveTo>
                    <a:lnTo>
                      <a:pt x="1059" y="0"/>
                    </a:lnTo>
                    <a:lnTo>
                      <a:pt x="1059" y="5"/>
                    </a:lnTo>
                    <a:lnTo>
                      <a:pt x="1054" y="5"/>
                    </a:lnTo>
                    <a:lnTo>
                      <a:pt x="1054" y="0"/>
                    </a:lnTo>
                    <a:close/>
                    <a:moveTo>
                      <a:pt x="1064" y="0"/>
                    </a:moveTo>
                    <a:lnTo>
                      <a:pt x="1069" y="0"/>
                    </a:lnTo>
                    <a:lnTo>
                      <a:pt x="1069" y="5"/>
                    </a:lnTo>
                    <a:lnTo>
                      <a:pt x="1064" y="5"/>
                    </a:lnTo>
                    <a:lnTo>
                      <a:pt x="1064" y="0"/>
                    </a:lnTo>
                    <a:close/>
                    <a:moveTo>
                      <a:pt x="1074" y="0"/>
                    </a:moveTo>
                    <a:lnTo>
                      <a:pt x="1079" y="0"/>
                    </a:lnTo>
                    <a:lnTo>
                      <a:pt x="1079" y="5"/>
                    </a:lnTo>
                    <a:lnTo>
                      <a:pt x="1074" y="5"/>
                    </a:lnTo>
                    <a:lnTo>
                      <a:pt x="1074" y="0"/>
                    </a:lnTo>
                    <a:close/>
                    <a:moveTo>
                      <a:pt x="1084" y="0"/>
                    </a:moveTo>
                    <a:lnTo>
                      <a:pt x="1089" y="0"/>
                    </a:lnTo>
                    <a:lnTo>
                      <a:pt x="1089" y="5"/>
                    </a:lnTo>
                    <a:lnTo>
                      <a:pt x="1084" y="5"/>
                    </a:lnTo>
                    <a:lnTo>
                      <a:pt x="1084" y="0"/>
                    </a:lnTo>
                    <a:close/>
                    <a:moveTo>
                      <a:pt x="1094" y="0"/>
                    </a:moveTo>
                    <a:lnTo>
                      <a:pt x="1099" y="0"/>
                    </a:lnTo>
                    <a:lnTo>
                      <a:pt x="1099" y="5"/>
                    </a:lnTo>
                    <a:lnTo>
                      <a:pt x="1094" y="5"/>
                    </a:lnTo>
                    <a:lnTo>
                      <a:pt x="1094" y="0"/>
                    </a:lnTo>
                    <a:close/>
                    <a:moveTo>
                      <a:pt x="1104" y="0"/>
                    </a:moveTo>
                    <a:lnTo>
                      <a:pt x="1109" y="0"/>
                    </a:lnTo>
                    <a:lnTo>
                      <a:pt x="1109" y="5"/>
                    </a:lnTo>
                    <a:lnTo>
                      <a:pt x="1104" y="5"/>
                    </a:lnTo>
                    <a:lnTo>
                      <a:pt x="1104" y="0"/>
                    </a:lnTo>
                    <a:close/>
                    <a:moveTo>
                      <a:pt x="1114" y="0"/>
                    </a:moveTo>
                    <a:lnTo>
                      <a:pt x="1119" y="0"/>
                    </a:lnTo>
                    <a:lnTo>
                      <a:pt x="1119" y="5"/>
                    </a:lnTo>
                    <a:lnTo>
                      <a:pt x="1114" y="5"/>
                    </a:lnTo>
                    <a:lnTo>
                      <a:pt x="1114" y="0"/>
                    </a:lnTo>
                    <a:close/>
                    <a:moveTo>
                      <a:pt x="1124" y="0"/>
                    </a:moveTo>
                    <a:lnTo>
                      <a:pt x="1129" y="0"/>
                    </a:lnTo>
                    <a:lnTo>
                      <a:pt x="1129" y="5"/>
                    </a:lnTo>
                    <a:lnTo>
                      <a:pt x="1124" y="5"/>
                    </a:lnTo>
                    <a:lnTo>
                      <a:pt x="1124" y="0"/>
                    </a:lnTo>
                    <a:close/>
                    <a:moveTo>
                      <a:pt x="1134" y="0"/>
                    </a:moveTo>
                    <a:lnTo>
                      <a:pt x="1139" y="0"/>
                    </a:lnTo>
                    <a:lnTo>
                      <a:pt x="1139" y="5"/>
                    </a:lnTo>
                    <a:lnTo>
                      <a:pt x="1134" y="5"/>
                    </a:lnTo>
                    <a:lnTo>
                      <a:pt x="1134" y="0"/>
                    </a:lnTo>
                    <a:close/>
                    <a:moveTo>
                      <a:pt x="1144" y="0"/>
                    </a:moveTo>
                    <a:lnTo>
                      <a:pt x="1149" y="0"/>
                    </a:lnTo>
                    <a:lnTo>
                      <a:pt x="1149" y="5"/>
                    </a:lnTo>
                    <a:lnTo>
                      <a:pt x="1144" y="5"/>
                    </a:lnTo>
                    <a:lnTo>
                      <a:pt x="1144" y="0"/>
                    </a:lnTo>
                    <a:close/>
                    <a:moveTo>
                      <a:pt x="1154" y="0"/>
                    </a:moveTo>
                    <a:lnTo>
                      <a:pt x="1159" y="0"/>
                    </a:lnTo>
                    <a:lnTo>
                      <a:pt x="1159" y="5"/>
                    </a:lnTo>
                    <a:lnTo>
                      <a:pt x="1154" y="5"/>
                    </a:lnTo>
                    <a:lnTo>
                      <a:pt x="1154" y="0"/>
                    </a:lnTo>
                    <a:close/>
                    <a:moveTo>
                      <a:pt x="1164" y="0"/>
                    </a:moveTo>
                    <a:lnTo>
                      <a:pt x="1169" y="0"/>
                    </a:lnTo>
                    <a:lnTo>
                      <a:pt x="1169" y="5"/>
                    </a:lnTo>
                    <a:lnTo>
                      <a:pt x="1164" y="5"/>
                    </a:lnTo>
                    <a:lnTo>
                      <a:pt x="1164" y="0"/>
                    </a:lnTo>
                    <a:close/>
                    <a:moveTo>
                      <a:pt x="1174" y="0"/>
                    </a:moveTo>
                    <a:lnTo>
                      <a:pt x="1179" y="0"/>
                    </a:lnTo>
                    <a:lnTo>
                      <a:pt x="1179" y="5"/>
                    </a:lnTo>
                    <a:lnTo>
                      <a:pt x="1174" y="5"/>
                    </a:lnTo>
                    <a:lnTo>
                      <a:pt x="1174" y="0"/>
                    </a:lnTo>
                    <a:close/>
                    <a:moveTo>
                      <a:pt x="1184" y="0"/>
                    </a:moveTo>
                    <a:lnTo>
                      <a:pt x="1189" y="0"/>
                    </a:lnTo>
                    <a:lnTo>
                      <a:pt x="1189" y="5"/>
                    </a:lnTo>
                    <a:lnTo>
                      <a:pt x="1184" y="5"/>
                    </a:lnTo>
                    <a:lnTo>
                      <a:pt x="1184" y="0"/>
                    </a:lnTo>
                    <a:close/>
                    <a:moveTo>
                      <a:pt x="1194" y="0"/>
                    </a:moveTo>
                    <a:lnTo>
                      <a:pt x="1199" y="0"/>
                    </a:lnTo>
                    <a:lnTo>
                      <a:pt x="1199" y="5"/>
                    </a:lnTo>
                    <a:lnTo>
                      <a:pt x="1194" y="5"/>
                    </a:lnTo>
                    <a:lnTo>
                      <a:pt x="1194" y="0"/>
                    </a:lnTo>
                    <a:close/>
                    <a:moveTo>
                      <a:pt x="1204" y="0"/>
                    </a:moveTo>
                    <a:lnTo>
                      <a:pt x="1209" y="0"/>
                    </a:lnTo>
                    <a:lnTo>
                      <a:pt x="1209" y="5"/>
                    </a:lnTo>
                    <a:lnTo>
                      <a:pt x="1204" y="5"/>
                    </a:lnTo>
                    <a:lnTo>
                      <a:pt x="1204" y="0"/>
                    </a:lnTo>
                    <a:close/>
                    <a:moveTo>
                      <a:pt x="1214" y="0"/>
                    </a:moveTo>
                    <a:lnTo>
                      <a:pt x="1219" y="0"/>
                    </a:lnTo>
                    <a:lnTo>
                      <a:pt x="1219" y="5"/>
                    </a:lnTo>
                    <a:lnTo>
                      <a:pt x="1214" y="5"/>
                    </a:lnTo>
                    <a:lnTo>
                      <a:pt x="1214" y="0"/>
                    </a:lnTo>
                    <a:close/>
                    <a:moveTo>
                      <a:pt x="1224" y="0"/>
                    </a:moveTo>
                    <a:lnTo>
                      <a:pt x="1229" y="0"/>
                    </a:lnTo>
                    <a:lnTo>
                      <a:pt x="1229" y="5"/>
                    </a:lnTo>
                    <a:lnTo>
                      <a:pt x="1224" y="5"/>
                    </a:lnTo>
                    <a:lnTo>
                      <a:pt x="1224" y="0"/>
                    </a:lnTo>
                    <a:close/>
                    <a:moveTo>
                      <a:pt x="1234" y="0"/>
                    </a:moveTo>
                    <a:lnTo>
                      <a:pt x="1239" y="0"/>
                    </a:lnTo>
                    <a:lnTo>
                      <a:pt x="1239" y="5"/>
                    </a:lnTo>
                    <a:lnTo>
                      <a:pt x="1234" y="5"/>
                    </a:lnTo>
                    <a:lnTo>
                      <a:pt x="1234" y="0"/>
                    </a:lnTo>
                    <a:close/>
                    <a:moveTo>
                      <a:pt x="1244" y="0"/>
                    </a:moveTo>
                    <a:lnTo>
                      <a:pt x="1249" y="0"/>
                    </a:lnTo>
                    <a:lnTo>
                      <a:pt x="1249" y="5"/>
                    </a:lnTo>
                    <a:lnTo>
                      <a:pt x="1244" y="5"/>
                    </a:lnTo>
                    <a:lnTo>
                      <a:pt x="1244" y="0"/>
                    </a:lnTo>
                    <a:close/>
                    <a:moveTo>
                      <a:pt x="1254" y="0"/>
                    </a:moveTo>
                    <a:lnTo>
                      <a:pt x="1258" y="0"/>
                    </a:lnTo>
                    <a:lnTo>
                      <a:pt x="1258" y="5"/>
                    </a:lnTo>
                    <a:lnTo>
                      <a:pt x="1254" y="5"/>
                    </a:lnTo>
                    <a:lnTo>
                      <a:pt x="1254" y="0"/>
                    </a:lnTo>
                    <a:close/>
                    <a:moveTo>
                      <a:pt x="1263" y="0"/>
                    </a:moveTo>
                    <a:lnTo>
                      <a:pt x="1268" y="0"/>
                    </a:lnTo>
                    <a:lnTo>
                      <a:pt x="1268" y="5"/>
                    </a:lnTo>
                    <a:lnTo>
                      <a:pt x="1263" y="5"/>
                    </a:lnTo>
                    <a:lnTo>
                      <a:pt x="1263" y="0"/>
                    </a:lnTo>
                    <a:close/>
                    <a:moveTo>
                      <a:pt x="1273" y="0"/>
                    </a:moveTo>
                    <a:lnTo>
                      <a:pt x="1278" y="0"/>
                    </a:lnTo>
                    <a:lnTo>
                      <a:pt x="1278" y="5"/>
                    </a:lnTo>
                    <a:lnTo>
                      <a:pt x="1273" y="5"/>
                    </a:lnTo>
                    <a:lnTo>
                      <a:pt x="1273" y="0"/>
                    </a:lnTo>
                    <a:close/>
                    <a:moveTo>
                      <a:pt x="1283" y="0"/>
                    </a:moveTo>
                    <a:lnTo>
                      <a:pt x="1288" y="0"/>
                    </a:lnTo>
                    <a:lnTo>
                      <a:pt x="1288" y="5"/>
                    </a:lnTo>
                    <a:lnTo>
                      <a:pt x="1283" y="5"/>
                    </a:lnTo>
                    <a:lnTo>
                      <a:pt x="1283" y="0"/>
                    </a:lnTo>
                    <a:close/>
                    <a:moveTo>
                      <a:pt x="1293" y="0"/>
                    </a:moveTo>
                    <a:lnTo>
                      <a:pt x="1298" y="0"/>
                    </a:lnTo>
                    <a:lnTo>
                      <a:pt x="1298" y="5"/>
                    </a:lnTo>
                    <a:lnTo>
                      <a:pt x="1293" y="5"/>
                    </a:lnTo>
                    <a:lnTo>
                      <a:pt x="1293" y="0"/>
                    </a:lnTo>
                    <a:close/>
                    <a:moveTo>
                      <a:pt x="1303" y="0"/>
                    </a:moveTo>
                    <a:lnTo>
                      <a:pt x="1308" y="0"/>
                    </a:lnTo>
                    <a:lnTo>
                      <a:pt x="1308" y="5"/>
                    </a:lnTo>
                    <a:lnTo>
                      <a:pt x="1303" y="5"/>
                    </a:lnTo>
                    <a:lnTo>
                      <a:pt x="1303" y="0"/>
                    </a:lnTo>
                    <a:close/>
                    <a:moveTo>
                      <a:pt x="1313" y="0"/>
                    </a:moveTo>
                    <a:lnTo>
                      <a:pt x="1318" y="0"/>
                    </a:lnTo>
                    <a:lnTo>
                      <a:pt x="1318" y="5"/>
                    </a:lnTo>
                    <a:lnTo>
                      <a:pt x="1313" y="5"/>
                    </a:lnTo>
                    <a:lnTo>
                      <a:pt x="1313" y="0"/>
                    </a:lnTo>
                    <a:close/>
                    <a:moveTo>
                      <a:pt x="1323" y="0"/>
                    </a:moveTo>
                    <a:lnTo>
                      <a:pt x="1328" y="0"/>
                    </a:lnTo>
                    <a:lnTo>
                      <a:pt x="1328" y="5"/>
                    </a:lnTo>
                    <a:lnTo>
                      <a:pt x="1323" y="5"/>
                    </a:lnTo>
                    <a:lnTo>
                      <a:pt x="1323" y="0"/>
                    </a:lnTo>
                    <a:close/>
                    <a:moveTo>
                      <a:pt x="1333" y="0"/>
                    </a:moveTo>
                    <a:lnTo>
                      <a:pt x="1338" y="0"/>
                    </a:lnTo>
                    <a:lnTo>
                      <a:pt x="1338" y="5"/>
                    </a:lnTo>
                    <a:lnTo>
                      <a:pt x="1333" y="5"/>
                    </a:lnTo>
                    <a:lnTo>
                      <a:pt x="1333" y="0"/>
                    </a:lnTo>
                    <a:close/>
                    <a:moveTo>
                      <a:pt x="1343" y="0"/>
                    </a:moveTo>
                    <a:lnTo>
                      <a:pt x="1348" y="0"/>
                    </a:lnTo>
                    <a:lnTo>
                      <a:pt x="1348" y="5"/>
                    </a:lnTo>
                    <a:lnTo>
                      <a:pt x="1343" y="5"/>
                    </a:lnTo>
                    <a:lnTo>
                      <a:pt x="1343" y="0"/>
                    </a:lnTo>
                    <a:close/>
                    <a:moveTo>
                      <a:pt x="1353" y="0"/>
                    </a:moveTo>
                    <a:lnTo>
                      <a:pt x="1358" y="0"/>
                    </a:lnTo>
                    <a:lnTo>
                      <a:pt x="1358" y="5"/>
                    </a:lnTo>
                    <a:lnTo>
                      <a:pt x="1353" y="5"/>
                    </a:lnTo>
                    <a:lnTo>
                      <a:pt x="1353" y="0"/>
                    </a:lnTo>
                    <a:close/>
                    <a:moveTo>
                      <a:pt x="1363" y="0"/>
                    </a:moveTo>
                    <a:lnTo>
                      <a:pt x="1368" y="0"/>
                    </a:lnTo>
                    <a:lnTo>
                      <a:pt x="1368" y="5"/>
                    </a:lnTo>
                    <a:lnTo>
                      <a:pt x="1363" y="5"/>
                    </a:lnTo>
                    <a:lnTo>
                      <a:pt x="1363" y="0"/>
                    </a:lnTo>
                    <a:close/>
                    <a:moveTo>
                      <a:pt x="1373" y="0"/>
                    </a:moveTo>
                    <a:lnTo>
                      <a:pt x="1378" y="0"/>
                    </a:lnTo>
                    <a:lnTo>
                      <a:pt x="1378" y="5"/>
                    </a:lnTo>
                    <a:lnTo>
                      <a:pt x="1373" y="5"/>
                    </a:lnTo>
                    <a:lnTo>
                      <a:pt x="1373" y="0"/>
                    </a:lnTo>
                    <a:close/>
                    <a:moveTo>
                      <a:pt x="1383" y="0"/>
                    </a:moveTo>
                    <a:lnTo>
                      <a:pt x="1388" y="0"/>
                    </a:lnTo>
                    <a:lnTo>
                      <a:pt x="1388" y="5"/>
                    </a:lnTo>
                    <a:lnTo>
                      <a:pt x="1383" y="5"/>
                    </a:lnTo>
                    <a:lnTo>
                      <a:pt x="1383" y="0"/>
                    </a:lnTo>
                    <a:close/>
                    <a:moveTo>
                      <a:pt x="1393" y="0"/>
                    </a:moveTo>
                    <a:lnTo>
                      <a:pt x="1398" y="0"/>
                    </a:lnTo>
                    <a:lnTo>
                      <a:pt x="1398" y="5"/>
                    </a:lnTo>
                    <a:lnTo>
                      <a:pt x="1393" y="5"/>
                    </a:lnTo>
                    <a:lnTo>
                      <a:pt x="1393" y="0"/>
                    </a:lnTo>
                    <a:close/>
                    <a:moveTo>
                      <a:pt x="1403" y="0"/>
                    </a:moveTo>
                    <a:lnTo>
                      <a:pt x="1408" y="0"/>
                    </a:lnTo>
                    <a:lnTo>
                      <a:pt x="1408" y="5"/>
                    </a:lnTo>
                    <a:lnTo>
                      <a:pt x="1403" y="5"/>
                    </a:lnTo>
                    <a:lnTo>
                      <a:pt x="1403" y="0"/>
                    </a:lnTo>
                    <a:close/>
                    <a:moveTo>
                      <a:pt x="1413" y="0"/>
                    </a:moveTo>
                    <a:lnTo>
                      <a:pt x="1418" y="0"/>
                    </a:lnTo>
                    <a:lnTo>
                      <a:pt x="1418" y="5"/>
                    </a:lnTo>
                    <a:lnTo>
                      <a:pt x="1413" y="5"/>
                    </a:lnTo>
                    <a:lnTo>
                      <a:pt x="1413" y="0"/>
                    </a:lnTo>
                    <a:close/>
                    <a:moveTo>
                      <a:pt x="1423" y="0"/>
                    </a:moveTo>
                    <a:lnTo>
                      <a:pt x="1428" y="0"/>
                    </a:lnTo>
                    <a:lnTo>
                      <a:pt x="1428" y="5"/>
                    </a:lnTo>
                    <a:lnTo>
                      <a:pt x="1423" y="5"/>
                    </a:lnTo>
                    <a:lnTo>
                      <a:pt x="1423" y="0"/>
                    </a:lnTo>
                    <a:close/>
                    <a:moveTo>
                      <a:pt x="1433" y="0"/>
                    </a:moveTo>
                    <a:lnTo>
                      <a:pt x="1438" y="0"/>
                    </a:lnTo>
                    <a:lnTo>
                      <a:pt x="1438" y="5"/>
                    </a:lnTo>
                    <a:lnTo>
                      <a:pt x="1433" y="5"/>
                    </a:lnTo>
                    <a:lnTo>
                      <a:pt x="1433" y="0"/>
                    </a:lnTo>
                    <a:close/>
                    <a:moveTo>
                      <a:pt x="1443" y="0"/>
                    </a:moveTo>
                    <a:lnTo>
                      <a:pt x="1448" y="0"/>
                    </a:lnTo>
                    <a:lnTo>
                      <a:pt x="1448" y="5"/>
                    </a:lnTo>
                    <a:lnTo>
                      <a:pt x="1443" y="5"/>
                    </a:lnTo>
                    <a:lnTo>
                      <a:pt x="1443" y="0"/>
                    </a:lnTo>
                    <a:close/>
                    <a:moveTo>
                      <a:pt x="1453" y="0"/>
                    </a:moveTo>
                    <a:lnTo>
                      <a:pt x="1458" y="0"/>
                    </a:lnTo>
                    <a:lnTo>
                      <a:pt x="1458" y="5"/>
                    </a:lnTo>
                    <a:lnTo>
                      <a:pt x="1453" y="5"/>
                    </a:lnTo>
                    <a:lnTo>
                      <a:pt x="1453" y="0"/>
                    </a:lnTo>
                    <a:close/>
                    <a:moveTo>
                      <a:pt x="1462" y="0"/>
                    </a:moveTo>
                    <a:lnTo>
                      <a:pt x="1467" y="0"/>
                    </a:lnTo>
                    <a:lnTo>
                      <a:pt x="1467" y="5"/>
                    </a:lnTo>
                    <a:lnTo>
                      <a:pt x="1462" y="5"/>
                    </a:lnTo>
                    <a:lnTo>
                      <a:pt x="1462" y="0"/>
                    </a:lnTo>
                    <a:close/>
                    <a:moveTo>
                      <a:pt x="1472" y="0"/>
                    </a:moveTo>
                    <a:lnTo>
                      <a:pt x="1477" y="0"/>
                    </a:lnTo>
                    <a:lnTo>
                      <a:pt x="1477" y="5"/>
                    </a:lnTo>
                    <a:lnTo>
                      <a:pt x="1472" y="5"/>
                    </a:lnTo>
                    <a:lnTo>
                      <a:pt x="1472" y="0"/>
                    </a:lnTo>
                    <a:close/>
                    <a:moveTo>
                      <a:pt x="1482" y="0"/>
                    </a:moveTo>
                    <a:lnTo>
                      <a:pt x="1487" y="0"/>
                    </a:lnTo>
                    <a:lnTo>
                      <a:pt x="1487" y="5"/>
                    </a:lnTo>
                    <a:lnTo>
                      <a:pt x="1482" y="5"/>
                    </a:lnTo>
                    <a:lnTo>
                      <a:pt x="1482" y="0"/>
                    </a:lnTo>
                    <a:close/>
                    <a:moveTo>
                      <a:pt x="1492" y="0"/>
                    </a:moveTo>
                    <a:lnTo>
                      <a:pt x="1497" y="0"/>
                    </a:lnTo>
                    <a:lnTo>
                      <a:pt x="1497" y="5"/>
                    </a:lnTo>
                    <a:lnTo>
                      <a:pt x="1492" y="5"/>
                    </a:lnTo>
                    <a:lnTo>
                      <a:pt x="1492" y="0"/>
                    </a:lnTo>
                    <a:close/>
                    <a:moveTo>
                      <a:pt x="1502" y="0"/>
                    </a:moveTo>
                    <a:lnTo>
                      <a:pt x="1507" y="0"/>
                    </a:lnTo>
                    <a:lnTo>
                      <a:pt x="1507" y="5"/>
                    </a:lnTo>
                    <a:lnTo>
                      <a:pt x="1502" y="5"/>
                    </a:lnTo>
                    <a:lnTo>
                      <a:pt x="1502" y="0"/>
                    </a:lnTo>
                    <a:close/>
                    <a:moveTo>
                      <a:pt x="1512" y="0"/>
                    </a:moveTo>
                    <a:lnTo>
                      <a:pt x="1517" y="0"/>
                    </a:lnTo>
                    <a:lnTo>
                      <a:pt x="1517" y="5"/>
                    </a:lnTo>
                    <a:lnTo>
                      <a:pt x="1512" y="5"/>
                    </a:lnTo>
                    <a:lnTo>
                      <a:pt x="1512" y="0"/>
                    </a:lnTo>
                    <a:close/>
                    <a:moveTo>
                      <a:pt x="1522" y="0"/>
                    </a:moveTo>
                    <a:lnTo>
                      <a:pt x="1527" y="0"/>
                    </a:lnTo>
                    <a:lnTo>
                      <a:pt x="1527" y="5"/>
                    </a:lnTo>
                    <a:lnTo>
                      <a:pt x="1522" y="5"/>
                    </a:lnTo>
                    <a:lnTo>
                      <a:pt x="1522" y="0"/>
                    </a:lnTo>
                    <a:close/>
                    <a:moveTo>
                      <a:pt x="1532" y="0"/>
                    </a:moveTo>
                    <a:lnTo>
                      <a:pt x="1537" y="0"/>
                    </a:lnTo>
                    <a:lnTo>
                      <a:pt x="1537" y="5"/>
                    </a:lnTo>
                    <a:lnTo>
                      <a:pt x="1532" y="5"/>
                    </a:lnTo>
                    <a:lnTo>
                      <a:pt x="1532" y="0"/>
                    </a:lnTo>
                    <a:close/>
                    <a:moveTo>
                      <a:pt x="1542" y="0"/>
                    </a:moveTo>
                    <a:lnTo>
                      <a:pt x="1547" y="0"/>
                    </a:lnTo>
                    <a:lnTo>
                      <a:pt x="1547" y="5"/>
                    </a:lnTo>
                    <a:lnTo>
                      <a:pt x="1542" y="5"/>
                    </a:lnTo>
                    <a:lnTo>
                      <a:pt x="1542" y="0"/>
                    </a:lnTo>
                    <a:close/>
                    <a:moveTo>
                      <a:pt x="1552" y="0"/>
                    </a:moveTo>
                    <a:lnTo>
                      <a:pt x="1557" y="0"/>
                    </a:lnTo>
                    <a:lnTo>
                      <a:pt x="1557" y="5"/>
                    </a:lnTo>
                    <a:lnTo>
                      <a:pt x="1552" y="5"/>
                    </a:lnTo>
                    <a:lnTo>
                      <a:pt x="1552" y="0"/>
                    </a:lnTo>
                    <a:close/>
                    <a:moveTo>
                      <a:pt x="1562" y="0"/>
                    </a:moveTo>
                    <a:lnTo>
                      <a:pt x="1567" y="0"/>
                    </a:lnTo>
                    <a:lnTo>
                      <a:pt x="1567" y="5"/>
                    </a:lnTo>
                    <a:lnTo>
                      <a:pt x="1562" y="5"/>
                    </a:lnTo>
                    <a:lnTo>
                      <a:pt x="1562" y="0"/>
                    </a:lnTo>
                    <a:close/>
                    <a:moveTo>
                      <a:pt x="1572" y="0"/>
                    </a:moveTo>
                    <a:lnTo>
                      <a:pt x="1577" y="0"/>
                    </a:lnTo>
                    <a:lnTo>
                      <a:pt x="1577" y="5"/>
                    </a:lnTo>
                    <a:lnTo>
                      <a:pt x="1572" y="5"/>
                    </a:lnTo>
                    <a:lnTo>
                      <a:pt x="1572" y="0"/>
                    </a:lnTo>
                    <a:close/>
                    <a:moveTo>
                      <a:pt x="1582" y="0"/>
                    </a:moveTo>
                    <a:lnTo>
                      <a:pt x="1587" y="0"/>
                    </a:lnTo>
                    <a:lnTo>
                      <a:pt x="1587" y="5"/>
                    </a:lnTo>
                    <a:lnTo>
                      <a:pt x="1582" y="5"/>
                    </a:lnTo>
                    <a:lnTo>
                      <a:pt x="1582" y="0"/>
                    </a:lnTo>
                    <a:close/>
                    <a:moveTo>
                      <a:pt x="1592" y="0"/>
                    </a:moveTo>
                    <a:lnTo>
                      <a:pt x="1597" y="0"/>
                    </a:lnTo>
                    <a:lnTo>
                      <a:pt x="1597" y="5"/>
                    </a:lnTo>
                    <a:lnTo>
                      <a:pt x="1592" y="5"/>
                    </a:lnTo>
                    <a:lnTo>
                      <a:pt x="1592" y="0"/>
                    </a:lnTo>
                    <a:close/>
                    <a:moveTo>
                      <a:pt x="1602" y="0"/>
                    </a:moveTo>
                    <a:lnTo>
                      <a:pt x="1607" y="0"/>
                    </a:lnTo>
                    <a:lnTo>
                      <a:pt x="1607" y="5"/>
                    </a:lnTo>
                    <a:lnTo>
                      <a:pt x="1602" y="5"/>
                    </a:lnTo>
                    <a:lnTo>
                      <a:pt x="1602" y="0"/>
                    </a:lnTo>
                    <a:close/>
                    <a:moveTo>
                      <a:pt x="1612" y="0"/>
                    </a:moveTo>
                    <a:lnTo>
                      <a:pt x="1617" y="0"/>
                    </a:lnTo>
                    <a:lnTo>
                      <a:pt x="1617" y="5"/>
                    </a:lnTo>
                    <a:lnTo>
                      <a:pt x="1612" y="5"/>
                    </a:lnTo>
                    <a:lnTo>
                      <a:pt x="1612" y="0"/>
                    </a:lnTo>
                    <a:close/>
                    <a:moveTo>
                      <a:pt x="1622" y="0"/>
                    </a:moveTo>
                    <a:lnTo>
                      <a:pt x="1627" y="0"/>
                    </a:lnTo>
                    <a:lnTo>
                      <a:pt x="1627" y="5"/>
                    </a:lnTo>
                    <a:lnTo>
                      <a:pt x="1622" y="5"/>
                    </a:lnTo>
                    <a:lnTo>
                      <a:pt x="1622" y="0"/>
                    </a:lnTo>
                    <a:close/>
                    <a:moveTo>
                      <a:pt x="1632" y="0"/>
                    </a:moveTo>
                    <a:lnTo>
                      <a:pt x="1637" y="0"/>
                    </a:lnTo>
                    <a:lnTo>
                      <a:pt x="1637" y="5"/>
                    </a:lnTo>
                    <a:lnTo>
                      <a:pt x="1632" y="5"/>
                    </a:lnTo>
                    <a:lnTo>
                      <a:pt x="1632" y="0"/>
                    </a:lnTo>
                    <a:close/>
                    <a:moveTo>
                      <a:pt x="1642" y="0"/>
                    </a:moveTo>
                    <a:lnTo>
                      <a:pt x="1647" y="0"/>
                    </a:lnTo>
                    <a:lnTo>
                      <a:pt x="1647" y="5"/>
                    </a:lnTo>
                    <a:lnTo>
                      <a:pt x="1642" y="5"/>
                    </a:lnTo>
                    <a:lnTo>
                      <a:pt x="1642" y="0"/>
                    </a:lnTo>
                    <a:close/>
                    <a:moveTo>
                      <a:pt x="1652" y="0"/>
                    </a:moveTo>
                    <a:lnTo>
                      <a:pt x="1657" y="0"/>
                    </a:lnTo>
                    <a:lnTo>
                      <a:pt x="1657" y="5"/>
                    </a:lnTo>
                    <a:lnTo>
                      <a:pt x="1652" y="5"/>
                    </a:lnTo>
                    <a:lnTo>
                      <a:pt x="1652" y="0"/>
                    </a:lnTo>
                    <a:close/>
                    <a:moveTo>
                      <a:pt x="1662" y="0"/>
                    </a:moveTo>
                    <a:lnTo>
                      <a:pt x="1667" y="0"/>
                    </a:lnTo>
                    <a:lnTo>
                      <a:pt x="1667" y="5"/>
                    </a:lnTo>
                    <a:lnTo>
                      <a:pt x="1662" y="5"/>
                    </a:lnTo>
                    <a:lnTo>
                      <a:pt x="1662" y="0"/>
                    </a:lnTo>
                    <a:close/>
                    <a:moveTo>
                      <a:pt x="1671" y="0"/>
                    </a:moveTo>
                    <a:lnTo>
                      <a:pt x="1676" y="0"/>
                    </a:lnTo>
                    <a:lnTo>
                      <a:pt x="1676" y="5"/>
                    </a:lnTo>
                    <a:lnTo>
                      <a:pt x="1671" y="5"/>
                    </a:lnTo>
                    <a:lnTo>
                      <a:pt x="1671" y="0"/>
                    </a:lnTo>
                    <a:close/>
                    <a:moveTo>
                      <a:pt x="1681" y="0"/>
                    </a:moveTo>
                    <a:lnTo>
                      <a:pt x="1686" y="0"/>
                    </a:lnTo>
                    <a:lnTo>
                      <a:pt x="1686" y="5"/>
                    </a:lnTo>
                    <a:lnTo>
                      <a:pt x="1681" y="5"/>
                    </a:lnTo>
                    <a:lnTo>
                      <a:pt x="1681" y="0"/>
                    </a:lnTo>
                    <a:close/>
                    <a:moveTo>
                      <a:pt x="1691" y="0"/>
                    </a:moveTo>
                    <a:lnTo>
                      <a:pt x="1696" y="0"/>
                    </a:lnTo>
                    <a:lnTo>
                      <a:pt x="1696" y="5"/>
                    </a:lnTo>
                    <a:lnTo>
                      <a:pt x="1691" y="5"/>
                    </a:lnTo>
                    <a:lnTo>
                      <a:pt x="1691" y="0"/>
                    </a:lnTo>
                    <a:close/>
                    <a:moveTo>
                      <a:pt x="1701" y="0"/>
                    </a:moveTo>
                    <a:lnTo>
                      <a:pt x="1706" y="0"/>
                    </a:lnTo>
                    <a:lnTo>
                      <a:pt x="1706" y="5"/>
                    </a:lnTo>
                    <a:lnTo>
                      <a:pt x="1701" y="5"/>
                    </a:lnTo>
                    <a:lnTo>
                      <a:pt x="1701" y="0"/>
                    </a:lnTo>
                    <a:close/>
                    <a:moveTo>
                      <a:pt x="1711" y="0"/>
                    </a:moveTo>
                    <a:lnTo>
                      <a:pt x="1716" y="0"/>
                    </a:lnTo>
                    <a:lnTo>
                      <a:pt x="1716" y="5"/>
                    </a:lnTo>
                    <a:lnTo>
                      <a:pt x="1711" y="5"/>
                    </a:lnTo>
                    <a:lnTo>
                      <a:pt x="1711" y="0"/>
                    </a:lnTo>
                    <a:close/>
                    <a:moveTo>
                      <a:pt x="1721" y="0"/>
                    </a:moveTo>
                    <a:lnTo>
                      <a:pt x="1726" y="0"/>
                    </a:lnTo>
                    <a:lnTo>
                      <a:pt x="1726" y="5"/>
                    </a:lnTo>
                    <a:lnTo>
                      <a:pt x="1721" y="5"/>
                    </a:lnTo>
                    <a:lnTo>
                      <a:pt x="1721" y="0"/>
                    </a:lnTo>
                    <a:close/>
                    <a:moveTo>
                      <a:pt x="1731" y="0"/>
                    </a:moveTo>
                    <a:lnTo>
                      <a:pt x="1736" y="0"/>
                    </a:lnTo>
                    <a:lnTo>
                      <a:pt x="1736" y="5"/>
                    </a:lnTo>
                    <a:lnTo>
                      <a:pt x="1731" y="5"/>
                    </a:lnTo>
                    <a:lnTo>
                      <a:pt x="1731" y="0"/>
                    </a:lnTo>
                    <a:close/>
                    <a:moveTo>
                      <a:pt x="1741" y="0"/>
                    </a:moveTo>
                    <a:lnTo>
                      <a:pt x="1746" y="0"/>
                    </a:lnTo>
                    <a:lnTo>
                      <a:pt x="1746" y="5"/>
                    </a:lnTo>
                    <a:lnTo>
                      <a:pt x="1741" y="5"/>
                    </a:lnTo>
                    <a:lnTo>
                      <a:pt x="1741" y="0"/>
                    </a:lnTo>
                    <a:close/>
                    <a:moveTo>
                      <a:pt x="1751" y="0"/>
                    </a:moveTo>
                    <a:lnTo>
                      <a:pt x="1756" y="0"/>
                    </a:lnTo>
                    <a:lnTo>
                      <a:pt x="1756" y="5"/>
                    </a:lnTo>
                    <a:lnTo>
                      <a:pt x="1751" y="5"/>
                    </a:lnTo>
                    <a:lnTo>
                      <a:pt x="1751" y="0"/>
                    </a:lnTo>
                    <a:close/>
                    <a:moveTo>
                      <a:pt x="1761" y="0"/>
                    </a:moveTo>
                    <a:lnTo>
                      <a:pt x="1766" y="0"/>
                    </a:lnTo>
                    <a:lnTo>
                      <a:pt x="1766" y="5"/>
                    </a:lnTo>
                    <a:lnTo>
                      <a:pt x="1761" y="5"/>
                    </a:lnTo>
                    <a:lnTo>
                      <a:pt x="1761" y="0"/>
                    </a:lnTo>
                    <a:close/>
                    <a:moveTo>
                      <a:pt x="1771" y="0"/>
                    </a:moveTo>
                    <a:lnTo>
                      <a:pt x="1776" y="0"/>
                    </a:lnTo>
                    <a:lnTo>
                      <a:pt x="1776" y="5"/>
                    </a:lnTo>
                    <a:lnTo>
                      <a:pt x="1771" y="5"/>
                    </a:lnTo>
                    <a:lnTo>
                      <a:pt x="1771" y="0"/>
                    </a:lnTo>
                    <a:close/>
                    <a:moveTo>
                      <a:pt x="1781" y="0"/>
                    </a:moveTo>
                    <a:lnTo>
                      <a:pt x="1786" y="0"/>
                    </a:lnTo>
                    <a:lnTo>
                      <a:pt x="1786" y="5"/>
                    </a:lnTo>
                    <a:lnTo>
                      <a:pt x="1781" y="5"/>
                    </a:lnTo>
                    <a:lnTo>
                      <a:pt x="1781" y="0"/>
                    </a:lnTo>
                    <a:close/>
                    <a:moveTo>
                      <a:pt x="1791" y="0"/>
                    </a:moveTo>
                    <a:lnTo>
                      <a:pt x="1796" y="0"/>
                    </a:lnTo>
                    <a:lnTo>
                      <a:pt x="1796" y="5"/>
                    </a:lnTo>
                    <a:lnTo>
                      <a:pt x="1791" y="5"/>
                    </a:lnTo>
                    <a:lnTo>
                      <a:pt x="1791" y="0"/>
                    </a:lnTo>
                    <a:close/>
                    <a:moveTo>
                      <a:pt x="1801" y="0"/>
                    </a:moveTo>
                    <a:lnTo>
                      <a:pt x="1806" y="0"/>
                    </a:lnTo>
                    <a:lnTo>
                      <a:pt x="1806" y="5"/>
                    </a:lnTo>
                    <a:lnTo>
                      <a:pt x="1801" y="5"/>
                    </a:lnTo>
                    <a:lnTo>
                      <a:pt x="1801" y="0"/>
                    </a:lnTo>
                    <a:close/>
                    <a:moveTo>
                      <a:pt x="1811" y="0"/>
                    </a:moveTo>
                    <a:lnTo>
                      <a:pt x="1816" y="0"/>
                    </a:lnTo>
                    <a:lnTo>
                      <a:pt x="1816" y="5"/>
                    </a:lnTo>
                    <a:lnTo>
                      <a:pt x="1811" y="5"/>
                    </a:lnTo>
                    <a:lnTo>
                      <a:pt x="1811" y="0"/>
                    </a:lnTo>
                    <a:close/>
                    <a:moveTo>
                      <a:pt x="1821" y="0"/>
                    </a:moveTo>
                    <a:lnTo>
                      <a:pt x="1826" y="0"/>
                    </a:lnTo>
                    <a:lnTo>
                      <a:pt x="1826" y="5"/>
                    </a:lnTo>
                    <a:lnTo>
                      <a:pt x="1821" y="5"/>
                    </a:lnTo>
                    <a:lnTo>
                      <a:pt x="1821" y="0"/>
                    </a:lnTo>
                    <a:close/>
                    <a:moveTo>
                      <a:pt x="1831" y="0"/>
                    </a:moveTo>
                    <a:lnTo>
                      <a:pt x="1836" y="0"/>
                    </a:lnTo>
                    <a:lnTo>
                      <a:pt x="1836" y="5"/>
                    </a:lnTo>
                    <a:lnTo>
                      <a:pt x="1831" y="5"/>
                    </a:lnTo>
                    <a:lnTo>
                      <a:pt x="1831" y="0"/>
                    </a:lnTo>
                    <a:close/>
                    <a:moveTo>
                      <a:pt x="1841" y="0"/>
                    </a:moveTo>
                    <a:lnTo>
                      <a:pt x="1846" y="0"/>
                    </a:lnTo>
                    <a:lnTo>
                      <a:pt x="1846" y="5"/>
                    </a:lnTo>
                    <a:lnTo>
                      <a:pt x="1841" y="5"/>
                    </a:lnTo>
                    <a:lnTo>
                      <a:pt x="1841" y="0"/>
                    </a:lnTo>
                    <a:close/>
                    <a:moveTo>
                      <a:pt x="1851" y="0"/>
                    </a:moveTo>
                    <a:lnTo>
                      <a:pt x="1856" y="0"/>
                    </a:lnTo>
                    <a:lnTo>
                      <a:pt x="1856" y="5"/>
                    </a:lnTo>
                    <a:lnTo>
                      <a:pt x="1851" y="5"/>
                    </a:lnTo>
                    <a:lnTo>
                      <a:pt x="1851" y="0"/>
                    </a:lnTo>
                    <a:close/>
                    <a:moveTo>
                      <a:pt x="1861" y="0"/>
                    </a:moveTo>
                    <a:lnTo>
                      <a:pt x="1866" y="0"/>
                    </a:lnTo>
                    <a:lnTo>
                      <a:pt x="1866" y="5"/>
                    </a:lnTo>
                    <a:lnTo>
                      <a:pt x="1861" y="5"/>
                    </a:lnTo>
                    <a:lnTo>
                      <a:pt x="1861" y="0"/>
                    </a:lnTo>
                    <a:close/>
                    <a:moveTo>
                      <a:pt x="1871" y="0"/>
                    </a:moveTo>
                    <a:lnTo>
                      <a:pt x="1875" y="0"/>
                    </a:lnTo>
                    <a:lnTo>
                      <a:pt x="1875" y="5"/>
                    </a:lnTo>
                    <a:lnTo>
                      <a:pt x="1871" y="5"/>
                    </a:lnTo>
                    <a:lnTo>
                      <a:pt x="1871" y="0"/>
                    </a:lnTo>
                    <a:close/>
                    <a:moveTo>
                      <a:pt x="1880" y="0"/>
                    </a:moveTo>
                    <a:lnTo>
                      <a:pt x="1885" y="0"/>
                    </a:lnTo>
                    <a:lnTo>
                      <a:pt x="1885" y="5"/>
                    </a:lnTo>
                    <a:lnTo>
                      <a:pt x="1880" y="5"/>
                    </a:lnTo>
                    <a:lnTo>
                      <a:pt x="1880" y="0"/>
                    </a:lnTo>
                    <a:close/>
                    <a:moveTo>
                      <a:pt x="1890" y="0"/>
                    </a:moveTo>
                    <a:lnTo>
                      <a:pt x="1895" y="0"/>
                    </a:lnTo>
                    <a:lnTo>
                      <a:pt x="1895" y="5"/>
                    </a:lnTo>
                    <a:lnTo>
                      <a:pt x="1890" y="5"/>
                    </a:lnTo>
                    <a:lnTo>
                      <a:pt x="1890" y="0"/>
                    </a:lnTo>
                    <a:close/>
                    <a:moveTo>
                      <a:pt x="1900" y="0"/>
                    </a:moveTo>
                    <a:lnTo>
                      <a:pt x="1905" y="0"/>
                    </a:lnTo>
                    <a:lnTo>
                      <a:pt x="1905" y="5"/>
                    </a:lnTo>
                    <a:lnTo>
                      <a:pt x="1900" y="5"/>
                    </a:lnTo>
                    <a:lnTo>
                      <a:pt x="1900" y="0"/>
                    </a:lnTo>
                    <a:close/>
                    <a:moveTo>
                      <a:pt x="1910" y="0"/>
                    </a:moveTo>
                    <a:lnTo>
                      <a:pt x="1915" y="0"/>
                    </a:lnTo>
                    <a:lnTo>
                      <a:pt x="1915" y="5"/>
                    </a:lnTo>
                    <a:lnTo>
                      <a:pt x="1910" y="5"/>
                    </a:lnTo>
                    <a:lnTo>
                      <a:pt x="1910" y="0"/>
                    </a:lnTo>
                    <a:close/>
                    <a:moveTo>
                      <a:pt x="1920" y="0"/>
                    </a:moveTo>
                    <a:lnTo>
                      <a:pt x="1925" y="0"/>
                    </a:lnTo>
                    <a:lnTo>
                      <a:pt x="1925" y="5"/>
                    </a:lnTo>
                    <a:lnTo>
                      <a:pt x="1920" y="5"/>
                    </a:lnTo>
                    <a:lnTo>
                      <a:pt x="1920" y="0"/>
                    </a:lnTo>
                    <a:close/>
                    <a:moveTo>
                      <a:pt x="1930" y="0"/>
                    </a:moveTo>
                    <a:lnTo>
                      <a:pt x="1935" y="0"/>
                    </a:lnTo>
                    <a:lnTo>
                      <a:pt x="1935" y="5"/>
                    </a:lnTo>
                    <a:lnTo>
                      <a:pt x="1930" y="5"/>
                    </a:lnTo>
                    <a:lnTo>
                      <a:pt x="1930" y="0"/>
                    </a:lnTo>
                    <a:close/>
                    <a:moveTo>
                      <a:pt x="1940" y="0"/>
                    </a:moveTo>
                    <a:lnTo>
                      <a:pt x="1945" y="0"/>
                    </a:lnTo>
                    <a:lnTo>
                      <a:pt x="1945" y="5"/>
                    </a:lnTo>
                    <a:lnTo>
                      <a:pt x="1940" y="5"/>
                    </a:lnTo>
                    <a:lnTo>
                      <a:pt x="1940" y="0"/>
                    </a:lnTo>
                    <a:close/>
                    <a:moveTo>
                      <a:pt x="1950" y="0"/>
                    </a:moveTo>
                    <a:lnTo>
                      <a:pt x="1955" y="0"/>
                    </a:lnTo>
                    <a:lnTo>
                      <a:pt x="1955" y="5"/>
                    </a:lnTo>
                    <a:lnTo>
                      <a:pt x="1950" y="5"/>
                    </a:lnTo>
                    <a:lnTo>
                      <a:pt x="1950" y="0"/>
                    </a:lnTo>
                    <a:close/>
                    <a:moveTo>
                      <a:pt x="1960" y="0"/>
                    </a:moveTo>
                    <a:lnTo>
                      <a:pt x="1965" y="0"/>
                    </a:lnTo>
                    <a:lnTo>
                      <a:pt x="1965" y="5"/>
                    </a:lnTo>
                    <a:lnTo>
                      <a:pt x="1960" y="5"/>
                    </a:lnTo>
                    <a:lnTo>
                      <a:pt x="1960" y="0"/>
                    </a:lnTo>
                    <a:close/>
                    <a:moveTo>
                      <a:pt x="1970" y="0"/>
                    </a:moveTo>
                    <a:lnTo>
                      <a:pt x="1975" y="0"/>
                    </a:lnTo>
                    <a:lnTo>
                      <a:pt x="1975" y="5"/>
                    </a:lnTo>
                    <a:lnTo>
                      <a:pt x="1970" y="5"/>
                    </a:lnTo>
                    <a:lnTo>
                      <a:pt x="1970" y="0"/>
                    </a:lnTo>
                    <a:close/>
                    <a:moveTo>
                      <a:pt x="1980" y="0"/>
                    </a:moveTo>
                    <a:lnTo>
                      <a:pt x="1985" y="0"/>
                    </a:lnTo>
                    <a:lnTo>
                      <a:pt x="1985" y="5"/>
                    </a:lnTo>
                    <a:lnTo>
                      <a:pt x="1980" y="5"/>
                    </a:lnTo>
                    <a:lnTo>
                      <a:pt x="1980" y="0"/>
                    </a:lnTo>
                    <a:close/>
                    <a:moveTo>
                      <a:pt x="1990" y="0"/>
                    </a:moveTo>
                    <a:lnTo>
                      <a:pt x="1995" y="0"/>
                    </a:lnTo>
                    <a:lnTo>
                      <a:pt x="1995" y="5"/>
                    </a:lnTo>
                    <a:lnTo>
                      <a:pt x="1990" y="5"/>
                    </a:lnTo>
                    <a:lnTo>
                      <a:pt x="1990" y="0"/>
                    </a:lnTo>
                    <a:close/>
                    <a:moveTo>
                      <a:pt x="2000" y="0"/>
                    </a:moveTo>
                    <a:lnTo>
                      <a:pt x="2005" y="0"/>
                    </a:lnTo>
                    <a:lnTo>
                      <a:pt x="2005" y="5"/>
                    </a:lnTo>
                    <a:lnTo>
                      <a:pt x="2000" y="5"/>
                    </a:lnTo>
                    <a:lnTo>
                      <a:pt x="2000" y="0"/>
                    </a:lnTo>
                    <a:close/>
                    <a:moveTo>
                      <a:pt x="2010" y="0"/>
                    </a:moveTo>
                    <a:lnTo>
                      <a:pt x="2015" y="0"/>
                    </a:lnTo>
                    <a:lnTo>
                      <a:pt x="2015" y="5"/>
                    </a:lnTo>
                    <a:lnTo>
                      <a:pt x="2010" y="5"/>
                    </a:lnTo>
                    <a:lnTo>
                      <a:pt x="2010" y="0"/>
                    </a:lnTo>
                    <a:close/>
                    <a:moveTo>
                      <a:pt x="2020" y="0"/>
                    </a:moveTo>
                    <a:lnTo>
                      <a:pt x="2025" y="0"/>
                    </a:lnTo>
                    <a:lnTo>
                      <a:pt x="2025" y="5"/>
                    </a:lnTo>
                    <a:lnTo>
                      <a:pt x="2020" y="5"/>
                    </a:lnTo>
                    <a:lnTo>
                      <a:pt x="2020" y="0"/>
                    </a:lnTo>
                    <a:close/>
                    <a:moveTo>
                      <a:pt x="2030" y="0"/>
                    </a:moveTo>
                    <a:lnTo>
                      <a:pt x="2035" y="0"/>
                    </a:lnTo>
                    <a:lnTo>
                      <a:pt x="2035" y="5"/>
                    </a:lnTo>
                    <a:lnTo>
                      <a:pt x="2030" y="5"/>
                    </a:lnTo>
                    <a:lnTo>
                      <a:pt x="2030" y="0"/>
                    </a:lnTo>
                    <a:close/>
                    <a:moveTo>
                      <a:pt x="2040" y="0"/>
                    </a:moveTo>
                    <a:lnTo>
                      <a:pt x="2045" y="0"/>
                    </a:lnTo>
                    <a:lnTo>
                      <a:pt x="2045" y="5"/>
                    </a:lnTo>
                    <a:lnTo>
                      <a:pt x="2040" y="5"/>
                    </a:lnTo>
                    <a:lnTo>
                      <a:pt x="2040" y="0"/>
                    </a:lnTo>
                    <a:close/>
                    <a:moveTo>
                      <a:pt x="2050" y="0"/>
                    </a:moveTo>
                    <a:lnTo>
                      <a:pt x="2055" y="0"/>
                    </a:lnTo>
                    <a:lnTo>
                      <a:pt x="2055" y="5"/>
                    </a:lnTo>
                    <a:lnTo>
                      <a:pt x="2050" y="5"/>
                    </a:lnTo>
                    <a:lnTo>
                      <a:pt x="2050" y="0"/>
                    </a:lnTo>
                    <a:close/>
                    <a:moveTo>
                      <a:pt x="2060" y="0"/>
                    </a:moveTo>
                    <a:lnTo>
                      <a:pt x="2065" y="0"/>
                    </a:lnTo>
                    <a:lnTo>
                      <a:pt x="2065" y="5"/>
                    </a:lnTo>
                    <a:lnTo>
                      <a:pt x="2060" y="5"/>
                    </a:lnTo>
                    <a:lnTo>
                      <a:pt x="2060" y="0"/>
                    </a:lnTo>
                    <a:close/>
                    <a:moveTo>
                      <a:pt x="2070" y="0"/>
                    </a:moveTo>
                    <a:lnTo>
                      <a:pt x="2075" y="0"/>
                    </a:lnTo>
                    <a:lnTo>
                      <a:pt x="2075" y="5"/>
                    </a:lnTo>
                    <a:lnTo>
                      <a:pt x="2070" y="5"/>
                    </a:lnTo>
                    <a:lnTo>
                      <a:pt x="2070" y="0"/>
                    </a:lnTo>
                    <a:close/>
                    <a:moveTo>
                      <a:pt x="2079" y="0"/>
                    </a:moveTo>
                    <a:lnTo>
                      <a:pt x="2084" y="0"/>
                    </a:lnTo>
                    <a:lnTo>
                      <a:pt x="2084" y="5"/>
                    </a:lnTo>
                    <a:lnTo>
                      <a:pt x="2079" y="5"/>
                    </a:lnTo>
                    <a:lnTo>
                      <a:pt x="2079" y="0"/>
                    </a:lnTo>
                    <a:close/>
                    <a:moveTo>
                      <a:pt x="2089" y="0"/>
                    </a:moveTo>
                    <a:lnTo>
                      <a:pt x="2094" y="0"/>
                    </a:lnTo>
                    <a:lnTo>
                      <a:pt x="2094" y="5"/>
                    </a:lnTo>
                    <a:lnTo>
                      <a:pt x="2089" y="5"/>
                    </a:lnTo>
                    <a:lnTo>
                      <a:pt x="2089" y="0"/>
                    </a:lnTo>
                    <a:close/>
                    <a:moveTo>
                      <a:pt x="2099" y="0"/>
                    </a:moveTo>
                    <a:lnTo>
                      <a:pt x="2104" y="0"/>
                    </a:lnTo>
                    <a:lnTo>
                      <a:pt x="2104" y="5"/>
                    </a:lnTo>
                    <a:lnTo>
                      <a:pt x="2099" y="5"/>
                    </a:lnTo>
                    <a:lnTo>
                      <a:pt x="2099" y="0"/>
                    </a:lnTo>
                    <a:close/>
                    <a:moveTo>
                      <a:pt x="2109" y="0"/>
                    </a:moveTo>
                    <a:lnTo>
                      <a:pt x="2114" y="0"/>
                    </a:lnTo>
                    <a:lnTo>
                      <a:pt x="2114" y="5"/>
                    </a:lnTo>
                    <a:lnTo>
                      <a:pt x="2109" y="5"/>
                    </a:lnTo>
                    <a:lnTo>
                      <a:pt x="2109" y="0"/>
                    </a:lnTo>
                    <a:close/>
                    <a:moveTo>
                      <a:pt x="2119" y="0"/>
                    </a:moveTo>
                    <a:lnTo>
                      <a:pt x="2124" y="0"/>
                    </a:lnTo>
                    <a:lnTo>
                      <a:pt x="2124" y="5"/>
                    </a:lnTo>
                    <a:lnTo>
                      <a:pt x="2119" y="5"/>
                    </a:lnTo>
                    <a:lnTo>
                      <a:pt x="2119" y="0"/>
                    </a:lnTo>
                    <a:close/>
                    <a:moveTo>
                      <a:pt x="2129" y="0"/>
                    </a:moveTo>
                    <a:lnTo>
                      <a:pt x="2134" y="0"/>
                    </a:lnTo>
                    <a:lnTo>
                      <a:pt x="2134" y="5"/>
                    </a:lnTo>
                    <a:lnTo>
                      <a:pt x="2129" y="5"/>
                    </a:lnTo>
                    <a:lnTo>
                      <a:pt x="2129" y="0"/>
                    </a:lnTo>
                    <a:close/>
                    <a:moveTo>
                      <a:pt x="2139" y="0"/>
                    </a:moveTo>
                    <a:lnTo>
                      <a:pt x="2144" y="0"/>
                    </a:lnTo>
                    <a:lnTo>
                      <a:pt x="2144" y="5"/>
                    </a:lnTo>
                    <a:lnTo>
                      <a:pt x="2139" y="5"/>
                    </a:lnTo>
                    <a:lnTo>
                      <a:pt x="2139" y="0"/>
                    </a:lnTo>
                    <a:close/>
                    <a:moveTo>
                      <a:pt x="2149" y="0"/>
                    </a:moveTo>
                    <a:lnTo>
                      <a:pt x="2154" y="0"/>
                    </a:lnTo>
                    <a:lnTo>
                      <a:pt x="2154" y="5"/>
                    </a:lnTo>
                    <a:lnTo>
                      <a:pt x="2149" y="5"/>
                    </a:lnTo>
                    <a:lnTo>
                      <a:pt x="2149" y="0"/>
                    </a:lnTo>
                    <a:close/>
                    <a:moveTo>
                      <a:pt x="2159" y="0"/>
                    </a:moveTo>
                    <a:lnTo>
                      <a:pt x="2164" y="0"/>
                    </a:lnTo>
                    <a:lnTo>
                      <a:pt x="2164" y="5"/>
                    </a:lnTo>
                    <a:lnTo>
                      <a:pt x="2159" y="5"/>
                    </a:lnTo>
                    <a:lnTo>
                      <a:pt x="2159" y="0"/>
                    </a:lnTo>
                    <a:close/>
                    <a:moveTo>
                      <a:pt x="2169" y="0"/>
                    </a:moveTo>
                    <a:lnTo>
                      <a:pt x="2174" y="0"/>
                    </a:lnTo>
                    <a:lnTo>
                      <a:pt x="2174" y="5"/>
                    </a:lnTo>
                    <a:lnTo>
                      <a:pt x="2169" y="5"/>
                    </a:lnTo>
                    <a:lnTo>
                      <a:pt x="2169" y="0"/>
                    </a:lnTo>
                    <a:close/>
                    <a:moveTo>
                      <a:pt x="2179" y="0"/>
                    </a:moveTo>
                    <a:lnTo>
                      <a:pt x="2184" y="0"/>
                    </a:lnTo>
                    <a:lnTo>
                      <a:pt x="2184" y="5"/>
                    </a:lnTo>
                    <a:lnTo>
                      <a:pt x="2179" y="5"/>
                    </a:lnTo>
                    <a:lnTo>
                      <a:pt x="2179" y="0"/>
                    </a:lnTo>
                    <a:close/>
                    <a:moveTo>
                      <a:pt x="2189" y="0"/>
                    </a:moveTo>
                    <a:lnTo>
                      <a:pt x="2194" y="0"/>
                    </a:lnTo>
                    <a:lnTo>
                      <a:pt x="2194" y="5"/>
                    </a:lnTo>
                    <a:lnTo>
                      <a:pt x="2189" y="5"/>
                    </a:lnTo>
                    <a:lnTo>
                      <a:pt x="2189" y="0"/>
                    </a:lnTo>
                    <a:close/>
                    <a:moveTo>
                      <a:pt x="2199" y="0"/>
                    </a:moveTo>
                    <a:lnTo>
                      <a:pt x="2204" y="0"/>
                    </a:lnTo>
                    <a:lnTo>
                      <a:pt x="2204" y="5"/>
                    </a:lnTo>
                    <a:lnTo>
                      <a:pt x="2199" y="5"/>
                    </a:lnTo>
                    <a:lnTo>
                      <a:pt x="2199" y="0"/>
                    </a:lnTo>
                    <a:close/>
                    <a:moveTo>
                      <a:pt x="2209" y="0"/>
                    </a:moveTo>
                    <a:lnTo>
                      <a:pt x="2214" y="0"/>
                    </a:lnTo>
                    <a:lnTo>
                      <a:pt x="2214" y="5"/>
                    </a:lnTo>
                    <a:lnTo>
                      <a:pt x="2209" y="5"/>
                    </a:lnTo>
                    <a:lnTo>
                      <a:pt x="2209" y="0"/>
                    </a:lnTo>
                    <a:close/>
                    <a:moveTo>
                      <a:pt x="2219" y="0"/>
                    </a:moveTo>
                    <a:lnTo>
                      <a:pt x="2224" y="0"/>
                    </a:lnTo>
                    <a:lnTo>
                      <a:pt x="2224" y="5"/>
                    </a:lnTo>
                    <a:lnTo>
                      <a:pt x="2219" y="5"/>
                    </a:lnTo>
                    <a:lnTo>
                      <a:pt x="2219" y="0"/>
                    </a:lnTo>
                    <a:close/>
                    <a:moveTo>
                      <a:pt x="2229" y="0"/>
                    </a:moveTo>
                    <a:lnTo>
                      <a:pt x="2234" y="0"/>
                    </a:lnTo>
                    <a:lnTo>
                      <a:pt x="2234" y="5"/>
                    </a:lnTo>
                    <a:lnTo>
                      <a:pt x="2229" y="5"/>
                    </a:lnTo>
                    <a:lnTo>
                      <a:pt x="2229" y="0"/>
                    </a:lnTo>
                    <a:close/>
                    <a:moveTo>
                      <a:pt x="2239" y="0"/>
                    </a:moveTo>
                    <a:lnTo>
                      <a:pt x="2244" y="0"/>
                    </a:lnTo>
                    <a:lnTo>
                      <a:pt x="2244" y="5"/>
                    </a:lnTo>
                    <a:lnTo>
                      <a:pt x="2239" y="5"/>
                    </a:lnTo>
                    <a:lnTo>
                      <a:pt x="2239" y="0"/>
                    </a:lnTo>
                    <a:close/>
                    <a:moveTo>
                      <a:pt x="2249" y="0"/>
                    </a:moveTo>
                    <a:lnTo>
                      <a:pt x="2254" y="0"/>
                    </a:lnTo>
                    <a:lnTo>
                      <a:pt x="2254" y="5"/>
                    </a:lnTo>
                    <a:lnTo>
                      <a:pt x="2249" y="5"/>
                    </a:lnTo>
                    <a:lnTo>
                      <a:pt x="2249" y="0"/>
                    </a:lnTo>
                    <a:close/>
                    <a:moveTo>
                      <a:pt x="2259" y="0"/>
                    </a:moveTo>
                    <a:lnTo>
                      <a:pt x="2264" y="0"/>
                    </a:lnTo>
                    <a:lnTo>
                      <a:pt x="2264" y="5"/>
                    </a:lnTo>
                    <a:lnTo>
                      <a:pt x="2259" y="5"/>
                    </a:lnTo>
                    <a:lnTo>
                      <a:pt x="2259" y="0"/>
                    </a:lnTo>
                    <a:close/>
                    <a:moveTo>
                      <a:pt x="2269" y="0"/>
                    </a:moveTo>
                    <a:lnTo>
                      <a:pt x="2274" y="0"/>
                    </a:lnTo>
                    <a:lnTo>
                      <a:pt x="2274" y="5"/>
                    </a:lnTo>
                    <a:lnTo>
                      <a:pt x="2269" y="5"/>
                    </a:lnTo>
                    <a:lnTo>
                      <a:pt x="2269" y="0"/>
                    </a:lnTo>
                    <a:close/>
                    <a:moveTo>
                      <a:pt x="2279" y="0"/>
                    </a:moveTo>
                    <a:lnTo>
                      <a:pt x="2284" y="0"/>
                    </a:lnTo>
                    <a:lnTo>
                      <a:pt x="2284" y="5"/>
                    </a:lnTo>
                    <a:lnTo>
                      <a:pt x="2279" y="5"/>
                    </a:lnTo>
                    <a:lnTo>
                      <a:pt x="2279" y="0"/>
                    </a:lnTo>
                    <a:close/>
                    <a:moveTo>
                      <a:pt x="2288" y="0"/>
                    </a:moveTo>
                    <a:lnTo>
                      <a:pt x="2293" y="0"/>
                    </a:lnTo>
                    <a:lnTo>
                      <a:pt x="2293" y="5"/>
                    </a:lnTo>
                    <a:lnTo>
                      <a:pt x="2288" y="5"/>
                    </a:lnTo>
                    <a:lnTo>
                      <a:pt x="2288" y="0"/>
                    </a:lnTo>
                    <a:close/>
                    <a:moveTo>
                      <a:pt x="2298" y="0"/>
                    </a:moveTo>
                    <a:lnTo>
                      <a:pt x="2303" y="0"/>
                    </a:lnTo>
                    <a:lnTo>
                      <a:pt x="2303" y="5"/>
                    </a:lnTo>
                    <a:lnTo>
                      <a:pt x="2298" y="5"/>
                    </a:lnTo>
                    <a:lnTo>
                      <a:pt x="2298" y="0"/>
                    </a:lnTo>
                    <a:close/>
                    <a:moveTo>
                      <a:pt x="2308" y="0"/>
                    </a:moveTo>
                    <a:lnTo>
                      <a:pt x="2313" y="0"/>
                    </a:lnTo>
                    <a:lnTo>
                      <a:pt x="2313" y="5"/>
                    </a:lnTo>
                    <a:lnTo>
                      <a:pt x="2308" y="5"/>
                    </a:lnTo>
                    <a:lnTo>
                      <a:pt x="2308" y="0"/>
                    </a:lnTo>
                    <a:close/>
                    <a:moveTo>
                      <a:pt x="2318" y="0"/>
                    </a:moveTo>
                    <a:lnTo>
                      <a:pt x="2323" y="0"/>
                    </a:lnTo>
                    <a:lnTo>
                      <a:pt x="2323" y="5"/>
                    </a:lnTo>
                    <a:lnTo>
                      <a:pt x="2318" y="5"/>
                    </a:lnTo>
                    <a:lnTo>
                      <a:pt x="2318" y="0"/>
                    </a:lnTo>
                    <a:close/>
                    <a:moveTo>
                      <a:pt x="2328" y="0"/>
                    </a:moveTo>
                    <a:lnTo>
                      <a:pt x="2333" y="0"/>
                    </a:lnTo>
                    <a:lnTo>
                      <a:pt x="2333" y="5"/>
                    </a:lnTo>
                    <a:lnTo>
                      <a:pt x="2328" y="5"/>
                    </a:lnTo>
                    <a:lnTo>
                      <a:pt x="2328" y="0"/>
                    </a:lnTo>
                    <a:close/>
                    <a:moveTo>
                      <a:pt x="2338" y="0"/>
                    </a:moveTo>
                    <a:lnTo>
                      <a:pt x="2343" y="0"/>
                    </a:lnTo>
                    <a:lnTo>
                      <a:pt x="2343" y="5"/>
                    </a:lnTo>
                    <a:lnTo>
                      <a:pt x="2338" y="5"/>
                    </a:lnTo>
                    <a:lnTo>
                      <a:pt x="2338" y="0"/>
                    </a:lnTo>
                    <a:close/>
                    <a:moveTo>
                      <a:pt x="2348" y="0"/>
                    </a:moveTo>
                    <a:lnTo>
                      <a:pt x="2353" y="0"/>
                    </a:lnTo>
                    <a:lnTo>
                      <a:pt x="2353" y="5"/>
                    </a:lnTo>
                    <a:lnTo>
                      <a:pt x="2348" y="5"/>
                    </a:lnTo>
                    <a:lnTo>
                      <a:pt x="2348" y="0"/>
                    </a:lnTo>
                    <a:close/>
                    <a:moveTo>
                      <a:pt x="2358" y="0"/>
                    </a:moveTo>
                    <a:lnTo>
                      <a:pt x="2363" y="0"/>
                    </a:lnTo>
                    <a:lnTo>
                      <a:pt x="2363" y="5"/>
                    </a:lnTo>
                    <a:lnTo>
                      <a:pt x="2358" y="5"/>
                    </a:lnTo>
                    <a:lnTo>
                      <a:pt x="2358" y="0"/>
                    </a:lnTo>
                    <a:close/>
                    <a:moveTo>
                      <a:pt x="2368" y="0"/>
                    </a:moveTo>
                    <a:lnTo>
                      <a:pt x="2373" y="0"/>
                    </a:lnTo>
                    <a:lnTo>
                      <a:pt x="2373" y="5"/>
                    </a:lnTo>
                    <a:lnTo>
                      <a:pt x="2368" y="5"/>
                    </a:lnTo>
                    <a:lnTo>
                      <a:pt x="2368" y="0"/>
                    </a:lnTo>
                    <a:close/>
                    <a:moveTo>
                      <a:pt x="2378" y="0"/>
                    </a:moveTo>
                    <a:lnTo>
                      <a:pt x="2383" y="0"/>
                    </a:lnTo>
                    <a:lnTo>
                      <a:pt x="2383" y="5"/>
                    </a:lnTo>
                    <a:lnTo>
                      <a:pt x="2378" y="5"/>
                    </a:lnTo>
                    <a:lnTo>
                      <a:pt x="2378" y="0"/>
                    </a:lnTo>
                    <a:close/>
                    <a:moveTo>
                      <a:pt x="2388" y="0"/>
                    </a:moveTo>
                    <a:lnTo>
                      <a:pt x="2393" y="0"/>
                    </a:lnTo>
                    <a:lnTo>
                      <a:pt x="2393" y="5"/>
                    </a:lnTo>
                    <a:lnTo>
                      <a:pt x="2388" y="5"/>
                    </a:lnTo>
                    <a:lnTo>
                      <a:pt x="2388" y="0"/>
                    </a:lnTo>
                    <a:close/>
                    <a:moveTo>
                      <a:pt x="2398" y="0"/>
                    </a:moveTo>
                    <a:lnTo>
                      <a:pt x="2403" y="0"/>
                    </a:lnTo>
                    <a:lnTo>
                      <a:pt x="2403" y="5"/>
                    </a:lnTo>
                    <a:lnTo>
                      <a:pt x="2398" y="5"/>
                    </a:lnTo>
                    <a:lnTo>
                      <a:pt x="2398" y="0"/>
                    </a:lnTo>
                    <a:close/>
                    <a:moveTo>
                      <a:pt x="2408" y="0"/>
                    </a:moveTo>
                    <a:lnTo>
                      <a:pt x="2413" y="0"/>
                    </a:lnTo>
                    <a:lnTo>
                      <a:pt x="2413" y="5"/>
                    </a:lnTo>
                    <a:lnTo>
                      <a:pt x="2408" y="5"/>
                    </a:lnTo>
                    <a:lnTo>
                      <a:pt x="2408" y="0"/>
                    </a:lnTo>
                    <a:close/>
                    <a:moveTo>
                      <a:pt x="2418" y="0"/>
                    </a:moveTo>
                    <a:lnTo>
                      <a:pt x="2423" y="0"/>
                    </a:lnTo>
                    <a:lnTo>
                      <a:pt x="2423" y="5"/>
                    </a:lnTo>
                    <a:lnTo>
                      <a:pt x="2418" y="5"/>
                    </a:lnTo>
                    <a:lnTo>
                      <a:pt x="2418" y="0"/>
                    </a:lnTo>
                    <a:close/>
                    <a:moveTo>
                      <a:pt x="2428" y="0"/>
                    </a:moveTo>
                    <a:lnTo>
                      <a:pt x="2433" y="0"/>
                    </a:lnTo>
                    <a:lnTo>
                      <a:pt x="2433" y="5"/>
                    </a:lnTo>
                    <a:lnTo>
                      <a:pt x="2428" y="5"/>
                    </a:lnTo>
                    <a:lnTo>
                      <a:pt x="2428" y="0"/>
                    </a:lnTo>
                    <a:close/>
                    <a:moveTo>
                      <a:pt x="2438" y="0"/>
                    </a:moveTo>
                    <a:lnTo>
                      <a:pt x="2443" y="0"/>
                    </a:lnTo>
                    <a:lnTo>
                      <a:pt x="2443" y="5"/>
                    </a:lnTo>
                    <a:lnTo>
                      <a:pt x="2438" y="5"/>
                    </a:lnTo>
                    <a:lnTo>
                      <a:pt x="2438" y="0"/>
                    </a:lnTo>
                    <a:close/>
                    <a:moveTo>
                      <a:pt x="2448" y="0"/>
                    </a:moveTo>
                    <a:lnTo>
                      <a:pt x="2453" y="0"/>
                    </a:lnTo>
                    <a:lnTo>
                      <a:pt x="2453" y="5"/>
                    </a:lnTo>
                    <a:lnTo>
                      <a:pt x="2448" y="5"/>
                    </a:lnTo>
                    <a:lnTo>
                      <a:pt x="2448" y="0"/>
                    </a:lnTo>
                    <a:close/>
                    <a:moveTo>
                      <a:pt x="2458" y="0"/>
                    </a:moveTo>
                    <a:lnTo>
                      <a:pt x="2463" y="0"/>
                    </a:lnTo>
                    <a:lnTo>
                      <a:pt x="2463" y="5"/>
                    </a:lnTo>
                    <a:lnTo>
                      <a:pt x="2458" y="5"/>
                    </a:lnTo>
                    <a:lnTo>
                      <a:pt x="2458" y="0"/>
                    </a:lnTo>
                    <a:close/>
                    <a:moveTo>
                      <a:pt x="2468" y="0"/>
                    </a:moveTo>
                    <a:lnTo>
                      <a:pt x="2473" y="0"/>
                    </a:lnTo>
                    <a:lnTo>
                      <a:pt x="2473" y="5"/>
                    </a:lnTo>
                    <a:lnTo>
                      <a:pt x="2468" y="5"/>
                    </a:lnTo>
                    <a:lnTo>
                      <a:pt x="2468" y="0"/>
                    </a:lnTo>
                    <a:close/>
                    <a:moveTo>
                      <a:pt x="2478" y="0"/>
                    </a:moveTo>
                    <a:lnTo>
                      <a:pt x="2483" y="0"/>
                    </a:lnTo>
                    <a:lnTo>
                      <a:pt x="2483" y="5"/>
                    </a:lnTo>
                    <a:lnTo>
                      <a:pt x="2478" y="5"/>
                    </a:lnTo>
                    <a:lnTo>
                      <a:pt x="2478" y="0"/>
                    </a:lnTo>
                    <a:close/>
                    <a:moveTo>
                      <a:pt x="2488" y="0"/>
                    </a:moveTo>
                    <a:lnTo>
                      <a:pt x="2492" y="0"/>
                    </a:lnTo>
                    <a:lnTo>
                      <a:pt x="2492" y="5"/>
                    </a:lnTo>
                    <a:lnTo>
                      <a:pt x="2488" y="5"/>
                    </a:lnTo>
                    <a:lnTo>
                      <a:pt x="2488" y="0"/>
                    </a:lnTo>
                    <a:close/>
                    <a:moveTo>
                      <a:pt x="2497" y="0"/>
                    </a:moveTo>
                    <a:lnTo>
                      <a:pt x="2502" y="0"/>
                    </a:lnTo>
                    <a:lnTo>
                      <a:pt x="2502" y="5"/>
                    </a:lnTo>
                    <a:lnTo>
                      <a:pt x="2497" y="5"/>
                    </a:lnTo>
                    <a:lnTo>
                      <a:pt x="2497" y="0"/>
                    </a:lnTo>
                    <a:close/>
                    <a:moveTo>
                      <a:pt x="2507" y="0"/>
                    </a:moveTo>
                    <a:lnTo>
                      <a:pt x="2512" y="0"/>
                    </a:lnTo>
                    <a:lnTo>
                      <a:pt x="2512" y="5"/>
                    </a:lnTo>
                    <a:lnTo>
                      <a:pt x="2507" y="5"/>
                    </a:lnTo>
                    <a:lnTo>
                      <a:pt x="2507" y="0"/>
                    </a:lnTo>
                    <a:close/>
                    <a:moveTo>
                      <a:pt x="2517" y="0"/>
                    </a:moveTo>
                    <a:lnTo>
                      <a:pt x="2522" y="0"/>
                    </a:lnTo>
                    <a:lnTo>
                      <a:pt x="2522" y="5"/>
                    </a:lnTo>
                    <a:lnTo>
                      <a:pt x="2517" y="5"/>
                    </a:lnTo>
                    <a:lnTo>
                      <a:pt x="2517" y="0"/>
                    </a:lnTo>
                    <a:close/>
                    <a:moveTo>
                      <a:pt x="2527" y="0"/>
                    </a:moveTo>
                    <a:lnTo>
                      <a:pt x="2532" y="0"/>
                    </a:lnTo>
                    <a:lnTo>
                      <a:pt x="2532" y="5"/>
                    </a:lnTo>
                    <a:lnTo>
                      <a:pt x="2527" y="5"/>
                    </a:lnTo>
                    <a:lnTo>
                      <a:pt x="2527" y="0"/>
                    </a:lnTo>
                    <a:close/>
                    <a:moveTo>
                      <a:pt x="2537" y="0"/>
                    </a:moveTo>
                    <a:lnTo>
                      <a:pt x="2542" y="0"/>
                    </a:lnTo>
                    <a:lnTo>
                      <a:pt x="2542" y="5"/>
                    </a:lnTo>
                    <a:lnTo>
                      <a:pt x="2537" y="5"/>
                    </a:lnTo>
                    <a:lnTo>
                      <a:pt x="2537" y="0"/>
                    </a:lnTo>
                    <a:close/>
                    <a:moveTo>
                      <a:pt x="2547" y="0"/>
                    </a:moveTo>
                    <a:lnTo>
                      <a:pt x="2552" y="0"/>
                    </a:lnTo>
                    <a:lnTo>
                      <a:pt x="2552" y="5"/>
                    </a:lnTo>
                    <a:lnTo>
                      <a:pt x="2547" y="5"/>
                    </a:lnTo>
                    <a:lnTo>
                      <a:pt x="2547" y="0"/>
                    </a:lnTo>
                    <a:close/>
                    <a:moveTo>
                      <a:pt x="2557" y="0"/>
                    </a:moveTo>
                    <a:lnTo>
                      <a:pt x="2562" y="0"/>
                    </a:lnTo>
                    <a:lnTo>
                      <a:pt x="2562" y="5"/>
                    </a:lnTo>
                    <a:lnTo>
                      <a:pt x="2557" y="5"/>
                    </a:lnTo>
                    <a:lnTo>
                      <a:pt x="2557" y="0"/>
                    </a:lnTo>
                    <a:close/>
                    <a:moveTo>
                      <a:pt x="2567" y="0"/>
                    </a:moveTo>
                    <a:lnTo>
                      <a:pt x="2572" y="0"/>
                    </a:lnTo>
                    <a:lnTo>
                      <a:pt x="2572" y="5"/>
                    </a:lnTo>
                    <a:lnTo>
                      <a:pt x="2567" y="5"/>
                    </a:lnTo>
                    <a:lnTo>
                      <a:pt x="2567" y="0"/>
                    </a:lnTo>
                    <a:close/>
                    <a:moveTo>
                      <a:pt x="2577" y="0"/>
                    </a:moveTo>
                    <a:lnTo>
                      <a:pt x="2582" y="0"/>
                    </a:lnTo>
                    <a:lnTo>
                      <a:pt x="2582" y="5"/>
                    </a:lnTo>
                    <a:lnTo>
                      <a:pt x="2577" y="5"/>
                    </a:lnTo>
                    <a:lnTo>
                      <a:pt x="2577" y="0"/>
                    </a:lnTo>
                    <a:close/>
                    <a:moveTo>
                      <a:pt x="2587" y="0"/>
                    </a:moveTo>
                    <a:lnTo>
                      <a:pt x="2592" y="0"/>
                    </a:lnTo>
                    <a:lnTo>
                      <a:pt x="2592" y="5"/>
                    </a:lnTo>
                    <a:lnTo>
                      <a:pt x="2587" y="5"/>
                    </a:lnTo>
                    <a:lnTo>
                      <a:pt x="2587" y="0"/>
                    </a:lnTo>
                    <a:close/>
                    <a:moveTo>
                      <a:pt x="2597" y="0"/>
                    </a:moveTo>
                    <a:lnTo>
                      <a:pt x="2602" y="0"/>
                    </a:lnTo>
                    <a:lnTo>
                      <a:pt x="2602" y="5"/>
                    </a:lnTo>
                    <a:lnTo>
                      <a:pt x="2597" y="5"/>
                    </a:lnTo>
                    <a:lnTo>
                      <a:pt x="2597" y="0"/>
                    </a:lnTo>
                    <a:close/>
                    <a:moveTo>
                      <a:pt x="2607" y="0"/>
                    </a:moveTo>
                    <a:lnTo>
                      <a:pt x="2612" y="0"/>
                    </a:lnTo>
                    <a:lnTo>
                      <a:pt x="2612" y="5"/>
                    </a:lnTo>
                    <a:lnTo>
                      <a:pt x="2607" y="5"/>
                    </a:lnTo>
                    <a:lnTo>
                      <a:pt x="2607" y="0"/>
                    </a:lnTo>
                    <a:close/>
                    <a:moveTo>
                      <a:pt x="2617" y="0"/>
                    </a:moveTo>
                    <a:lnTo>
                      <a:pt x="2622" y="0"/>
                    </a:lnTo>
                    <a:lnTo>
                      <a:pt x="2622" y="5"/>
                    </a:lnTo>
                    <a:lnTo>
                      <a:pt x="2617" y="5"/>
                    </a:lnTo>
                    <a:lnTo>
                      <a:pt x="2617" y="0"/>
                    </a:lnTo>
                    <a:close/>
                    <a:moveTo>
                      <a:pt x="2627" y="0"/>
                    </a:moveTo>
                    <a:lnTo>
                      <a:pt x="2632" y="0"/>
                    </a:lnTo>
                    <a:lnTo>
                      <a:pt x="2632" y="5"/>
                    </a:lnTo>
                    <a:lnTo>
                      <a:pt x="2627" y="5"/>
                    </a:lnTo>
                    <a:lnTo>
                      <a:pt x="2627" y="0"/>
                    </a:lnTo>
                    <a:close/>
                    <a:moveTo>
                      <a:pt x="2637" y="0"/>
                    </a:moveTo>
                    <a:lnTo>
                      <a:pt x="2642" y="0"/>
                    </a:lnTo>
                    <a:lnTo>
                      <a:pt x="2642" y="5"/>
                    </a:lnTo>
                    <a:lnTo>
                      <a:pt x="2637" y="5"/>
                    </a:lnTo>
                    <a:lnTo>
                      <a:pt x="2637" y="0"/>
                    </a:lnTo>
                    <a:close/>
                    <a:moveTo>
                      <a:pt x="2647" y="0"/>
                    </a:moveTo>
                    <a:lnTo>
                      <a:pt x="2652" y="0"/>
                    </a:lnTo>
                    <a:lnTo>
                      <a:pt x="2652" y="5"/>
                    </a:lnTo>
                    <a:lnTo>
                      <a:pt x="2647" y="5"/>
                    </a:lnTo>
                    <a:lnTo>
                      <a:pt x="2647" y="0"/>
                    </a:lnTo>
                    <a:close/>
                    <a:moveTo>
                      <a:pt x="2657" y="0"/>
                    </a:moveTo>
                    <a:lnTo>
                      <a:pt x="2662" y="0"/>
                    </a:lnTo>
                    <a:lnTo>
                      <a:pt x="2662" y="5"/>
                    </a:lnTo>
                    <a:lnTo>
                      <a:pt x="2657" y="5"/>
                    </a:lnTo>
                    <a:lnTo>
                      <a:pt x="2657" y="0"/>
                    </a:lnTo>
                    <a:close/>
                    <a:moveTo>
                      <a:pt x="2667" y="0"/>
                    </a:moveTo>
                    <a:lnTo>
                      <a:pt x="2672" y="0"/>
                    </a:lnTo>
                    <a:lnTo>
                      <a:pt x="2672" y="5"/>
                    </a:lnTo>
                    <a:lnTo>
                      <a:pt x="2667" y="5"/>
                    </a:lnTo>
                    <a:lnTo>
                      <a:pt x="2667" y="0"/>
                    </a:lnTo>
                    <a:close/>
                    <a:moveTo>
                      <a:pt x="2677" y="0"/>
                    </a:moveTo>
                    <a:lnTo>
                      <a:pt x="2682" y="0"/>
                    </a:lnTo>
                    <a:lnTo>
                      <a:pt x="2682" y="5"/>
                    </a:lnTo>
                    <a:lnTo>
                      <a:pt x="2677" y="5"/>
                    </a:lnTo>
                    <a:lnTo>
                      <a:pt x="2677" y="0"/>
                    </a:lnTo>
                    <a:close/>
                    <a:moveTo>
                      <a:pt x="2687" y="0"/>
                    </a:moveTo>
                    <a:lnTo>
                      <a:pt x="2692" y="0"/>
                    </a:lnTo>
                    <a:lnTo>
                      <a:pt x="2692" y="5"/>
                    </a:lnTo>
                    <a:lnTo>
                      <a:pt x="2687" y="5"/>
                    </a:lnTo>
                    <a:lnTo>
                      <a:pt x="2687" y="0"/>
                    </a:lnTo>
                    <a:close/>
                    <a:moveTo>
                      <a:pt x="2697" y="0"/>
                    </a:moveTo>
                    <a:lnTo>
                      <a:pt x="2701" y="0"/>
                    </a:lnTo>
                    <a:lnTo>
                      <a:pt x="2701" y="5"/>
                    </a:lnTo>
                    <a:lnTo>
                      <a:pt x="2697" y="5"/>
                    </a:lnTo>
                    <a:lnTo>
                      <a:pt x="2697" y="0"/>
                    </a:lnTo>
                    <a:close/>
                    <a:moveTo>
                      <a:pt x="2706" y="0"/>
                    </a:moveTo>
                    <a:lnTo>
                      <a:pt x="2711" y="0"/>
                    </a:lnTo>
                    <a:lnTo>
                      <a:pt x="2711" y="5"/>
                    </a:lnTo>
                    <a:lnTo>
                      <a:pt x="2706" y="5"/>
                    </a:lnTo>
                    <a:lnTo>
                      <a:pt x="2706" y="0"/>
                    </a:lnTo>
                    <a:close/>
                    <a:moveTo>
                      <a:pt x="2716" y="0"/>
                    </a:moveTo>
                    <a:lnTo>
                      <a:pt x="2721" y="0"/>
                    </a:lnTo>
                    <a:lnTo>
                      <a:pt x="2721" y="5"/>
                    </a:lnTo>
                    <a:lnTo>
                      <a:pt x="2716" y="5"/>
                    </a:lnTo>
                    <a:lnTo>
                      <a:pt x="2716" y="0"/>
                    </a:lnTo>
                    <a:close/>
                    <a:moveTo>
                      <a:pt x="2726" y="0"/>
                    </a:moveTo>
                    <a:lnTo>
                      <a:pt x="2731" y="0"/>
                    </a:lnTo>
                    <a:lnTo>
                      <a:pt x="2731" y="5"/>
                    </a:lnTo>
                    <a:lnTo>
                      <a:pt x="2726" y="5"/>
                    </a:lnTo>
                    <a:lnTo>
                      <a:pt x="2726" y="0"/>
                    </a:lnTo>
                    <a:close/>
                    <a:moveTo>
                      <a:pt x="2736" y="0"/>
                    </a:moveTo>
                    <a:lnTo>
                      <a:pt x="2741" y="0"/>
                    </a:lnTo>
                    <a:lnTo>
                      <a:pt x="2741" y="5"/>
                    </a:lnTo>
                    <a:lnTo>
                      <a:pt x="2736" y="5"/>
                    </a:lnTo>
                    <a:lnTo>
                      <a:pt x="2736" y="0"/>
                    </a:lnTo>
                    <a:close/>
                    <a:moveTo>
                      <a:pt x="2746" y="0"/>
                    </a:moveTo>
                    <a:lnTo>
                      <a:pt x="2751" y="0"/>
                    </a:lnTo>
                    <a:lnTo>
                      <a:pt x="2751" y="5"/>
                    </a:lnTo>
                    <a:lnTo>
                      <a:pt x="2746" y="5"/>
                    </a:lnTo>
                    <a:lnTo>
                      <a:pt x="2746" y="0"/>
                    </a:lnTo>
                    <a:close/>
                    <a:moveTo>
                      <a:pt x="2756" y="0"/>
                    </a:moveTo>
                    <a:lnTo>
                      <a:pt x="2761" y="0"/>
                    </a:lnTo>
                    <a:lnTo>
                      <a:pt x="2761" y="5"/>
                    </a:lnTo>
                    <a:lnTo>
                      <a:pt x="2756" y="5"/>
                    </a:lnTo>
                    <a:lnTo>
                      <a:pt x="2756" y="0"/>
                    </a:lnTo>
                    <a:close/>
                    <a:moveTo>
                      <a:pt x="2766" y="0"/>
                    </a:moveTo>
                    <a:lnTo>
                      <a:pt x="2771" y="0"/>
                    </a:lnTo>
                    <a:lnTo>
                      <a:pt x="2771" y="5"/>
                    </a:lnTo>
                    <a:lnTo>
                      <a:pt x="2766" y="5"/>
                    </a:lnTo>
                    <a:lnTo>
                      <a:pt x="2766" y="0"/>
                    </a:lnTo>
                    <a:close/>
                    <a:moveTo>
                      <a:pt x="2776" y="0"/>
                    </a:moveTo>
                    <a:lnTo>
                      <a:pt x="2781" y="0"/>
                    </a:lnTo>
                    <a:lnTo>
                      <a:pt x="2781" y="5"/>
                    </a:lnTo>
                    <a:lnTo>
                      <a:pt x="2776" y="5"/>
                    </a:lnTo>
                    <a:lnTo>
                      <a:pt x="2776" y="0"/>
                    </a:lnTo>
                    <a:close/>
                    <a:moveTo>
                      <a:pt x="2786" y="0"/>
                    </a:moveTo>
                    <a:lnTo>
                      <a:pt x="2791" y="0"/>
                    </a:lnTo>
                    <a:lnTo>
                      <a:pt x="2791" y="5"/>
                    </a:lnTo>
                    <a:lnTo>
                      <a:pt x="2786" y="5"/>
                    </a:lnTo>
                    <a:lnTo>
                      <a:pt x="2786" y="0"/>
                    </a:lnTo>
                    <a:close/>
                    <a:moveTo>
                      <a:pt x="2796" y="0"/>
                    </a:moveTo>
                    <a:lnTo>
                      <a:pt x="2801" y="0"/>
                    </a:lnTo>
                    <a:lnTo>
                      <a:pt x="2801" y="5"/>
                    </a:lnTo>
                    <a:lnTo>
                      <a:pt x="2796" y="5"/>
                    </a:lnTo>
                    <a:lnTo>
                      <a:pt x="2796" y="0"/>
                    </a:lnTo>
                    <a:close/>
                    <a:moveTo>
                      <a:pt x="2806" y="0"/>
                    </a:moveTo>
                    <a:lnTo>
                      <a:pt x="2811" y="0"/>
                    </a:lnTo>
                    <a:lnTo>
                      <a:pt x="2811" y="5"/>
                    </a:lnTo>
                    <a:lnTo>
                      <a:pt x="2806" y="5"/>
                    </a:lnTo>
                    <a:lnTo>
                      <a:pt x="2806" y="0"/>
                    </a:lnTo>
                    <a:close/>
                    <a:moveTo>
                      <a:pt x="2816" y="0"/>
                    </a:moveTo>
                    <a:lnTo>
                      <a:pt x="2821" y="0"/>
                    </a:lnTo>
                    <a:lnTo>
                      <a:pt x="2821" y="5"/>
                    </a:lnTo>
                    <a:lnTo>
                      <a:pt x="2816" y="5"/>
                    </a:lnTo>
                    <a:lnTo>
                      <a:pt x="2816" y="0"/>
                    </a:lnTo>
                    <a:close/>
                    <a:moveTo>
                      <a:pt x="2826" y="0"/>
                    </a:moveTo>
                    <a:lnTo>
                      <a:pt x="2831" y="0"/>
                    </a:lnTo>
                    <a:lnTo>
                      <a:pt x="2831" y="5"/>
                    </a:lnTo>
                    <a:lnTo>
                      <a:pt x="2826" y="5"/>
                    </a:lnTo>
                    <a:lnTo>
                      <a:pt x="2826" y="0"/>
                    </a:lnTo>
                    <a:close/>
                    <a:moveTo>
                      <a:pt x="2836" y="0"/>
                    </a:moveTo>
                    <a:lnTo>
                      <a:pt x="2841" y="0"/>
                    </a:lnTo>
                    <a:lnTo>
                      <a:pt x="2841" y="5"/>
                    </a:lnTo>
                    <a:lnTo>
                      <a:pt x="2836" y="5"/>
                    </a:lnTo>
                    <a:lnTo>
                      <a:pt x="2836" y="0"/>
                    </a:lnTo>
                    <a:close/>
                    <a:moveTo>
                      <a:pt x="2846" y="0"/>
                    </a:moveTo>
                    <a:lnTo>
                      <a:pt x="2851" y="0"/>
                    </a:lnTo>
                    <a:lnTo>
                      <a:pt x="2851" y="5"/>
                    </a:lnTo>
                    <a:lnTo>
                      <a:pt x="2846" y="5"/>
                    </a:lnTo>
                    <a:lnTo>
                      <a:pt x="2846" y="0"/>
                    </a:lnTo>
                    <a:close/>
                    <a:moveTo>
                      <a:pt x="2856" y="0"/>
                    </a:moveTo>
                    <a:lnTo>
                      <a:pt x="2861" y="0"/>
                    </a:lnTo>
                    <a:lnTo>
                      <a:pt x="2861" y="5"/>
                    </a:lnTo>
                    <a:lnTo>
                      <a:pt x="2856" y="5"/>
                    </a:lnTo>
                    <a:lnTo>
                      <a:pt x="2856" y="0"/>
                    </a:lnTo>
                    <a:close/>
                    <a:moveTo>
                      <a:pt x="2866" y="0"/>
                    </a:moveTo>
                    <a:lnTo>
                      <a:pt x="2871" y="0"/>
                    </a:lnTo>
                    <a:lnTo>
                      <a:pt x="2871" y="5"/>
                    </a:lnTo>
                    <a:lnTo>
                      <a:pt x="2866" y="5"/>
                    </a:lnTo>
                    <a:lnTo>
                      <a:pt x="2866" y="0"/>
                    </a:lnTo>
                    <a:close/>
                    <a:moveTo>
                      <a:pt x="2876" y="0"/>
                    </a:moveTo>
                    <a:lnTo>
                      <a:pt x="2881" y="0"/>
                    </a:lnTo>
                    <a:lnTo>
                      <a:pt x="2881" y="5"/>
                    </a:lnTo>
                    <a:lnTo>
                      <a:pt x="2876" y="5"/>
                    </a:lnTo>
                    <a:lnTo>
                      <a:pt x="2876" y="0"/>
                    </a:lnTo>
                    <a:close/>
                    <a:moveTo>
                      <a:pt x="2886" y="0"/>
                    </a:moveTo>
                    <a:lnTo>
                      <a:pt x="2891" y="0"/>
                    </a:lnTo>
                    <a:lnTo>
                      <a:pt x="2891" y="5"/>
                    </a:lnTo>
                    <a:lnTo>
                      <a:pt x="2886" y="5"/>
                    </a:lnTo>
                    <a:lnTo>
                      <a:pt x="2886" y="0"/>
                    </a:lnTo>
                    <a:close/>
                    <a:moveTo>
                      <a:pt x="2896" y="0"/>
                    </a:moveTo>
                    <a:lnTo>
                      <a:pt x="2901" y="0"/>
                    </a:lnTo>
                    <a:lnTo>
                      <a:pt x="2901" y="5"/>
                    </a:lnTo>
                    <a:lnTo>
                      <a:pt x="2896" y="5"/>
                    </a:lnTo>
                    <a:lnTo>
                      <a:pt x="2896" y="0"/>
                    </a:lnTo>
                    <a:close/>
                    <a:moveTo>
                      <a:pt x="2905" y="0"/>
                    </a:moveTo>
                    <a:lnTo>
                      <a:pt x="2910" y="0"/>
                    </a:lnTo>
                    <a:lnTo>
                      <a:pt x="2910" y="5"/>
                    </a:lnTo>
                    <a:lnTo>
                      <a:pt x="2905" y="5"/>
                    </a:lnTo>
                    <a:lnTo>
                      <a:pt x="2905" y="0"/>
                    </a:lnTo>
                    <a:close/>
                    <a:moveTo>
                      <a:pt x="2915" y="0"/>
                    </a:moveTo>
                    <a:lnTo>
                      <a:pt x="2920" y="0"/>
                    </a:lnTo>
                    <a:lnTo>
                      <a:pt x="2920" y="5"/>
                    </a:lnTo>
                    <a:lnTo>
                      <a:pt x="2915" y="5"/>
                    </a:lnTo>
                    <a:lnTo>
                      <a:pt x="2915" y="0"/>
                    </a:lnTo>
                    <a:close/>
                    <a:moveTo>
                      <a:pt x="2925" y="0"/>
                    </a:moveTo>
                    <a:lnTo>
                      <a:pt x="2930" y="0"/>
                    </a:lnTo>
                    <a:lnTo>
                      <a:pt x="2930" y="5"/>
                    </a:lnTo>
                    <a:lnTo>
                      <a:pt x="2925" y="5"/>
                    </a:lnTo>
                    <a:lnTo>
                      <a:pt x="2925" y="0"/>
                    </a:lnTo>
                    <a:close/>
                    <a:moveTo>
                      <a:pt x="2935" y="0"/>
                    </a:moveTo>
                    <a:lnTo>
                      <a:pt x="2940" y="0"/>
                    </a:lnTo>
                    <a:lnTo>
                      <a:pt x="2940" y="5"/>
                    </a:lnTo>
                    <a:lnTo>
                      <a:pt x="2935" y="5"/>
                    </a:lnTo>
                    <a:lnTo>
                      <a:pt x="2935" y="0"/>
                    </a:lnTo>
                    <a:close/>
                    <a:moveTo>
                      <a:pt x="2945" y="0"/>
                    </a:moveTo>
                    <a:lnTo>
                      <a:pt x="2950" y="0"/>
                    </a:lnTo>
                    <a:lnTo>
                      <a:pt x="2950" y="5"/>
                    </a:lnTo>
                    <a:lnTo>
                      <a:pt x="2945" y="5"/>
                    </a:lnTo>
                    <a:lnTo>
                      <a:pt x="2945" y="0"/>
                    </a:lnTo>
                    <a:close/>
                    <a:moveTo>
                      <a:pt x="2955" y="0"/>
                    </a:moveTo>
                    <a:lnTo>
                      <a:pt x="2960" y="0"/>
                    </a:lnTo>
                    <a:lnTo>
                      <a:pt x="2960" y="5"/>
                    </a:lnTo>
                    <a:lnTo>
                      <a:pt x="2955" y="5"/>
                    </a:lnTo>
                    <a:lnTo>
                      <a:pt x="2955" y="0"/>
                    </a:lnTo>
                    <a:close/>
                    <a:moveTo>
                      <a:pt x="2965" y="0"/>
                    </a:moveTo>
                    <a:lnTo>
                      <a:pt x="2970" y="0"/>
                    </a:lnTo>
                    <a:lnTo>
                      <a:pt x="2970" y="5"/>
                    </a:lnTo>
                    <a:lnTo>
                      <a:pt x="2965" y="5"/>
                    </a:lnTo>
                    <a:lnTo>
                      <a:pt x="2965" y="0"/>
                    </a:lnTo>
                    <a:close/>
                    <a:moveTo>
                      <a:pt x="2975" y="0"/>
                    </a:moveTo>
                    <a:lnTo>
                      <a:pt x="2980" y="0"/>
                    </a:lnTo>
                    <a:lnTo>
                      <a:pt x="2980" y="5"/>
                    </a:lnTo>
                    <a:lnTo>
                      <a:pt x="2975" y="5"/>
                    </a:lnTo>
                    <a:lnTo>
                      <a:pt x="2975" y="0"/>
                    </a:lnTo>
                    <a:close/>
                    <a:moveTo>
                      <a:pt x="2985" y="0"/>
                    </a:moveTo>
                    <a:lnTo>
                      <a:pt x="2990" y="0"/>
                    </a:lnTo>
                    <a:lnTo>
                      <a:pt x="2990" y="5"/>
                    </a:lnTo>
                    <a:lnTo>
                      <a:pt x="2985" y="5"/>
                    </a:lnTo>
                    <a:lnTo>
                      <a:pt x="2985" y="0"/>
                    </a:lnTo>
                    <a:close/>
                    <a:moveTo>
                      <a:pt x="2995" y="0"/>
                    </a:moveTo>
                    <a:lnTo>
                      <a:pt x="3000" y="0"/>
                    </a:lnTo>
                    <a:lnTo>
                      <a:pt x="3000" y="5"/>
                    </a:lnTo>
                    <a:lnTo>
                      <a:pt x="2995" y="5"/>
                    </a:lnTo>
                    <a:lnTo>
                      <a:pt x="2995" y="0"/>
                    </a:lnTo>
                    <a:close/>
                    <a:moveTo>
                      <a:pt x="3005" y="0"/>
                    </a:moveTo>
                    <a:lnTo>
                      <a:pt x="3010" y="0"/>
                    </a:lnTo>
                    <a:lnTo>
                      <a:pt x="3010" y="5"/>
                    </a:lnTo>
                    <a:lnTo>
                      <a:pt x="3005" y="5"/>
                    </a:lnTo>
                    <a:lnTo>
                      <a:pt x="3005" y="0"/>
                    </a:lnTo>
                    <a:close/>
                    <a:moveTo>
                      <a:pt x="3015" y="0"/>
                    </a:moveTo>
                    <a:lnTo>
                      <a:pt x="3020" y="0"/>
                    </a:lnTo>
                    <a:lnTo>
                      <a:pt x="3020" y="5"/>
                    </a:lnTo>
                    <a:lnTo>
                      <a:pt x="3015" y="5"/>
                    </a:lnTo>
                    <a:lnTo>
                      <a:pt x="3015" y="0"/>
                    </a:lnTo>
                    <a:close/>
                    <a:moveTo>
                      <a:pt x="3025" y="0"/>
                    </a:moveTo>
                    <a:lnTo>
                      <a:pt x="3030" y="0"/>
                    </a:lnTo>
                    <a:lnTo>
                      <a:pt x="3030" y="5"/>
                    </a:lnTo>
                    <a:lnTo>
                      <a:pt x="3025" y="5"/>
                    </a:lnTo>
                    <a:lnTo>
                      <a:pt x="3025" y="0"/>
                    </a:lnTo>
                    <a:close/>
                    <a:moveTo>
                      <a:pt x="3035" y="0"/>
                    </a:moveTo>
                    <a:lnTo>
                      <a:pt x="3040" y="0"/>
                    </a:lnTo>
                    <a:lnTo>
                      <a:pt x="3040" y="5"/>
                    </a:lnTo>
                    <a:lnTo>
                      <a:pt x="3035" y="5"/>
                    </a:lnTo>
                    <a:lnTo>
                      <a:pt x="3035" y="0"/>
                    </a:lnTo>
                    <a:close/>
                    <a:moveTo>
                      <a:pt x="3045" y="0"/>
                    </a:moveTo>
                    <a:lnTo>
                      <a:pt x="3050" y="0"/>
                    </a:lnTo>
                    <a:lnTo>
                      <a:pt x="3050" y="5"/>
                    </a:lnTo>
                    <a:lnTo>
                      <a:pt x="3045" y="5"/>
                    </a:lnTo>
                    <a:lnTo>
                      <a:pt x="3045" y="0"/>
                    </a:lnTo>
                    <a:close/>
                    <a:moveTo>
                      <a:pt x="3055" y="0"/>
                    </a:moveTo>
                    <a:lnTo>
                      <a:pt x="3060" y="0"/>
                    </a:lnTo>
                    <a:lnTo>
                      <a:pt x="3060" y="5"/>
                    </a:lnTo>
                    <a:lnTo>
                      <a:pt x="3055" y="5"/>
                    </a:lnTo>
                    <a:lnTo>
                      <a:pt x="3055" y="0"/>
                    </a:lnTo>
                    <a:close/>
                    <a:moveTo>
                      <a:pt x="3065" y="0"/>
                    </a:moveTo>
                    <a:lnTo>
                      <a:pt x="3070" y="0"/>
                    </a:lnTo>
                    <a:lnTo>
                      <a:pt x="3070" y="5"/>
                    </a:lnTo>
                    <a:lnTo>
                      <a:pt x="3065" y="5"/>
                    </a:lnTo>
                    <a:lnTo>
                      <a:pt x="3065" y="0"/>
                    </a:lnTo>
                    <a:close/>
                    <a:moveTo>
                      <a:pt x="3075" y="0"/>
                    </a:moveTo>
                    <a:lnTo>
                      <a:pt x="3080" y="0"/>
                    </a:lnTo>
                    <a:lnTo>
                      <a:pt x="3080" y="5"/>
                    </a:lnTo>
                    <a:lnTo>
                      <a:pt x="3075" y="5"/>
                    </a:lnTo>
                    <a:lnTo>
                      <a:pt x="3075" y="0"/>
                    </a:lnTo>
                    <a:close/>
                    <a:moveTo>
                      <a:pt x="3085" y="0"/>
                    </a:moveTo>
                    <a:lnTo>
                      <a:pt x="3090" y="0"/>
                    </a:lnTo>
                    <a:lnTo>
                      <a:pt x="3090" y="5"/>
                    </a:lnTo>
                    <a:lnTo>
                      <a:pt x="3085" y="5"/>
                    </a:lnTo>
                    <a:lnTo>
                      <a:pt x="3085" y="0"/>
                    </a:lnTo>
                    <a:close/>
                    <a:moveTo>
                      <a:pt x="3095" y="0"/>
                    </a:moveTo>
                    <a:lnTo>
                      <a:pt x="3100" y="0"/>
                    </a:lnTo>
                    <a:lnTo>
                      <a:pt x="3100" y="5"/>
                    </a:lnTo>
                    <a:lnTo>
                      <a:pt x="3095" y="5"/>
                    </a:lnTo>
                    <a:lnTo>
                      <a:pt x="3095" y="0"/>
                    </a:lnTo>
                    <a:close/>
                    <a:moveTo>
                      <a:pt x="3105" y="0"/>
                    </a:moveTo>
                    <a:lnTo>
                      <a:pt x="3109" y="0"/>
                    </a:lnTo>
                    <a:lnTo>
                      <a:pt x="3109" y="5"/>
                    </a:lnTo>
                    <a:lnTo>
                      <a:pt x="3105" y="5"/>
                    </a:lnTo>
                    <a:lnTo>
                      <a:pt x="3105" y="0"/>
                    </a:lnTo>
                    <a:close/>
                    <a:moveTo>
                      <a:pt x="3114" y="0"/>
                    </a:moveTo>
                    <a:lnTo>
                      <a:pt x="3119" y="0"/>
                    </a:lnTo>
                    <a:lnTo>
                      <a:pt x="3119" y="5"/>
                    </a:lnTo>
                    <a:lnTo>
                      <a:pt x="3114" y="5"/>
                    </a:lnTo>
                    <a:lnTo>
                      <a:pt x="3114" y="0"/>
                    </a:lnTo>
                    <a:close/>
                    <a:moveTo>
                      <a:pt x="3124" y="0"/>
                    </a:moveTo>
                    <a:lnTo>
                      <a:pt x="3129" y="0"/>
                    </a:lnTo>
                    <a:lnTo>
                      <a:pt x="3129" y="5"/>
                    </a:lnTo>
                    <a:lnTo>
                      <a:pt x="3124" y="5"/>
                    </a:lnTo>
                    <a:lnTo>
                      <a:pt x="3124" y="0"/>
                    </a:lnTo>
                    <a:close/>
                    <a:moveTo>
                      <a:pt x="3134" y="0"/>
                    </a:moveTo>
                    <a:lnTo>
                      <a:pt x="3139" y="0"/>
                    </a:lnTo>
                    <a:lnTo>
                      <a:pt x="3139" y="5"/>
                    </a:lnTo>
                    <a:lnTo>
                      <a:pt x="3134" y="5"/>
                    </a:lnTo>
                    <a:lnTo>
                      <a:pt x="3134" y="0"/>
                    </a:lnTo>
                    <a:close/>
                    <a:moveTo>
                      <a:pt x="3144" y="0"/>
                    </a:moveTo>
                    <a:lnTo>
                      <a:pt x="3149" y="0"/>
                    </a:lnTo>
                    <a:lnTo>
                      <a:pt x="3149" y="5"/>
                    </a:lnTo>
                    <a:lnTo>
                      <a:pt x="3144" y="5"/>
                    </a:lnTo>
                    <a:lnTo>
                      <a:pt x="3144" y="0"/>
                    </a:lnTo>
                    <a:close/>
                    <a:moveTo>
                      <a:pt x="3154" y="0"/>
                    </a:moveTo>
                    <a:lnTo>
                      <a:pt x="3159" y="0"/>
                    </a:lnTo>
                    <a:lnTo>
                      <a:pt x="3159" y="5"/>
                    </a:lnTo>
                    <a:lnTo>
                      <a:pt x="3154" y="5"/>
                    </a:lnTo>
                    <a:lnTo>
                      <a:pt x="3154" y="0"/>
                    </a:lnTo>
                    <a:close/>
                    <a:moveTo>
                      <a:pt x="3164" y="0"/>
                    </a:moveTo>
                    <a:lnTo>
                      <a:pt x="3169" y="0"/>
                    </a:lnTo>
                    <a:lnTo>
                      <a:pt x="3169" y="5"/>
                    </a:lnTo>
                    <a:lnTo>
                      <a:pt x="3164" y="5"/>
                    </a:lnTo>
                    <a:lnTo>
                      <a:pt x="3164" y="0"/>
                    </a:lnTo>
                    <a:close/>
                    <a:moveTo>
                      <a:pt x="3174" y="0"/>
                    </a:moveTo>
                    <a:lnTo>
                      <a:pt x="3179" y="0"/>
                    </a:lnTo>
                    <a:lnTo>
                      <a:pt x="3179" y="5"/>
                    </a:lnTo>
                    <a:lnTo>
                      <a:pt x="3174" y="5"/>
                    </a:lnTo>
                    <a:lnTo>
                      <a:pt x="3174" y="0"/>
                    </a:lnTo>
                    <a:close/>
                    <a:moveTo>
                      <a:pt x="3184" y="0"/>
                    </a:moveTo>
                    <a:lnTo>
                      <a:pt x="3189" y="0"/>
                    </a:lnTo>
                    <a:lnTo>
                      <a:pt x="3189" y="5"/>
                    </a:lnTo>
                    <a:lnTo>
                      <a:pt x="3184" y="5"/>
                    </a:lnTo>
                    <a:lnTo>
                      <a:pt x="3184" y="0"/>
                    </a:lnTo>
                    <a:close/>
                    <a:moveTo>
                      <a:pt x="3194" y="0"/>
                    </a:moveTo>
                    <a:lnTo>
                      <a:pt x="3199" y="0"/>
                    </a:lnTo>
                    <a:lnTo>
                      <a:pt x="3199" y="5"/>
                    </a:lnTo>
                    <a:lnTo>
                      <a:pt x="3194" y="5"/>
                    </a:lnTo>
                    <a:lnTo>
                      <a:pt x="3194" y="0"/>
                    </a:lnTo>
                    <a:close/>
                    <a:moveTo>
                      <a:pt x="3204" y="0"/>
                    </a:moveTo>
                    <a:lnTo>
                      <a:pt x="3209" y="0"/>
                    </a:lnTo>
                    <a:lnTo>
                      <a:pt x="3209" y="5"/>
                    </a:lnTo>
                    <a:lnTo>
                      <a:pt x="3204" y="5"/>
                    </a:lnTo>
                    <a:lnTo>
                      <a:pt x="3204" y="0"/>
                    </a:lnTo>
                    <a:close/>
                    <a:moveTo>
                      <a:pt x="3214" y="0"/>
                    </a:moveTo>
                    <a:lnTo>
                      <a:pt x="3219" y="0"/>
                    </a:lnTo>
                    <a:lnTo>
                      <a:pt x="3219" y="5"/>
                    </a:lnTo>
                    <a:lnTo>
                      <a:pt x="3214" y="5"/>
                    </a:lnTo>
                    <a:lnTo>
                      <a:pt x="3214" y="0"/>
                    </a:lnTo>
                    <a:close/>
                    <a:moveTo>
                      <a:pt x="3224" y="0"/>
                    </a:moveTo>
                    <a:lnTo>
                      <a:pt x="3229" y="0"/>
                    </a:lnTo>
                    <a:lnTo>
                      <a:pt x="3229" y="5"/>
                    </a:lnTo>
                    <a:lnTo>
                      <a:pt x="3224" y="5"/>
                    </a:lnTo>
                    <a:lnTo>
                      <a:pt x="3224" y="0"/>
                    </a:lnTo>
                    <a:close/>
                    <a:moveTo>
                      <a:pt x="3234" y="0"/>
                    </a:moveTo>
                    <a:lnTo>
                      <a:pt x="3239" y="0"/>
                    </a:lnTo>
                    <a:lnTo>
                      <a:pt x="3239" y="5"/>
                    </a:lnTo>
                    <a:lnTo>
                      <a:pt x="3234" y="5"/>
                    </a:lnTo>
                    <a:lnTo>
                      <a:pt x="3234" y="0"/>
                    </a:lnTo>
                    <a:close/>
                    <a:moveTo>
                      <a:pt x="3244" y="0"/>
                    </a:moveTo>
                    <a:lnTo>
                      <a:pt x="3249" y="0"/>
                    </a:lnTo>
                    <a:lnTo>
                      <a:pt x="3249" y="5"/>
                    </a:lnTo>
                    <a:lnTo>
                      <a:pt x="3244" y="5"/>
                    </a:lnTo>
                    <a:lnTo>
                      <a:pt x="3244" y="0"/>
                    </a:lnTo>
                    <a:close/>
                    <a:moveTo>
                      <a:pt x="3254" y="0"/>
                    </a:moveTo>
                    <a:lnTo>
                      <a:pt x="3259" y="0"/>
                    </a:lnTo>
                    <a:lnTo>
                      <a:pt x="3259" y="5"/>
                    </a:lnTo>
                    <a:lnTo>
                      <a:pt x="3254" y="5"/>
                    </a:lnTo>
                    <a:lnTo>
                      <a:pt x="3254" y="0"/>
                    </a:lnTo>
                    <a:close/>
                    <a:moveTo>
                      <a:pt x="3264" y="0"/>
                    </a:moveTo>
                    <a:lnTo>
                      <a:pt x="3269" y="0"/>
                    </a:lnTo>
                    <a:lnTo>
                      <a:pt x="3269" y="5"/>
                    </a:lnTo>
                    <a:lnTo>
                      <a:pt x="3264" y="5"/>
                    </a:lnTo>
                    <a:lnTo>
                      <a:pt x="3264" y="0"/>
                    </a:lnTo>
                    <a:close/>
                    <a:moveTo>
                      <a:pt x="3274" y="0"/>
                    </a:moveTo>
                    <a:lnTo>
                      <a:pt x="3279" y="0"/>
                    </a:lnTo>
                    <a:lnTo>
                      <a:pt x="3279" y="5"/>
                    </a:lnTo>
                    <a:lnTo>
                      <a:pt x="3274" y="5"/>
                    </a:lnTo>
                    <a:lnTo>
                      <a:pt x="3274" y="0"/>
                    </a:lnTo>
                    <a:close/>
                    <a:moveTo>
                      <a:pt x="3284" y="0"/>
                    </a:moveTo>
                    <a:lnTo>
                      <a:pt x="3289" y="0"/>
                    </a:lnTo>
                    <a:lnTo>
                      <a:pt x="3289" y="5"/>
                    </a:lnTo>
                    <a:lnTo>
                      <a:pt x="3284" y="5"/>
                    </a:lnTo>
                    <a:lnTo>
                      <a:pt x="3284" y="0"/>
                    </a:lnTo>
                    <a:close/>
                    <a:moveTo>
                      <a:pt x="3294" y="0"/>
                    </a:moveTo>
                    <a:lnTo>
                      <a:pt x="3299" y="0"/>
                    </a:lnTo>
                    <a:lnTo>
                      <a:pt x="3299" y="5"/>
                    </a:lnTo>
                    <a:lnTo>
                      <a:pt x="3294" y="5"/>
                    </a:lnTo>
                    <a:lnTo>
                      <a:pt x="3294" y="0"/>
                    </a:lnTo>
                    <a:close/>
                    <a:moveTo>
                      <a:pt x="3304" y="0"/>
                    </a:moveTo>
                    <a:lnTo>
                      <a:pt x="3309" y="0"/>
                    </a:lnTo>
                    <a:lnTo>
                      <a:pt x="3309" y="5"/>
                    </a:lnTo>
                    <a:lnTo>
                      <a:pt x="3304" y="5"/>
                    </a:lnTo>
                    <a:lnTo>
                      <a:pt x="3304" y="0"/>
                    </a:lnTo>
                    <a:close/>
                    <a:moveTo>
                      <a:pt x="3314" y="0"/>
                    </a:moveTo>
                    <a:lnTo>
                      <a:pt x="3318" y="0"/>
                    </a:lnTo>
                    <a:lnTo>
                      <a:pt x="3318" y="5"/>
                    </a:lnTo>
                    <a:lnTo>
                      <a:pt x="3314" y="5"/>
                    </a:lnTo>
                    <a:lnTo>
                      <a:pt x="3314" y="0"/>
                    </a:lnTo>
                    <a:close/>
                    <a:moveTo>
                      <a:pt x="3323" y="0"/>
                    </a:moveTo>
                    <a:lnTo>
                      <a:pt x="3328" y="0"/>
                    </a:lnTo>
                    <a:lnTo>
                      <a:pt x="3328" y="5"/>
                    </a:lnTo>
                    <a:lnTo>
                      <a:pt x="3323" y="5"/>
                    </a:lnTo>
                    <a:lnTo>
                      <a:pt x="3323" y="0"/>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15" name="Freeform 19"/>
              <p:cNvSpPr>
                <a:spLocks noEditPoints="1"/>
              </p:cNvSpPr>
              <p:nvPr/>
            </p:nvSpPr>
            <p:spPr bwMode="auto">
              <a:xfrm>
                <a:off x="390" y="1906"/>
                <a:ext cx="3184" cy="5"/>
              </a:xfrm>
              <a:custGeom>
                <a:avLst/>
                <a:gdLst>
                  <a:gd name="T0" fmla="*/ 54 w 3328"/>
                  <a:gd name="T1" fmla="*/ 0 h 5"/>
                  <a:gd name="T2" fmla="*/ 99 w 3328"/>
                  <a:gd name="T3" fmla="*/ 5 h 5"/>
                  <a:gd name="T4" fmla="*/ 159 w 3328"/>
                  <a:gd name="T5" fmla="*/ 0 h 5"/>
                  <a:gd name="T6" fmla="*/ 214 w 3328"/>
                  <a:gd name="T7" fmla="*/ 5 h 5"/>
                  <a:gd name="T8" fmla="*/ 258 w 3328"/>
                  <a:gd name="T9" fmla="*/ 0 h 5"/>
                  <a:gd name="T10" fmla="*/ 323 w 3328"/>
                  <a:gd name="T11" fmla="*/ 0 h 5"/>
                  <a:gd name="T12" fmla="*/ 368 w 3328"/>
                  <a:gd name="T13" fmla="*/ 5 h 5"/>
                  <a:gd name="T14" fmla="*/ 428 w 3328"/>
                  <a:gd name="T15" fmla="*/ 0 h 5"/>
                  <a:gd name="T16" fmla="*/ 482 w 3328"/>
                  <a:gd name="T17" fmla="*/ 5 h 5"/>
                  <a:gd name="T18" fmla="*/ 527 w 3328"/>
                  <a:gd name="T19" fmla="*/ 0 h 5"/>
                  <a:gd name="T20" fmla="*/ 592 w 3328"/>
                  <a:gd name="T21" fmla="*/ 0 h 5"/>
                  <a:gd name="T22" fmla="*/ 637 w 3328"/>
                  <a:gd name="T23" fmla="*/ 5 h 5"/>
                  <a:gd name="T24" fmla="*/ 696 w 3328"/>
                  <a:gd name="T25" fmla="*/ 0 h 5"/>
                  <a:gd name="T26" fmla="*/ 751 w 3328"/>
                  <a:gd name="T27" fmla="*/ 5 h 5"/>
                  <a:gd name="T28" fmla="*/ 796 w 3328"/>
                  <a:gd name="T29" fmla="*/ 0 h 5"/>
                  <a:gd name="T30" fmla="*/ 860 w 3328"/>
                  <a:gd name="T31" fmla="*/ 0 h 5"/>
                  <a:gd name="T32" fmla="*/ 905 w 3328"/>
                  <a:gd name="T33" fmla="*/ 5 h 5"/>
                  <a:gd name="T34" fmla="*/ 965 w 3328"/>
                  <a:gd name="T35" fmla="*/ 0 h 5"/>
                  <a:gd name="T36" fmla="*/ 1020 w 3328"/>
                  <a:gd name="T37" fmla="*/ 5 h 5"/>
                  <a:gd name="T38" fmla="*/ 1064 w 3328"/>
                  <a:gd name="T39" fmla="*/ 0 h 5"/>
                  <a:gd name="T40" fmla="*/ 1129 w 3328"/>
                  <a:gd name="T41" fmla="*/ 0 h 5"/>
                  <a:gd name="T42" fmla="*/ 1174 w 3328"/>
                  <a:gd name="T43" fmla="*/ 5 h 5"/>
                  <a:gd name="T44" fmla="*/ 1234 w 3328"/>
                  <a:gd name="T45" fmla="*/ 0 h 5"/>
                  <a:gd name="T46" fmla="*/ 1288 w 3328"/>
                  <a:gd name="T47" fmla="*/ 5 h 5"/>
                  <a:gd name="T48" fmla="*/ 1333 w 3328"/>
                  <a:gd name="T49" fmla="*/ 0 h 5"/>
                  <a:gd name="T50" fmla="*/ 1398 w 3328"/>
                  <a:gd name="T51" fmla="*/ 0 h 5"/>
                  <a:gd name="T52" fmla="*/ 1443 w 3328"/>
                  <a:gd name="T53" fmla="*/ 5 h 5"/>
                  <a:gd name="T54" fmla="*/ 1502 w 3328"/>
                  <a:gd name="T55" fmla="*/ 0 h 5"/>
                  <a:gd name="T56" fmla="*/ 1557 w 3328"/>
                  <a:gd name="T57" fmla="*/ 5 h 5"/>
                  <a:gd name="T58" fmla="*/ 1602 w 3328"/>
                  <a:gd name="T59" fmla="*/ 0 h 5"/>
                  <a:gd name="T60" fmla="*/ 1667 w 3328"/>
                  <a:gd name="T61" fmla="*/ 0 h 5"/>
                  <a:gd name="T62" fmla="*/ 1711 w 3328"/>
                  <a:gd name="T63" fmla="*/ 5 h 5"/>
                  <a:gd name="T64" fmla="*/ 1771 w 3328"/>
                  <a:gd name="T65" fmla="*/ 0 h 5"/>
                  <a:gd name="T66" fmla="*/ 1826 w 3328"/>
                  <a:gd name="T67" fmla="*/ 5 h 5"/>
                  <a:gd name="T68" fmla="*/ 1871 w 3328"/>
                  <a:gd name="T69" fmla="*/ 0 h 5"/>
                  <a:gd name="T70" fmla="*/ 1935 w 3328"/>
                  <a:gd name="T71" fmla="*/ 0 h 5"/>
                  <a:gd name="T72" fmla="*/ 1980 w 3328"/>
                  <a:gd name="T73" fmla="*/ 5 h 5"/>
                  <a:gd name="T74" fmla="*/ 2040 w 3328"/>
                  <a:gd name="T75" fmla="*/ 0 h 5"/>
                  <a:gd name="T76" fmla="*/ 2094 w 3328"/>
                  <a:gd name="T77" fmla="*/ 5 h 5"/>
                  <a:gd name="T78" fmla="*/ 2139 w 3328"/>
                  <a:gd name="T79" fmla="*/ 0 h 5"/>
                  <a:gd name="T80" fmla="*/ 2204 w 3328"/>
                  <a:gd name="T81" fmla="*/ 0 h 5"/>
                  <a:gd name="T82" fmla="*/ 2249 w 3328"/>
                  <a:gd name="T83" fmla="*/ 5 h 5"/>
                  <a:gd name="T84" fmla="*/ 2308 w 3328"/>
                  <a:gd name="T85" fmla="*/ 0 h 5"/>
                  <a:gd name="T86" fmla="*/ 2363 w 3328"/>
                  <a:gd name="T87" fmla="*/ 5 h 5"/>
                  <a:gd name="T88" fmla="*/ 2408 w 3328"/>
                  <a:gd name="T89" fmla="*/ 0 h 5"/>
                  <a:gd name="T90" fmla="*/ 2473 w 3328"/>
                  <a:gd name="T91" fmla="*/ 0 h 5"/>
                  <a:gd name="T92" fmla="*/ 2517 w 3328"/>
                  <a:gd name="T93" fmla="*/ 5 h 5"/>
                  <a:gd name="T94" fmla="*/ 2577 w 3328"/>
                  <a:gd name="T95" fmla="*/ 0 h 5"/>
                  <a:gd name="T96" fmla="*/ 2632 w 3328"/>
                  <a:gd name="T97" fmla="*/ 5 h 5"/>
                  <a:gd name="T98" fmla="*/ 2677 w 3328"/>
                  <a:gd name="T99" fmla="*/ 0 h 5"/>
                  <a:gd name="T100" fmla="*/ 2741 w 3328"/>
                  <a:gd name="T101" fmla="*/ 0 h 5"/>
                  <a:gd name="T102" fmla="*/ 2786 w 3328"/>
                  <a:gd name="T103" fmla="*/ 5 h 5"/>
                  <a:gd name="T104" fmla="*/ 2846 w 3328"/>
                  <a:gd name="T105" fmla="*/ 0 h 5"/>
                  <a:gd name="T106" fmla="*/ 2901 w 3328"/>
                  <a:gd name="T107" fmla="*/ 5 h 5"/>
                  <a:gd name="T108" fmla="*/ 2945 w 3328"/>
                  <a:gd name="T109" fmla="*/ 0 h 5"/>
                  <a:gd name="T110" fmla="*/ 3010 w 3328"/>
                  <a:gd name="T111" fmla="*/ 0 h 5"/>
                  <a:gd name="T112" fmla="*/ 3055 w 3328"/>
                  <a:gd name="T113" fmla="*/ 5 h 5"/>
                  <a:gd name="T114" fmla="*/ 3114 w 3328"/>
                  <a:gd name="T115" fmla="*/ 0 h 5"/>
                  <a:gd name="T116" fmla="*/ 3169 w 3328"/>
                  <a:gd name="T117" fmla="*/ 5 h 5"/>
                  <a:gd name="T118" fmla="*/ 3214 w 3328"/>
                  <a:gd name="T119" fmla="*/ 0 h 5"/>
                  <a:gd name="T120" fmla="*/ 3279 w 3328"/>
                  <a:gd name="T121" fmla="*/ 0 h 5"/>
                  <a:gd name="T122" fmla="*/ 3323 w 3328"/>
                  <a:gd name="T1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8" h="5">
                    <a:moveTo>
                      <a:pt x="0" y="0"/>
                    </a:moveTo>
                    <a:lnTo>
                      <a:pt x="5" y="0"/>
                    </a:lnTo>
                    <a:lnTo>
                      <a:pt x="5" y="5"/>
                    </a:lnTo>
                    <a:lnTo>
                      <a:pt x="0" y="5"/>
                    </a:lnTo>
                    <a:lnTo>
                      <a:pt x="0" y="0"/>
                    </a:lnTo>
                    <a:close/>
                    <a:moveTo>
                      <a:pt x="10" y="0"/>
                    </a:moveTo>
                    <a:lnTo>
                      <a:pt x="15" y="0"/>
                    </a:lnTo>
                    <a:lnTo>
                      <a:pt x="15" y="5"/>
                    </a:lnTo>
                    <a:lnTo>
                      <a:pt x="10" y="5"/>
                    </a:lnTo>
                    <a:lnTo>
                      <a:pt x="10" y="0"/>
                    </a:lnTo>
                    <a:close/>
                    <a:moveTo>
                      <a:pt x="19" y="0"/>
                    </a:moveTo>
                    <a:lnTo>
                      <a:pt x="24" y="0"/>
                    </a:lnTo>
                    <a:lnTo>
                      <a:pt x="24" y="5"/>
                    </a:lnTo>
                    <a:lnTo>
                      <a:pt x="19" y="5"/>
                    </a:lnTo>
                    <a:lnTo>
                      <a:pt x="19" y="0"/>
                    </a:lnTo>
                    <a:close/>
                    <a:moveTo>
                      <a:pt x="29" y="0"/>
                    </a:moveTo>
                    <a:lnTo>
                      <a:pt x="34" y="0"/>
                    </a:lnTo>
                    <a:lnTo>
                      <a:pt x="34" y="5"/>
                    </a:lnTo>
                    <a:lnTo>
                      <a:pt x="29" y="5"/>
                    </a:lnTo>
                    <a:lnTo>
                      <a:pt x="29" y="0"/>
                    </a:lnTo>
                    <a:close/>
                    <a:moveTo>
                      <a:pt x="39" y="0"/>
                    </a:moveTo>
                    <a:lnTo>
                      <a:pt x="44" y="0"/>
                    </a:lnTo>
                    <a:lnTo>
                      <a:pt x="44" y="5"/>
                    </a:lnTo>
                    <a:lnTo>
                      <a:pt x="39" y="5"/>
                    </a:lnTo>
                    <a:lnTo>
                      <a:pt x="39" y="0"/>
                    </a:lnTo>
                    <a:close/>
                    <a:moveTo>
                      <a:pt x="49" y="0"/>
                    </a:moveTo>
                    <a:lnTo>
                      <a:pt x="54" y="0"/>
                    </a:lnTo>
                    <a:lnTo>
                      <a:pt x="54" y="5"/>
                    </a:lnTo>
                    <a:lnTo>
                      <a:pt x="49" y="5"/>
                    </a:lnTo>
                    <a:lnTo>
                      <a:pt x="49" y="0"/>
                    </a:lnTo>
                    <a:close/>
                    <a:moveTo>
                      <a:pt x="59" y="0"/>
                    </a:moveTo>
                    <a:lnTo>
                      <a:pt x="64" y="0"/>
                    </a:lnTo>
                    <a:lnTo>
                      <a:pt x="64" y="5"/>
                    </a:lnTo>
                    <a:lnTo>
                      <a:pt x="59" y="5"/>
                    </a:lnTo>
                    <a:lnTo>
                      <a:pt x="59" y="0"/>
                    </a:lnTo>
                    <a:close/>
                    <a:moveTo>
                      <a:pt x="69" y="0"/>
                    </a:moveTo>
                    <a:lnTo>
                      <a:pt x="74" y="0"/>
                    </a:lnTo>
                    <a:lnTo>
                      <a:pt x="74" y="5"/>
                    </a:lnTo>
                    <a:lnTo>
                      <a:pt x="69" y="5"/>
                    </a:lnTo>
                    <a:lnTo>
                      <a:pt x="69" y="0"/>
                    </a:lnTo>
                    <a:close/>
                    <a:moveTo>
                      <a:pt x="79" y="0"/>
                    </a:moveTo>
                    <a:lnTo>
                      <a:pt x="84" y="0"/>
                    </a:lnTo>
                    <a:lnTo>
                      <a:pt x="84" y="5"/>
                    </a:lnTo>
                    <a:lnTo>
                      <a:pt x="79" y="5"/>
                    </a:lnTo>
                    <a:lnTo>
                      <a:pt x="79" y="0"/>
                    </a:lnTo>
                    <a:close/>
                    <a:moveTo>
                      <a:pt x="89" y="0"/>
                    </a:moveTo>
                    <a:lnTo>
                      <a:pt x="94" y="0"/>
                    </a:lnTo>
                    <a:lnTo>
                      <a:pt x="94" y="5"/>
                    </a:lnTo>
                    <a:lnTo>
                      <a:pt x="89" y="5"/>
                    </a:lnTo>
                    <a:lnTo>
                      <a:pt x="89" y="0"/>
                    </a:lnTo>
                    <a:close/>
                    <a:moveTo>
                      <a:pt x="99" y="0"/>
                    </a:moveTo>
                    <a:lnTo>
                      <a:pt x="104" y="0"/>
                    </a:lnTo>
                    <a:lnTo>
                      <a:pt x="104" y="5"/>
                    </a:lnTo>
                    <a:lnTo>
                      <a:pt x="99" y="5"/>
                    </a:lnTo>
                    <a:lnTo>
                      <a:pt x="99" y="0"/>
                    </a:lnTo>
                    <a:close/>
                    <a:moveTo>
                      <a:pt x="109" y="0"/>
                    </a:moveTo>
                    <a:lnTo>
                      <a:pt x="114" y="0"/>
                    </a:lnTo>
                    <a:lnTo>
                      <a:pt x="114" y="5"/>
                    </a:lnTo>
                    <a:lnTo>
                      <a:pt x="109" y="5"/>
                    </a:lnTo>
                    <a:lnTo>
                      <a:pt x="109" y="0"/>
                    </a:lnTo>
                    <a:close/>
                    <a:moveTo>
                      <a:pt x="119" y="0"/>
                    </a:moveTo>
                    <a:lnTo>
                      <a:pt x="124" y="0"/>
                    </a:lnTo>
                    <a:lnTo>
                      <a:pt x="124" y="5"/>
                    </a:lnTo>
                    <a:lnTo>
                      <a:pt x="119" y="5"/>
                    </a:lnTo>
                    <a:lnTo>
                      <a:pt x="119" y="0"/>
                    </a:lnTo>
                    <a:close/>
                    <a:moveTo>
                      <a:pt x="129" y="0"/>
                    </a:moveTo>
                    <a:lnTo>
                      <a:pt x="134" y="0"/>
                    </a:lnTo>
                    <a:lnTo>
                      <a:pt x="134" y="5"/>
                    </a:lnTo>
                    <a:lnTo>
                      <a:pt x="129" y="5"/>
                    </a:lnTo>
                    <a:lnTo>
                      <a:pt x="129" y="0"/>
                    </a:lnTo>
                    <a:close/>
                    <a:moveTo>
                      <a:pt x="139" y="0"/>
                    </a:moveTo>
                    <a:lnTo>
                      <a:pt x="144" y="0"/>
                    </a:lnTo>
                    <a:lnTo>
                      <a:pt x="144" y="5"/>
                    </a:lnTo>
                    <a:lnTo>
                      <a:pt x="139" y="5"/>
                    </a:lnTo>
                    <a:lnTo>
                      <a:pt x="139" y="0"/>
                    </a:lnTo>
                    <a:close/>
                    <a:moveTo>
                      <a:pt x="149" y="0"/>
                    </a:moveTo>
                    <a:lnTo>
                      <a:pt x="154" y="0"/>
                    </a:lnTo>
                    <a:lnTo>
                      <a:pt x="154" y="5"/>
                    </a:lnTo>
                    <a:lnTo>
                      <a:pt x="149" y="5"/>
                    </a:lnTo>
                    <a:lnTo>
                      <a:pt x="149" y="0"/>
                    </a:lnTo>
                    <a:close/>
                    <a:moveTo>
                      <a:pt x="159" y="0"/>
                    </a:moveTo>
                    <a:lnTo>
                      <a:pt x="164" y="0"/>
                    </a:lnTo>
                    <a:lnTo>
                      <a:pt x="164" y="5"/>
                    </a:lnTo>
                    <a:lnTo>
                      <a:pt x="159" y="5"/>
                    </a:lnTo>
                    <a:lnTo>
                      <a:pt x="159" y="0"/>
                    </a:lnTo>
                    <a:close/>
                    <a:moveTo>
                      <a:pt x="169" y="0"/>
                    </a:moveTo>
                    <a:lnTo>
                      <a:pt x="174" y="0"/>
                    </a:lnTo>
                    <a:lnTo>
                      <a:pt x="174" y="5"/>
                    </a:lnTo>
                    <a:lnTo>
                      <a:pt x="169" y="5"/>
                    </a:lnTo>
                    <a:lnTo>
                      <a:pt x="169" y="0"/>
                    </a:lnTo>
                    <a:close/>
                    <a:moveTo>
                      <a:pt x="179" y="0"/>
                    </a:moveTo>
                    <a:lnTo>
                      <a:pt x="184" y="0"/>
                    </a:lnTo>
                    <a:lnTo>
                      <a:pt x="184" y="5"/>
                    </a:lnTo>
                    <a:lnTo>
                      <a:pt x="179" y="5"/>
                    </a:lnTo>
                    <a:lnTo>
                      <a:pt x="179" y="0"/>
                    </a:lnTo>
                    <a:close/>
                    <a:moveTo>
                      <a:pt x="189" y="0"/>
                    </a:moveTo>
                    <a:lnTo>
                      <a:pt x="194" y="0"/>
                    </a:lnTo>
                    <a:lnTo>
                      <a:pt x="194" y="5"/>
                    </a:lnTo>
                    <a:lnTo>
                      <a:pt x="189" y="5"/>
                    </a:lnTo>
                    <a:lnTo>
                      <a:pt x="189" y="0"/>
                    </a:lnTo>
                    <a:close/>
                    <a:moveTo>
                      <a:pt x="199" y="0"/>
                    </a:moveTo>
                    <a:lnTo>
                      <a:pt x="204" y="0"/>
                    </a:lnTo>
                    <a:lnTo>
                      <a:pt x="204" y="5"/>
                    </a:lnTo>
                    <a:lnTo>
                      <a:pt x="199" y="5"/>
                    </a:lnTo>
                    <a:lnTo>
                      <a:pt x="199" y="0"/>
                    </a:lnTo>
                    <a:close/>
                    <a:moveTo>
                      <a:pt x="209" y="0"/>
                    </a:moveTo>
                    <a:lnTo>
                      <a:pt x="214" y="0"/>
                    </a:lnTo>
                    <a:lnTo>
                      <a:pt x="214" y="5"/>
                    </a:lnTo>
                    <a:lnTo>
                      <a:pt x="209" y="5"/>
                    </a:lnTo>
                    <a:lnTo>
                      <a:pt x="209" y="0"/>
                    </a:lnTo>
                    <a:close/>
                    <a:moveTo>
                      <a:pt x="219" y="0"/>
                    </a:moveTo>
                    <a:lnTo>
                      <a:pt x="224" y="0"/>
                    </a:lnTo>
                    <a:lnTo>
                      <a:pt x="224" y="5"/>
                    </a:lnTo>
                    <a:lnTo>
                      <a:pt x="219" y="5"/>
                    </a:lnTo>
                    <a:lnTo>
                      <a:pt x="219" y="0"/>
                    </a:lnTo>
                    <a:close/>
                    <a:moveTo>
                      <a:pt x="228" y="0"/>
                    </a:moveTo>
                    <a:lnTo>
                      <a:pt x="233" y="0"/>
                    </a:lnTo>
                    <a:lnTo>
                      <a:pt x="233" y="5"/>
                    </a:lnTo>
                    <a:lnTo>
                      <a:pt x="228" y="5"/>
                    </a:lnTo>
                    <a:lnTo>
                      <a:pt x="228" y="0"/>
                    </a:lnTo>
                    <a:close/>
                    <a:moveTo>
                      <a:pt x="238" y="0"/>
                    </a:moveTo>
                    <a:lnTo>
                      <a:pt x="243" y="0"/>
                    </a:lnTo>
                    <a:lnTo>
                      <a:pt x="243" y="5"/>
                    </a:lnTo>
                    <a:lnTo>
                      <a:pt x="238" y="5"/>
                    </a:lnTo>
                    <a:lnTo>
                      <a:pt x="238" y="0"/>
                    </a:lnTo>
                    <a:close/>
                    <a:moveTo>
                      <a:pt x="248" y="0"/>
                    </a:moveTo>
                    <a:lnTo>
                      <a:pt x="253" y="0"/>
                    </a:lnTo>
                    <a:lnTo>
                      <a:pt x="253" y="5"/>
                    </a:lnTo>
                    <a:lnTo>
                      <a:pt x="248" y="5"/>
                    </a:lnTo>
                    <a:lnTo>
                      <a:pt x="248" y="0"/>
                    </a:lnTo>
                    <a:close/>
                    <a:moveTo>
                      <a:pt x="258" y="0"/>
                    </a:moveTo>
                    <a:lnTo>
                      <a:pt x="263" y="0"/>
                    </a:lnTo>
                    <a:lnTo>
                      <a:pt x="263" y="5"/>
                    </a:lnTo>
                    <a:lnTo>
                      <a:pt x="258" y="5"/>
                    </a:lnTo>
                    <a:lnTo>
                      <a:pt x="258" y="0"/>
                    </a:lnTo>
                    <a:close/>
                    <a:moveTo>
                      <a:pt x="268" y="0"/>
                    </a:moveTo>
                    <a:lnTo>
                      <a:pt x="273" y="0"/>
                    </a:lnTo>
                    <a:lnTo>
                      <a:pt x="273" y="5"/>
                    </a:lnTo>
                    <a:lnTo>
                      <a:pt x="268" y="5"/>
                    </a:lnTo>
                    <a:lnTo>
                      <a:pt x="268" y="0"/>
                    </a:lnTo>
                    <a:close/>
                    <a:moveTo>
                      <a:pt x="278" y="0"/>
                    </a:moveTo>
                    <a:lnTo>
                      <a:pt x="283" y="0"/>
                    </a:lnTo>
                    <a:lnTo>
                      <a:pt x="283" y="5"/>
                    </a:lnTo>
                    <a:lnTo>
                      <a:pt x="278" y="5"/>
                    </a:lnTo>
                    <a:lnTo>
                      <a:pt x="278" y="0"/>
                    </a:lnTo>
                    <a:close/>
                    <a:moveTo>
                      <a:pt x="288" y="0"/>
                    </a:moveTo>
                    <a:lnTo>
                      <a:pt x="293" y="0"/>
                    </a:lnTo>
                    <a:lnTo>
                      <a:pt x="293" y="5"/>
                    </a:lnTo>
                    <a:lnTo>
                      <a:pt x="288" y="5"/>
                    </a:lnTo>
                    <a:lnTo>
                      <a:pt x="288" y="0"/>
                    </a:lnTo>
                    <a:close/>
                    <a:moveTo>
                      <a:pt x="298" y="0"/>
                    </a:moveTo>
                    <a:lnTo>
                      <a:pt x="303" y="0"/>
                    </a:lnTo>
                    <a:lnTo>
                      <a:pt x="303" y="5"/>
                    </a:lnTo>
                    <a:lnTo>
                      <a:pt x="298" y="5"/>
                    </a:lnTo>
                    <a:lnTo>
                      <a:pt x="298" y="0"/>
                    </a:lnTo>
                    <a:close/>
                    <a:moveTo>
                      <a:pt x="308" y="0"/>
                    </a:moveTo>
                    <a:lnTo>
                      <a:pt x="313" y="0"/>
                    </a:lnTo>
                    <a:lnTo>
                      <a:pt x="313" y="5"/>
                    </a:lnTo>
                    <a:lnTo>
                      <a:pt x="308" y="5"/>
                    </a:lnTo>
                    <a:lnTo>
                      <a:pt x="308" y="0"/>
                    </a:lnTo>
                    <a:close/>
                    <a:moveTo>
                      <a:pt x="318" y="0"/>
                    </a:moveTo>
                    <a:lnTo>
                      <a:pt x="323" y="0"/>
                    </a:lnTo>
                    <a:lnTo>
                      <a:pt x="323" y="5"/>
                    </a:lnTo>
                    <a:lnTo>
                      <a:pt x="318" y="5"/>
                    </a:lnTo>
                    <a:lnTo>
                      <a:pt x="318" y="0"/>
                    </a:lnTo>
                    <a:close/>
                    <a:moveTo>
                      <a:pt x="328" y="0"/>
                    </a:moveTo>
                    <a:lnTo>
                      <a:pt x="333" y="0"/>
                    </a:lnTo>
                    <a:lnTo>
                      <a:pt x="333" y="5"/>
                    </a:lnTo>
                    <a:lnTo>
                      <a:pt x="328" y="5"/>
                    </a:lnTo>
                    <a:lnTo>
                      <a:pt x="328" y="0"/>
                    </a:lnTo>
                    <a:close/>
                    <a:moveTo>
                      <a:pt x="338" y="0"/>
                    </a:moveTo>
                    <a:lnTo>
                      <a:pt x="343" y="0"/>
                    </a:lnTo>
                    <a:lnTo>
                      <a:pt x="343" y="5"/>
                    </a:lnTo>
                    <a:lnTo>
                      <a:pt x="338" y="5"/>
                    </a:lnTo>
                    <a:lnTo>
                      <a:pt x="338" y="0"/>
                    </a:lnTo>
                    <a:close/>
                    <a:moveTo>
                      <a:pt x="348" y="0"/>
                    </a:moveTo>
                    <a:lnTo>
                      <a:pt x="353" y="0"/>
                    </a:lnTo>
                    <a:lnTo>
                      <a:pt x="353" y="5"/>
                    </a:lnTo>
                    <a:lnTo>
                      <a:pt x="348" y="5"/>
                    </a:lnTo>
                    <a:lnTo>
                      <a:pt x="348" y="0"/>
                    </a:lnTo>
                    <a:close/>
                    <a:moveTo>
                      <a:pt x="358" y="0"/>
                    </a:moveTo>
                    <a:lnTo>
                      <a:pt x="363" y="0"/>
                    </a:lnTo>
                    <a:lnTo>
                      <a:pt x="363" y="5"/>
                    </a:lnTo>
                    <a:lnTo>
                      <a:pt x="358" y="5"/>
                    </a:lnTo>
                    <a:lnTo>
                      <a:pt x="358" y="0"/>
                    </a:lnTo>
                    <a:close/>
                    <a:moveTo>
                      <a:pt x="368" y="0"/>
                    </a:moveTo>
                    <a:lnTo>
                      <a:pt x="373" y="0"/>
                    </a:lnTo>
                    <a:lnTo>
                      <a:pt x="373" y="5"/>
                    </a:lnTo>
                    <a:lnTo>
                      <a:pt x="368" y="5"/>
                    </a:lnTo>
                    <a:lnTo>
                      <a:pt x="368" y="0"/>
                    </a:lnTo>
                    <a:close/>
                    <a:moveTo>
                      <a:pt x="378" y="0"/>
                    </a:moveTo>
                    <a:lnTo>
                      <a:pt x="383" y="0"/>
                    </a:lnTo>
                    <a:lnTo>
                      <a:pt x="383" y="5"/>
                    </a:lnTo>
                    <a:lnTo>
                      <a:pt x="378" y="5"/>
                    </a:lnTo>
                    <a:lnTo>
                      <a:pt x="378" y="0"/>
                    </a:lnTo>
                    <a:close/>
                    <a:moveTo>
                      <a:pt x="388" y="0"/>
                    </a:moveTo>
                    <a:lnTo>
                      <a:pt x="393" y="0"/>
                    </a:lnTo>
                    <a:lnTo>
                      <a:pt x="393" y="5"/>
                    </a:lnTo>
                    <a:lnTo>
                      <a:pt x="388" y="5"/>
                    </a:lnTo>
                    <a:lnTo>
                      <a:pt x="388" y="0"/>
                    </a:lnTo>
                    <a:close/>
                    <a:moveTo>
                      <a:pt x="398" y="0"/>
                    </a:moveTo>
                    <a:lnTo>
                      <a:pt x="403" y="0"/>
                    </a:lnTo>
                    <a:lnTo>
                      <a:pt x="403" y="5"/>
                    </a:lnTo>
                    <a:lnTo>
                      <a:pt x="398" y="5"/>
                    </a:lnTo>
                    <a:lnTo>
                      <a:pt x="398" y="0"/>
                    </a:lnTo>
                    <a:close/>
                    <a:moveTo>
                      <a:pt x="408" y="0"/>
                    </a:moveTo>
                    <a:lnTo>
                      <a:pt x="413" y="0"/>
                    </a:lnTo>
                    <a:lnTo>
                      <a:pt x="413" y="5"/>
                    </a:lnTo>
                    <a:lnTo>
                      <a:pt x="408" y="5"/>
                    </a:lnTo>
                    <a:lnTo>
                      <a:pt x="408" y="0"/>
                    </a:lnTo>
                    <a:close/>
                    <a:moveTo>
                      <a:pt x="418" y="0"/>
                    </a:moveTo>
                    <a:lnTo>
                      <a:pt x="423" y="0"/>
                    </a:lnTo>
                    <a:lnTo>
                      <a:pt x="423" y="5"/>
                    </a:lnTo>
                    <a:lnTo>
                      <a:pt x="418" y="5"/>
                    </a:lnTo>
                    <a:lnTo>
                      <a:pt x="418" y="0"/>
                    </a:lnTo>
                    <a:close/>
                    <a:moveTo>
                      <a:pt x="428" y="0"/>
                    </a:moveTo>
                    <a:lnTo>
                      <a:pt x="432" y="0"/>
                    </a:lnTo>
                    <a:lnTo>
                      <a:pt x="432" y="5"/>
                    </a:lnTo>
                    <a:lnTo>
                      <a:pt x="428" y="5"/>
                    </a:lnTo>
                    <a:lnTo>
                      <a:pt x="428" y="0"/>
                    </a:lnTo>
                    <a:close/>
                    <a:moveTo>
                      <a:pt x="437" y="0"/>
                    </a:moveTo>
                    <a:lnTo>
                      <a:pt x="442" y="0"/>
                    </a:lnTo>
                    <a:lnTo>
                      <a:pt x="442" y="5"/>
                    </a:lnTo>
                    <a:lnTo>
                      <a:pt x="437" y="5"/>
                    </a:lnTo>
                    <a:lnTo>
                      <a:pt x="437" y="0"/>
                    </a:lnTo>
                    <a:close/>
                    <a:moveTo>
                      <a:pt x="447" y="0"/>
                    </a:moveTo>
                    <a:lnTo>
                      <a:pt x="452" y="0"/>
                    </a:lnTo>
                    <a:lnTo>
                      <a:pt x="452" y="5"/>
                    </a:lnTo>
                    <a:lnTo>
                      <a:pt x="447" y="5"/>
                    </a:lnTo>
                    <a:lnTo>
                      <a:pt x="447" y="0"/>
                    </a:lnTo>
                    <a:close/>
                    <a:moveTo>
                      <a:pt x="457" y="0"/>
                    </a:moveTo>
                    <a:lnTo>
                      <a:pt x="462" y="0"/>
                    </a:lnTo>
                    <a:lnTo>
                      <a:pt x="462" y="5"/>
                    </a:lnTo>
                    <a:lnTo>
                      <a:pt x="457" y="5"/>
                    </a:lnTo>
                    <a:lnTo>
                      <a:pt x="457" y="0"/>
                    </a:lnTo>
                    <a:close/>
                    <a:moveTo>
                      <a:pt x="467" y="0"/>
                    </a:moveTo>
                    <a:lnTo>
                      <a:pt x="472" y="0"/>
                    </a:lnTo>
                    <a:lnTo>
                      <a:pt x="472" y="5"/>
                    </a:lnTo>
                    <a:lnTo>
                      <a:pt x="467" y="5"/>
                    </a:lnTo>
                    <a:lnTo>
                      <a:pt x="467" y="0"/>
                    </a:lnTo>
                    <a:close/>
                    <a:moveTo>
                      <a:pt x="477" y="0"/>
                    </a:moveTo>
                    <a:lnTo>
                      <a:pt x="482" y="0"/>
                    </a:lnTo>
                    <a:lnTo>
                      <a:pt x="482" y="5"/>
                    </a:lnTo>
                    <a:lnTo>
                      <a:pt x="477" y="5"/>
                    </a:lnTo>
                    <a:lnTo>
                      <a:pt x="477" y="0"/>
                    </a:lnTo>
                    <a:close/>
                    <a:moveTo>
                      <a:pt x="487" y="0"/>
                    </a:moveTo>
                    <a:lnTo>
                      <a:pt x="492" y="0"/>
                    </a:lnTo>
                    <a:lnTo>
                      <a:pt x="492" y="5"/>
                    </a:lnTo>
                    <a:lnTo>
                      <a:pt x="487" y="5"/>
                    </a:lnTo>
                    <a:lnTo>
                      <a:pt x="487" y="0"/>
                    </a:lnTo>
                    <a:close/>
                    <a:moveTo>
                      <a:pt x="497" y="0"/>
                    </a:moveTo>
                    <a:lnTo>
                      <a:pt x="502" y="0"/>
                    </a:lnTo>
                    <a:lnTo>
                      <a:pt x="502" y="5"/>
                    </a:lnTo>
                    <a:lnTo>
                      <a:pt x="497" y="5"/>
                    </a:lnTo>
                    <a:lnTo>
                      <a:pt x="497" y="0"/>
                    </a:lnTo>
                    <a:close/>
                    <a:moveTo>
                      <a:pt x="507" y="0"/>
                    </a:moveTo>
                    <a:lnTo>
                      <a:pt x="512" y="0"/>
                    </a:lnTo>
                    <a:lnTo>
                      <a:pt x="512" y="5"/>
                    </a:lnTo>
                    <a:lnTo>
                      <a:pt x="507" y="5"/>
                    </a:lnTo>
                    <a:lnTo>
                      <a:pt x="507" y="0"/>
                    </a:lnTo>
                    <a:close/>
                    <a:moveTo>
                      <a:pt x="517" y="0"/>
                    </a:moveTo>
                    <a:lnTo>
                      <a:pt x="522" y="0"/>
                    </a:lnTo>
                    <a:lnTo>
                      <a:pt x="522" y="5"/>
                    </a:lnTo>
                    <a:lnTo>
                      <a:pt x="517" y="5"/>
                    </a:lnTo>
                    <a:lnTo>
                      <a:pt x="517" y="0"/>
                    </a:lnTo>
                    <a:close/>
                    <a:moveTo>
                      <a:pt x="527" y="0"/>
                    </a:moveTo>
                    <a:lnTo>
                      <a:pt x="532" y="0"/>
                    </a:lnTo>
                    <a:lnTo>
                      <a:pt x="532" y="5"/>
                    </a:lnTo>
                    <a:lnTo>
                      <a:pt x="527" y="5"/>
                    </a:lnTo>
                    <a:lnTo>
                      <a:pt x="527" y="0"/>
                    </a:lnTo>
                    <a:close/>
                    <a:moveTo>
                      <a:pt x="537" y="0"/>
                    </a:moveTo>
                    <a:lnTo>
                      <a:pt x="542" y="0"/>
                    </a:lnTo>
                    <a:lnTo>
                      <a:pt x="542" y="5"/>
                    </a:lnTo>
                    <a:lnTo>
                      <a:pt x="537" y="5"/>
                    </a:lnTo>
                    <a:lnTo>
                      <a:pt x="537" y="0"/>
                    </a:lnTo>
                    <a:close/>
                    <a:moveTo>
                      <a:pt x="547" y="0"/>
                    </a:moveTo>
                    <a:lnTo>
                      <a:pt x="552" y="0"/>
                    </a:lnTo>
                    <a:lnTo>
                      <a:pt x="552" y="5"/>
                    </a:lnTo>
                    <a:lnTo>
                      <a:pt x="547" y="5"/>
                    </a:lnTo>
                    <a:lnTo>
                      <a:pt x="547" y="0"/>
                    </a:lnTo>
                    <a:close/>
                    <a:moveTo>
                      <a:pt x="557" y="0"/>
                    </a:moveTo>
                    <a:lnTo>
                      <a:pt x="562" y="0"/>
                    </a:lnTo>
                    <a:lnTo>
                      <a:pt x="562" y="5"/>
                    </a:lnTo>
                    <a:lnTo>
                      <a:pt x="557" y="5"/>
                    </a:lnTo>
                    <a:lnTo>
                      <a:pt x="557" y="0"/>
                    </a:lnTo>
                    <a:close/>
                    <a:moveTo>
                      <a:pt x="567" y="0"/>
                    </a:moveTo>
                    <a:lnTo>
                      <a:pt x="572" y="0"/>
                    </a:lnTo>
                    <a:lnTo>
                      <a:pt x="572" y="5"/>
                    </a:lnTo>
                    <a:lnTo>
                      <a:pt x="567" y="5"/>
                    </a:lnTo>
                    <a:lnTo>
                      <a:pt x="567" y="0"/>
                    </a:lnTo>
                    <a:close/>
                    <a:moveTo>
                      <a:pt x="577" y="0"/>
                    </a:moveTo>
                    <a:lnTo>
                      <a:pt x="582" y="0"/>
                    </a:lnTo>
                    <a:lnTo>
                      <a:pt x="582" y="5"/>
                    </a:lnTo>
                    <a:lnTo>
                      <a:pt x="577" y="5"/>
                    </a:lnTo>
                    <a:lnTo>
                      <a:pt x="577" y="0"/>
                    </a:lnTo>
                    <a:close/>
                    <a:moveTo>
                      <a:pt x="587" y="0"/>
                    </a:moveTo>
                    <a:lnTo>
                      <a:pt x="592" y="0"/>
                    </a:lnTo>
                    <a:lnTo>
                      <a:pt x="592" y="5"/>
                    </a:lnTo>
                    <a:lnTo>
                      <a:pt x="587" y="5"/>
                    </a:lnTo>
                    <a:lnTo>
                      <a:pt x="587" y="0"/>
                    </a:lnTo>
                    <a:close/>
                    <a:moveTo>
                      <a:pt x="597" y="0"/>
                    </a:moveTo>
                    <a:lnTo>
                      <a:pt x="602" y="0"/>
                    </a:lnTo>
                    <a:lnTo>
                      <a:pt x="602" y="5"/>
                    </a:lnTo>
                    <a:lnTo>
                      <a:pt x="597" y="5"/>
                    </a:lnTo>
                    <a:lnTo>
                      <a:pt x="597" y="0"/>
                    </a:lnTo>
                    <a:close/>
                    <a:moveTo>
                      <a:pt x="607" y="0"/>
                    </a:moveTo>
                    <a:lnTo>
                      <a:pt x="612" y="0"/>
                    </a:lnTo>
                    <a:lnTo>
                      <a:pt x="612" y="5"/>
                    </a:lnTo>
                    <a:lnTo>
                      <a:pt x="607" y="5"/>
                    </a:lnTo>
                    <a:lnTo>
                      <a:pt x="607" y="0"/>
                    </a:lnTo>
                    <a:close/>
                    <a:moveTo>
                      <a:pt x="617" y="0"/>
                    </a:moveTo>
                    <a:lnTo>
                      <a:pt x="622" y="0"/>
                    </a:lnTo>
                    <a:lnTo>
                      <a:pt x="622" y="5"/>
                    </a:lnTo>
                    <a:lnTo>
                      <a:pt x="617" y="5"/>
                    </a:lnTo>
                    <a:lnTo>
                      <a:pt x="617" y="0"/>
                    </a:lnTo>
                    <a:close/>
                    <a:moveTo>
                      <a:pt x="627" y="0"/>
                    </a:moveTo>
                    <a:lnTo>
                      <a:pt x="632" y="0"/>
                    </a:lnTo>
                    <a:lnTo>
                      <a:pt x="632" y="5"/>
                    </a:lnTo>
                    <a:lnTo>
                      <a:pt x="627" y="5"/>
                    </a:lnTo>
                    <a:lnTo>
                      <a:pt x="627" y="0"/>
                    </a:lnTo>
                    <a:close/>
                    <a:moveTo>
                      <a:pt x="637" y="0"/>
                    </a:moveTo>
                    <a:lnTo>
                      <a:pt x="641" y="0"/>
                    </a:lnTo>
                    <a:lnTo>
                      <a:pt x="641" y="5"/>
                    </a:lnTo>
                    <a:lnTo>
                      <a:pt x="637" y="5"/>
                    </a:lnTo>
                    <a:lnTo>
                      <a:pt x="637" y="0"/>
                    </a:lnTo>
                    <a:close/>
                    <a:moveTo>
                      <a:pt x="646" y="0"/>
                    </a:moveTo>
                    <a:lnTo>
                      <a:pt x="651" y="0"/>
                    </a:lnTo>
                    <a:lnTo>
                      <a:pt x="651" y="5"/>
                    </a:lnTo>
                    <a:lnTo>
                      <a:pt x="646" y="5"/>
                    </a:lnTo>
                    <a:lnTo>
                      <a:pt x="646" y="0"/>
                    </a:lnTo>
                    <a:close/>
                    <a:moveTo>
                      <a:pt x="656" y="0"/>
                    </a:moveTo>
                    <a:lnTo>
                      <a:pt x="661" y="0"/>
                    </a:lnTo>
                    <a:lnTo>
                      <a:pt x="661" y="5"/>
                    </a:lnTo>
                    <a:lnTo>
                      <a:pt x="656" y="5"/>
                    </a:lnTo>
                    <a:lnTo>
                      <a:pt x="656" y="0"/>
                    </a:lnTo>
                    <a:close/>
                    <a:moveTo>
                      <a:pt x="666" y="0"/>
                    </a:moveTo>
                    <a:lnTo>
                      <a:pt x="671" y="0"/>
                    </a:lnTo>
                    <a:lnTo>
                      <a:pt x="671" y="5"/>
                    </a:lnTo>
                    <a:lnTo>
                      <a:pt x="666" y="5"/>
                    </a:lnTo>
                    <a:lnTo>
                      <a:pt x="666" y="0"/>
                    </a:lnTo>
                    <a:close/>
                    <a:moveTo>
                      <a:pt x="676" y="0"/>
                    </a:moveTo>
                    <a:lnTo>
                      <a:pt x="681" y="0"/>
                    </a:lnTo>
                    <a:lnTo>
                      <a:pt x="681" y="5"/>
                    </a:lnTo>
                    <a:lnTo>
                      <a:pt x="676" y="5"/>
                    </a:lnTo>
                    <a:lnTo>
                      <a:pt x="676" y="0"/>
                    </a:lnTo>
                    <a:close/>
                    <a:moveTo>
                      <a:pt x="686" y="0"/>
                    </a:moveTo>
                    <a:lnTo>
                      <a:pt x="691" y="0"/>
                    </a:lnTo>
                    <a:lnTo>
                      <a:pt x="691" y="5"/>
                    </a:lnTo>
                    <a:lnTo>
                      <a:pt x="686" y="5"/>
                    </a:lnTo>
                    <a:lnTo>
                      <a:pt x="686" y="0"/>
                    </a:lnTo>
                    <a:close/>
                    <a:moveTo>
                      <a:pt x="696" y="0"/>
                    </a:moveTo>
                    <a:lnTo>
                      <a:pt x="701" y="0"/>
                    </a:lnTo>
                    <a:lnTo>
                      <a:pt x="701" y="5"/>
                    </a:lnTo>
                    <a:lnTo>
                      <a:pt x="696" y="5"/>
                    </a:lnTo>
                    <a:lnTo>
                      <a:pt x="696" y="0"/>
                    </a:lnTo>
                    <a:close/>
                    <a:moveTo>
                      <a:pt x="706" y="0"/>
                    </a:moveTo>
                    <a:lnTo>
                      <a:pt x="711" y="0"/>
                    </a:lnTo>
                    <a:lnTo>
                      <a:pt x="711" y="5"/>
                    </a:lnTo>
                    <a:lnTo>
                      <a:pt x="706" y="5"/>
                    </a:lnTo>
                    <a:lnTo>
                      <a:pt x="706" y="0"/>
                    </a:lnTo>
                    <a:close/>
                    <a:moveTo>
                      <a:pt x="716" y="0"/>
                    </a:moveTo>
                    <a:lnTo>
                      <a:pt x="721" y="0"/>
                    </a:lnTo>
                    <a:lnTo>
                      <a:pt x="721" y="5"/>
                    </a:lnTo>
                    <a:lnTo>
                      <a:pt x="716" y="5"/>
                    </a:lnTo>
                    <a:lnTo>
                      <a:pt x="716" y="0"/>
                    </a:lnTo>
                    <a:close/>
                    <a:moveTo>
                      <a:pt x="726" y="0"/>
                    </a:moveTo>
                    <a:lnTo>
                      <a:pt x="731" y="0"/>
                    </a:lnTo>
                    <a:lnTo>
                      <a:pt x="731" y="5"/>
                    </a:lnTo>
                    <a:lnTo>
                      <a:pt x="726" y="5"/>
                    </a:lnTo>
                    <a:lnTo>
                      <a:pt x="726" y="0"/>
                    </a:lnTo>
                    <a:close/>
                    <a:moveTo>
                      <a:pt x="736" y="0"/>
                    </a:moveTo>
                    <a:lnTo>
                      <a:pt x="741" y="0"/>
                    </a:lnTo>
                    <a:lnTo>
                      <a:pt x="741" y="5"/>
                    </a:lnTo>
                    <a:lnTo>
                      <a:pt x="736" y="5"/>
                    </a:lnTo>
                    <a:lnTo>
                      <a:pt x="736" y="0"/>
                    </a:lnTo>
                    <a:close/>
                    <a:moveTo>
                      <a:pt x="746" y="0"/>
                    </a:moveTo>
                    <a:lnTo>
                      <a:pt x="751" y="0"/>
                    </a:lnTo>
                    <a:lnTo>
                      <a:pt x="751" y="5"/>
                    </a:lnTo>
                    <a:lnTo>
                      <a:pt x="746" y="5"/>
                    </a:lnTo>
                    <a:lnTo>
                      <a:pt x="746" y="0"/>
                    </a:lnTo>
                    <a:close/>
                    <a:moveTo>
                      <a:pt x="756" y="0"/>
                    </a:moveTo>
                    <a:lnTo>
                      <a:pt x="761" y="0"/>
                    </a:lnTo>
                    <a:lnTo>
                      <a:pt x="761" y="5"/>
                    </a:lnTo>
                    <a:lnTo>
                      <a:pt x="756" y="5"/>
                    </a:lnTo>
                    <a:lnTo>
                      <a:pt x="756" y="0"/>
                    </a:lnTo>
                    <a:close/>
                    <a:moveTo>
                      <a:pt x="766" y="0"/>
                    </a:moveTo>
                    <a:lnTo>
                      <a:pt x="771" y="0"/>
                    </a:lnTo>
                    <a:lnTo>
                      <a:pt x="771" y="5"/>
                    </a:lnTo>
                    <a:lnTo>
                      <a:pt x="766" y="5"/>
                    </a:lnTo>
                    <a:lnTo>
                      <a:pt x="766" y="0"/>
                    </a:lnTo>
                    <a:close/>
                    <a:moveTo>
                      <a:pt x="776" y="0"/>
                    </a:moveTo>
                    <a:lnTo>
                      <a:pt x="781" y="0"/>
                    </a:lnTo>
                    <a:lnTo>
                      <a:pt x="781" y="5"/>
                    </a:lnTo>
                    <a:lnTo>
                      <a:pt x="776" y="5"/>
                    </a:lnTo>
                    <a:lnTo>
                      <a:pt x="776" y="0"/>
                    </a:lnTo>
                    <a:close/>
                    <a:moveTo>
                      <a:pt x="786" y="0"/>
                    </a:moveTo>
                    <a:lnTo>
                      <a:pt x="791" y="0"/>
                    </a:lnTo>
                    <a:lnTo>
                      <a:pt x="791" y="5"/>
                    </a:lnTo>
                    <a:lnTo>
                      <a:pt x="786" y="5"/>
                    </a:lnTo>
                    <a:lnTo>
                      <a:pt x="786" y="0"/>
                    </a:lnTo>
                    <a:close/>
                    <a:moveTo>
                      <a:pt x="796" y="0"/>
                    </a:moveTo>
                    <a:lnTo>
                      <a:pt x="801" y="0"/>
                    </a:lnTo>
                    <a:lnTo>
                      <a:pt x="801" y="5"/>
                    </a:lnTo>
                    <a:lnTo>
                      <a:pt x="796" y="5"/>
                    </a:lnTo>
                    <a:lnTo>
                      <a:pt x="796" y="0"/>
                    </a:lnTo>
                    <a:close/>
                    <a:moveTo>
                      <a:pt x="806" y="0"/>
                    </a:moveTo>
                    <a:lnTo>
                      <a:pt x="811" y="0"/>
                    </a:lnTo>
                    <a:lnTo>
                      <a:pt x="811" y="5"/>
                    </a:lnTo>
                    <a:lnTo>
                      <a:pt x="806" y="5"/>
                    </a:lnTo>
                    <a:lnTo>
                      <a:pt x="806" y="0"/>
                    </a:lnTo>
                    <a:close/>
                    <a:moveTo>
                      <a:pt x="816" y="0"/>
                    </a:moveTo>
                    <a:lnTo>
                      <a:pt x="821" y="0"/>
                    </a:lnTo>
                    <a:lnTo>
                      <a:pt x="821" y="5"/>
                    </a:lnTo>
                    <a:lnTo>
                      <a:pt x="816" y="5"/>
                    </a:lnTo>
                    <a:lnTo>
                      <a:pt x="816" y="0"/>
                    </a:lnTo>
                    <a:close/>
                    <a:moveTo>
                      <a:pt x="826" y="0"/>
                    </a:moveTo>
                    <a:lnTo>
                      <a:pt x="831" y="0"/>
                    </a:lnTo>
                    <a:lnTo>
                      <a:pt x="831" y="5"/>
                    </a:lnTo>
                    <a:lnTo>
                      <a:pt x="826" y="5"/>
                    </a:lnTo>
                    <a:lnTo>
                      <a:pt x="826" y="0"/>
                    </a:lnTo>
                    <a:close/>
                    <a:moveTo>
                      <a:pt x="836" y="0"/>
                    </a:moveTo>
                    <a:lnTo>
                      <a:pt x="841" y="0"/>
                    </a:lnTo>
                    <a:lnTo>
                      <a:pt x="841" y="5"/>
                    </a:lnTo>
                    <a:lnTo>
                      <a:pt x="836" y="5"/>
                    </a:lnTo>
                    <a:lnTo>
                      <a:pt x="836" y="0"/>
                    </a:lnTo>
                    <a:close/>
                    <a:moveTo>
                      <a:pt x="845" y="0"/>
                    </a:moveTo>
                    <a:lnTo>
                      <a:pt x="850" y="0"/>
                    </a:lnTo>
                    <a:lnTo>
                      <a:pt x="850" y="5"/>
                    </a:lnTo>
                    <a:lnTo>
                      <a:pt x="845" y="5"/>
                    </a:lnTo>
                    <a:lnTo>
                      <a:pt x="845" y="0"/>
                    </a:lnTo>
                    <a:close/>
                    <a:moveTo>
                      <a:pt x="855" y="0"/>
                    </a:moveTo>
                    <a:lnTo>
                      <a:pt x="860" y="0"/>
                    </a:lnTo>
                    <a:lnTo>
                      <a:pt x="860" y="5"/>
                    </a:lnTo>
                    <a:lnTo>
                      <a:pt x="855" y="5"/>
                    </a:lnTo>
                    <a:lnTo>
                      <a:pt x="855" y="0"/>
                    </a:lnTo>
                    <a:close/>
                    <a:moveTo>
                      <a:pt x="865" y="0"/>
                    </a:moveTo>
                    <a:lnTo>
                      <a:pt x="870" y="0"/>
                    </a:lnTo>
                    <a:lnTo>
                      <a:pt x="870" y="5"/>
                    </a:lnTo>
                    <a:lnTo>
                      <a:pt x="865" y="5"/>
                    </a:lnTo>
                    <a:lnTo>
                      <a:pt x="865" y="0"/>
                    </a:lnTo>
                    <a:close/>
                    <a:moveTo>
                      <a:pt x="875" y="0"/>
                    </a:moveTo>
                    <a:lnTo>
                      <a:pt x="880" y="0"/>
                    </a:lnTo>
                    <a:lnTo>
                      <a:pt x="880" y="5"/>
                    </a:lnTo>
                    <a:lnTo>
                      <a:pt x="875" y="5"/>
                    </a:lnTo>
                    <a:lnTo>
                      <a:pt x="875" y="0"/>
                    </a:lnTo>
                    <a:close/>
                    <a:moveTo>
                      <a:pt x="885" y="0"/>
                    </a:moveTo>
                    <a:lnTo>
                      <a:pt x="890" y="0"/>
                    </a:lnTo>
                    <a:lnTo>
                      <a:pt x="890" y="5"/>
                    </a:lnTo>
                    <a:lnTo>
                      <a:pt x="885" y="5"/>
                    </a:lnTo>
                    <a:lnTo>
                      <a:pt x="885" y="0"/>
                    </a:lnTo>
                    <a:close/>
                    <a:moveTo>
                      <a:pt x="895" y="0"/>
                    </a:moveTo>
                    <a:lnTo>
                      <a:pt x="900" y="0"/>
                    </a:lnTo>
                    <a:lnTo>
                      <a:pt x="900" y="5"/>
                    </a:lnTo>
                    <a:lnTo>
                      <a:pt x="895" y="5"/>
                    </a:lnTo>
                    <a:lnTo>
                      <a:pt x="895" y="0"/>
                    </a:lnTo>
                    <a:close/>
                    <a:moveTo>
                      <a:pt x="905" y="0"/>
                    </a:moveTo>
                    <a:lnTo>
                      <a:pt x="910" y="0"/>
                    </a:lnTo>
                    <a:lnTo>
                      <a:pt x="910" y="5"/>
                    </a:lnTo>
                    <a:lnTo>
                      <a:pt x="905" y="5"/>
                    </a:lnTo>
                    <a:lnTo>
                      <a:pt x="905" y="0"/>
                    </a:lnTo>
                    <a:close/>
                    <a:moveTo>
                      <a:pt x="915" y="0"/>
                    </a:moveTo>
                    <a:lnTo>
                      <a:pt x="920" y="0"/>
                    </a:lnTo>
                    <a:lnTo>
                      <a:pt x="920" y="5"/>
                    </a:lnTo>
                    <a:lnTo>
                      <a:pt x="915" y="5"/>
                    </a:lnTo>
                    <a:lnTo>
                      <a:pt x="915" y="0"/>
                    </a:lnTo>
                    <a:close/>
                    <a:moveTo>
                      <a:pt x="925" y="0"/>
                    </a:moveTo>
                    <a:lnTo>
                      <a:pt x="930" y="0"/>
                    </a:lnTo>
                    <a:lnTo>
                      <a:pt x="930" y="5"/>
                    </a:lnTo>
                    <a:lnTo>
                      <a:pt x="925" y="5"/>
                    </a:lnTo>
                    <a:lnTo>
                      <a:pt x="925" y="0"/>
                    </a:lnTo>
                    <a:close/>
                    <a:moveTo>
                      <a:pt x="935" y="0"/>
                    </a:moveTo>
                    <a:lnTo>
                      <a:pt x="940" y="0"/>
                    </a:lnTo>
                    <a:lnTo>
                      <a:pt x="940" y="5"/>
                    </a:lnTo>
                    <a:lnTo>
                      <a:pt x="935" y="5"/>
                    </a:lnTo>
                    <a:lnTo>
                      <a:pt x="935" y="0"/>
                    </a:lnTo>
                    <a:close/>
                    <a:moveTo>
                      <a:pt x="945" y="0"/>
                    </a:moveTo>
                    <a:lnTo>
                      <a:pt x="950" y="0"/>
                    </a:lnTo>
                    <a:lnTo>
                      <a:pt x="950" y="5"/>
                    </a:lnTo>
                    <a:lnTo>
                      <a:pt x="945" y="5"/>
                    </a:lnTo>
                    <a:lnTo>
                      <a:pt x="945" y="0"/>
                    </a:lnTo>
                    <a:close/>
                    <a:moveTo>
                      <a:pt x="955" y="0"/>
                    </a:moveTo>
                    <a:lnTo>
                      <a:pt x="960" y="0"/>
                    </a:lnTo>
                    <a:lnTo>
                      <a:pt x="960" y="5"/>
                    </a:lnTo>
                    <a:lnTo>
                      <a:pt x="955" y="5"/>
                    </a:lnTo>
                    <a:lnTo>
                      <a:pt x="955" y="0"/>
                    </a:lnTo>
                    <a:close/>
                    <a:moveTo>
                      <a:pt x="965" y="0"/>
                    </a:moveTo>
                    <a:lnTo>
                      <a:pt x="970" y="0"/>
                    </a:lnTo>
                    <a:lnTo>
                      <a:pt x="970" y="5"/>
                    </a:lnTo>
                    <a:lnTo>
                      <a:pt x="965" y="5"/>
                    </a:lnTo>
                    <a:lnTo>
                      <a:pt x="965" y="0"/>
                    </a:lnTo>
                    <a:close/>
                    <a:moveTo>
                      <a:pt x="975" y="0"/>
                    </a:moveTo>
                    <a:lnTo>
                      <a:pt x="980" y="0"/>
                    </a:lnTo>
                    <a:lnTo>
                      <a:pt x="980" y="5"/>
                    </a:lnTo>
                    <a:lnTo>
                      <a:pt x="975" y="5"/>
                    </a:lnTo>
                    <a:lnTo>
                      <a:pt x="975" y="0"/>
                    </a:lnTo>
                    <a:close/>
                    <a:moveTo>
                      <a:pt x="985" y="0"/>
                    </a:moveTo>
                    <a:lnTo>
                      <a:pt x="990" y="0"/>
                    </a:lnTo>
                    <a:lnTo>
                      <a:pt x="990" y="5"/>
                    </a:lnTo>
                    <a:lnTo>
                      <a:pt x="985" y="5"/>
                    </a:lnTo>
                    <a:lnTo>
                      <a:pt x="985" y="0"/>
                    </a:lnTo>
                    <a:close/>
                    <a:moveTo>
                      <a:pt x="995" y="0"/>
                    </a:moveTo>
                    <a:lnTo>
                      <a:pt x="1000" y="0"/>
                    </a:lnTo>
                    <a:lnTo>
                      <a:pt x="1000" y="5"/>
                    </a:lnTo>
                    <a:lnTo>
                      <a:pt x="995" y="5"/>
                    </a:lnTo>
                    <a:lnTo>
                      <a:pt x="995" y="0"/>
                    </a:lnTo>
                    <a:close/>
                    <a:moveTo>
                      <a:pt x="1005" y="0"/>
                    </a:moveTo>
                    <a:lnTo>
                      <a:pt x="1010" y="0"/>
                    </a:lnTo>
                    <a:lnTo>
                      <a:pt x="1010" y="5"/>
                    </a:lnTo>
                    <a:lnTo>
                      <a:pt x="1005" y="5"/>
                    </a:lnTo>
                    <a:lnTo>
                      <a:pt x="1005" y="0"/>
                    </a:lnTo>
                    <a:close/>
                    <a:moveTo>
                      <a:pt x="1015" y="0"/>
                    </a:moveTo>
                    <a:lnTo>
                      <a:pt x="1020" y="0"/>
                    </a:lnTo>
                    <a:lnTo>
                      <a:pt x="1020" y="5"/>
                    </a:lnTo>
                    <a:lnTo>
                      <a:pt x="1015" y="5"/>
                    </a:lnTo>
                    <a:lnTo>
                      <a:pt x="1015" y="0"/>
                    </a:lnTo>
                    <a:close/>
                    <a:moveTo>
                      <a:pt x="1025" y="0"/>
                    </a:moveTo>
                    <a:lnTo>
                      <a:pt x="1030" y="0"/>
                    </a:lnTo>
                    <a:lnTo>
                      <a:pt x="1030" y="5"/>
                    </a:lnTo>
                    <a:lnTo>
                      <a:pt x="1025" y="5"/>
                    </a:lnTo>
                    <a:lnTo>
                      <a:pt x="1025" y="0"/>
                    </a:lnTo>
                    <a:close/>
                    <a:moveTo>
                      <a:pt x="1035" y="0"/>
                    </a:moveTo>
                    <a:lnTo>
                      <a:pt x="1040" y="0"/>
                    </a:lnTo>
                    <a:lnTo>
                      <a:pt x="1040" y="5"/>
                    </a:lnTo>
                    <a:lnTo>
                      <a:pt x="1035" y="5"/>
                    </a:lnTo>
                    <a:lnTo>
                      <a:pt x="1035" y="0"/>
                    </a:lnTo>
                    <a:close/>
                    <a:moveTo>
                      <a:pt x="1045" y="0"/>
                    </a:moveTo>
                    <a:lnTo>
                      <a:pt x="1049" y="0"/>
                    </a:lnTo>
                    <a:lnTo>
                      <a:pt x="1049" y="5"/>
                    </a:lnTo>
                    <a:lnTo>
                      <a:pt x="1045" y="5"/>
                    </a:lnTo>
                    <a:lnTo>
                      <a:pt x="1045" y="0"/>
                    </a:lnTo>
                    <a:close/>
                    <a:moveTo>
                      <a:pt x="1054" y="0"/>
                    </a:moveTo>
                    <a:lnTo>
                      <a:pt x="1059" y="0"/>
                    </a:lnTo>
                    <a:lnTo>
                      <a:pt x="1059" y="5"/>
                    </a:lnTo>
                    <a:lnTo>
                      <a:pt x="1054" y="5"/>
                    </a:lnTo>
                    <a:lnTo>
                      <a:pt x="1054" y="0"/>
                    </a:lnTo>
                    <a:close/>
                    <a:moveTo>
                      <a:pt x="1064" y="0"/>
                    </a:moveTo>
                    <a:lnTo>
                      <a:pt x="1069" y="0"/>
                    </a:lnTo>
                    <a:lnTo>
                      <a:pt x="1069" y="5"/>
                    </a:lnTo>
                    <a:lnTo>
                      <a:pt x="1064" y="5"/>
                    </a:lnTo>
                    <a:lnTo>
                      <a:pt x="1064" y="0"/>
                    </a:lnTo>
                    <a:close/>
                    <a:moveTo>
                      <a:pt x="1074" y="0"/>
                    </a:moveTo>
                    <a:lnTo>
                      <a:pt x="1079" y="0"/>
                    </a:lnTo>
                    <a:lnTo>
                      <a:pt x="1079" y="5"/>
                    </a:lnTo>
                    <a:lnTo>
                      <a:pt x="1074" y="5"/>
                    </a:lnTo>
                    <a:lnTo>
                      <a:pt x="1074" y="0"/>
                    </a:lnTo>
                    <a:close/>
                    <a:moveTo>
                      <a:pt x="1084" y="0"/>
                    </a:moveTo>
                    <a:lnTo>
                      <a:pt x="1089" y="0"/>
                    </a:lnTo>
                    <a:lnTo>
                      <a:pt x="1089" y="5"/>
                    </a:lnTo>
                    <a:lnTo>
                      <a:pt x="1084" y="5"/>
                    </a:lnTo>
                    <a:lnTo>
                      <a:pt x="1084" y="0"/>
                    </a:lnTo>
                    <a:close/>
                    <a:moveTo>
                      <a:pt x="1094" y="0"/>
                    </a:moveTo>
                    <a:lnTo>
                      <a:pt x="1099" y="0"/>
                    </a:lnTo>
                    <a:lnTo>
                      <a:pt x="1099" y="5"/>
                    </a:lnTo>
                    <a:lnTo>
                      <a:pt x="1094" y="5"/>
                    </a:lnTo>
                    <a:lnTo>
                      <a:pt x="1094" y="0"/>
                    </a:lnTo>
                    <a:close/>
                    <a:moveTo>
                      <a:pt x="1104" y="0"/>
                    </a:moveTo>
                    <a:lnTo>
                      <a:pt x="1109" y="0"/>
                    </a:lnTo>
                    <a:lnTo>
                      <a:pt x="1109" y="5"/>
                    </a:lnTo>
                    <a:lnTo>
                      <a:pt x="1104" y="5"/>
                    </a:lnTo>
                    <a:lnTo>
                      <a:pt x="1104" y="0"/>
                    </a:lnTo>
                    <a:close/>
                    <a:moveTo>
                      <a:pt x="1114" y="0"/>
                    </a:moveTo>
                    <a:lnTo>
                      <a:pt x="1119" y="0"/>
                    </a:lnTo>
                    <a:lnTo>
                      <a:pt x="1119" y="5"/>
                    </a:lnTo>
                    <a:lnTo>
                      <a:pt x="1114" y="5"/>
                    </a:lnTo>
                    <a:lnTo>
                      <a:pt x="1114" y="0"/>
                    </a:lnTo>
                    <a:close/>
                    <a:moveTo>
                      <a:pt x="1124" y="0"/>
                    </a:moveTo>
                    <a:lnTo>
                      <a:pt x="1129" y="0"/>
                    </a:lnTo>
                    <a:lnTo>
                      <a:pt x="1129" y="5"/>
                    </a:lnTo>
                    <a:lnTo>
                      <a:pt x="1124" y="5"/>
                    </a:lnTo>
                    <a:lnTo>
                      <a:pt x="1124" y="0"/>
                    </a:lnTo>
                    <a:close/>
                    <a:moveTo>
                      <a:pt x="1134" y="0"/>
                    </a:moveTo>
                    <a:lnTo>
                      <a:pt x="1139" y="0"/>
                    </a:lnTo>
                    <a:lnTo>
                      <a:pt x="1139" y="5"/>
                    </a:lnTo>
                    <a:lnTo>
                      <a:pt x="1134" y="5"/>
                    </a:lnTo>
                    <a:lnTo>
                      <a:pt x="1134" y="0"/>
                    </a:lnTo>
                    <a:close/>
                    <a:moveTo>
                      <a:pt x="1144" y="0"/>
                    </a:moveTo>
                    <a:lnTo>
                      <a:pt x="1149" y="0"/>
                    </a:lnTo>
                    <a:lnTo>
                      <a:pt x="1149" y="5"/>
                    </a:lnTo>
                    <a:lnTo>
                      <a:pt x="1144" y="5"/>
                    </a:lnTo>
                    <a:lnTo>
                      <a:pt x="1144" y="0"/>
                    </a:lnTo>
                    <a:close/>
                    <a:moveTo>
                      <a:pt x="1154" y="0"/>
                    </a:moveTo>
                    <a:lnTo>
                      <a:pt x="1159" y="0"/>
                    </a:lnTo>
                    <a:lnTo>
                      <a:pt x="1159" y="5"/>
                    </a:lnTo>
                    <a:lnTo>
                      <a:pt x="1154" y="5"/>
                    </a:lnTo>
                    <a:lnTo>
                      <a:pt x="1154" y="0"/>
                    </a:lnTo>
                    <a:close/>
                    <a:moveTo>
                      <a:pt x="1164" y="0"/>
                    </a:moveTo>
                    <a:lnTo>
                      <a:pt x="1169" y="0"/>
                    </a:lnTo>
                    <a:lnTo>
                      <a:pt x="1169" y="5"/>
                    </a:lnTo>
                    <a:lnTo>
                      <a:pt x="1164" y="5"/>
                    </a:lnTo>
                    <a:lnTo>
                      <a:pt x="1164" y="0"/>
                    </a:lnTo>
                    <a:close/>
                    <a:moveTo>
                      <a:pt x="1174" y="0"/>
                    </a:moveTo>
                    <a:lnTo>
                      <a:pt x="1179" y="0"/>
                    </a:lnTo>
                    <a:lnTo>
                      <a:pt x="1179" y="5"/>
                    </a:lnTo>
                    <a:lnTo>
                      <a:pt x="1174" y="5"/>
                    </a:lnTo>
                    <a:lnTo>
                      <a:pt x="1174" y="0"/>
                    </a:lnTo>
                    <a:close/>
                    <a:moveTo>
                      <a:pt x="1184" y="0"/>
                    </a:moveTo>
                    <a:lnTo>
                      <a:pt x="1189" y="0"/>
                    </a:lnTo>
                    <a:lnTo>
                      <a:pt x="1189" y="5"/>
                    </a:lnTo>
                    <a:lnTo>
                      <a:pt x="1184" y="5"/>
                    </a:lnTo>
                    <a:lnTo>
                      <a:pt x="1184" y="0"/>
                    </a:lnTo>
                    <a:close/>
                    <a:moveTo>
                      <a:pt x="1194" y="0"/>
                    </a:moveTo>
                    <a:lnTo>
                      <a:pt x="1199" y="0"/>
                    </a:lnTo>
                    <a:lnTo>
                      <a:pt x="1199" y="5"/>
                    </a:lnTo>
                    <a:lnTo>
                      <a:pt x="1194" y="5"/>
                    </a:lnTo>
                    <a:lnTo>
                      <a:pt x="1194" y="0"/>
                    </a:lnTo>
                    <a:close/>
                    <a:moveTo>
                      <a:pt x="1204" y="0"/>
                    </a:moveTo>
                    <a:lnTo>
                      <a:pt x="1209" y="0"/>
                    </a:lnTo>
                    <a:lnTo>
                      <a:pt x="1209" y="5"/>
                    </a:lnTo>
                    <a:lnTo>
                      <a:pt x="1204" y="5"/>
                    </a:lnTo>
                    <a:lnTo>
                      <a:pt x="1204" y="0"/>
                    </a:lnTo>
                    <a:close/>
                    <a:moveTo>
                      <a:pt x="1214" y="0"/>
                    </a:moveTo>
                    <a:lnTo>
                      <a:pt x="1219" y="0"/>
                    </a:lnTo>
                    <a:lnTo>
                      <a:pt x="1219" y="5"/>
                    </a:lnTo>
                    <a:lnTo>
                      <a:pt x="1214" y="5"/>
                    </a:lnTo>
                    <a:lnTo>
                      <a:pt x="1214" y="0"/>
                    </a:lnTo>
                    <a:close/>
                    <a:moveTo>
                      <a:pt x="1224" y="0"/>
                    </a:moveTo>
                    <a:lnTo>
                      <a:pt x="1229" y="0"/>
                    </a:lnTo>
                    <a:lnTo>
                      <a:pt x="1229" y="5"/>
                    </a:lnTo>
                    <a:lnTo>
                      <a:pt x="1224" y="5"/>
                    </a:lnTo>
                    <a:lnTo>
                      <a:pt x="1224" y="0"/>
                    </a:lnTo>
                    <a:close/>
                    <a:moveTo>
                      <a:pt x="1234" y="0"/>
                    </a:moveTo>
                    <a:lnTo>
                      <a:pt x="1239" y="0"/>
                    </a:lnTo>
                    <a:lnTo>
                      <a:pt x="1239" y="5"/>
                    </a:lnTo>
                    <a:lnTo>
                      <a:pt x="1234" y="5"/>
                    </a:lnTo>
                    <a:lnTo>
                      <a:pt x="1234" y="0"/>
                    </a:lnTo>
                    <a:close/>
                    <a:moveTo>
                      <a:pt x="1244" y="0"/>
                    </a:moveTo>
                    <a:lnTo>
                      <a:pt x="1249" y="0"/>
                    </a:lnTo>
                    <a:lnTo>
                      <a:pt x="1249" y="5"/>
                    </a:lnTo>
                    <a:lnTo>
                      <a:pt x="1244" y="5"/>
                    </a:lnTo>
                    <a:lnTo>
                      <a:pt x="1244" y="0"/>
                    </a:lnTo>
                    <a:close/>
                    <a:moveTo>
                      <a:pt x="1254" y="0"/>
                    </a:moveTo>
                    <a:lnTo>
                      <a:pt x="1258" y="0"/>
                    </a:lnTo>
                    <a:lnTo>
                      <a:pt x="1258" y="5"/>
                    </a:lnTo>
                    <a:lnTo>
                      <a:pt x="1254" y="5"/>
                    </a:lnTo>
                    <a:lnTo>
                      <a:pt x="1254" y="0"/>
                    </a:lnTo>
                    <a:close/>
                    <a:moveTo>
                      <a:pt x="1263" y="0"/>
                    </a:moveTo>
                    <a:lnTo>
                      <a:pt x="1268" y="0"/>
                    </a:lnTo>
                    <a:lnTo>
                      <a:pt x="1268" y="5"/>
                    </a:lnTo>
                    <a:lnTo>
                      <a:pt x="1263" y="5"/>
                    </a:lnTo>
                    <a:lnTo>
                      <a:pt x="1263" y="0"/>
                    </a:lnTo>
                    <a:close/>
                    <a:moveTo>
                      <a:pt x="1273" y="0"/>
                    </a:moveTo>
                    <a:lnTo>
                      <a:pt x="1278" y="0"/>
                    </a:lnTo>
                    <a:lnTo>
                      <a:pt x="1278" y="5"/>
                    </a:lnTo>
                    <a:lnTo>
                      <a:pt x="1273" y="5"/>
                    </a:lnTo>
                    <a:lnTo>
                      <a:pt x="1273" y="0"/>
                    </a:lnTo>
                    <a:close/>
                    <a:moveTo>
                      <a:pt x="1283" y="0"/>
                    </a:moveTo>
                    <a:lnTo>
                      <a:pt x="1288" y="0"/>
                    </a:lnTo>
                    <a:lnTo>
                      <a:pt x="1288" y="5"/>
                    </a:lnTo>
                    <a:lnTo>
                      <a:pt x="1283" y="5"/>
                    </a:lnTo>
                    <a:lnTo>
                      <a:pt x="1283" y="0"/>
                    </a:lnTo>
                    <a:close/>
                    <a:moveTo>
                      <a:pt x="1293" y="0"/>
                    </a:moveTo>
                    <a:lnTo>
                      <a:pt x="1298" y="0"/>
                    </a:lnTo>
                    <a:lnTo>
                      <a:pt x="1298" y="5"/>
                    </a:lnTo>
                    <a:lnTo>
                      <a:pt x="1293" y="5"/>
                    </a:lnTo>
                    <a:lnTo>
                      <a:pt x="1293" y="0"/>
                    </a:lnTo>
                    <a:close/>
                    <a:moveTo>
                      <a:pt x="1303" y="0"/>
                    </a:moveTo>
                    <a:lnTo>
                      <a:pt x="1308" y="0"/>
                    </a:lnTo>
                    <a:lnTo>
                      <a:pt x="1308" y="5"/>
                    </a:lnTo>
                    <a:lnTo>
                      <a:pt x="1303" y="5"/>
                    </a:lnTo>
                    <a:lnTo>
                      <a:pt x="1303" y="0"/>
                    </a:lnTo>
                    <a:close/>
                    <a:moveTo>
                      <a:pt x="1313" y="0"/>
                    </a:moveTo>
                    <a:lnTo>
                      <a:pt x="1318" y="0"/>
                    </a:lnTo>
                    <a:lnTo>
                      <a:pt x="1318" y="5"/>
                    </a:lnTo>
                    <a:lnTo>
                      <a:pt x="1313" y="5"/>
                    </a:lnTo>
                    <a:lnTo>
                      <a:pt x="1313" y="0"/>
                    </a:lnTo>
                    <a:close/>
                    <a:moveTo>
                      <a:pt x="1323" y="0"/>
                    </a:moveTo>
                    <a:lnTo>
                      <a:pt x="1328" y="0"/>
                    </a:lnTo>
                    <a:lnTo>
                      <a:pt x="1328" y="5"/>
                    </a:lnTo>
                    <a:lnTo>
                      <a:pt x="1323" y="5"/>
                    </a:lnTo>
                    <a:lnTo>
                      <a:pt x="1323" y="0"/>
                    </a:lnTo>
                    <a:close/>
                    <a:moveTo>
                      <a:pt x="1333" y="0"/>
                    </a:moveTo>
                    <a:lnTo>
                      <a:pt x="1338" y="0"/>
                    </a:lnTo>
                    <a:lnTo>
                      <a:pt x="1338" y="5"/>
                    </a:lnTo>
                    <a:lnTo>
                      <a:pt x="1333" y="5"/>
                    </a:lnTo>
                    <a:lnTo>
                      <a:pt x="1333" y="0"/>
                    </a:lnTo>
                    <a:close/>
                    <a:moveTo>
                      <a:pt x="1343" y="0"/>
                    </a:moveTo>
                    <a:lnTo>
                      <a:pt x="1348" y="0"/>
                    </a:lnTo>
                    <a:lnTo>
                      <a:pt x="1348" y="5"/>
                    </a:lnTo>
                    <a:lnTo>
                      <a:pt x="1343" y="5"/>
                    </a:lnTo>
                    <a:lnTo>
                      <a:pt x="1343" y="0"/>
                    </a:lnTo>
                    <a:close/>
                    <a:moveTo>
                      <a:pt x="1353" y="0"/>
                    </a:moveTo>
                    <a:lnTo>
                      <a:pt x="1358" y="0"/>
                    </a:lnTo>
                    <a:lnTo>
                      <a:pt x="1358" y="5"/>
                    </a:lnTo>
                    <a:lnTo>
                      <a:pt x="1353" y="5"/>
                    </a:lnTo>
                    <a:lnTo>
                      <a:pt x="1353" y="0"/>
                    </a:lnTo>
                    <a:close/>
                    <a:moveTo>
                      <a:pt x="1363" y="0"/>
                    </a:moveTo>
                    <a:lnTo>
                      <a:pt x="1368" y="0"/>
                    </a:lnTo>
                    <a:lnTo>
                      <a:pt x="1368" y="5"/>
                    </a:lnTo>
                    <a:lnTo>
                      <a:pt x="1363" y="5"/>
                    </a:lnTo>
                    <a:lnTo>
                      <a:pt x="1363" y="0"/>
                    </a:lnTo>
                    <a:close/>
                    <a:moveTo>
                      <a:pt x="1373" y="0"/>
                    </a:moveTo>
                    <a:lnTo>
                      <a:pt x="1378" y="0"/>
                    </a:lnTo>
                    <a:lnTo>
                      <a:pt x="1378" y="5"/>
                    </a:lnTo>
                    <a:lnTo>
                      <a:pt x="1373" y="5"/>
                    </a:lnTo>
                    <a:lnTo>
                      <a:pt x="1373" y="0"/>
                    </a:lnTo>
                    <a:close/>
                    <a:moveTo>
                      <a:pt x="1383" y="0"/>
                    </a:moveTo>
                    <a:lnTo>
                      <a:pt x="1388" y="0"/>
                    </a:lnTo>
                    <a:lnTo>
                      <a:pt x="1388" y="5"/>
                    </a:lnTo>
                    <a:lnTo>
                      <a:pt x="1383" y="5"/>
                    </a:lnTo>
                    <a:lnTo>
                      <a:pt x="1383" y="0"/>
                    </a:lnTo>
                    <a:close/>
                    <a:moveTo>
                      <a:pt x="1393" y="0"/>
                    </a:moveTo>
                    <a:lnTo>
                      <a:pt x="1398" y="0"/>
                    </a:lnTo>
                    <a:lnTo>
                      <a:pt x="1398" y="5"/>
                    </a:lnTo>
                    <a:lnTo>
                      <a:pt x="1393" y="5"/>
                    </a:lnTo>
                    <a:lnTo>
                      <a:pt x="1393" y="0"/>
                    </a:lnTo>
                    <a:close/>
                    <a:moveTo>
                      <a:pt x="1403" y="0"/>
                    </a:moveTo>
                    <a:lnTo>
                      <a:pt x="1408" y="0"/>
                    </a:lnTo>
                    <a:lnTo>
                      <a:pt x="1408" y="5"/>
                    </a:lnTo>
                    <a:lnTo>
                      <a:pt x="1403" y="5"/>
                    </a:lnTo>
                    <a:lnTo>
                      <a:pt x="1403" y="0"/>
                    </a:lnTo>
                    <a:close/>
                    <a:moveTo>
                      <a:pt x="1413" y="0"/>
                    </a:moveTo>
                    <a:lnTo>
                      <a:pt x="1418" y="0"/>
                    </a:lnTo>
                    <a:lnTo>
                      <a:pt x="1418" y="5"/>
                    </a:lnTo>
                    <a:lnTo>
                      <a:pt x="1413" y="5"/>
                    </a:lnTo>
                    <a:lnTo>
                      <a:pt x="1413" y="0"/>
                    </a:lnTo>
                    <a:close/>
                    <a:moveTo>
                      <a:pt x="1423" y="0"/>
                    </a:moveTo>
                    <a:lnTo>
                      <a:pt x="1428" y="0"/>
                    </a:lnTo>
                    <a:lnTo>
                      <a:pt x="1428" y="5"/>
                    </a:lnTo>
                    <a:lnTo>
                      <a:pt x="1423" y="5"/>
                    </a:lnTo>
                    <a:lnTo>
                      <a:pt x="1423" y="0"/>
                    </a:lnTo>
                    <a:close/>
                    <a:moveTo>
                      <a:pt x="1433" y="0"/>
                    </a:moveTo>
                    <a:lnTo>
                      <a:pt x="1438" y="0"/>
                    </a:lnTo>
                    <a:lnTo>
                      <a:pt x="1438" y="5"/>
                    </a:lnTo>
                    <a:lnTo>
                      <a:pt x="1433" y="5"/>
                    </a:lnTo>
                    <a:lnTo>
                      <a:pt x="1433" y="0"/>
                    </a:lnTo>
                    <a:close/>
                    <a:moveTo>
                      <a:pt x="1443" y="0"/>
                    </a:moveTo>
                    <a:lnTo>
                      <a:pt x="1448" y="0"/>
                    </a:lnTo>
                    <a:lnTo>
                      <a:pt x="1448" y="5"/>
                    </a:lnTo>
                    <a:lnTo>
                      <a:pt x="1443" y="5"/>
                    </a:lnTo>
                    <a:lnTo>
                      <a:pt x="1443" y="0"/>
                    </a:lnTo>
                    <a:close/>
                    <a:moveTo>
                      <a:pt x="1453" y="0"/>
                    </a:moveTo>
                    <a:lnTo>
                      <a:pt x="1458" y="0"/>
                    </a:lnTo>
                    <a:lnTo>
                      <a:pt x="1458" y="5"/>
                    </a:lnTo>
                    <a:lnTo>
                      <a:pt x="1453" y="5"/>
                    </a:lnTo>
                    <a:lnTo>
                      <a:pt x="1453" y="0"/>
                    </a:lnTo>
                    <a:close/>
                    <a:moveTo>
                      <a:pt x="1462" y="0"/>
                    </a:moveTo>
                    <a:lnTo>
                      <a:pt x="1467" y="0"/>
                    </a:lnTo>
                    <a:lnTo>
                      <a:pt x="1467" y="5"/>
                    </a:lnTo>
                    <a:lnTo>
                      <a:pt x="1462" y="5"/>
                    </a:lnTo>
                    <a:lnTo>
                      <a:pt x="1462" y="0"/>
                    </a:lnTo>
                    <a:close/>
                    <a:moveTo>
                      <a:pt x="1472" y="0"/>
                    </a:moveTo>
                    <a:lnTo>
                      <a:pt x="1477" y="0"/>
                    </a:lnTo>
                    <a:lnTo>
                      <a:pt x="1477" y="5"/>
                    </a:lnTo>
                    <a:lnTo>
                      <a:pt x="1472" y="5"/>
                    </a:lnTo>
                    <a:lnTo>
                      <a:pt x="1472" y="0"/>
                    </a:lnTo>
                    <a:close/>
                    <a:moveTo>
                      <a:pt x="1482" y="0"/>
                    </a:moveTo>
                    <a:lnTo>
                      <a:pt x="1487" y="0"/>
                    </a:lnTo>
                    <a:lnTo>
                      <a:pt x="1487" y="5"/>
                    </a:lnTo>
                    <a:lnTo>
                      <a:pt x="1482" y="5"/>
                    </a:lnTo>
                    <a:lnTo>
                      <a:pt x="1482" y="0"/>
                    </a:lnTo>
                    <a:close/>
                    <a:moveTo>
                      <a:pt x="1492" y="0"/>
                    </a:moveTo>
                    <a:lnTo>
                      <a:pt x="1497" y="0"/>
                    </a:lnTo>
                    <a:lnTo>
                      <a:pt x="1497" y="5"/>
                    </a:lnTo>
                    <a:lnTo>
                      <a:pt x="1492" y="5"/>
                    </a:lnTo>
                    <a:lnTo>
                      <a:pt x="1492" y="0"/>
                    </a:lnTo>
                    <a:close/>
                    <a:moveTo>
                      <a:pt x="1502" y="0"/>
                    </a:moveTo>
                    <a:lnTo>
                      <a:pt x="1507" y="0"/>
                    </a:lnTo>
                    <a:lnTo>
                      <a:pt x="1507" y="5"/>
                    </a:lnTo>
                    <a:lnTo>
                      <a:pt x="1502" y="5"/>
                    </a:lnTo>
                    <a:lnTo>
                      <a:pt x="1502" y="0"/>
                    </a:lnTo>
                    <a:close/>
                    <a:moveTo>
                      <a:pt x="1512" y="0"/>
                    </a:moveTo>
                    <a:lnTo>
                      <a:pt x="1517" y="0"/>
                    </a:lnTo>
                    <a:lnTo>
                      <a:pt x="1517" y="5"/>
                    </a:lnTo>
                    <a:lnTo>
                      <a:pt x="1512" y="5"/>
                    </a:lnTo>
                    <a:lnTo>
                      <a:pt x="1512" y="0"/>
                    </a:lnTo>
                    <a:close/>
                    <a:moveTo>
                      <a:pt x="1522" y="0"/>
                    </a:moveTo>
                    <a:lnTo>
                      <a:pt x="1527" y="0"/>
                    </a:lnTo>
                    <a:lnTo>
                      <a:pt x="1527" y="5"/>
                    </a:lnTo>
                    <a:lnTo>
                      <a:pt x="1522" y="5"/>
                    </a:lnTo>
                    <a:lnTo>
                      <a:pt x="1522" y="0"/>
                    </a:lnTo>
                    <a:close/>
                    <a:moveTo>
                      <a:pt x="1532" y="0"/>
                    </a:moveTo>
                    <a:lnTo>
                      <a:pt x="1537" y="0"/>
                    </a:lnTo>
                    <a:lnTo>
                      <a:pt x="1537" y="5"/>
                    </a:lnTo>
                    <a:lnTo>
                      <a:pt x="1532" y="5"/>
                    </a:lnTo>
                    <a:lnTo>
                      <a:pt x="1532" y="0"/>
                    </a:lnTo>
                    <a:close/>
                    <a:moveTo>
                      <a:pt x="1542" y="0"/>
                    </a:moveTo>
                    <a:lnTo>
                      <a:pt x="1547" y="0"/>
                    </a:lnTo>
                    <a:lnTo>
                      <a:pt x="1547" y="5"/>
                    </a:lnTo>
                    <a:lnTo>
                      <a:pt x="1542" y="5"/>
                    </a:lnTo>
                    <a:lnTo>
                      <a:pt x="1542" y="0"/>
                    </a:lnTo>
                    <a:close/>
                    <a:moveTo>
                      <a:pt x="1552" y="0"/>
                    </a:moveTo>
                    <a:lnTo>
                      <a:pt x="1557" y="0"/>
                    </a:lnTo>
                    <a:lnTo>
                      <a:pt x="1557" y="5"/>
                    </a:lnTo>
                    <a:lnTo>
                      <a:pt x="1552" y="5"/>
                    </a:lnTo>
                    <a:lnTo>
                      <a:pt x="1552" y="0"/>
                    </a:lnTo>
                    <a:close/>
                    <a:moveTo>
                      <a:pt x="1562" y="0"/>
                    </a:moveTo>
                    <a:lnTo>
                      <a:pt x="1567" y="0"/>
                    </a:lnTo>
                    <a:lnTo>
                      <a:pt x="1567" y="5"/>
                    </a:lnTo>
                    <a:lnTo>
                      <a:pt x="1562" y="5"/>
                    </a:lnTo>
                    <a:lnTo>
                      <a:pt x="1562" y="0"/>
                    </a:lnTo>
                    <a:close/>
                    <a:moveTo>
                      <a:pt x="1572" y="0"/>
                    </a:moveTo>
                    <a:lnTo>
                      <a:pt x="1577" y="0"/>
                    </a:lnTo>
                    <a:lnTo>
                      <a:pt x="1577" y="5"/>
                    </a:lnTo>
                    <a:lnTo>
                      <a:pt x="1572" y="5"/>
                    </a:lnTo>
                    <a:lnTo>
                      <a:pt x="1572" y="0"/>
                    </a:lnTo>
                    <a:close/>
                    <a:moveTo>
                      <a:pt x="1582" y="0"/>
                    </a:moveTo>
                    <a:lnTo>
                      <a:pt x="1587" y="0"/>
                    </a:lnTo>
                    <a:lnTo>
                      <a:pt x="1587" y="5"/>
                    </a:lnTo>
                    <a:lnTo>
                      <a:pt x="1582" y="5"/>
                    </a:lnTo>
                    <a:lnTo>
                      <a:pt x="1582" y="0"/>
                    </a:lnTo>
                    <a:close/>
                    <a:moveTo>
                      <a:pt x="1592" y="0"/>
                    </a:moveTo>
                    <a:lnTo>
                      <a:pt x="1597" y="0"/>
                    </a:lnTo>
                    <a:lnTo>
                      <a:pt x="1597" y="5"/>
                    </a:lnTo>
                    <a:lnTo>
                      <a:pt x="1592" y="5"/>
                    </a:lnTo>
                    <a:lnTo>
                      <a:pt x="1592" y="0"/>
                    </a:lnTo>
                    <a:close/>
                    <a:moveTo>
                      <a:pt x="1602" y="0"/>
                    </a:moveTo>
                    <a:lnTo>
                      <a:pt x="1607" y="0"/>
                    </a:lnTo>
                    <a:lnTo>
                      <a:pt x="1607" y="5"/>
                    </a:lnTo>
                    <a:lnTo>
                      <a:pt x="1602" y="5"/>
                    </a:lnTo>
                    <a:lnTo>
                      <a:pt x="1602" y="0"/>
                    </a:lnTo>
                    <a:close/>
                    <a:moveTo>
                      <a:pt x="1612" y="0"/>
                    </a:moveTo>
                    <a:lnTo>
                      <a:pt x="1617" y="0"/>
                    </a:lnTo>
                    <a:lnTo>
                      <a:pt x="1617" y="5"/>
                    </a:lnTo>
                    <a:lnTo>
                      <a:pt x="1612" y="5"/>
                    </a:lnTo>
                    <a:lnTo>
                      <a:pt x="1612" y="0"/>
                    </a:lnTo>
                    <a:close/>
                    <a:moveTo>
                      <a:pt x="1622" y="0"/>
                    </a:moveTo>
                    <a:lnTo>
                      <a:pt x="1627" y="0"/>
                    </a:lnTo>
                    <a:lnTo>
                      <a:pt x="1627" y="5"/>
                    </a:lnTo>
                    <a:lnTo>
                      <a:pt x="1622" y="5"/>
                    </a:lnTo>
                    <a:lnTo>
                      <a:pt x="1622" y="0"/>
                    </a:lnTo>
                    <a:close/>
                    <a:moveTo>
                      <a:pt x="1632" y="0"/>
                    </a:moveTo>
                    <a:lnTo>
                      <a:pt x="1637" y="0"/>
                    </a:lnTo>
                    <a:lnTo>
                      <a:pt x="1637" y="5"/>
                    </a:lnTo>
                    <a:lnTo>
                      <a:pt x="1632" y="5"/>
                    </a:lnTo>
                    <a:lnTo>
                      <a:pt x="1632" y="0"/>
                    </a:lnTo>
                    <a:close/>
                    <a:moveTo>
                      <a:pt x="1642" y="0"/>
                    </a:moveTo>
                    <a:lnTo>
                      <a:pt x="1647" y="0"/>
                    </a:lnTo>
                    <a:lnTo>
                      <a:pt x="1647" y="5"/>
                    </a:lnTo>
                    <a:lnTo>
                      <a:pt x="1642" y="5"/>
                    </a:lnTo>
                    <a:lnTo>
                      <a:pt x="1642" y="0"/>
                    </a:lnTo>
                    <a:close/>
                    <a:moveTo>
                      <a:pt x="1652" y="0"/>
                    </a:moveTo>
                    <a:lnTo>
                      <a:pt x="1657" y="0"/>
                    </a:lnTo>
                    <a:lnTo>
                      <a:pt x="1657" y="5"/>
                    </a:lnTo>
                    <a:lnTo>
                      <a:pt x="1652" y="5"/>
                    </a:lnTo>
                    <a:lnTo>
                      <a:pt x="1652" y="0"/>
                    </a:lnTo>
                    <a:close/>
                    <a:moveTo>
                      <a:pt x="1662" y="0"/>
                    </a:moveTo>
                    <a:lnTo>
                      <a:pt x="1667" y="0"/>
                    </a:lnTo>
                    <a:lnTo>
                      <a:pt x="1667" y="5"/>
                    </a:lnTo>
                    <a:lnTo>
                      <a:pt x="1662" y="5"/>
                    </a:lnTo>
                    <a:lnTo>
                      <a:pt x="1662" y="0"/>
                    </a:lnTo>
                    <a:close/>
                    <a:moveTo>
                      <a:pt x="1671" y="0"/>
                    </a:moveTo>
                    <a:lnTo>
                      <a:pt x="1676" y="0"/>
                    </a:lnTo>
                    <a:lnTo>
                      <a:pt x="1676" y="5"/>
                    </a:lnTo>
                    <a:lnTo>
                      <a:pt x="1671" y="5"/>
                    </a:lnTo>
                    <a:lnTo>
                      <a:pt x="1671" y="0"/>
                    </a:lnTo>
                    <a:close/>
                    <a:moveTo>
                      <a:pt x="1681" y="0"/>
                    </a:moveTo>
                    <a:lnTo>
                      <a:pt x="1686" y="0"/>
                    </a:lnTo>
                    <a:lnTo>
                      <a:pt x="1686" y="5"/>
                    </a:lnTo>
                    <a:lnTo>
                      <a:pt x="1681" y="5"/>
                    </a:lnTo>
                    <a:lnTo>
                      <a:pt x="1681" y="0"/>
                    </a:lnTo>
                    <a:close/>
                    <a:moveTo>
                      <a:pt x="1691" y="0"/>
                    </a:moveTo>
                    <a:lnTo>
                      <a:pt x="1696" y="0"/>
                    </a:lnTo>
                    <a:lnTo>
                      <a:pt x="1696" y="5"/>
                    </a:lnTo>
                    <a:lnTo>
                      <a:pt x="1691" y="5"/>
                    </a:lnTo>
                    <a:lnTo>
                      <a:pt x="1691" y="0"/>
                    </a:lnTo>
                    <a:close/>
                    <a:moveTo>
                      <a:pt x="1701" y="0"/>
                    </a:moveTo>
                    <a:lnTo>
                      <a:pt x="1706" y="0"/>
                    </a:lnTo>
                    <a:lnTo>
                      <a:pt x="1706" y="5"/>
                    </a:lnTo>
                    <a:lnTo>
                      <a:pt x="1701" y="5"/>
                    </a:lnTo>
                    <a:lnTo>
                      <a:pt x="1701" y="0"/>
                    </a:lnTo>
                    <a:close/>
                    <a:moveTo>
                      <a:pt x="1711" y="0"/>
                    </a:moveTo>
                    <a:lnTo>
                      <a:pt x="1716" y="0"/>
                    </a:lnTo>
                    <a:lnTo>
                      <a:pt x="1716" y="5"/>
                    </a:lnTo>
                    <a:lnTo>
                      <a:pt x="1711" y="5"/>
                    </a:lnTo>
                    <a:lnTo>
                      <a:pt x="1711" y="0"/>
                    </a:lnTo>
                    <a:close/>
                    <a:moveTo>
                      <a:pt x="1721" y="0"/>
                    </a:moveTo>
                    <a:lnTo>
                      <a:pt x="1726" y="0"/>
                    </a:lnTo>
                    <a:lnTo>
                      <a:pt x="1726" y="5"/>
                    </a:lnTo>
                    <a:lnTo>
                      <a:pt x="1721" y="5"/>
                    </a:lnTo>
                    <a:lnTo>
                      <a:pt x="1721" y="0"/>
                    </a:lnTo>
                    <a:close/>
                    <a:moveTo>
                      <a:pt x="1731" y="0"/>
                    </a:moveTo>
                    <a:lnTo>
                      <a:pt x="1736" y="0"/>
                    </a:lnTo>
                    <a:lnTo>
                      <a:pt x="1736" y="5"/>
                    </a:lnTo>
                    <a:lnTo>
                      <a:pt x="1731" y="5"/>
                    </a:lnTo>
                    <a:lnTo>
                      <a:pt x="1731" y="0"/>
                    </a:lnTo>
                    <a:close/>
                    <a:moveTo>
                      <a:pt x="1741" y="0"/>
                    </a:moveTo>
                    <a:lnTo>
                      <a:pt x="1746" y="0"/>
                    </a:lnTo>
                    <a:lnTo>
                      <a:pt x="1746" y="5"/>
                    </a:lnTo>
                    <a:lnTo>
                      <a:pt x="1741" y="5"/>
                    </a:lnTo>
                    <a:lnTo>
                      <a:pt x="1741" y="0"/>
                    </a:lnTo>
                    <a:close/>
                    <a:moveTo>
                      <a:pt x="1751" y="0"/>
                    </a:moveTo>
                    <a:lnTo>
                      <a:pt x="1756" y="0"/>
                    </a:lnTo>
                    <a:lnTo>
                      <a:pt x="1756" y="5"/>
                    </a:lnTo>
                    <a:lnTo>
                      <a:pt x="1751" y="5"/>
                    </a:lnTo>
                    <a:lnTo>
                      <a:pt x="1751" y="0"/>
                    </a:lnTo>
                    <a:close/>
                    <a:moveTo>
                      <a:pt x="1761" y="0"/>
                    </a:moveTo>
                    <a:lnTo>
                      <a:pt x="1766" y="0"/>
                    </a:lnTo>
                    <a:lnTo>
                      <a:pt x="1766" y="5"/>
                    </a:lnTo>
                    <a:lnTo>
                      <a:pt x="1761" y="5"/>
                    </a:lnTo>
                    <a:lnTo>
                      <a:pt x="1761" y="0"/>
                    </a:lnTo>
                    <a:close/>
                    <a:moveTo>
                      <a:pt x="1771" y="0"/>
                    </a:moveTo>
                    <a:lnTo>
                      <a:pt x="1776" y="0"/>
                    </a:lnTo>
                    <a:lnTo>
                      <a:pt x="1776" y="5"/>
                    </a:lnTo>
                    <a:lnTo>
                      <a:pt x="1771" y="5"/>
                    </a:lnTo>
                    <a:lnTo>
                      <a:pt x="1771" y="0"/>
                    </a:lnTo>
                    <a:close/>
                    <a:moveTo>
                      <a:pt x="1781" y="0"/>
                    </a:moveTo>
                    <a:lnTo>
                      <a:pt x="1786" y="0"/>
                    </a:lnTo>
                    <a:lnTo>
                      <a:pt x="1786" y="5"/>
                    </a:lnTo>
                    <a:lnTo>
                      <a:pt x="1781" y="5"/>
                    </a:lnTo>
                    <a:lnTo>
                      <a:pt x="1781" y="0"/>
                    </a:lnTo>
                    <a:close/>
                    <a:moveTo>
                      <a:pt x="1791" y="0"/>
                    </a:moveTo>
                    <a:lnTo>
                      <a:pt x="1796" y="0"/>
                    </a:lnTo>
                    <a:lnTo>
                      <a:pt x="1796" y="5"/>
                    </a:lnTo>
                    <a:lnTo>
                      <a:pt x="1791" y="5"/>
                    </a:lnTo>
                    <a:lnTo>
                      <a:pt x="1791" y="0"/>
                    </a:lnTo>
                    <a:close/>
                    <a:moveTo>
                      <a:pt x="1801" y="0"/>
                    </a:moveTo>
                    <a:lnTo>
                      <a:pt x="1806" y="0"/>
                    </a:lnTo>
                    <a:lnTo>
                      <a:pt x="1806" y="5"/>
                    </a:lnTo>
                    <a:lnTo>
                      <a:pt x="1801" y="5"/>
                    </a:lnTo>
                    <a:lnTo>
                      <a:pt x="1801" y="0"/>
                    </a:lnTo>
                    <a:close/>
                    <a:moveTo>
                      <a:pt x="1811" y="0"/>
                    </a:moveTo>
                    <a:lnTo>
                      <a:pt x="1816" y="0"/>
                    </a:lnTo>
                    <a:lnTo>
                      <a:pt x="1816" y="5"/>
                    </a:lnTo>
                    <a:lnTo>
                      <a:pt x="1811" y="5"/>
                    </a:lnTo>
                    <a:lnTo>
                      <a:pt x="1811" y="0"/>
                    </a:lnTo>
                    <a:close/>
                    <a:moveTo>
                      <a:pt x="1821" y="0"/>
                    </a:moveTo>
                    <a:lnTo>
                      <a:pt x="1826" y="0"/>
                    </a:lnTo>
                    <a:lnTo>
                      <a:pt x="1826" y="5"/>
                    </a:lnTo>
                    <a:lnTo>
                      <a:pt x="1821" y="5"/>
                    </a:lnTo>
                    <a:lnTo>
                      <a:pt x="1821" y="0"/>
                    </a:lnTo>
                    <a:close/>
                    <a:moveTo>
                      <a:pt x="1831" y="0"/>
                    </a:moveTo>
                    <a:lnTo>
                      <a:pt x="1836" y="0"/>
                    </a:lnTo>
                    <a:lnTo>
                      <a:pt x="1836" y="5"/>
                    </a:lnTo>
                    <a:lnTo>
                      <a:pt x="1831" y="5"/>
                    </a:lnTo>
                    <a:lnTo>
                      <a:pt x="1831" y="0"/>
                    </a:lnTo>
                    <a:close/>
                    <a:moveTo>
                      <a:pt x="1841" y="0"/>
                    </a:moveTo>
                    <a:lnTo>
                      <a:pt x="1846" y="0"/>
                    </a:lnTo>
                    <a:lnTo>
                      <a:pt x="1846" y="5"/>
                    </a:lnTo>
                    <a:lnTo>
                      <a:pt x="1841" y="5"/>
                    </a:lnTo>
                    <a:lnTo>
                      <a:pt x="1841" y="0"/>
                    </a:lnTo>
                    <a:close/>
                    <a:moveTo>
                      <a:pt x="1851" y="0"/>
                    </a:moveTo>
                    <a:lnTo>
                      <a:pt x="1856" y="0"/>
                    </a:lnTo>
                    <a:lnTo>
                      <a:pt x="1856" y="5"/>
                    </a:lnTo>
                    <a:lnTo>
                      <a:pt x="1851" y="5"/>
                    </a:lnTo>
                    <a:lnTo>
                      <a:pt x="1851" y="0"/>
                    </a:lnTo>
                    <a:close/>
                    <a:moveTo>
                      <a:pt x="1861" y="0"/>
                    </a:moveTo>
                    <a:lnTo>
                      <a:pt x="1866" y="0"/>
                    </a:lnTo>
                    <a:lnTo>
                      <a:pt x="1866" y="5"/>
                    </a:lnTo>
                    <a:lnTo>
                      <a:pt x="1861" y="5"/>
                    </a:lnTo>
                    <a:lnTo>
                      <a:pt x="1861" y="0"/>
                    </a:lnTo>
                    <a:close/>
                    <a:moveTo>
                      <a:pt x="1871" y="0"/>
                    </a:moveTo>
                    <a:lnTo>
                      <a:pt x="1875" y="0"/>
                    </a:lnTo>
                    <a:lnTo>
                      <a:pt x="1875" y="5"/>
                    </a:lnTo>
                    <a:lnTo>
                      <a:pt x="1871" y="5"/>
                    </a:lnTo>
                    <a:lnTo>
                      <a:pt x="1871" y="0"/>
                    </a:lnTo>
                    <a:close/>
                    <a:moveTo>
                      <a:pt x="1880" y="0"/>
                    </a:moveTo>
                    <a:lnTo>
                      <a:pt x="1885" y="0"/>
                    </a:lnTo>
                    <a:lnTo>
                      <a:pt x="1885" y="5"/>
                    </a:lnTo>
                    <a:lnTo>
                      <a:pt x="1880" y="5"/>
                    </a:lnTo>
                    <a:lnTo>
                      <a:pt x="1880" y="0"/>
                    </a:lnTo>
                    <a:close/>
                    <a:moveTo>
                      <a:pt x="1890" y="0"/>
                    </a:moveTo>
                    <a:lnTo>
                      <a:pt x="1895" y="0"/>
                    </a:lnTo>
                    <a:lnTo>
                      <a:pt x="1895" y="5"/>
                    </a:lnTo>
                    <a:lnTo>
                      <a:pt x="1890" y="5"/>
                    </a:lnTo>
                    <a:lnTo>
                      <a:pt x="1890" y="0"/>
                    </a:lnTo>
                    <a:close/>
                    <a:moveTo>
                      <a:pt x="1900" y="0"/>
                    </a:moveTo>
                    <a:lnTo>
                      <a:pt x="1905" y="0"/>
                    </a:lnTo>
                    <a:lnTo>
                      <a:pt x="1905" y="5"/>
                    </a:lnTo>
                    <a:lnTo>
                      <a:pt x="1900" y="5"/>
                    </a:lnTo>
                    <a:lnTo>
                      <a:pt x="1900" y="0"/>
                    </a:lnTo>
                    <a:close/>
                    <a:moveTo>
                      <a:pt x="1910" y="0"/>
                    </a:moveTo>
                    <a:lnTo>
                      <a:pt x="1915" y="0"/>
                    </a:lnTo>
                    <a:lnTo>
                      <a:pt x="1915" y="5"/>
                    </a:lnTo>
                    <a:lnTo>
                      <a:pt x="1910" y="5"/>
                    </a:lnTo>
                    <a:lnTo>
                      <a:pt x="1910" y="0"/>
                    </a:lnTo>
                    <a:close/>
                    <a:moveTo>
                      <a:pt x="1920" y="0"/>
                    </a:moveTo>
                    <a:lnTo>
                      <a:pt x="1925" y="0"/>
                    </a:lnTo>
                    <a:lnTo>
                      <a:pt x="1925" y="5"/>
                    </a:lnTo>
                    <a:lnTo>
                      <a:pt x="1920" y="5"/>
                    </a:lnTo>
                    <a:lnTo>
                      <a:pt x="1920" y="0"/>
                    </a:lnTo>
                    <a:close/>
                    <a:moveTo>
                      <a:pt x="1930" y="0"/>
                    </a:moveTo>
                    <a:lnTo>
                      <a:pt x="1935" y="0"/>
                    </a:lnTo>
                    <a:lnTo>
                      <a:pt x="1935" y="5"/>
                    </a:lnTo>
                    <a:lnTo>
                      <a:pt x="1930" y="5"/>
                    </a:lnTo>
                    <a:lnTo>
                      <a:pt x="1930" y="0"/>
                    </a:lnTo>
                    <a:close/>
                    <a:moveTo>
                      <a:pt x="1940" y="0"/>
                    </a:moveTo>
                    <a:lnTo>
                      <a:pt x="1945" y="0"/>
                    </a:lnTo>
                    <a:lnTo>
                      <a:pt x="1945" y="5"/>
                    </a:lnTo>
                    <a:lnTo>
                      <a:pt x="1940" y="5"/>
                    </a:lnTo>
                    <a:lnTo>
                      <a:pt x="1940" y="0"/>
                    </a:lnTo>
                    <a:close/>
                    <a:moveTo>
                      <a:pt x="1950" y="0"/>
                    </a:moveTo>
                    <a:lnTo>
                      <a:pt x="1955" y="0"/>
                    </a:lnTo>
                    <a:lnTo>
                      <a:pt x="1955" y="5"/>
                    </a:lnTo>
                    <a:lnTo>
                      <a:pt x="1950" y="5"/>
                    </a:lnTo>
                    <a:lnTo>
                      <a:pt x="1950" y="0"/>
                    </a:lnTo>
                    <a:close/>
                    <a:moveTo>
                      <a:pt x="1960" y="0"/>
                    </a:moveTo>
                    <a:lnTo>
                      <a:pt x="1965" y="0"/>
                    </a:lnTo>
                    <a:lnTo>
                      <a:pt x="1965" y="5"/>
                    </a:lnTo>
                    <a:lnTo>
                      <a:pt x="1960" y="5"/>
                    </a:lnTo>
                    <a:lnTo>
                      <a:pt x="1960" y="0"/>
                    </a:lnTo>
                    <a:close/>
                    <a:moveTo>
                      <a:pt x="1970" y="0"/>
                    </a:moveTo>
                    <a:lnTo>
                      <a:pt x="1975" y="0"/>
                    </a:lnTo>
                    <a:lnTo>
                      <a:pt x="1975" y="5"/>
                    </a:lnTo>
                    <a:lnTo>
                      <a:pt x="1970" y="5"/>
                    </a:lnTo>
                    <a:lnTo>
                      <a:pt x="1970" y="0"/>
                    </a:lnTo>
                    <a:close/>
                    <a:moveTo>
                      <a:pt x="1980" y="0"/>
                    </a:moveTo>
                    <a:lnTo>
                      <a:pt x="1985" y="0"/>
                    </a:lnTo>
                    <a:lnTo>
                      <a:pt x="1985" y="5"/>
                    </a:lnTo>
                    <a:lnTo>
                      <a:pt x="1980" y="5"/>
                    </a:lnTo>
                    <a:lnTo>
                      <a:pt x="1980" y="0"/>
                    </a:lnTo>
                    <a:close/>
                    <a:moveTo>
                      <a:pt x="1990" y="0"/>
                    </a:moveTo>
                    <a:lnTo>
                      <a:pt x="1995" y="0"/>
                    </a:lnTo>
                    <a:lnTo>
                      <a:pt x="1995" y="5"/>
                    </a:lnTo>
                    <a:lnTo>
                      <a:pt x="1990" y="5"/>
                    </a:lnTo>
                    <a:lnTo>
                      <a:pt x="1990" y="0"/>
                    </a:lnTo>
                    <a:close/>
                    <a:moveTo>
                      <a:pt x="2000" y="0"/>
                    </a:moveTo>
                    <a:lnTo>
                      <a:pt x="2005" y="0"/>
                    </a:lnTo>
                    <a:lnTo>
                      <a:pt x="2005" y="5"/>
                    </a:lnTo>
                    <a:lnTo>
                      <a:pt x="2000" y="5"/>
                    </a:lnTo>
                    <a:lnTo>
                      <a:pt x="2000" y="0"/>
                    </a:lnTo>
                    <a:close/>
                    <a:moveTo>
                      <a:pt x="2010" y="0"/>
                    </a:moveTo>
                    <a:lnTo>
                      <a:pt x="2015" y="0"/>
                    </a:lnTo>
                    <a:lnTo>
                      <a:pt x="2015" y="5"/>
                    </a:lnTo>
                    <a:lnTo>
                      <a:pt x="2010" y="5"/>
                    </a:lnTo>
                    <a:lnTo>
                      <a:pt x="2010" y="0"/>
                    </a:lnTo>
                    <a:close/>
                    <a:moveTo>
                      <a:pt x="2020" y="0"/>
                    </a:moveTo>
                    <a:lnTo>
                      <a:pt x="2025" y="0"/>
                    </a:lnTo>
                    <a:lnTo>
                      <a:pt x="2025" y="5"/>
                    </a:lnTo>
                    <a:lnTo>
                      <a:pt x="2020" y="5"/>
                    </a:lnTo>
                    <a:lnTo>
                      <a:pt x="2020" y="0"/>
                    </a:lnTo>
                    <a:close/>
                    <a:moveTo>
                      <a:pt x="2030" y="0"/>
                    </a:moveTo>
                    <a:lnTo>
                      <a:pt x="2035" y="0"/>
                    </a:lnTo>
                    <a:lnTo>
                      <a:pt x="2035" y="5"/>
                    </a:lnTo>
                    <a:lnTo>
                      <a:pt x="2030" y="5"/>
                    </a:lnTo>
                    <a:lnTo>
                      <a:pt x="2030" y="0"/>
                    </a:lnTo>
                    <a:close/>
                    <a:moveTo>
                      <a:pt x="2040" y="0"/>
                    </a:moveTo>
                    <a:lnTo>
                      <a:pt x="2045" y="0"/>
                    </a:lnTo>
                    <a:lnTo>
                      <a:pt x="2045" y="5"/>
                    </a:lnTo>
                    <a:lnTo>
                      <a:pt x="2040" y="5"/>
                    </a:lnTo>
                    <a:lnTo>
                      <a:pt x="2040" y="0"/>
                    </a:lnTo>
                    <a:close/>
                    <a:moveTo>
                      <a:pt x="2050" y="0"/>
                    </a:moveTo>
                    <a:lnTo>
                      <a:pt x="2055" y="0"/>
                    </a:lnTo>
                    <a:lnTo>
                      <a:pt x="2055" y="5"/>
                    </a:lnTo>
                    <a:lnTo>
                      <a:pt x="2050" y="5"/>
                    </a:lnTo>
                    <a:lnTo>
                      <a:pt x="2050" y="0"/>
                    </a:lnTo>
                    <a:close/>
                    <a:moveTo>
                      <a:pt x="2060" y="0"/>
                    </a:moveTo>
                    <a:lnTo>
                      <a:pt x="2065" y="0"/>
                    </a:lnTo>
                    <a:lnTo>
                      <a:pt x="2065" y="5"/>
                    </a:lnTo>
                    <a:lnTo>
                      <a:pt x="2060" y="5"/>
                    </a:lnTo>
                    <a:lnTo>
                      <a:pt x="2060" y="0"/>
                    </a:lnTo>
                    <a:close/>
                    <a:moveTo>
                      <a:pt x="2070" y="0"/>
                    </a:moveTo>
                    <a:lnTo>
                      <a:pt x="2075" y="0"/>
                    </a:lnTo>
                    <a:lnTo>
                      <a:pt x="2075" y="5"/>
                    </a:lnTo>
                    <a:lnTo>
                      <a:pt x="2070" y="5"/>
                    </a:lnTo>
                    <a:lnTo>
                      <a:pt x="2070" y="0"/>
                    </a:lnTo>
                    <a:close/>
                    <a:moveTo>
                      <a:pt x="2079" y="0"/>
                    </a:moveTo>
                    <a:lnTo>
                      <a:pt x="2084" y="0"/>
                    </a:lnTo>
                    <a:lnTo>
                      <a:pt x="2084" y="5"/>
                    </a:lnTo>
                    <a:lnTo>
                      <a:pt x="2079" y="5"/>
                    </a:lnTo>
                    <a:lnTo>
                      <a:pt x="2079" y="0"/>
                    </a:lnTo>
                    <a:close/>
                    <a:moveTo>
                      <a:pt x="2089" y="0"/>
                    </a:moveTo>
                    <a:lnTo>
                      <a:pt x="2094" y="0"/>
                    </a:lnTo>
                    <a:lnTo>
                      <a:pt x="2094" y="5"/>
                    </a:lnTo>
                    <a:lnTo>
                      <a:pt x="2089" y="5"/>
                    </a:lnTo>
                    <a:lnTo>
                      <a:pt x="2089" y="0"/>
                    </a:lnTo>
                    <a:close/>
                    <a:moveTo>
                      <a:pt x="2099" y="0"/>
                    </a:moveTo>
                    <a:lnTo>
                      <a:pt x="2104" y="0"/>
                    </a:lnTo>
                    <a:lnTo>
                      <a:pt x="2104" y="5"/>
                    </a:lnTo>
                    <a:lnTo>
                      <a:pt x="2099" y="5"/>
                    </a:lnTo>
                    <a:lnTo>
                      <a:pt x="2099" y="0"/>
                    </a:lnTo>
                    <a:close/>
                    <a:moveTo>
                      <a:pt x="2109" y="0"/>
                    </a:moveTo>
                    <a:lnTo>
                      <a:pt x="2114" y="0"/>
                    </a:lnTo>
                    <a:lnTo>
                      <a:pt x="2114" y="5"/>
                    </a:lnTo>
                    <a:lnTo>
                      <a:pt x="2109" y="5"/>
                    </a:lnTo>
                    <a:lnTo>
                      <a:pt x="2109" y="0"/>
                    </a:lnTo>
                    <a:close/>
                    <a:moveTo>
                      <a:pt x="2119" y="0"/>
                    </a:moveTo>
                    <a:lnTo>
                      <a:pt x="2124" y="0"/>
                    </a:lnTo>
                    <a:lnTo>
                      <a:pt x="2124" y="5"/>
                    </a:lnTo>
                    <a:lnTo>
                      <a:pt x="2119" y="5"/>
                    </a:lnTo>
                    <a:lnTo>
                      <a:pt x="2119" y="0"/>
                    </a:lnTo>
                    <a:close/>
                    <a:moveTo>
                      <a:pt x="2129" y="0"/>
                    </a:moveTo>
                    <a:lnTo>
                      <a:pt x="2134" y="0"/>
                    </a:lnTo>
                    <a:lnTo>
                      <a:pt x="2134" y="5"/>
                    </a:lnTo>
                    <a:lnTo>
                      <a:pt x="2129" y="5"/>
                    </a:lnTo>
                    <a:lnTo>
                      <a:pt x="2129" y="0"/>
                    </a:lnTo>
                    <a:close/>
                    <a:moveTo>
                      <a:pt x="2139" y="0"/>
                    </a:moveTo>
                    <a:lnTo>
                      <a:pt x="2144" y="0"/>
                    </a:lnTo>
                    <a:lnTo>
                      <a:pt x="2144" y="5"/>
                    </a:lnTo>
                    <a:lnTo>
                      <a:pt x="2139" y="5"/>
                    </a:lnTo>
                    <a:lnTo>
                      <a:pt x="2139" y="0"/>
                    </a:lnTo>
                    <a:close/>
                    <a:moveTo>
                      <a:pt x="2149" y="0"/>
                    </a:moveTo>
                    <a:lnTo>
                      <a:pt x="2154" y="0"/>
                    </a:lnTo>
                    <a:lnTo>
                      <a:pt x="2154" y="5"/>
                    </a:lnTo>
                    <a:lnTo>
                      <a:pt x="2149" y="5"/>
                    </a:lnTo>
                    <a:lnTo>
                      <a:pt x="2149" y="0"/>
                    </a:lnTo>
                    <a:close/>
                    <a:moveTo>
                      <a:pt x="2159" y="0"/>
                    </a:moveTo>
                    <a:lnTo>
                      <a:pt x="2164" y="0"/>
                    </a:lnTo>
                    <a:lnTo>
                      <a:pt x="2164" y="5"/>
                    </a:lnTo>
                    <a:lnTo>
                      <a:pt x="2159" y="5"/>
                    </a:lnTo>
                    <a:lnTo>
                      <a:pt x="2159" y="0"/>
                    </a:lnTo>
                    <a:close/>
                    <a:moveTo>
                      <a:pt x="2169" y="0"/>
                    </a:moveTo>
                    <a:lnTo>
                      <a:pt x="2174" y="0"/>
                    </a:lnTo>
                    <a:lnTo>
                      <a:pt x="2174" y="5"/>
                    </a:lnTo>
                    <a:lnTo>
                      <a:pt x="2169" y="5"/>
                    </a:lnTo>
                    <a:lnTo>
                      <a:pt x="2169" y="0"/>
                    </a:lnTo>
                    <a:close/>
                    <a:moveTo>
                      <a:pt x="2179" y="0"/>
                    </a:moveTo>
                    <a:lnTo>
                      <a:pt x="2184" y="0"/>
                    </a:lnTo>
                    <a:lnTo>
                      <a:pt x="2184" y="5"/>
                    </a:lnTo>
                    <a:lnTo>
                      <a:pt x="2179" y="5"/>
                    </a:lnTo>
                    <a:lnTo>
                      <a:pt x="2179" y="0"/>
                    </a:lnTo>
                    <a:close/>
                    <a:moveTo>
                      <a:pt x="2189" y="0"/>
                    </a:moveTo>
                    <a:lnTo>
                      <a:pt x="2194" y="0"/>
                    </a:lnTo>
                    <a:lnTo>
                      <a:pt x="2194" y="5"/>
                    </a:lnTo>
                    <a:lnTo>
                      <a:pt x="2189" y="5"/>
                    </a:lnTo>
                    <a:lnTo>
                      <a:pt x="2189" y="0"/>
                    </a:lnTo>
                    <a:close/>
                    <a:moveTo>
                      <a:pt x="2199" y="0"/>
                    </a:moveTo>
                    <a:lnTo>
                      <a:pt x="2204" y="0"/>
                    </a:lnTo>
                    <a:lnTo>
                      <a:pt x="2204" y="5"/>
                    </a:lnTo>
                    <a:lnTo>
                      <a:pt x="2199" y="5"/>
                    </a:lnTo>
                    <a:lnTo>
                      <a:pt x="2199" y="0"/>
                    </a:lnTo>
                    <a:close/>
                    <a:moveTo>
                      <a:pt x="2209" y="0"/>
                    </a:moveTo>
                    <a:lnTo>
                      <a:pt x="2214" y="0"/>
                    </a:lnTo>
                    <a:lnTo>
                      <a:pt x="2214" y="5"/>
                    </a:lnTo>
                    <a:lnTo>
                      <a:pt x="2209" y="5"/>
                    </a:lnTo>
                    <a:lnTo>
                      <a:pt x="2209" y="0"/>
                    </a:lnTo>
                    <a:close/>
                    <a:moveTo>
                      <a:pt x="2219" y="0"/>
                    </a:moveTo>
                    <a:lnTo>
                      <a:pt x="2224" y="0"/>
                    </a:lnTo>
                    <a:lnTo>
                      <a:pt x="2224" y="5"/>
                    </a:lnTo>
                    <a:lnTo>
                      <a:pt x="2219" y="5"/>
                    </a:lnTo>
                    <a:lnTo>
                      <a:pt x="2219" y="0"/>
                    </a:lnTo>
                    <a:close/>
                    <a:moveTo>
                      <a:pt x="2229" y="0"/>
                    </a:moveTo>
                    <a:lnTo>
                      <a:pt x="2234" y="0"/>
                    </a:lnTo>
                    <a:lnTo>
                      <a:pt x="2234" y="5"/>
                    </a:lnTo>
                    <a:lnTo>
                      <a:pt x="2229" y="5"/>
                    </a:lnTo>
                    <a:lnTo>
                      <a:pt x="2229" y="0"/>
                    </a:lnTo>
                    <a:close/>
                    <a:moveTo>
                      <a:pt x="2239" y="0"/>
                    </a:moveTo>
                    <a:lnTo>
                      <a:pt x="2244" y="0"/>
                    </a:lnTo>
                    <a:lnTo>
                      <a:pt x="2244" y="5"/>
                    </a:lnTo>
                    <a:lnTo>
                      <a:pt x="2239" y="5"/>
                    </a:lnTo>
                    <a:lnTo>
                      <a:pt x="2239" y="0"/>
                    </a:lnTo>
                    <a:close/>
                    <a:moveTo>
                      <a:pt x="2249" y="0"/>
                    </a:moveTo>
                    <a:lnTo>
                      <a:pt x="2254" y="0"/>
                    </a:lnTo>
                    <a:lnTo>
                      <a:pt x="2254" y="5"/>
                    </a:lnTo>
                    <a:lnTo>
                      <a:pt x="2249" y="5"/>
                    </a:lnTo>
                    <a:lnTo>
                      <a:pt x="2249" y="0"/>
                    </a:lnTo>
                    <a:close/>
                    <a:moveTo>
                      <a:pt x="2259" y="0"/>
                    </a:moveTo>
                    <a:lnTo>
                      <a:pt x="2264" y="0"/>
                    </a:lnTo>
                    <a:lnTo>
                      <a:pt x="2264" y="5"/>
                    </a:lnTo>
                    <a:lnTo>
                      <a:pt x="2259" y="5"/>
                    </a:lnTo>
                    <a:lnTo>
                      <a:pt x="2259" y="0"/>
                    </a:lnTo>
                    <a:close/>
                    <a:moveTo>
                      <a:pt x="2269" y="0"/>
                    </a:moveTo>
                    <a:lnTo>
                      <a:pt x="2274" y="0"/>
                    </a:lnTo>
                    <a:lnTo>
                      <a:pt x="2274" y="5"/>
                    </a:lnTo>
                    <a:lnTo>
                      <a:pt x="2269" y="5"/>
                    </a:lnTo>
                    <a:lnTo>
                      <a:pt x="2269" y="0"/>
                    </a:lnTo>
                    <a:close/>
                    <a:moveTo>
                      <a:pt x="2279" y="0"/>
                    </a:moveTo>
                    <a:lnTo>
                      <a:pt x="2284" y="0"/>
                    </a:lnTo>
                    <a:lnTo>
                      <a:pt x="2284" y="5"/>
                    </a:lnTo>
                    <a:lnTo>
                      <a:pt x="2279" y="5"/>
                    </a:lnTo>
                    <a:lnTo>
                      <a:pt x="2279" y="0"/>
                    </a:lnTo>
                    <a:close/>
                    <a:moveTo>
                      <a:pt x="2288" y="0"/>
                    </a:moveTo>
                    <a:lnTo>
                      <a:pt x="2293" y="0"/>
                    </a:lnTo>
                    <a:lnTo>
                      <a:pt x="2293" y="5"/>
                    </a:lnTo>
                    <a:lnTo>
                      <a:pt x="2288" y="5"/>
                    </a:lnTo>
                    <a:lnTo>
                      <a:pt x="2288" y="0"/>
                    </a:lnTo>
                    <a:close/>
                    <a:moveTo>
                      <a:pt x="2298" y="0"/>
                    </a:moveTo>
                    <a:lnTo>
                      <a:pt x="2303" y="0"/>
                    </a:lnTo>
                    <a:lnTo>
                      <a:pt x="2303" y="5"/>
                    </a:lnTo>
                    <a:lnTo>
                      <a:pt x="2298" y="5"/>
                    </a:lnTo>
                    <a:lnTo>
                      <a:pt x="2298" y="0"/>
                    </a:lnTo>
                    <a:close/>
                    <a:moveTo>
                      <a:pt x="2308" y="0"/>
                    </a:moveTo>
                    <a:lnTo>
                      <a:pt x="2313" y="0"/>
                    </a:lnTo>
                    <a:lnTo>
                      <a:pt x="2313" y="5"/>
                    </a:lnTo>
                    <a:lnTo>
                      <a:pt x="2308" y="5"/>
                    </a:lnTo>
                    <a:lnTo>
                      <a:pt x="2308" y="0"/>
                    </a:lnTo>
                    <a:close/>
                    <a:moveTo>
                      <a:pt x="2318" y="0"/>
                    </a:moveTo>
                    <a:lnTo>
                      <a:pt x="2323" y="0"/>
                    </a:lnTo>
                    <a:lnTo>
                      <a:pt x="2323" y="5"/>
                    </a:lnTo>
                    <a:lnTo>
                      <a:pt x="2318" y="5"/>
                    </a:lnTo>
                    <a:lnTo>
                      <a:pt x="2318" y="0"/>
                    </a:lnTo>
                    <a:close/>
                    <a:moveTo>
                      <a:pt x="2328" y="0"/>
                    </a:moveTo>
                    <a:lnTo>
                      <a:pt x="2333" y="0"/>
                    </a:lnTo>
                    <a:lnTo>
                      <a:pt x="2333" y="5"/>
                    </a:lnTo>
                    <a:lnTo>
                      <a:pt x="2328" y="5"/>
                    </a:lnTo>
                    <a:lnTo>
                      <a:pt x="2328" y="0"/>
                    </a:lnTo>
                    <a:close/>
                    <a:moveTo>
                      <a:pt x="2338" y="0"/>
                    </a:moveTo>
                    <a:lnTo>
                      <a:pt x="2343" y="0"/>
                    </a:lnTo>
                    <a:lnTo>
                      <a:pt x="2343" y="5"/>
                    </a:lnTo>
                    <a:lnTo>
                      <a:pt x="2338" y="5"/>
                    </a:lnTo>
                    <a:lnTo>
                      <a:pt x="2338" y="0"/>
                    </a:lnTo>
                    <a:close/>
                    <a:moveTo>
                      <a:pt x="2348" y="0"/>
                    </a:moveTo>
                    <a:lnTo>
                      <a:pt x="2353" y="0"/>
                    </a:lnTo>
                    <a:lnTo>
                      <a:pt x="2353" y="5"/>
                    </a:lnTo>
                    <a:lnTo>
                      <a:pt x="2348" y="5"/>
                    </a:lnTo>
                    <a:lnTo>
                      <a:pt x="2348" y="0"/>
                    </a:lnTo>
                    <a:close/>
                    <a:moveTo>
                      <a:pt x="2358" y="0"/>
                    </a:moveTo>
                    <a:lnTo>
                      <a:pt x="2363" y="0"/>
                    </a:lnTo>
                    <a:lnTo>
                      <a:pt x="2363" y="5"/>
                    </a:lnTo>
                    <a:lnTo>
                      <a:pt x="2358" y="5"/>
                    </a:lnTo>
                    <a:lnTo>
                      <a:pt x="2358" y="0"/>
                    </a:lnTo>
                    <a:close/>
                    <a:moveTo>
                      <a:pt x="2368" y="0"/>
                    </a:moveTo>
                    <a:lnTo>
                      <a:pt x="2373" y="0"/>
                    </a:lnTo>
                    <a:lnTo>
                      <a:pt x="2373" y="5"/>
                    </a:lnTo>
                    <a:lnTo>
                      <a:pt x="2368" y="5"/>
                    </a:lnTo>
                    <a:lnTo>
                      <a:pt x="2368" y="0"/>
                    </a:lnTo>
                    <a:close/>
                    <a:moveTo>
                      <a:pt x="2378" y="0"/>
                    </a:moveTo>
                    <a:lnTo>
                      <a:pt x="2383" y="0"/>
                    </a:lnTo>
                    <a:lnTo>
                      <a:pt x="2383" y="5"/>
                    </a:lnTo>
                    <a:lnTo>
                      <a:pt x="2378" y="5"/>
                    </a:lnTo>
                    <a:lnTo>
                      <a:pt x="2378" y="0"/>
                    </a:lnTo>
                    <a:close/>
                    <a:moveTo>
                      <a:pt x="2388" y="0"/>
                    </a:moveTo>
                    <a:lnTo>
                      <a:pt x="2393" y="0"/>
                    </a:lnTo>
                    <a:lnTo>
                      <a:pt x="2393" y="5"/>
                    </a:lnTo>
                    <a:lnTo>
                      <a:pt x="2388" y="5"/>
                    </a:lnTo>
                    <a:lnTo>
                      <a:pt x="2388" y="0"/>
                    </a:lnTo>
                    <a:close/>
                    <a:moveTo>
                      <a:pt x="2398" y="0"/>
                    </a:moveTo>
                    <a:lnTo>
                      <a:pt x="2403" y="0"/>
                    </a:lnTo>
                    <a:lnTo>
                      <a:pt x="2403" y="5"/>
                    </a:lnTo>
                    <a:lnTo>
                      <a:pt x="2398" y="5"/>
                    </a:lnTo>
                    <a:lnTo>
                      <a:pt x="2398" y="0"/>
                    </a:lnTo>
                    <a:close/>
                    <a:moveTo>
                      <a:pt x="2408" y="0"/>
                    </a:moveTo>
                    <a:lnTo>
                      <a:pt x="2413" y="0"/>
                    </a:lnTo>
                    <a:lnTo>
                      <a:pt x="2413" y="5"/>
                    </a:lnTo>
                    <a:lnTo>
                      <a:pt x="2408" y="5"/>
                    </a:lnTo>
                    <a:lnTo>
                      <a:pt x="2408" y="0"/>
                    </a:lnTo>
                    <a:close/>
                    <a:moveTo>
                      <a:pt x="2418" y="0"/>
                    </a:moveTo>
                    <a:lnTo>
                      <a:pt x="2423" y="0"/>
                    </a:lnTo>
                    <a:lnTo>
                      <a:pt x="2423" y="5"/>
                    </a:lnTo>
                    <a:lnTo>
                      <a:pt x="2418" y="5"/>
                    </a:lnTo>
                    <a:lnTo>
                      <a:pt x="2418" y="0"/>
                    </a:lnTo>
                    <a:close/>
                    <a:moveTo>
                      <a:pt x="2428" y="0"/>
                    </a:moveTo>
                    <a:lnTo>
                      <a:pt x="2433" y="0"/>
                    </a:lnTo>
                    <a:lnTo>
                      <a:pt x="2433" y="5"/>
                    </a:lnTo>
                    <a:lnTo>
                      <a:pt x="2428" y="5"/>
                    </a:lnTo>
                    <a:lnTo>
                      <a:pt x="2428" y="0"/>
                    </a:lnTo>
                    <a:close/>
                    <a:moveTo>
                      <a:pt x="2438" y="0"/>
                    </a:moveTo>
                    <a:lnTo>
                      <a:pt x="2443" y="0"/>
                    </a:lnTo>
                    <a:lnTo>
                      <a:pt x="2443" y="5"/>
                    </a:lnTo>
                    <a:lnTo>
                      <a:pt x="2438" y="5"/>
                    </a:lnTo>
                    <a:lnTo>
                      <a:pt x="2438" y="0"/>
                    </a:lnTo>
                    <a:close/>
                    <a:moveTo>
                      <a:pt x="2448" y="0"/>
                    </a:moveTo>
                    <a:lnTo>
                      <a:pt x="2453" y="0"/>
                    </a:lnTo>
                    <a:lnTo>
                      <a:pt x="2453" y="5"/>
                    </a:lnTo>
                    <a:lnTo>
                      <a:pt x="2448" y="5"/>
                    </a:lnTo>
                    <a:lnTo>
                      <a:pt x="2448" y="0"/>
                    </a:lnTo>
                    <a:close/>
                    <a:moveTo>
                      <a:pt x="2458" y="0"/>
                    </a:moveTo>
                    <a:lnTo>
                      <a:pt x="2463" y="0"/>
                    </a:lnTo>
                    <a:lnTo>
                      <a:pt x="2463" y="5"/>
                    </a:lnTo>
                    <a:lnTo>
                      <a:pt x="2458" y="5"/>
                    </a:lnTo>
                    <a:lnTo>
                      <a:pt x="2458" y="0"/>
                    </a:lnTo>
                    <a:close/>
                    <a:moveTo>
                      <a:pt x="2468" y="0"/>
                    </a:moveTo>
                    <a:lnTo>
                      <a:pt x="2473" y="0"/>
                    </a:lnTo>
                    <a:lnTo>
                      <a:pt x="2473" y="5"/>
                    </a:lnTo>
                    <a:lnTo>
                      <a:pt x="2468" y="5"/>
                    </a:lnTo>
                    <a:lnTo>
                      <a:pt x="2468" y="0"/>
                    </a:lnTo>
                    <a:close/>
                    <a:moveTo>
                      <a:pt x="2478" y="0"/>
                    </a:moveTo>
                    <a:lnTo>
                      <a:pt x="2483" y="0"/>
                    </a:lnTo>
                    <a:lnTo>
                      <a:pt x="2483" y="5"/>
                    </a:lnTo>
                    <a:lnTo>
                      <a:pt x="2478" y="5"/>
                    </a:lnTo>
                    <a:lnTo>
                      <a:pt x="2478" y="0"/>
                    </a:lnTo>
                    <a:close/>
                    <a:moveTo>
                      <a:pt x="2488" y="0"/>
                    </a:moveTo>
                    <a:lnTo>
                      <a:pt x="2492" y="0"/>
                    </a:lnTo>
                    <a:lnTo>
                      <a:pt x="2492" y="5"/>
                    </a:lnTo>
                    <a:lnTo>
                      <a:pt x="2488" y="5"/>
                    </a:lnTo>
                    <a:lnTo>
                      <a:pt x="2488" y="0"/>
                    </a:lnTo>
                    <a:close/>
                    <a:moveTo>
                      <a:pt x="2497" y="0"/>
                    </a:moveTo>
                    <a:lnTo>
                      <a:pt x="2502" y="0"/>
                    </a:lnTo>
                    <a:lnTo>
                      <a:pt x="2502" y="5"/>
                    </a:lnTo>
                    <a:lnTo>
                      <a:pt x="2497" y="5"/>
                    </a:lnTo>
                    <a:lnTo>
                      <a:pt x="2497" y="0"/>
                    </a:lnTo>
                    <a:close/>
                    <a:moveTo>
                      <a:pt x="2507" y="0"/>
                    </a:moveTo>
                    <a:lnTo>
                      <a:pt x="2512" y="0"/>
                    </a:lnTo>
                    <a:lnTo>
                      <a:pt x="2512" y="5"/>
                    </a:lnTo>
                    <a:lnTo>
                      <a:pt x="2507" y="5"/>
                    </a:lnTo>
                    <a:lnTo>
                      <a:pt x="2507" y="0"/>
                    </a:lnTo>
                    <a:close/>
                    <a:moveTo>
                      <a:pt x="2517" y="0"/>
                    </a:moveTo>
                    <a:lnTo>
                      <a:pt x="2522" y="0"/>
                    </a:lnTo>
                    <a:lnTo>
                      <a:pt x="2522" y="5"/>
                    </a:lnTo>
                    <a:lnTo>
                      <a:pt x="2517" y="5"/>
                    </a:lnTo>
                    <a:lnTo>
                      <a:pt x="2517" y="0"/>
                    </a:lnTo>
                    <a:close/>
                    <a:moveTo>
                      <a:pt x="2527" y="0"/>
                    </a:moveTo>
                    <a:lnTo>
                      <a:pt x="2532" y="0"/>
                    </a:lnTo>
                    <a:lnTo>
                      <a:pt x="2532" y="5"/>
                    </a:lnTo>
                    <a:lnTo>
                      <a:pt x="2527" y="5"/>
                    </a:lnTo>
                    <a:lnTo>
                      <a:pt x="2527" y="0"/>
                    </a:lnTo>
                    <a:close/>
                    <a:moveTo>
                      <a:pt x="2537" y="0"/>
                    </a:moveTo>
                    <a:lnTo>
                      <a:pt x="2542" y="0"/>
                    </a:lnTo>
                    <a:lnTo>
                      <a:pt x="2542" y="5"/>
                    </a:lnTo>
                    <a:lnTo>
                      <a:pt x="2537" y="5"/>
                    </a:lnTo>
                    <a:lnTo>
                      <a:pt x="2537" y="0"/>
                    </a:lnTo>
                    <a:close/>
                    <a:moveTo>
                      <a:pt x="2547" y="0"/>
                    </a:moveTo>
                    <a:lnTo>
                      <a:pt x="2552" y="0"/>
                    </a:lnTo>
                    <a:lnTo>
                      <a:pt x="2552" y="5"/>
                    </a:lnTo>
                    <a:lnTo>
                      <a:pt x="2547" y="5"/>
                    </a:lnTo>
                    <a:lnTo>
                      <a:pt x="2547" y="0"/>
                    </a:lnTo>
                    <a:close/>
                    <a:moveTo>
                      <a:pt x="2557" y="0"/>
                    </a:moveTo>
                    <a:lnTo>
                      <a:pt x="2562" y="0"/>
                    </a:lnTo>
                    <a:lnTo>
                      <a:pt x="2562" y="5"/>
                    </a:lnTo>
                    <a:lnTo>
                      <a:pt x="2557" y="5"/>
                    </a:lnTo>
                    <a:lnTo>
                      <a:pt x="2557" y="0"/>
                    </a:lnTo>
                    <a:close/>
                    <a:moveTo>
                      <a:pt x="2567" y="0"/>
                    </a:moveTo>
                    <a:lnTo>
                      <a:pt x="2572" y="0"/>
                    </a:lnTo>
                    <a:lnTo>
                      <a:pt x="2572" y="5"/>
                    </a:lnTo>
                    <a:lnTo>
                      <a:pt x="2567" y="5"/>
                    </a:lnTo>
                    <a:lnTo>
                      <a:pt x="2567" y="0"/>
                    </a:lnTo>
                    <a:close/>
                    <a:moveTo>
                      <a:pt x="2577" y="0"/>
                    </a:moveTo>
                    <a:lnTo>
                      <a:pt x="2582" y="0"/>
                    </a:lnTo>
                    <a:lnTo>
                      <a:pt x="2582" y="5"/>
                    </a:lnTo>
                    <a:lnTo>
                      <a:pt x="2577" y="5"/>
                    </a:lnTo>
                    <a:lnTo>
                      <a:pt x="2577" y="0"/>
                    </a:lnTo>
                    <a:close/>
                    <a:moveTo>
                      <a:pt x="2587" y="0"/>
                    </a:moveTo>
                    <a:lnTo>
                      <a:pt x="2592" y="0"/>
                    </a:lnTo>
                    <a:lnTo>
                      <a:pt x="2592" y="5"/>
                    </a:lnTo>
                    <a:lnTo>
                      <a:pt x="2587" y="5"/>
                    </a:lnTo>
                    <a:lnTo>
                      <a:pt x="2587" y="0"/>
                    </a:lnTo>
                    <a:close/>
                    <a:moveTo>
                      <a:pt x="2597" y="0"/>
                    </a:moveTo>
                    <a:lnTo>
                      <a:pt x="2602" y="0"/>
                    </a:lnTo>
                    <a:lnTo>
                      <a:pt x="2602" y="5"/>
                    </a:lnTo>
                    <a:lnTo>
                      <a:pt x="2597" y="5"/>
                    </a:lnTo>
                    <a:lnTo>
                      <a:pt x="2597" y="0"/>
                    </a:lnTo>
                    <a:close/>
                    <a:moveTo>
                      <a:pt x="2607" y="0"/>
                    </a:moveTo>
                    <a:lnTo>
                      <a:pt x="2612" y="0"/>
                    </a:lnTo>
                    <a:lnTo>
                      <a:pt x="2612" y="5"/>
                    </a:lnTo>
                    <a:lnTo>
                      <a:pt x="2607" y="5"/>
                    </a:lnTo>
                    <a:lnTo>
                      <a:pt x="2607" y="0"/>
                    </a:lnTo>
                    <a:close/>
                    <a:moveTo>
                      <a:pt x="2617" y="0"/>
                    </a:moveTo>
                    <a:lnTo>
                      <a:pt x="2622" y="0"/>
                    </a:lnTo>
                    <a:lnTo>
                      <a:pt x="2622" y="5"/>
                    </a:lnTo>
                    <a:lnTo>
                      <a:pt x="2617" y="5"/>
                    </a:lnTo>
                    <a:lnTo>
                      <a:pt x="2617" y="0"/>
                    </a:lnTo>
                    <a:close/>
                    <a:moveTo>
                      <a:pt x="2627" y="0"/>
                    </a:moveTo>
                    <a:lnTo>
                      <a:pt x="2632" y="0"/>
                    </a:lnTo>
                    <a:lnTo>
                      <a:pt x="2632" y="5"/>
                    </a:lnTo>
                    <a:lnTo>
                      <a:pt x="2627" y="5"/>
                    </a:lnTo>
                    <a:lnTo>
                      <a:pt x="2627" y="0"/>
                    </a:lnTo>
                    <a:close/>
                    <a:moveTo>
                      <a:pt x="2637" y="0"/>
                    </a:moveTo>
                    <a:lnTo>
                      <a:pt x="2642" y="0"/>
                    </a:lnTo>
                    <a:lnTo>
                      <a:pt x="2642" y="5"/>
                    </a:lnTo>
                    <a:lnTo>
                      <a:pt x="2637" y="5"/>
                    </a:lnTo>
                    <a:lnTo>
                      <a:pt x="2637" y="0"/>
                    </a:lnTo>
                    <a:close/>
                    <a:moveTo>
                      <a:pt x="2647" y="0"/>
                    </a:moveTo>
                    <a:lnTo>
                      <a:pt x="2652" y="0"/>
                    </a:lnTo>
                    <a:lnTo>
                      <a:pt x="2652" y="5"/>
                    </a:lnTo>
                    <a:lnTo>
                      <a:pt x="2647" y="5"/>
                    </a:lnTo>
                    <a:lnTo>
                      <a:pt x="2647" y="0"/>
                    </a:lnTo>
                    <a:close/>
                    <a:moveTo>
                      <a:pt x="2657" y="0"/>
                    </a:moveTo>
                    <a:lnTo>
                      <a:pt x="2662" y="0"/>
                    </a:lnTo>
                    <a:lnTo>
                      <a:pt x="2662" y="5"/>
                    </a:lnTo>
                    <a:lnTo>
                      <a:pt x="2657" y="5"/>
                    </a:lnTo>
                    <a:lnTo>
                      <a:pt x="2657" y="0"/>
                    </a:lnTo>
                    <a:close/>
                    <a:moveTo>
                      <a:pt x="2667" y="0"/>
                    </a:moveTo>
                    <a:lnTo>
                      <a:pt x="2672" y="0"/>
                    </a:lnTo>
                    <a:lnTo>
                      <a:pt x="2672" y="5"/>
                    </a:lnTo>
                    <a:lnTo>
                      <a:pt x="2667" y="5"/>
                    </a:lnTo>
                    <a:lnTo>
                      <a:pt x="2667" y="0"/>
                    </a:lnTo>
                    <a:close/>
                    <a:moveTo>
                      <a:pt x="2677" y="0"/>
                    </a:moveTo>
                    <a:lnTo>
                      <a:pt x="2682" y="0"/>
                    </a:lnTo>
                    <a:lnTo>
                      <a:pt x="2682" y="5"/>
                    </a:lnTo>
                    <a:lnTo>
                      <a:pt x="2677" y="5"/>
                    </a:lnTo>
                    <a:lnTo>
                      <a:pt x="2677" y="0"/>
                    </a:lnTo>
                    <a:close/>
                    <a:moveTo>
                      <a:pt x="2687" y="0"/>
                    </a:moveTo>
                    <a:lnTo>
                      <a:pt x="2692" y="0"/>
                    </a:lnTo>
                    <a:lnTo>
                      <a:pt x="2692" y="5"/>
                    </a:lnTo>
                    <a:lnTo>
                      <a:pt x="2687" y="5"/>
                    </a:lnTo>
                    <a:lnTo>
                      <a:pt x="2687" y="0"/>
                    </a:lnTo>
                    <a:close/>
                    <a:moveTo>
                      <a:pt x="2697" y="0"/>
                    </a:moveTo>
                    <a:lnTo>
                      <a:pt x="2701" y="0"/>
                    </a:lnTo>
                    <a:lnTo>
                      <a:pt x="2701" y="5"/>
                    </a:lnTo>
                    <a:lnTo>
                      <a:pt x="2697" y="5"/>
                    </a:lnTo>
                    <a:lnTo>
                      <a:pt x="2697" y="0"/>
                    </a:lnTo>
                    <a:close/>
                    <a:moveTo>
                      <a:pt x="2706" y="0"/>
                    </a:moveTo>
                    <a:lnTo>
                      <a:pt x="2711" y="0"/>
                    </a:lnTo>
                    <a:lnTo>
                      <a:pt x="2711" y="5"/>
                    </a:lnTo>
                    <a:lnTo>
                      <a:pt x="2706" y="5"/>
                    </a:lnTo>
                    <a:lnTo>
                      <a:pt x="2706" y="0"/>
                    </a:lnTo>
                    <a:close/>
                    <a:moveTo>
                      <a:pt x="2716" y="0"/>
                    </a:moveTo>
                    <a:lnTo>
                      <a:pt x="2721" y="0"/>
                    </a:lnTo>
                    <a:lnTo>
                      <a:pt x="2721" y="5"/>
                    </a:lnTo>
                    <a:lnTo>
                      <a:pt x="2716" y="5"/>
                    </a:lnTo>
                    <a:lnTo>
                      <a:pt x="2716" y="0"/>
                    </a:lnTo>
                    <a:close/>
                    <a:moveTo>
                      <a:pt x="2726" y="0"/>
                    </a:moveTo>
                    <a:lnTo>
                      <a:pt x="2731" y="0"/>
                    </a:lnTo>
                    <a:lnTo>
                      <a:pt x="2731" y="5"/>
                    </a:lnTo>
                    <a:lnTo>
                      <a:pt x="2726" y="5"/>
                    </a:lnTo>
                    <a:lnTo>
                      <a:pt x="2726" y="0"/>
                    </a:lnTo>
                    <a:close/>
                    <a:moveTo>
                      <a:pt x="2736" y="0"/>
                    </a:moveTo>
                    <a:lnTo>
                      <a:pt x="2741" y="0"/>
                    </a:lnTo>
                    <a:lnTo>
                      <a:pt x="2741" y="5"/>
                    </a:lnTo>
                    <a:lnTo>
                      <a:pt x="2736" y="5"/>
                    </a:lnTo>
                    <a:lnTo>
                      <a:pt x="2736" y="0"/>
                    </a:lnTo>
                    <a:close/>
                    <a:moveTo>
                      <a:pt x="2746" y="0"/>
                    </a:moveTo>
                    <a:lnTo>
                      <a:pt x="2751" y="0"/>
                    </a:lnTo>
                    <a:lnTo>
                      <a:pt x="2751" y="5"/>
                    </a:lnTo>
                    <a:lnTo>
                      <a:pt x="2746" y="5"/>
                    </a:lnTo>
                    <a:lnTo>
                      <a:pt x="2746" y="0"/>
                    </a:lnTo>
                    <a:close/>
                    <a:moveTo>
                      <a:pt x="2756" y="0"/>
                    </a:moveTo>
                    <a:lnTo>
                      <a:pt x="2761" y="0"/>
                    </a:lnTo>
                    <a:lnTo>
                      <a:pt x="2761" y="5"/>
                    </a:lnTo>
                    <a:lnTo>
                      <a:pt x="2756" y="5"/>
                    </a:lnTo>
                    <a:lnTo>
                      <a:pt x="2756" y="0"/>
                    </a:lnTo>
                    <a:close/>
                    <a:moveTo>
                      <a:pt x="2766" y="0"/>
                    </a:moveTo>
                    <a:lnTo>
                      <a:pt x="2771" y="0"/>
                    </a:lnTo>
                    <a:lnTo>
                      <a:pt x="2771" y="5"/>
                    </a:lnTo>
                    <a:lnTo>
                      <a:pt x="2766" y="5"/>
                    </a:lnTo>
                    <a:lnTo>
                      <a:pt x="2766" y="0"/>
                    </a:lnTo>
                    <a:close/>
                    <a:moveTo>
                      <a:pt x="2776" y="0"/>
                    </a:moveTo>
                    <a:lnTo>
                      <a:pt x="2781" y="0"/>
                    </a:lnTo>
                    <a:lnTo>
                      <a:pt x="2781" y="5"/>
                    </a:lnTo>
                    <a:lnTo>
                      <a:pt x="2776" y="5"/>
                    </a:lnTo>
                    <a:lnTo>
                      <a:pt x="2776" y="0"/>
                    </a:lnTo>
                    <a:close/>
                    <a:moveTo>
                      <a:pt x="2786" y="0"/>
                    </a:moveTo>
                    <a:lnTo>
                      <a:pt x="2791" y="0"/>
                    </a:lnTo>
                    <a:lnTo>
                      <a:pt x="2791" y="5"/>
                    </a:lnTo>
                    <a:lnTo>
                      <a:pt x="2786" y="5"/>
                    </a:lnTo>
                    <a:lnTo>
                      <a:pt x="2786" y="0"/>
                    </a:lnTo>
                    <a:close/>
                    <a:moveTo>
                      <a:pt x="2796" y="0"/>
                    </a:moveTo>
                    <a:lnTo>
                      <a:pt x="2801" y="0"/>
                    </a:lnTo>
                    <a:lnTo>
                      <a:pt x="2801" y="5"/>
                    </a:lnTo>
                    <a:lnTo>
                      <a:pt x="2796" y="5"/>
                    </a:lnTo>
                    <a:lnTo>
                      <a:pt x="2796" y="0"/>
                    </a:lnTo>
                    <a:close/>
                    <a:moveTo>
                      <a:pt x="2806" y="0"/>
                    </a:moveTo>
                    <a:lnTo>
                      <a:pt x="2811" y="0"/>
                    </a:lnTo>
                    <a:lnTo>
                      <a:pt x="2811" y="5"/>
                    </a:lnTo>
                    <a:lnTo>
                      <a:pt x="2806" y="5"/>
                    </a:lnTo>
                    <a:lnTo>
                      <a:pt x="2806" y="0"/>
                    </a:lnTo>
                    <a:close/>
                    <a:moveTo>
                      <a:pt x="2816" y="0"/>
                    </a:moveTo>
                    <a:lnTo>
                      <a:pt x="2821" y="0"/>
                    </a:lnTo>
                    <a:lnTo>
                      <a:pt x="2821" y="5"/>
                    </a:lnTo>
                    <a:lnTo>
                      <a:pt x="2816" y="5"/>
                    </a:lnTo>
                    <a:lnTo>
                      <a:pt x="2816" y="0"/>
                    </a:lnTo>
                    <a:close/>
                    <a:moveTo>
                      <a:pt x="2826" y="0"/>
                    </a:moveTo>
                    <a:lnTo>
                      <a:pt x="2831" y="0"/>
                    </a:lnTo>
                    <a:lnTo>
                      <a:pt x="2831" y="5"/>
                    </a:lnTo>
                    <a:lnTo>
                      <a:pt x="2826" y="5"/>
                    </a:lnTo>
                    <a:lnTo>
                      <a:pt x="2826" y="0"/>
                    </a:lnTo>
                    <a:close/>
                    <a:moveTo>
                      <a:pt x="2836" y="0"/>
                    </a:moveTo>
                    <a:lnTo>
                      <a:pt x="2841" y="0"/>
                    </a:lnTo>
                    <a:lnTo>
                      <a:pt x="2841" y="5"/>
                    </a:lnTo>
                    <a:lnTo>
                      <a:pt x="2836" y="5"/>
                    </a:lnTo>
                    <a:lnTo>
                      <a:pt x="2836" y="0"/>
                    </a:lnTo>
                    <a:close/>
                    <a:moveTo>
                      <a:pt x="2846" y="0"/>
                    </a:moveTo>
                    <a:lnTo>
                      <a:pt x="2851" y="0"/>
                    </a:lnTo>
                    <a:lnTo>
                      <a:pt x="2851" y="5"/>
                    </a:lnTo>
                    <a:lnTo>
                      <a:pt x="2846" y="5"/>
                    </a:lnTo>
                    <a:lnTo>
                      <a:pt x="2846" y="0"/>
                    </a:lnTo>
                    <a:close/>
                    <a:moveTo>
                      <a:pt x="2856" y="0"/>
                    </a:moveTo>
                    <a:lnTo>
                      <a:pt x="2861" y="0"/>
                    </a:lnTo>
                    <a:lnTo>
                      <a:pt x="2861" y="5"/>
                    </a:lnTo>
                    <a:lnTo>
                      <a:pt x="2856" y="5"/>
                    </a:lnTo>
                    <a:lnTo>
                      <a:pt x="2856" y="0"/>
                    </a:lnTo>
                    <a:close/>
                    <a:moveTo>
                      <a:pt x="2866" y="0"/>
                    </a:moveTo>
                    <a:lnTo>
                      <a:pt x="2871" y="0"/>
                    </a:lnTo>
                    <a:lnTo>
                      <a:pt x="2871" y="5"/>
                    </a:lnTo>
                    <a:lnTo>
                      <a:pt x="2866" y="5"/>
                    </a:lnTo>
                    <a:lnTo>
                      <a:pt x="2866" y="0"/>
                    </a:lnTo>
                    <a:close/>
                    <a:moveTo>
                      <a:pt x="2876" y="0"/>
                    </a:moveTo>
                    <a:lnTo>
                      <a:pt x="2881" y="0"/>
                    </a:lnTo>
                    <a:lnTo>
                      <a:pt x="2881" y="5"/>
                    </a:lnTo>
                    <a:lnTo>
                      <a:pt x="2876" y="5"/>
                    </a:lnTo>
                    <a:lnTo>
                      <a:pt x="2876" y="0"/>
                    </a:lnTo>
                    <a:close/>
                    <a:moveTo>
                      <a:pt x="2886" y="0"/>
                    </a:moveTo>
                    <a:lnTo>
                      <a:pt x="2891" y="0"/>
                    </a:lnTo>
                    <a:lnTo>
                      <a:pt x="2891" y="5"/>
                    </a:lnTo>
                    <a:lnTo>
                      <a:pt x="2886" y="5"/>
                    </a:lnTo>
                    <a:lnTo>
                      <a:pt x="2886" y="0"/>
                    </a:lnTo>
                    <a:close/>
                    <a:moveTo>
                      <a:pt x="2896" y="0"/>
                    </a:moveTo>
                    <a:lnTo>
                      <a:pt x="2901" y="0"/>
                    </a:lnTo>
                    <a:lnTo>
                      <a:pt x="2901" y="5"/>
                    </a:lnTo>
                    <a:lnTo>
                      <a:pt x="2896" y="5"/>
                    </a:lnTo>
                    <a:lnTo>
                      <a:pt x="2896" y="0"/>
                    </a:lnTo>
                    <a:close/>
                    <a:moveTo>
                      <a:pt x="2905" y="0"/>
                    </a:moveTo>
                    <a:lnTo>
                      <a:pt x="2910" y="0"/>
                    </a:lnTo>
                    <a:lnTo>
                      <a:pt x="2910" y="5"/>
                    </a:lnTo>
                    <a:lnTo>
                      <a:pt x="2905" y="5"/>
                    </a:lnTo>
                    <a:lnTo>
                      <a:pt x="2905" y="0"/>
                    </a:lnTo>
                    <a:close/>
                    <a:moveTo>
                      <a:pt x="2915" y="0"/>
                    </a:moveTo>
                    <a:lnTo>
                      <a:pt x="2920" y="0"/>
                    </a:lnTo>
                    <a:lnTo>
                      <a:pt x="2920" y="5"/>
                    </a:lnTo>
                    <a:lnTo>
                      <a:pt x="2915" y="5"/>
                    </a:lnTo>
                    <a:lnTo>
                      <a:pt x="2915" y="0"/>
                    </a:lnTo>
                    <a:close/>
                    <a:moveTo>
                      <a:pt x="2925" y="0"/>
                    </a:moveTo>
                    <a:lnTo>
                      <a:pt x="2930" y="0"/>
                    </a:lnTo>
                    <a:lnTo>
                      <a:pt x="2930" y="5"/>
                    </a:lnTo>
                    <a:lnTo>
                      <a:pt x="2925" y="5"/>
                    </a:lnTo>
                    <a:lnTo>
                      <a:pt x="2925" y="0"/>
                    </a:lnTo>
                    <a:close/>
                    <a:moveTo>
                      <a:pt x="2935" y="0"/>
                    </a:moveTo>
                    <a:lnTo>
                      <a:pt x="2940" y="0"/>
                    </a:lnTo>
                    <a:lnTo>
                      <a:pt x="2940" y="5"/>
                    </a:lnTo>
                    <a:lnTo>
                      <a:pt x="2935" y="5"/>
                    </a:lnTo>
                    <a:lnTo>
                      <a:pt x="2935" y="0"/>
                    </a:lnTo>
                    <a:close/>
                    <a:moveTo>
                      <a:pt x="2945" y="0"/>
                    </a:moveTo>
                    <a:lnTo>
                      <a:pt x="2950" y="0"/>
                    </a:lnTo>
                    <a:lnTo>
                      <a:pt x="2950" y="5"/>
                    </a:lnTo>
                    <a:lnTo>
                      <a:pt x="2945" y="5"/>
                    </a:lnTo>
                    <a:lnTo>
                      <a:pt x="2945" y="0"/>
                    </a:lnTo>
                    <a:close/>
                    <a:moveTo>
                      <a:pt x="2955" y="0"/>
                    </a:moveTo>
                    <a:lnTo>
                      <a:pt x="2960" y="0"/>
                    </a:lnTo>
                    <a:lnTo>
                      <a:pt x="2960" y="5"/>
                    </a:lnTo>
                    <a:lnTo>
                      <a:pt x="2955" y="5"/>
                    </a:lnTo>
                    <a:lnTo>
                      <a:pt x="2955" y="0"/>
                    </a:lnTo>
                    <a:close/>
                    <a:moveTo>
                      <a:pt x="2965" y="0"/>
                    </a:moveTo>
                    <a:lnTo>
                      <a:pt x="2970" y="0"/>
                    </a:lnTo>
                    <a:lnTo>
                      <a:pt x="2970" y="5"/>
                    </a:lnTo>
                    <a:lnTo>
                      <a:pt x="2965" y="5"/>
                    </a:lnTo>
                    <a:lnTo>
                      <a:pt x="2965" y="0"/>
                    </a:lnTo>
                    <a:close/>
                    <a:moveTo>
                      <a:pt x="2975" y="0"/>
                    </a:moveTo>
                    <a:lnTo>
                      <a:pt x="2980" y="0"/>
                    </a:lnTo>
                    <a:lnTo>
                      <a:pt x="2980" y="5"/>
                    </a:lnTo>
                    <a:lnTo>
                      <a:pt x="2975" y="5"/>
                    </a:lnTo>
                    <a:lnTo>
                      <a:pt x="2975" y="0"/>
                    </a:lnTo>
                    <a:close/>
                    <a:moveTo>
                      <a:pt x="2985" y="0"/>
                    </a:moveTo>
                    <a:lnTo>
                      <a:pt x="2990" y="0"/>
                    </a:lnTo>
                    <a:lnTo>
                      <a:pt x="2990" y="5"/>
                    </a:lnTo>
                    <a:lnTo>
                      <a:pt x="2985" y="5"/>
                    </a:lnTo>
                    <a:lnTo>
                      <a:pt x="2985" y="0"/>
                    </a:lnTo>
                    <a:close/>
                    <a:moveTo>
                      <a:pt x="2995" y="0"/>
                    </a:moveTo>
                    <a:lnTo>
                      <a:pt x="3000" y="0"/>
                    </a:lnTo>
                    <a:lnTo>
                      <a:pt x="3000" y="5"/>
                    </a:lnTo>
                    <a:lnTo>
                      <a:pt x="2995" y="5"/>
                    </a:lnTo>
                    <a:lnTo>
                      <a:pt x="2995" y="0"/>
                    </a:lnTo>
                    <a:close/>
                    <a:moveTo>
                      <a:pt x="3005" y="0"/>
                    </a:moveTo>
                    <a:lnTo>
                      <a:pt x="3010" y="0"/>
                    </a:lnTo>
                    <a:lnTo>
                      <a:pt x="3010" y="5"/>
                    </a:lnTo>
                    <a:lnTo>
                      <a:pt x="3005" y="5"/>
                    </a:lnTo>
                    <a:lnTo>
                      <a:pt x="3005" y="0"/>
                    </a:lnTo>
                    <a:close/>
                    <a:moveTo>
                      <a:pt x="3015" y="0"/>
                    </a:moveTo>
                    <a:lnTo>
                      <a:pt x="3020" y="0"/>
                    </a:lnTo>
                    <a:lnTo>
                      <a:pt x="3020" y="5"/>
                    </a:lnTo>
                    <a:lnTo>
                      <a:pt x="3015" y="5"/>
                    </a:lnTo>
                    <a:lnTo>
                      <a:pt x="3015" y="0"/>
                    </a:lnTo>
                    <a:close/>
                    <a:moveTo>
                      <a:pt x="3025" y="0"/>
                    </a:moveTo>
                    <a:lnTo>
                      <a:pt x="3030" y="0"/>
                    </a:lnTo>
                    <a:lnTo>
                      <a:pt x="3030" y="5"/>
                    </a:lnTo>
                    <a:lnTo>
                      <a:pt x="3025" y="5"/>
                    </a:lnTo>
                    <a:lnTo>
                      <a:pt x="3025" y="0"/>
                    </a:lnTo>
                    <a:close/>
                    <a:moveTo>
                      <a:pt x="3035" y="0"/>
                    </a:moveTo>
                    <a:lnTo>
                      <a:pt x="3040" y="0"/>
                    </a:lnTo>
                    <a:lnTo>
                      <a:pt x="3040" y="5"/>
                    </a:lnTo>
                    <a:lnTo>
                      <a:pt x="3035" y="5"/>
                    </a:lnTo>
                    <a:lnTo>
                      <a:pt x="3035" y="0"/>
                    </a:lnTo>
                    <a:close/>
                    <a:moveTo>
                      <a:pt x="3045" y="0"/>
                    </a:moveTo>
                    <a:lnTo>
                      <a:pt x="3050" y="0"/>
                    </a:lnTo>
                    <a:lnTo>
                      <a:pt x="3050" y="5"/>
                    </a:lnTo>
                    <a:lnTo>
                      <a:pt x="3045" y="5"/>
                    </a:lnTo>
                    <a:lnTo>
                      <a:pt x="3045" y="0"/>
                    </a:lnTo>
                    <a:close/>
                    <a:moveTo>
                      <a:pt x="3055" y="0"/>
                    </a:moveTo>
                    <a:lnTo>
                      <a:pt x="3060" y="0"/>
                    </a:lnTo>
                    <a:lnTo>
                      <a:pt x="3060" y="5"/>
                    </a:lnTo>
                    <a:lnTo>
                      <a:pt x="3055" y="5"/>
                    </a:lnTo>
                    <a:lnTo>
                      <a:pt x="3055" y="0"/>
                    </a:lnTo>
                    <a:close/>
                    <a:moveTo>
                      <a:pt x="3065" y="0"/>
                    </a:moveTo>
                    <a:lnTo>
                      <a:pt x="3070" y="0"/>
                    </a:lnTo>
                    <a:lnTo>
                      <a:pt x="3070" y="5"/>
                    </a:lnTo>
                    <a:lnTo>
                      <a:pt x="3065" y="5"/>
                    </a:lnTo>
                    <a:lnTo>
                      <a:pt x="3065" y="0"/>
                    </a:lnTo>
                    <a:close/>
                    <a:moveTo>
                      <a:pt x="3075" y="0"/>
                    </a:moveTo>
                    <a:lnTo>
                      <a:pt x="3080" y="0"/>
                    </a:lnTo>
                    <a:lnTo>
                      <a:pt x="3080" y="5"/>
                    </a:lnTo>
                    <a:lnTo>
                      <a:pt x="3075" y="5"/>
                    </a:lnTo>
                    <a:lnTo>
                      <a:pt x="3075" y="0"/>
                    </a:lnTo>
                    <a:close/>
                    <a:moveTo>
                      <a:pt x="3085" y="0"/>
                    </a:moveTo>
                    <a:lnTo>
                      <a:pt x="3090" y="0"/>
                    </a:lnTo>
                    <a:lnTo>
                      <a:pt x="3090" y="5"/>
                    </a:lnTo>
                    <a:lnTo>
                      <a:pt x="3085" y="5"/>
                    </a:lnTo>
                    <a:lnTo>
                      <a:pt x="3085" y="0"/>
                    </a:lnTo>
                    <a:close/>
                    <a:moveTo>
                      <a:pt x="3095" y="0"/>
                    </a:moveTo>
                    <a:lnTo>
                      <a:pt x="3100" y="0"/>
                    </a:lnTo>
                    <a:lnTo>
                      <a:pt x="3100" y="5"/>
                    </a:lnTo>
                    <a:lnTo>
                      <a:pt x="3095" y="5"/>
                    </a:lnTo>
                    <a:lnTo>
                      <a:pt x="3095" y="0"/>
                    </a:lnTo>
                    <a:close/>
                    <a:moveTo>
                      <a:pt x="3105" y="0"/>
                    </a:moveTo>
                    <a:lnTo>
                      <a:pt x="3109" y="0"/>
                    </a:lnTo>
                    <a:lnTo>
                      <a:pt x="3109" y="5"/>
                    </a:lnTo>
                    <a:lnTo>
                      <a:pt x="3105" y="5"/>
                    </a:lnTo>
                    <a:lnTo>
                      <a:pt x="3105" y="0"/>
                    </a:lnTo>
                    <a:close/>
                    <a:moveTo>
                      <a:pt x="3114" y="0"/>
                    </a:moveTo>
                    <a:lnTo>
                      <a:pt x="3119" y="0"/>
                    </a:lnTo>
                    <a:lnTo>
                      <a:pt x="3119" y="5"/>
                    </a:lnTo>
                    <a:lnTo>
                      <a:pt x="3114" y="5"/>
                    </a:lnTo>
                    <a:lnTo>
                      <a:pt x="3114" y="0"/>
                    </a:lnTo>
                    <a:close/>
                    <a:moveTo>
                      <a:pt x="3124" y="0"/>
                    </a:moveTo>
                    <a:lnTo>
                      <a:pt x="3129" y="0"/>
                    </a:lnTo>
                    <a:lnTo>
                      <a:pt x="3129" y="5"/>
                    </a:lnTo>
                    <a:lnTo>
                      <a:pt x="3124" y="5"/>
                    </a:lnTo>
                    <a:lnTo>
                      <a:pt x="3124" y="0"/>
                    </a:lnTo>
                    <a:close/>
                    <a:moveTo>
                      <a:pt x="3134" y="0"/>
                    </a:moveTo>
                    <a:lnTo>
                      <a:pt x="3139" y="0"/>
                    </a:lnTo>
                    <a:lnTo>
                      <a:pt x="3139" y="5"/>
                    </a:lnTo>
                    <a:lnTo>
                      <a:pt x="3134" y="5"/>
                    </a:lnTo>
                    <a:lnTo>
                      <a:pt x="3134" y="0"/>
                    </a:lnTo>
                    <a:close/>
                    <a:moveTo>
                      <a:pt x="3144" y="0"/>
                    </a:moveTo>
                    <a:lnTo>
                      <a:pt x="3149" y="0"/>
                    </a:lnTo>
                    <a:lnTo>
                      <a:pt x="3149" y="5"/>
                    </a:lnTo>
                    <a:lnTo>
                      <a:pt x="3144" y="5"/>
                    </a:lnTo>
                    <a:lnTo>
                      <a:pt x="3144" y="0"/>
                    </a:lnTo>
                    <a:close/>
                    <a:moveTo>
                      <a:pt x="3154" y="0"/>
                    </a:moveTo>
                    <a:lnTo>
                      <a:pt x="3159" y="0"/>
                    </a:lnTo>
                    <a:lnTo>
                      <a:pt x="3159" y="5"/>
                    </a:lnTo>
                    <a:lnTo>
                      <a:pt x="3154" y="5"/>
                    </a:lnTo>
                    <a:lnTo>
                      <a:pt x="3154" y="0"/>
                    </a:lnTo>
                    <a:close/>
                    <a:moveTo>
                      <a:pt x="3164" y="0"/>
                    </a:moveTo>
                    <a:lnTo>
                      <a:pt x="3169" y="0"/>
                    </a:lnTo>
                    <a:lnTo>
                      <a:pt x="3169" y="5"/>
                    </a:lnTo>
                    <a:lnTo>
                      <a:pt x="3164" y="5"/>
                    </a:lnTo>
                    <a:lnTo>
                      <a:pt x="3164" y="0"/>
                    </a:lnTo>
                    <a:close/>
                    <a:moveTo>
                      <a:pt x="3174" y="0"/>
                    </a:moveTo>
                    <a:lnTo>
                      <a:pt x="3179" y="0"/>
                    </a:lnTo>
                    <a:lnTo>
                      <a:pt x="3179" y="5"/>
                    </a:lnTo>
                    <a:lnTo>
                      <a:pt x="3174" y="5"/>
                    </a:lnTo>
                    <a:lnTo>
                      <a:pt x="3174" y="0"/>
                    </a:lnTo>
                    <a:close/>
                    <a:moveTo>
                      <a:pt x="3184" y="0"/>
                    </a:moveTo>
                    <a:lnTo>
                      <a:pt x="3189" y="0"/>
                    </a:lnTo>
                    <a:lnTo>
                      <a:pt x="3189" y="5"/>
                    </a:lnTo>
                    <a:lnTo>
                      <a:pt x="3184" y="5"/>
                    </a:lnTo>
                    <a:lnTo>
                      <a:pt x="3184" y="0"/>
                    </a:lnTo>
                    <a:close/>
                    <a:moveTo>
                      <a:pt x="3194" y="0"/>
                    </a:moveTo>
                    <a:lnTo>
                      <a:pt x="3199" y="0"/>
                    </a:lnTo>
                    <a:lnTo>
                      <a:pt x="3199" y="5"/>
                    </a:lnTo>
                    <a:lnTo>
                      <a:pt x="3194" y="5"/>
                    </a:lnTo>
                    <a:lnTo>
                      <a:pt x="3194" y="0"/>
                    </a:lnTo>
                    <a:close/>
                    <a:moveTo>
                      <a:pt x="3204" y="0"/>
                    </a:moveTo>
                    <a:lnTo>
                      <a:pt x="3209" y="0"/>
                    </a:lnTo>
                    <a:lnTo>
                      <a:pt x="3209" y="5"/>
                    </a:lnTo>
                    <a:lnTo>
                      <a:pt x="3204" y="5"/>
                    </a:lnTo>
                    <a:lnTo>
                      <a:pt x="3204" y="0"/>
                    </a:lnTo>
                    <a:close/>
                    <a:moveTo>
                      <a:pt x="3214" y="0"/>
                    </a:moveTo>
                    <a:lnTo>
                      <a:pt x="3219" y="0"/>
                    </a:lnTo>
                    <a:lnTo>
                      <a:pt x="3219" y="5"/>
                    </a:lnTo>
                    <a:lnTo>
                      <a:pt x="3214" y="5"/>
                    </a:lnTo>
                    <a:lnTo>
                      <a:pt x="3214" y="0"/>
                    </a:lnTo>
                    <a:close/>
                    <a:moveTo>
                      <a:pt x="3224" y="0"/>
                    </a:moveTo>
                    <a:lnTo>
                      <a:pt x="3229" y="0"/>
                    </a:lnTo>
                    <a:lnTo>
                      <a:pt x="3229" y="5"/>
                    </a:lnTo>
                    <a:lnTo>
                      <a:pt x="3224" y="5"/>
                    </a:lnTo>
                    <a:lnTo>
                      <a:pt x="3224" y="0"/>
                    </a:lnTo>
                    <a:close/>
                    <a:moveTo>
                      <a:pt x="3234" y="0"/>
                    </a:moveTo>
                    <a:lnTo>
                      <a:pt x="3239" y="0"/>
                    </a:lnTo>
                    <a:lnTo>
                      <a:pt x="3239" y="5"/>
                    </a:lnTo>
                    <a:lnTo>
                      <a:pt x="3234" y="5"/>
                    </a:lnTo>
                    <a:lnTo>
                      <a:pt x="3234" y="0"/>
                    </a:lnTo>
                    <a:close/>
                    <a:moveTo>
                      <a:pt x="3244" y="0"/>
                    </a:moveTo>
                    <a:lnTo>
                      <a:pt x="3249" y="0"/>
                    </a:lnTo>
                    <a:lnTo>
                      <a:pt x="3249" y="5"/>
                    </a:lnTo>
                    <a:lnTo>
                      <a:pt x="3244" y="5"/>
                    </a:lnTo>
                    <a:lnTo>
                      <a:pt x="3244" y="0"/>
                    </a:lnTo>
                    <a:close/>
                    <a:moveTo>
                      <a:pt x="3254" y="0"/>
                    </a:moveTo>
                    <a:lnTo>
                      <a:pt x="3259" y="0"/>
                    </a:lnTo>
                    <a:lnTo>
                      <a:pt x="3259" y="5"/>
                    </a:lnTo>
                    <a:lnTo>
                      <a:pt x="3254" y="5"/>
                    </a:lnTo>
                    <a:lnTo>
                      <a:pt x="3254" y="0"/>
                    </a:lnTo>
                    <a:close/>
                    <a:moveTo>
                      <a:pt x="3264" y="0"/>
                    </a:moveTo>
                    <a:lnTo>
                      <a:pt x="3269" y="0"/>
                    </a:lnTo>
                    <a:lnTo>
                      <a:pt x="3269" y="5"/>
                    </a:lnTo>
                    <a:lnTo>
                      <a:pt x="3264" y="5"/>
                    </a:lnTo>
                    <a:lnTo>
                      <a:pt x="3264" y="0"/>
                    </a:lnTo>
                    <a:close/>
                    <a:moveTo>
                      <a:pt x="3274" y="0"/>
                    </a:moveTo>
                    <a:lnTo>
                      <a:pt x="3279" y="0"/>
                    </a:lnTo>
                    <a:lnTo>
                      <a:pt x="3279" y="5"/>
                    </a:lnTo>
                    <a:lnTo>
                      <a:pt x="3274" y="5"/>
                    </a:lnTo>
                    <a:lnTo>
                      <a:pt x="3274" y="0"/>
                    </a:lnTo>
                    <a:close/>
                    <a:moveTo>
                      <a:pt x="3284" y="0"/>
                    </a:moveTo>
                    <a:lnTo>
                      <a:pt x="3289" y="0"/>
                    </a:lnTo>
                    <a:lnTo>
                      <a:pt x="3289" y="5"/>
                    </a:lnTo>
                    <a:lnTo>
                      <a:pt x="3284" y="5"/>
                    </a:lnTo>
                    <a:lnTo>
                      <a:pt x="3284" y="0"/>
                    </a:lnTo>
                    <a:close/>
                    <a:moveTo>
                      <a:pt x="3294" y="0"/>
                    </a:moveTo>
                    <a:lnTo>
                      <a:pt x="3299" y="0"/>
                    </a:lnTo>
                    <a:lnTo>
                      <a:pt x="3299" y="5"/>
                    </a:lnTo>
                    <a:lnTo>
                      <a:pt x="3294" y="5"/>
                    </a:lnTo>
                    <a:lnTo>
                      <a:pt x="3294" y="0"/>
                    </a:lnTo>
                    <a:close/>
                    <a:moveTo>
                      <a:pt x="3304" y="0"/>
                    </a:moveTo>
                    <a:lnTo>
                      <a:pt x="3309" y="0"/>
                    </a:lnTo>
                    <a:lnTo>
                      <a:pt x="3309" y="5"/>
                    </a:lnTo>
                    <a:lnTo>
                      <a:pt x="3304" y="5"/>
                    </a:lnTo>
                    <a:lnTo>
                      <a:pt x="3304" y="0"/>
                    </a:lnTo>
                    <a:close/>
                    <a:moveTo>
                      <a:pt x="3314" y="0"/>
                    </a:moveTo>
                    <a:lnTo>
                      <a:pt x="3318" y="0"/>
                    </a:lnTo>
                    <a:lnTo>
                      <a:pt x="3318" y="5"/>
                    </a:lnTo>
                    <a:lnTo>
                      <a:pt x="3314" y="5"/>
                    </a:lnTo>
                    <a:lnTo>
                      <a:pt x="3314" y="0"/>
                    </a:lnTo>
                    <a:close/>
                    <a:moveTo>
                      <a:pt x="3323" y="0"/>
                    </a:moveTo>
                    <a:lnTo>
                      <a:pt x="3328" y="0"/>
                    </a:lnTo>
                    <a:lnTo>
                      <a:pt x="3328" y="5"/>
                    </a:lnTo>
                    <a:lnTo>
                      <a:pt x="3323" y="5"/>
                    </a:lnTo>
                    <a:lnTo>
                      <a:pt x="3323" y="0"/>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16" name="Freeform 20"/>
              <p:cNvSpPr>
                <a:spLocks noEditPoints="1"/>
              </p:cNvSpPr>
              <p:nvPr/>
            </p:nvSpPr>
            <p:spPr bwMode="auto">
              <a:xfrm>
                <a:off x="390" y="1652"/>
                <a:ext cx="3184" cy="5"/>
              </a:xfrm>
              <a:custGeom>
                <a:avLst/>
                <a:gdLst>
                  <a:gd name="T0" fmla="*/ 54 w 3328"/>
                  <a:gd name="T1" fmla="*/ 0 h 5"/>
                  <a:gd name="T2" fmla="*/ 99 w 3328"/>
                  <a:gd name="T3" fmla="*/ 5 h 5"/>
                  <a:gd name="T4" fmla="*/ 159 w 3328"/>
                  <a:gd name="T5" fmla="*/ 0 h 5"/>
                  <a:gd name="T6" fmla="*/ 214 w 3328"/>
                  <a:gd name="T7" fmla="*/ 5 h 5"/>
                  <a:gd name="T8" fmla="*/ 258 w 3328"/>
                  <a:gd name="T9" fmla="*/ 0 h 5"/>
                  <a:gd name="T10" fmla="*/ 323 w 3328"/>
                  <a:gd name="T11" fmla="*/ 0 h 5"/>
                  <a:gd name="T12" fmla="*/ 368 w 3328"/>
                  <a:gd name="T13" fmla="*/ 5 h 5"/>
                  <a:gd name="T14" fmla="*/ 428 w 3328"/>
                  <a:gd name="T15" fmla="*/ 0 h 5"/>
                  <a:gd name="T16" fmla="*/ 482 w 3328"/>
                  <a:gd name="T17" fmla="*/ 5 h 5"/>
                  <a:gd name="T18" fmla="*/ 527 w 3328"/>
                  <a:gd name="T19" fmla="*/ 0 h 5"/>
                  <a:gd name="T20" fmla="*/ 592 w 3328"/>
                  <a:gd name="T21" fmla="*/ 0 h 5"/>
                  <a:gd name="T22" fmla="*/ 637 w 3328"/>
                  <a:gd name="T23" fmla="*/ 5 h 5"/>
                  <a:gd name="T24" fmla="*/ 696 w 3328"/>
                  <a:gd name="T25" fmla="*/ 0 h 5"/>
                  <a:gd name="T26" fmla="*/ 751 w 3328"/>
                  <a:gd name="T27" fmla="*/ 5 h 5"/>
                  <a:gd name="T28" fmla="*/ 796 w 3328"/>
                  <a:gd name="T29" fmla="*/ 0 h 5"/>
                  <a:gd name="T30" fmla="*/ 860 w 3328"/>
                  <a:gd name="T31" fmla="*/ 0 h 5"/>
                  <a:gd name="T32" fmla="*/ 905 w 3328"/>
                  <a:gd name="T33" fmla="*/ 5 h 5"/>
                  <a:gd name="T34" fmla="*/ 965 w 3328"/>
                  <a:gd name="T35" fmla="*/ 0 h 5"/>
                  <a:gd name="T36" fmla="*/ 1020 w 3328"/>
                  <a:gd name="T37" fmla="*/ 5 h 5"/>
                  <a:gd name="T38" fmla="*/ 1064 w 3328"/>
                  <a:gd name="T39" fmla="*/ 0 h 5"/>
                  <a:gd name="T40" fmla="*/ 1129 w 3328"/>
                  <a:gd name="T41" fmla="*/ 0 h 5"/>
                  <a:gd name="T42" fmla="*/ 1174 w 3328"/>
                  <a:gd name="T43" fmla="*/ 5 h 5"/>
                  <a:gd name="T44" fmla="*/ 1234 w 3328"/>
                  <a:gd name="T45" fmla="*/ 0 h 5"/>
                  <a:gd name="T46" fmla="*/ 1288 w 3328"/>
                  <a:gd name="T47" fmla="*/ 5 h 5"/>
                  <a:gd name="T48" fmla="*/ 1333 w 3328"/>
                  <a:gd name="T49" fmla="*/ 0 h 5"/>
                  <a:gd name="T50" fmla="*/ 1398 w 3328"/>
                  <a:gd name="T51" fmla="*/ 0 h 5"/>
                  <a:gd name="T52" fmla="*/ 1443 w 3328"/>
                  <a:gd name="T53" fmla="*/ 5 h 5"/>
                  <a:gd name="T54" fmla="*/ 1502 w 3328"/>
                  <a:gd name="T55" fmla="*/ 0 h 5"/>
                  <a:gd name="T56" fmla="*/ 1557 w 3328"/>
                  <a:gd name="T57" fmla="*/ 5 h 5"/>
                  <a:gd name="T58" fmla="*/ 1602 w 3328"/>
                  <a:gd name="T59" fmla="*/ 0 h 5"/>
                  <a:gd name="T60" fmla="*/ 1667 w 3328"/>
                  <a:gd name="T61" fmla="*/ 0 h 5"/>
                  <a:gd name="T62" fmla="*/ 1711 w 3328"/>
                  <a:gd name="T63" fmla="*/ 5 h 5"/>
                  <a:gd name="T64" fmla="*/ 1771 w 3328"/>
                  <a:gd name="T65" fmla="*/ 0 h 5"/>
                  <a:gd name="T66" fmla="*/ 1826 w 3328"/>
                  <a:gd name="T67" fmla="*/ 5 h 5"/>
                  <a:gd name="T68" fmla="*/ 1871 w 3328"/>
                  <a:gd name="T69" fmla="*/ 0 h 5"/>
                  <a:gd name="T70" fmla="*/ 1935 w 3328"/>
                  <a:gd name="T71" fmla="*/ 0 h 5"/>
                  <a:gd name="T72" fmla="*/ 1980 w 3328"/>
                  <a:gd name="T73" fmla="*/ 5 h 5"/>
                  <a:gd name="T74" fmla="*/ 2040 w 3328"/>
                  <a:gd name="T75" fmla="*/ 0 h 5"/>
                  <a:gd name="T76" fmla="*/ 2094 w 3328"/>
                  <a:gd name="T77" fmla="*/ 5 h 5"/>
                  <a:gd name="T78" fmla="*/ 2139 w 3328"/>
                  <a:gd name="T79" fmla="*/ 0 h 5"/>
                  <a:gd name="T80" fmla="*/ 2204 w 3328"/>
                  <a:gd name="T81" fmla="*/ 0 h 5"/>
                  <a:gd name="T82" fmla="*/ 2249 w 3328"/>
                  <a:gd name="T83" fmla="*/ 5 h 5"/>
                  <a:gd name="T84" fmla="*/ 2308 w 3328"/>
                  <a:gd name="T85" fmla="*/ 0 h 5"/>
                  <a:gd name="T86" fmla="*/ 2363 w 3328"/>
                  <a:gd name="T87" fmla="*/ 5 h 5"/>
                  <a:gd name="T88" fmla="*/ 2408 w 3328"/>
                  <a:gd name="T89" fmla="*/ 0 h 5"/>
                  <a:gd name="T90" fmla="*/ 2473 w 3328"/>
                  <a:gd name="T91" fmla="*/ 0 h 5"/>
                  <a:gd name="T92" fmla="*/ 2517 w 3328"/>
                  <a:gd name="T93" fmla="*/ 5 h 5"/>
                  <a:gd name="T94" fmla="*/ 2577 w 3328"/>
                  <a:gd name="T95" fmla="*/ 0 h 5"/>
                  <a:gd name="T96" fmla="*/ 2632 w 3328"/>
                  <a:gd name="T97" fmla="*/ 5 h 5"/>
                  <a:gd name="T98" fmla="*/ 2677 w 3328"/>
                  <a:gd name="T99" fmla="*/ 0 h 5"/>
                  <a:gd name="T100" fmla="*/ 2741 w 3328"/>
                  <a:gd name="T101" fmla="*/ 0 h 5"/>
                  <a:gd name="T102" fmla="*/ 2786 w 3328"/>
                  <a:gd name="T103" fmla="*/ 5 h 5"/>
                  <a:gd name="T104" fmla="*/ 2846 w 3328"/>
                  <a:gd name="T105" fmla="*/ 0 h 5"/>
                  <a:gd name="T106" fmla="*/ 2901 w 3328"/>
                  <a:gd name="T107" fmla="*/ 5 h 5"/>
                  <a:gd name="T108" fmla="*/ 2945 w 3328"/>
                  <a:gd name="T109" fmla="*/ 0 h 5"/>
                  <a:gd name="T110" fmla="*/ 3010 w 3328"/>
                  <a:gd name="T111" fmla="*/ 0 h 5"/>
                  <a:gd name="T112" fmla="*/ 3055 w 3328"/>
                  <a:gd name="T113" fmla="*/ 5 h 5"/>
                  <a:gd name="T114" fmla="*/ 3114 w 3328"/>
                  <a:gd name="T115" fmla="*/ 0 h 5"/>
                  <a:gd name="T116" fmla="*/ 3169 w 3328"/>
                  <a:gd name="T117" fmla="*/ 5 h 5"/>
                  <a:gd name="T118" fmla="*/ 3214 w 3328"/>
                  <a:gd name="T119" fmla="*/ 0 h 5"/>
                  <a:gd name="T120" fmla="*/ 3279 w 3328"/>
                  <a:gd name="T121" fmla="*/ 0 h 5"/>
                  <a:gd name="T122" fmla="*/ 3323 w 3328"/>
                  <a:gd name="T1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8" h="5">
                    <a:moveTo>
                      <a:pt x="0" y="0"/>
                    </a:moveTo>
                    <a:lnTo>
                      <a:pt x="5" y="0"/>
                    </a:lnTo>
                    <a:lnTo>
                      <a:pt x="5" y="5"/>
                    </a:lnTo>
                    <a:lnTo>
                      <a:pt x="0" y="5"/>
                    </a:lnTo>
                    <a:lnTo>
                      <a:pt x="0" y="0"/>
                    </a:lnTo>
                    <a:close/>
                    <a:moveTo>
                      <a:pt x="10" y="0"/>
                    </a:moveTo>
                    <a:lnTo>
                      <a:pt x="15" y="0"/>
                    </a:lnTo>
                    <a:lnTo>
                      <a:pt x="15" y="5"/>
                    </a:lnTo>
                    <a:lnTo>
                      <a:pt x="10" y="5"/>
                    </a:lnTo>
                    <a:lnTo>
                      <a:pt x="10" y="0"/>
                    </a:lnTo>
                    <a:close/>
                    <a:moveTo>
                      <a:pt x="19" y="0"/>
                    </a:moveTo>
                    <a:lnTo>
                      <a:pt x="24" y="0"/>
                    </a:lnTo>
                    <a:lnTo>
                      <a:pt x="24" y="5"/>
                    </a:lnTo>
                    <a:lnTo>
                      <a:pt x="19" y="5"/>
                    </a:lnTo>
                    <a:lnTo>
                      <a:pt x="19" y="0"/>
                    </a:lnTo>
                    <a:close/>
                    <a:moveTo>
                      <a:pt x="29" y="0"/>
                    </a:moveTo>
                    <a:lnTo>
                      <a:pt x="34" y="0"/>
                    </a:lnTo>
                    <a:lnTo>
                      <a:pt x="34" y="5"/>
                    </a:lnTo>
                    <a:lnTo>
                      <a:pt x="29" y="5"/>
                    </a:lnTo>
                    <a:lnTo>
                      <a:pt x="29" y="0"/>
                    </a:lnTo>
                    <a:close/>
                    <a:moveTo>
                      <a:pt x="39" y="0"/>
                    </a:moveTo>
                    <a:lnTo>
                      <a:pt x="44" y="0"/>
                    </a:lnTo>
                    <a:lnTo>
                      <a:pt x="44" y="5"/>
                    </a:lnTo>
                    <a:lnTo>
                      <a:pt x="39" y="5"/>
                    </a:lnTo>
                    <a:lnTo>
                      <a:pt x="39" y="0"/>
                    </a:lnTo>
                    <a:close/>
                    <a:moveTo>
                      <a:pt x="49" y="0"/>
                    </a:moveTo>
                    <a:lnTo>
                      <a:pt x="54" y="0"/>
                    </a:lnTo>
                    <a:lnTo>
                      <a:pt x="54" y="5"/>
                    </a:lnTo>
                    <a:lnTo>
                      <a:pt x="49" y="5"/>
                    </a:lnTo>
                    <a:lnTo>
                      <a:pt x="49" y="0"/>
                    </a:lnTo>
                    <a:close/>
                    <a:moveTo>
                      <a:pt x="59" y="0"/>
                    </a:moveTo>
                    <a:lnTo>
                      <a:pt x="64" y="0"/>
                    </a:lnTo>
                    <a:lnTo>
                      <a:pt x="64" y="5"/>
                    </a:lnTo>
                    <a:lnTo>
                      <a:pt x="59" y="5"/>
                    </a:lnTo>
                    <a:lnTo>
                      <a:pt x="59" y="0"/>
                    </a:lnTo>
                    <a:close/>
                    <a:moveTo>
                      <a:pt x="69" y="0"/>
                    </a:moveTo>
                    <a:lnTo>
                      <a:pt x="74" y="0"/>
                    </a:lnTo>
                    <a:lnTo>
                      <a:pt x="74" y="5"/>
                    </a:lnTo>
                    <a:lnTo>
                      <a:pt x="69" y="5"/>
                    </a:lnTo>
                    <a:lnTo>
                      <a:pt x="69" y="0"/>
                    </a:lnTo>
                    <a:close/>
                    <a:moveTo>
                      <a:pt x="79" y="0"/>
                    </a:moveTo>
                    <a:lnTo>
                      <a:pt x="84" y="0"/>
                    </a:lnTo>
                    <a:lnTo>
                      <a:pt x="84" y="5"/>
                    </a:lnTo>
                    <a:lnTo>
                      <a:pt x="79" y="5"/>
                    </a:lnTo>
                    <a:lnTo>
                      <a:pt x="79" y="0"/>
                    </a:lnTo>
                    <a:close/>
                    <a:moveTo>
                      <a:pt x="89" y="0"/>
                    </a:moveTo>
                    <a:lnTo>
                      <a:pt x="94" y="0"/>
                    </a:lnTo>
                    <a:lnTo>
                      <a:pt x="94" y="5"/>
                    </a:lnTo>
                    <a:lnTo>
                      <a:pt x="89" y="5"/>
                    </a:lnTo>
                    <a:lnTo>
                      <a:pt x="89" y="0"/>
                    </a:lnTo>
                    <a:close/>
                    <a:moveTo>
                      <a:pt x="99" y="0"/>
                    </a:moveTo>
                    <a:lnTo>
                      <a:pt x="104" y="0"/>
                    </a:lnTo>
                    <a:lnTo>
                      <a:pt x="104" y="5"/>
                    </a:lnTo>
                    <a:lnTo>
                      <a:pt x="99" y="5"/>
                    </a:lnTo>
                    <a:lnTo>
                      <a:pt x="99" y="0"/>
                    </a:lnTo>
                    <a:close/>
                    <a:moveTo>
                      <a:pt x="109" y="0"/>
                    </a:moveTo>
                    <a:lnTo>
                      <a:pt x="114" y="0"/>
                    </a:lnTo>
                    <a:lnTo>
                      <a:pt x="114" y="5"/>
                    </a:lnTo>
                    <a:lnTo>
                      <a:pt x="109" y="5"/>
                    </a:lnTo>
                    <a:lnTo>
                      <a:pt x="109" y="0"/>
                    </a:lnTo>
                    <a:close/>
                    <a:moveTo>
                      <a:pt x="119" y="0"/>
                    </a:moveTo>
                    <a:lnTo>
                      <a:pt x="124" y="0"/>
                    </a:lnTo>
                    <a:lnTo>
                      <a:pt x="124" y="5"/>
                    </a:lnTo>
                    <a:lnTo>
                      <a:pt x="119" y="5"/>
                    </a:lnTo>
                    <a:lnTo>
                      <a:pt x="119" y="0"/>
                    </a:lnTo>
                    <a:close/>
                    <a:moveTo>
                      <a:pt x="129" y="0"/>
                    </a:moveTo>
                    <a:lnTo>
                      <a:pt x="134" y="0"/>
                    </a:lnTo>
                    <a:lnTo>
                      <a:pt x="134" y="5"/>
                    </a:lnTo>
                    <a:lnTo>
                      <a:pt x="129" y="5"/>
                    </a:lnTo>
                    <a:lnTo>
                      <a:pt x="129" y="0"/>
                    </a:lnTo>
                    <a:close/>
                    <a:moveTo>
                      <a:pt x="139" y="0"/>
                    </a:moveTo>
                    <a:lnTo>
                      <a:pt x="144" y="0"/>
                    </a:lnTo>
                    <a:lnTo>
                      <a:pt x="144" y="5"/>
                    </a:lnTo>
                    <a:lnTo>
                      <a:pt x="139" y="5"/>
                    </a:lnTo>
                    <a:lnTo>
                      <a:pt x="139" y="0"/>
                    </a:lnTo>
                    <a:close/>
                    <a:moveTo>
                      <a:pt x="149" y="0"/>
                    </a:moveTo>
                    <a:lnTo>
                      <a:pt x="154" y="0"/>
                    </a:lnTo>
                    <a:lnTo>
                      <a:pt x="154" y="5"/>
                    </a:lnTo>
                    <a:lnTo>
                      <a:pt x="149" y="5"/>
                    </a:lnTo>
                    <a:lnTo>
                      <a:pt x="149" y="0"/>
                    </a:lnTo>
                    <a:close/>
                    <a:moveTo>
                      <a:pt x="159" y="0"/>
                    </a:moveTo>
                    <a:lnTo>
                      <a:pt x="164" y="0"/>
                    </a:lnTo>
                    <a:lnTo>
                      <a:pt x="164" y="5"/>
                    </a:lnTo>
                    <a:lnTo>
                      <a:pt x="159" y="5"/>
                    </a:lnTo>
                    <a:lnTo>
                      <a:pt x="159" y="0"/>
                    </a:lnTo>
                    <a:close/>
                    <a:moveTo>
                      <a:pt x="169" y="0"/>
                    </a:moveTo>
                    <a:lnTo>
                      <a:pt x="174" y="0"/>
                    </a:lnTo>
                    <a:lnTo>
                      <a:pt x="174" y="5"/>
                    </a:lnTo>
                    <a:lnTo>
                      <a:pt x="169" y="5"/>
                    </a:lnTo>
                    <a:lnTo>
                      <a:pt x="169" y="0"/>
                    </a:lnTo>
                    <a:close/>
                    <a:moveTo>
                      <a:pt x="179" y="0"/>
                    </a:moveTo>
                    <a:lnTo>
                      <a:pt x="184" y="0"/>
                    </a:lnTo>
                    <a:lnTo>
                      <a:pt x="184" y="5"/>
                    </a:lnTo>
                    <a:lnTo>
                      <a:pt x="179" y="5"/>
                    </a:lnTo>
                    <a:lnTo>
                      <a:pt x="179" y="0"/>
                    </a:lnTo>
                    <a:close/>
                    <a:moveTo>
                      <a:pt x="189" y="0"/>
                    </a:moveTo>
                    <a:lnTo>
                      <a:pt x="194" y="0"/>
                    </a:lnTo>
                    <a:lnTo>
                      <a:pt x="194" y="5"/>
                    </a:lnTo>
                    <a:lnTo>
                      <a:pt x="189" y="5"/>
                    </a:lnTo>
                    <a:lnTo>
                      <a:pt x="189" y="0"/>
                    </a:lnTo>
                    <a:close/>
                    <a:moveTo>
                      <a:pt x="199" y="0"/>
                    </a:moveTo>
                    <a:lnTo>
                      <a:pt x="204" y="0"/>
                    </a:lnTo>
                    <a:lnTo>
                      <a:pt x="204" y="5"/>
                    </a:lnTo>
                    <a:lnTo>
                      <a:pt x="199" y="5"/>
                    </a:lnTo>
                    <a:lnTo>
                      <a:pt x="199" y="0"/>
                    </a:lnTo>
                    <a:close/>
                    <a:moveTo>
                      <a:pt x="209" y="0"/>
                    </a:moveTo>
                    <a:lnTo>
                      <a:pt x="214" y="0"/>
                    </a:lnTo>
                    <a:lnTo>
                      <a:pt x="214" y="5"/>
                    </a:lnTo>
                    <a:lnTo>
                      <a:pt x="209" y="5"/>
                    </a:lnTo>
                    <a:lnTo>
                      <a:pt x="209" y="0"/>
                    </a:lnTo>
                    <a:close/>
                    <a:moveTo>
                      <a:pt x="219" y="0"/>
                    </a:moveTo>
                    <a:lnTo>
                      <a:pt x="224" y="0"/>
                    </a:lnTo>
                    <a:lnTo>
                      <a:pt x="224" y="5"/>
                    </a:lnTo>
                    <a:lnTo>
                      <a:pt x="219" y="5"/>
                    </a:lnTo>
                    <a:lnTo>
                      <a:pt x="219" y="0"/>
                    </a:lnTo>
                    <a:close/>
                    <a:moveTo>
                      <a:pt x="228" y="0"/>
                    </a:moveTo>
                    <a:lnTo>
                      <a:pt x="233" y="0"/>
                    </a:lnTo>
                    <a:lnTo>
                      <a:pt x="233" y="5"/>
                    </a:lnTo>
                    <a:lnTo>
                      <a:pt x="228" y="5"/>
                    </a:lnTo>
                    <a:lnTo>
                      <a:pt x="228" y="0"/>
                    </a:lnTo>
                    <a:close/>
                    <a:moveTo>
                      <a:pt x="238" y="0"/>
                    </a:moveTo>
                    <a:lnTo>
                      <a:pt x="243" y="0"/>
                    </a:lnTo>
                    <a:lnTo>
                      <a:pt x="243" y="5"/>
                    </a:lnTo>
                    <a:lnTo>
                      <a:pt x="238" y="5"/>
                    </a:lnTo>
                    <a:lnTo>
                      <a:pt x="238" y="0"/>
                    </a:lnTo>
                    <a:close/>
                    <a:moveTo>
                      <a:pt x="248" y="0"/>
                    </a:moveTo>
                    <a:lnTo>
                      <a:pt x="253" y="0"/>
                    </a:lnTo>
                    <a:lnTo>
                      <a:pt x="253" y="5"/>
                    </a:lnTo>
                    <a:lnTo>
                      <a:pt x="248" y="5"/>
                    </a:lnTo>
                    <a:lnTo>
                      <a:pt x="248" y="0"/>
                    </a:lnTo>
                    <a:close/>
                    <a:moveTo>
                      <a:pt x="258" y="0"/>
                    </a:moveTo>
                    <a:lnTo>
                      <a:pt x="263" y="0"/>
                    </a:lnTo>
                    <a:lnTo>
                      <a:pt x="263" y="5"/>
                    </a:lnTo>
                    <a:lnTo>
                      <a:pt x="258" y="5"/>
                    </a:lnTo>
                    <a:lnTo>
                      <a:pt x="258" y="0"/>
                    </a:lnTo>
                    <a:close/>
                    <a:moveTo>
                      <a:pt x="268" y="0"/>
                    </a:moveTo>
                    <a:lnTo>
                      <a:pt x="273" y="0"/>
                    </a:lnTo>
                    <a:lnTo>
                      <a:pt x="273" y="5"/>
                    </a:lnTo>
                    <a:lnTo>
                      <a:pt x="268" y="5"/>
                    </a:lnTo>
                    <a:lnTo>
                      <a:pt x="268" y="0"/>
                    </a:lnTo>
                    <a:close/>
                    <a:moveTo>
                      <a:pt x="278" y="0"/>
                    </a:moveTo>
                    <a:lnTo>
                      <a:pt x="283" y="0"/>
                    </a:lnTo>
                    <a:lnTo>
                      <a:pt x="283" y="5"/>
                    </a:lnTo>
                    <a:lnTo>
                      <a:pt x="278" y="5"/>
                    </a:lnTo>
                    <a:lnTo>
                      <a:pt x="278" y="0"/>
                    </a:lnTo>
                    <a:close/>
                    <a:moveTo>
                      <a:pt x="288" y="0"/>
                    </a:moveTo>
                    <a:lnTo>
                      <a:pt x="293" y="0"/>
                    </a:lnTo>
                    <a:lnTo>
                      <a:pt x="293" y="5"/>
                    </a:lnTo>
                    <a:lnTo>
                      <a:pt x="288" y="5"/>
                    </a:lnTo>
                    <a:lnTo>
                      <a:pt x="288" y="0"/>
                    </a:lnTo>
                    <a:close/>
                    <a:moveTo>
                      <a:pt x="298" y="0"/>
                    </a:moveTo>
                    <a:lnTo>
                      <a:pt x="303" y="0"/>
                    </a:lnTo>
                    <a:lnTo>
                      <a:pt x="303" y="5"/>
                    </a:lnTo>
                    <a:lnTo>
                      <a:pt x="298" y="5"/>
                    </a:lnTo>
                    <a:lnTo>
                      <a:pt x="298" y="0"/>
                    </a:lnTo>
                    <a:close/>
                    <a:moveTo>
                      <a:pt x="308" y="0"/>
                    </a:moveTo>
                    <a:lnTo>
                      <a:pt x="313" y="0"/>
                    </a:lnTo>
                    <a:lnTo>
                      <a:pt x="313" y="5"/>
                    </a:lnTo>
                    <a:lnTo>
                      <a:pt x="308" y="5"/>
                    </a:lnTo>
                    <a:lnTo>
                      <a:pt x="308" y="0"/>
                    </a:lnTo>
                    <a:close/>
                    <a:moveTo>
                      <a:pt x="318" y="0"/>
                    </a:moveTo>
                    <a:lnTo>
                      <a:pt x="323" y="0"/>
                    </a:lnTo>
                    <a:lnTo>
                      <a:pt x="323" y="5"/>
                    </a:lnTo>
                    <a:lnTo>
                      <a:pt x="318" y="5"/>
                    </a:lnTo>
                    <a:lnTo>
                      <a:pt x="318" y="0"/>
                    </a:lnTo>
                    <a:close/>
                    <a:moveTo>
                      <a:pt x="328" y="0"/>
                    </a:moveTo>
                    <a:lnTo>
                      <a:pt x="333" y="0"/>
                    </a:lnTo>
                    <a:lnTo>
                      <a:pt x="333" y="5"/>
                    </a:lnTo>
                    <a:lnTo>
                      <a:pt x="328" y="5"/>
                    </a:lnTo>
                    <a:lnTo>
                      <a:pt x="328" y="0"/>
                    </a:lnTo>
                    <a:close/>
                    <a:moveTo>
                      <a:pt x="338" y="0"/>
                    </a:moveTo>
                    <a:lnTo>
                      <a:pt x="343" y="0"/>
                    </a:lnTo>
                    <a:lnTo>
                      <a:pt x="343" y="5"/>
                    </a:lnTo>
                    <a:lnTo>
                      <a:pt x="338" y="5"/>
                    </a:lnTo>
                    <a:lnTo>
                      <a:pt x="338" y="0"/>
                    </a:lnTo>
                    <a:close/>
                    <a:moveTo>
                      <a:pt x="348" y="0"/>
                    </a:moveTo>
                    <a:lnTo>
                      <a:pt x="353" y="0"/>
                    </a:lnTo>
                    <a:lnTo>
                      <a:pt x="353" y="5"/>
                    </a:lnTo>
                    <a:lnTo>
                      <a:pt x="348" y="5"/>
                    </a:lnTo>
                    <a:lnTo>
                      <a:pt x="348" y="0"/>
                    </a:lnTo>
                    <a:close/>
                    <a:moveTo>
                      <a:pt x="358" y="0"/>
                    </a:moveTo>
                    <a:lnTo>
                      <a:pt x="363" y="0"/>
                    </a:lnTo>
                    <a:lnTo>
                      <a:pt x="363" y="5"/>
                    </a:lnTo>
                    <a:lnTo>
                      <a:pt x="358" y="5"/>
                    </a:lnTo>
                    <a:lnTo>
                      <a:pt x="358" y="0"/>
                    </a:lnTo>
                    <a:close/>
                    <a:moveTo>
                      <a:pt x="368" y="0"/>
                    </a:moveTo>
                    <a:lnTo>
                      <a:pt x="373" y="0"/>
                    </a:lnTo>
                    <a:lnTo>
                      <a:pt x="373" y="5"/>
                    </a:lnTo>
                    <a:lnTo>
                      <a:pt x="368" y="5"/>
                    </a:lnTo>
                    <a:lnTo>
                      <a:pt x="368" y="0"/>
                    </a:lnTo>
                    <a:close/>
                    <a:moveTo>
                      <a:pt x="378" y="0"/>
                    </a:moveTo>
                    <a:lnTo>
                      <a:pt x="383" y="0"/>
                    </a:lnTo>
                    <a:lnTo>
                      <a:pt x="383" y="5"/>
                    </a:lnTo>
                    <a:lnTo>
                      <a:pt x="378" y="5"/>
                    </a:lnTo>
                    <a:lnTo>
                      <a:pt x="378" y="0"/>
                    </a:lnTo>
                    <a:close/>
                    <a:moveTo>
                      <a:pt x="388" y="0"/>
                    </a:moveTo>
                    <a:lnTo>
                      <a:pt x="393" y="0"/>
                    </a:lnTo>
                    <a:lnTo>
                      <a:pt x="393" y="5"/>
                    </a:lnTo>
                    <a:lnTo>
                      <a:pt x="388" y="5"/>
                    </a:lnTo>
                    <a:lnTo>
                      <a:pt x="388" y="0"/>
                    </a:lnTo>
                    <a:close/>
                    <a:moveTo>
                      <a:pt x="398" y="0"/>
                    </a:moveTo>
                    <a:lnTo>
                      <a:pt x="403" y="0"/>
                    </a:lnTo>
                    <a:lnTo>
                      <a:pt x="403" y="5"/>
                    </a:lnTo>
                    <a:lnTo>
                      <a:pt x="398" y="5"/>
                    </a:lnTo>
                    <a:lnTo>
                      <a:pt x="398" y="0"/>
                    </a:lnTo>
                    <a:close/>
                    <a:moveTo>
                      <a:pt x="408" y="0"/>
                    </a:moveTo>
                    <a:lnTo>
                      <a:pt x="413" y="0"/>
                    </a:lnTo>
                    <a:lnTo>
                      <a:pt x="413" y="5"/>
                    </a:lnTo>
                    <a:lnTo>
                      <a:pt x="408" y="5"/>
                    </a:lnTo>
                    <a:lnTo>
                      <a:pt x="408" y="0"/>
                    </a:lnTo>
                    <a:close/>
                    <a:moveTo>
                      <a:pt x="418" y="0"/>
                    </a:moveTo>
                    <a:lnTo>
                      <a:pt x="423" y="0"/>
                    </a:lnTo>
                    <a:lnTo>
                      <a:pt x="423" y="5"/>
                    </a:lnTo>
                    <a:lnTo>
                      <a:pt x="418" y="5"/>
                    </a:lnTo>
                    <a:lnTo>
                      <a:pt x="418" y="0"/>
                    </a:lnTo>
                    <a:close/>
                    <a:moveTo>
                      <a:pt x="428" y="0"/>
                    </a:moveTo>
                    <a:lnTo>
                      <a:pt x="432" y="0"/>
                    </a:lnTo>
                    <a:lnTo>
                      <a:pt x="432" y="5"/>
                    </a:lnTo>
                    <a:lnTo>
                      <a:pt x="428" y="5"/>
                    </a:lnTo>
                    <a:lnTo>
                      <a:pt x="428" y="0"/>
                    </a:lnTo>
                    <a:close/>
                    <a:moveTo>
                      <a:pt x="437" y="0"/>
                    </a:moveTo>
                    <a:lnTo>
                      <a:pt x="442" y="0"/>
                    </a:lnTo>
                    <a:lnTo>
                      <a:pt x="442" y="5"/>
                    </a:lnTo>
                    <a:lnTo>
                      <a:pt x="437" y="5"/>
                    </a:lnTo>
                    <a:lnTo>
                      <a:pt x="437" y="0"/>
                    </a:lnTo>
                    <a:close/>
                    <a:moveTo>
                      <a:pt x="447" y="0"/>
                    </a:moveTo>
                    <a:lnTo>
                      <a:pt x="452" y="0"/>
                    </a:lnTo>
                    <a:lnTo>
                      <a:pt x="452" y="5"/>
                    </a:lnTo>
                    <a:lnTo>
                      <a:pt x="447" y="5"/>
                    </a:lnTo>
                    <a:lnTo>
                      <a:pt x="447" y="0"/>
                    </a:lnTo>
                    <a:close/>
                    <a:moveTo>
                      <a:pt x="457" y="0"/>
                    </a:moveTo>
                    <a:lnTo>
                      <a:pt x="462" y="0"/>
                    </a:lnTo>
                    <a:lnTo>
                      <a:pt x="462" y="5"/>
                    </a:lnTo>
                    <a:lnTo>
                      <a:pt x="457" y="5"/>
                    </a:lnTo>
                    <a:lnTo>
                      <a:pt x="457" y="0"/>
                    </a:lnTo>
                    <a:close/>
                    <a:moveTo>
                      <a:pt x="467" y="0"/>
                    </a:moveTo>
                    <a:lnTo>
                      <a:pt x="472" y="0"/>
                    </a:lnTo>
                    <a:lnTo>
                      <a:pt x="472" y="5"/>
                    </a:lnTo>
                    <a:lnTo>
                      <a:pt x="467" y="5"/>
                    </a:lnTo>
                    <a:lnTo>
                      <a:pt x="467" y="0"/>
                    </a:lnTo>
                    <a:close/>
                    <a:moveTo>
                      <a:pt x="477" y="0"/>
                    </a:moveTo>
                    <a:lnTo>
                      <a:pt x="482" y="0"/>
                    </a:lnTo>
                    <a:lnTo>
                      <a:pt x="482" y="5"/>
                    </a:lnTo>
                    <a:lnTo>
                      <a:pt x="477" y="5"/>
                    </a:lnTo>
                    <a:lnTo>
                      <a:pt x="477" y="0"/>
                    </a:lnTo>
                    <a:close/>
                    <a:moveTo>
                      <a:pt x="487" y="0"/>
                    </a:moveTo>
                    <a:lnTo>
                      <a:pt x="492" y="0"/>
                    </a:lnTo>
                    <a:lnTo>
                      <a:pt x="492" y="5"/>
                    </a:lnTo>
                    <a:lnTo>
                      <a:pt x="487" y="5"/>
                    </a:lnTo>
                    <a:lnTo>
                      <a:pt x="487" y="0"/>
                    </a:lnTo>
                    <a:close/>
                    <a:moveTo>
                      <a:pt x="497" y="0"/>
                    </a:moveTo>
                    <a:lnTo>
                      <a:pt x="502" y="0"/>
                    </a:lnTo>
                    <a:lnTo>
                      <a:pt x="502" y="5"/>
                    </a:lnTo>
                    <a:lnTo>
                      <a:pt x="497" y="5"/>
                    </a:lnTo>
                    <a:lnTo>
                      <a:pt x="497" y="0"/>
                    </a:lnTo>
                    <a:close/>
                    <a:moveTo>
                      <a:pt x="507" y="0"/>
                    </a:moveTo>
                    <a:lnTo>
                      <a:pt x="512" y="0"/>
                    </a:lnTo>
                    <a:lnTo>
                      <a:pt x="512" y="5"/>
                    </a:lnTo>
                    <a:lnTo>
                      <a:pt x="507" y="5"/>
                    </a:lnTo>
                    <a:lnTo>
                      <a:pt x="507" y="0"/>
                    </a:lnTo>
                    <a:close/>
                    <a:moveTo>
                      <a:pt x="517" y="0"/>
                    </a:moveTo>
                    <a:lnTo>
                      <a:pt x="522" y="0"/>
                    </a:lnTo>
                    <a:lnTo>
                      <a:pt x="522" y="5"/>
                    </a:lnTo>
                    <a:lnTo>
                      <a:pt x="517" y="5"/>
                    </a:lnTo>
                    <a:lnTo>
                      <a:pt x="517" y="0"/>
                    </a:lnTo>
                    <a:close/>
                    <a:moveTo>
                      <a:pt x="527" y="0"/>
                    </a:moveTo>
                    <a:lnTo>
                      <a:pt x="532" y="0"/>
                    </a:lnTo>
                    <a:lnTo>
                      <a:pt x="532" y="5"/>
                    </a:lnTo>
                    <a:lnTo>
                      <a:pt x="527" y="5"/>
                    </a:lnTo>
                    <a:lnTo>
                      <a:pt x="527" y="0"/>
                    </a:lnTo>
                    <a:close/>
                    <a:moveTo>
                      <a:pt x="537" y="0"/>
                    </a:moveTo>
                    <a:lnTo>
                      <a:pt x="542" y="0"/>
                    </a:lnTo>
                    <a:lnTo>
                      <a:pt x="542" y="5"/>
                    </a:lnTo>
                    <a:lnTo>
                      <a:pt x="537" y="5"/>
                    </a:lnTo>
                    <a:lnTo>
                      <a:pt x="537" y="0"/>
                    </a:lnTo>
                    <a:close/>
                    <a:moveTo>
                      <a:pt x="547" y="0"/>
                    </a:moveTo>
                    <a:lnTo>
                      <a:pt x="552" y="0"/>
                    </a:lnTo>
                    <a:lnTo>
                      <a:pt x="552" y="5"/>
                    </a:lnTo>
                    <a:lnTo>
                      <a:pt x="547" y="5"/>
                    </a:lnTo>
                    <a:lnTo>
                      <a:pt x="547" y="0"/>
                    </a:lnTo>
                    <a:close/>
                    <a:moveTo>
                      <a:pt x="557" y="0"/>
                    </a:moveTo>
                    <a:lnTo>
                      <a:pt x="562" y="0"/>
                    </a:lnTo>
                    <a:lnTo>
                      <a:pt x="562" y="5"/>
                    </a:lnTo>
                    <a:lnTo>
                      <a:pt x="557" y="5"/>
                    </a:lnTo>
                    <a:lnTo>
                      <a:pt x="557" y="0"/>
                    </a:lnTo>
                    <a:close/>
                    <a:moveTo>
                      <a:pt x="567" y="0"/>
                    </a:moveTo>
                    <a:lnTo>
                      <a:pt x="572" y="0"/>
                    </a:lnTo>
                    <a:lnTo>
                      <a:pt x="572" y="5"/>
                    </a:lnTo>
                    <a:lnTo>
                      <a:pt x="567" y="5"/>
                    </a:lnTo>
                    <a:lnTo>
                      <a:pt x="567" y="0"/>
                    </a:lnTo>
                    <a:close/>
                    <a:moveTo>
                      <a:pt x="577" y="0"/>
                    </a:moveTo>
                    <a:lnTo>
                      <a:pt x="582" y="0"/>
                    </a:lnTo>
                    <a:lnTo>
                      <a:pt x="582" y="5"/>
                    </a:lnTo>
                    <a:lnTo>
                      <a:pt x="577" y="5"/>
                    </a:lnTo>
                    <a:lnTo>
                      <a:pt x="577" y="0"/>
                    </a:lnTo>
                    <a:close/>
                    <a:moveTo>
                      <a:pt x="587" y="0"/>
                    </a:moveTo>
                    <a:lnTo>
                      <a:pt x="592" y="0"/>
                    </a:lnTo>
                    <a:lnTo>
                      <a:pt x="592" y="5"/>
                    </a:lnTo>
                    <a:lnTo>
                      <a:pt x="587" y="5"/>
                    </a:lnTo>
                    <a:lnTo>
                      <a:pt x="587" y="0"/>
                    </a:lnTo>
                    <a:close/>
                    <a:moveTo>
                      <a:pt x="597" y="0"/>
                    </a:moveTo>
                    <a:lnTo>
                      <a:pt x="602" y="0"/>
                    </a:lnTo>
                    <a:lnTo>
                      <a:pt x="602" y="5"/>
                    </a:lnTo>
                    <a:lnTo>
                      <a:pt x="597" y="5"/>
                    </a:lnTo>
                    <a:lnTo>
                      <a:pt x="597" y="0"/>
                    </a:lnTo>
                    <a:close/>
                    <a:moveTo>
                      <a:pt x="607" y="0"/>
                    </a:moveTo>
                    <a:lnTo>
                      <a:pt x="612" y="0"/>
                    </a:lnTo>
                    <a:lnTo>
                      <a:pt x="612" y="5"/>
                    </a:lnTo>
                    <a:lnTo>
                      <a:pt x="607" y="5"/>
                    </a:lnTo>
                    <a:lnTo>
                      <a:pt x="607" y="0"/>
                    </a:lnTo>
                    <a:close/>
                    <a:moveTo>
                      <a:pt x="617" y="0"/>
                    </a:moveTo>
                    <a:lnTo>
                      <a:pt x="622" y="0"/>
                    </a:lnTo>
                    <a:lnTo>
                      <a:pt x="622" y="5"/>
                    </a:lnTo>
                    <a:lnTo>
                      <a:pt x="617" y="5"/>
                    </a:lnTo>
                    <a:lnTo>
                      <a:pt x="617" y="0"/>
                    </a:lnTo>
                    <a:close/>
                    <a:moveTo>
                      <a:pt x="627" y="0"/>
                    </a:moveTo>
                    <a:lnTo>
                      <a:pt x="632" y="0"/>
                    </a:lnTo>
                    <a:lnTo>
                      <a:pt x="632" y="5"/>
                    </a:lnTo>
                    <a:lnTo>
                      <a:pt x="627" y="5"/>
                    </a:lnTo>
                    <a:lnTo>
                      <a:pt x="627" y="0"/>
                    </a:lnTo>
                    <a:close/>
                    <a:moveTo>
                      <a:pt x="637" y="0"/>
                    </a:moveTo>
                    <a:lnTo>
                      <a:pt x="641" y="0"/>
                    </a:lnTo>
                    <a:lnTo>
                      <a:pt x="641" y="5"/>
                    </a:lnTo>
                    <a:lnTo>
                      <a:pt x="637" y="5"/>
                    </a:lnTo>
                    <a:lnTo>
                      <a:pt x="637" y="0"/>
                    </a:lnTo>
                    <a:close/>
                    <a:moveTo>
                      <a:pt x="646" y="0"/>
                    </a:moveTo>
                    <a:lnTo>
                      <a:pt x="651" y="0"/>
                    </a:lnTo>
                    <a:lnTo>
                      <a:pt x="651" y="5"/>
                    </a:lnTo>
                    <a:lnTo>
                      <a:pt x="646" y="5"/>
                    </a:lnTo>
                    <a:lnTo>
                      <a:pt x="646" y="0"/>
                    </a:lnTo>
                    <a:close/>
                    <a:moveTo>
                      <a:pt x="656" y="0"/>
                    </a:moveTo>
                    <a:lnTo>
                      <a:pt x="661" y="0"/>
                    </a:lnTo>
                    <a:lnTo>
                      <a:pt x="661" y="5"/>
                    </a:lnTo>
                    <a:lnTo>
                      <a:pt x="656" y="5"/>
                    </a:lnTo>
                    <a:lnTo>
                      <a:pt x="656" y="0"/>
                    </a:lnTo>
                    <a:close/>
                    <a:moveTo>
                      <a:pt x="666" y="0"/>
                    </a:moveTo>
                    <a:lnTo>
                      <a:pt x="671" y="0"/>
                    </a:lnTo>
                    <a:lnTo>
                      <a:pt x="671" y="5"/>
                    </a:lnTo>
                    <a:lnTo>
                      <a:pt x="666" y="5"/>
                    </a:lnTo>
                    <a:lnTo>
                      <a:pt x="666" y="0"/>
                    </a:lnTo>
                    <a:close/>
                    <a:moveTo>
                      <a:pt x="676" y="0"/>
                    </a:moveTo>
                    <a:lnTo>
                      <a:pt x="681" y="0"/>
                    </a:lnTo>
                    <a:lnTo>
                      <a:pt x="681" y="5"/>
                    </a:lnTo>
                    <a:lnTo>
                      <a:pt x="676" y="5"/>
                    </a:lnTo>
                    <a:lnTo>
                      <a:pt x="676" y="0"/>
                    </a:lnTo>
                    <a:close/>
                    <a:moveTo>
                      <a:pt x="686" y="0"/>
                    </a:moveTo>
                    <a:lnTo>
                      <a:pt x="691" y="0"/>
                    </a:lnTo>
                    <a:lnTo>
                      <a:pt x="691" y="5"/>
                    </a:lnTo>
                    <a:lnTo>
                      <a:pt x="686" y="5"/>
                    </a:lnTo>
                    <a:lnTo>
                      <a:pt x="686" y="0"/>
                    </a:lnTo>
                    <a:close/>
                    <a:moveTo>
                      <a:pt x="696" y="0"/>
                    </a:moveTo>
                    <a:lnTo>
                      <a:pt x="701" y="0"/>
                    </a:lnTo>
                    <a:lnTo>
                      <a:pt x="701" y="5"/>
                    </a:lnTo>
                    <a:lnTo>
                      <a:pt x="696" y="5"/>
                    </a:lnTo>
                    <a:lnTo>
                      <a:pt x="696" y="0"/>
                    </a:lnTo>
                    <a:close/>
                    <a:moveTo>
                      <a:pt x="706" y="0"/>
                    </a:moveTo>
                    <a:lnTo>
                      <a:pt x="711" y="0"/>
                    </a:lnTo>
                    <a:lnTo>
                      <a:pt x="711" y="5"/>
                    </a:lnTo>
                    <a:lnTo>
                      <a:pt x="706" y="5"/>
                    </a:lnTo>
                    <a:lnTo>
                      <a:pt x="706" y="0"/>
                    </a:lnTo>
                    <a:close/>
                    <a:moveTo>
                      <a:pt x="716" y="0"/>
                    </a:moveTo>
                    <a:lnTo>
                      <a:pt x="721" y="0"/>
                    </a:lnTo>
                    <a:lnTo>
                      <a:pt x="721" y="5"/>
                    </a:lnTo>
                    <a:lnTo>
                      <a:pt x="716" y="5"/>
                    </a:lnTo>
                    <a:lnTo>
                      <a:pt x="716" y="0"/>
                    </a:lnTo>
                    <a:close/>
                    <a:moveTo>
                      <a:pt x="726" y="0"/>
                    </a:moveTo>
                    <a:lnTo>
                      <a:pt x="731" y="0"/>
                    </a:lnTo>
                    <a:lnTo>
                      <a:pt x="731" y="5"/>
                    </a:lnTo>
                    <a:lnTo>
                      <a:pt x="726" y="5"/>
                    </a:lnTo>
                    <a:lnTo>
                      <a:pt x="726" y="0"/>
                    </a:lnTo>
                    <a:close/>
                    <a:moveTo>
                      <a:pt x="736" y="0"/>
                    </a:moveTo>
                    <a:lnTo>
                      <a:pt x="741" y="0"/>
                    </a:lnTo>
                    <a:lnTo>
                      <a:pt x="741" y="5"/>
                    </a:lnTo>
                    <a:lnTo>
                      <a:pt x="736" y="5"/>
                    </a:lnTo>
                    <a:lnTo>
                      <a:pt x="736" y="0"/>
                    </a:lnTo>
                    <a:close/>
                    <a:moveTo>
                      <a:pt x="746" y="0"/>
                    </a:moveTo>
                    <a:lnTo>
                      <a:pt x="751" y="0"/>
                    </a:lnTo>
                    <a:lnTo>
                      <a:pt x="751" y="5"/>
                    </a:lnTo>
                    <a:lnTo>
                      <a:pt x="746" y="5"/>
                    </a:lnTo>
                    <a:lnTo>
                      <a:pt x="746" y="0"/>
                    </a:lnTo>
                    <a:close/>
                    <a:moveTo>
                      <a:pt x="756" y="0"/>
                    </a:moveTo>
                    <a:lnTo>
                      <a:pt x="761" y="0"/>
                    </a:lnTo>
                    <a:lnTo>
                      <a:pt x="761" y="5"/>
                    </a:lnTo>
                    <a:lnTo>
                      <a:pt x="756" y="5"/>
                    </a:lnTo>
                    <a:lnTo>
                      <a:pt x="756" y="0"/>
                    </a:lnTo>
                    <a:close/>
                    <a:moveTo>
                      <a:pt x="766" y="0"/>
                    </a:moveTo>
                    <a:lnTo>
                      <a:pt x="771" y="0"/>
                    </a:lnTo>
                    <a:lnTo>
                      <a:pt x="771" y="5"/>
                    </a:lnTo>
                    <a:lnTo>
                      <a:pt x="766" y="5"/>
                    </a:lnTo>
                    <a:lnTo>
                      <a:pt x="766" y="0"/>
                    </a:lnTo>
                    <a:close/>
                    <a:moveTo>
                      <a:pt x="776" y="0"/>
                    </a:moveTo>
                    <a:lnTo>
                      <a:pt x="781" y="0"/>
                    </a:lnTo>
                    <a:lnTo>
                      <a:pt x="781" y="5"/>
                    </a:lnTo>
                    <a:lnTo>
                      <a:pt x="776" y="5"/>
                    </a:lnTo>
                    <a:lnTo>
                      <a:pt x="776" y="0"/>
                    </a:lnTo>
                    <a:close/>
                    <a:moveTo>
                      <a:pt x="786" y="0"/>
                    </a:moveTo>
                    <a:lnTo>
                      <a:pt x="791" y="0"/>
                    </a:lnTo>
                    <a:lnTo>
                      <a:pt x="791" y="5"/>
                    </a:lnTo>
                    <a:lnTo>
                      <a:pt x="786" y="5"/>
                    </a:lnTo>
                    <a:lnTo>
                      <a:pt x="786" y="0"/>
                    </a:lnTo>
                    <a:close/>
                    <a:moveTo>
                      <a:pt x="796" y="0"/>
                    </a:moveTo>
                    <a:lnTo>
                      <a:pt x="801" y="0"/>
                    </a:lnTo>
                    <a:lnTo>
                      <a:pt x="801" y="5"/>
                    </a:lnTo>
                    <a:lnTo>
                      <a:pt x="796" y="5"/>
                    </a:lnTo>
                    <a:lnTo>
                      <a:pt x="796" y="0"/>
                    </a:lnTo>
                    <a:close/>
                    <a:moveTo>
                      <a:pt x="806" y="0"/>
                    </a:moveTo>
                    <a:lnTo>
                      <a:pt x="811" y="0"/>
                    </a:lnTo>
                    <a:lnTo>
                      <a:pt x="811" y="5"/>
                    </a:lnTo>
                    <a:lnTo>
                      <a:pt x="806" y="5"/>
                    </a:lnTo>
                    <a:lnTo>
                      <a:pt x="806" y="0"/>
                    </a:lnTo>
                    <a:close/>
                    <a:moveTo>
                      <a:pt x="816" y="0"/>
                    </a:moveTo>
                    <a:lnTo>
                      <a:pt x="821" y="0"/>
                    </a:lnTo>
                    <a:lnTo>
                      <a:pt x="821" y="5"/>
                    </a:lnTo>
                    <a:lnTo>
                      <a:pt x="816" y="5"/>
                    </a:lnTo>
                    <a:lnTo>
                      <a:pt x="816" y="0"/>
                    </a:lnTo>
                    <a:close/>
                    <a:moveTo>
                      <a:pt x="826" y="0"/>
                    </a:moveTo>
                    <a:lnTo>
                      <a:pt x="831" y="0"/>
                    </a:lnTo>
                    <a:lnTo>
                      <a:pt x="831" y="5"/>
                    </a:lnTo>
                    <a:lnTo>
                      <a:pt x="826" y="5"/>
                    </a:lnTo>
                    <a:lnTo>
                      <a:pt x="826" y="0"/>
                    </a:lnTo>
                    <a:close/>
                    <a:moveTo>
                      <a:pt x="836" y="0"/>
                    </a:moveTo>
                    <a:lnTo>
                      <a:pt x="841" y="0"/>
                    </a:lnTo>
                    <a:lnTo>
                      <a:pt x="841" y="5"/>
                    </a:lnTo>
                    <a:lnTo>
                      <a:pt x="836" y="5"/>
                    </a:lnTo>
                    <a:lnTo>
                      <a:pt x="836" y="0"/>
                    </a:lnTo>
                    <a:close/>
                    <a:moveTo>
                      <a:pt x="845" y="0"/>
                    </a:moveTo>
                    <a:lnTo>
                      <a:pt x="850" y="0"/>
                    </a:lnTo>
                    <a:lnTo>
                      <a:pt x="850" y="5"/>
                    </a:lnTo>
                    <a:lnTo>
                      <a:pt x="845" y="5"/>
                    </a:lnTo>
                    <a:lnTo>
                      <a:pt x="845" y="0"/>
                    </a:lnTo>
                    <a:close/>
                    <a:moveTo>
                      <a:pt x="855" y="0"/>
                    </a:moveTo>
                    <a:lnTo>
                      <a:pt x="860" y="0"/>
                    </a:lnTo>
                    <a:lnTo>
                      <a:pt x="860" y="5"/>
                    </a:lnTo>
                    <a:lnTo>
                      <a:pt x="855" y="5"/>
                    </a:lnTo>
                    <a:lnTo>
                      <a:pt x="855" y="0"/>
                    </a:lnTo>
                    <a:close/>
                    <a:moveTo>
                      <a:pt x="865" y="0"/>
                    </a:moveTo>
                    <a:lnTo>
                      <a:pt x="870" y="0"/>
                    </a:lnTo>
                    <a:lnTo>
                      <a:pt x="870" y="5"/>
                    </a:lnTo>
                    <a:lnTo>
                      <a:pt x="865" y="5"/>
                    </a:lnTo>
                    <a:lnTo>
                      <a:pt x="865" y="0"/>
                    </a:lnTo>
                    <a:close/>
                    <a:moveTo>
                      <a:pt x="875" y="0"/>
                    </a:moveTo>
                    <a:lnTo>
                      <a:pt x="880" y="0"/>
                    </a:lnTo>
                    <a:lnTo>
                      <a:pt x="880" y="5"/>
                    </a:lnTo>
                    <a:lnTo>
                      <a:pt x="875" y="5"/>
                    </a:lnTo>
                    <a:lnTo>
                      <a:pt x="875" y="0"/>
                    </a:lnTo>
                    <a:close/>
                    <a:moveTo>
                      <a:pt x="885" y="0"/>
                    </a:moveTo>
                    <a:lnTo>
                      <a:pt x="890" y="0"/>
                    </a:lnTo>
                    <a:lnTo>
                      <a:pt x="890" y="5"/>
                    </a:lnTo>
                    <a:lnTo>
                      <a:pt x="885" y="5"/>
                    </a:lnTo>
                    <a:lnTo>
                      <a:pt x="885" y="0"/>
                    </a:lnTo>
                    <a:close/>
                    <a:moveTo>
                      <a:pt x="895" y="0"/>
                    </a:moveTo>
                    <a:lnTo>
                      <a:pt x="900" y="0"/>
                    </a:lnTo>
                    <a:lnTo>
                      <a:pt x="900" y="5"/>
                    </a:lnTo>
                    <a:lnTo>
                      <a:pt x="895" y="5"/>
                    </a:lnTo>
                    <a:lnTo>
                      <a:pt x="895" y="0"/>
                    </a:lnTo>
                    <a:close/>
                    <a:moveTo>
                      <a:pt x="905" y="0"/>
                    </a:moveTo>
                    <a:lnTo>
                      <a:pt x="910" y="0"/>
                    </a:lnTo>
                    <a:lnTo>
                      <a:pt x="910" y="5"/>
                    </a:lnTo>
                    <a:lnTo>
                      <a:pt x="905" y="5"/>
                    </a:lnTo>
                    <a:lnTo>
                      <a:pt x="905" y="0"/>
                    </a:lnTo>
                    <a:close/>
                    <a:moveTo>
                      <a:pt x="915" y="0"/>
                    </a:moveTo>
                    <a:lnTo>
                      <a:pt x="920" y="0"/>
                    </a:lnTo>
                    <a:lnTo>
                      <a:pt x="920" y="5"/>
                    </a:lnTo>
                    <a:lnTo>
                      <a:pt x="915" y="5"/>
                    </a:lnTo>
                    <a:lnTo>
                      <a:pt x="915" y="0"/>
                    </a:lnTo>
                    <a:close/>
                    <a:moveTo>
                      <a:pt x="925" y="0"/>
                    </a:moveTo>
                    <a:lnTo>
                      <a:pt x="930" y="0"/>
                    </a:lnTo>
                    <a:lnTo>
                      <a:pt x="930" y="5"/>
                    </a:lnTo>
                    <a:lnTo>
                      <a:pt x="925" y="5"/>
                    </a:lnTo>
                    <a:lnTo>
                      <a:pt x="925" y="0"/>
                    </a:lnTo>
                    <a:close/>
                    <a:moveTo>
                      <a:pt x="935" y="0"/>
                    </a:moveTo>
                    <a:lnTo>
                      <a:pt x="940" y="0"/>
                    </a:lnTo>
                    <a:lnTo>
                      <a:pt x="940" y="5"/>
                    </a:lnTo>
                    <a:lnTo>
                      <a:pt x="935" y="5"/>
                    </a:lnTo>
                    <a:lnTo>
                      <a:pt x="935" y="0"/>
                    </a:lnTo>
                    <a:close/>
                    <a:moveTo>
                      <a:pt x="945" y="0"/>
                    </a:moveTo>
                    <a:lnTo>
                      <a:pt x="950" y="0"/>
                    </a:lnTo>
                    <a:lnTo>
                      <a:pt x="950" y="5"/>
                    </a:lnTo>
                    <a:lnTo>
                      <a:pt x="945" y="5"/>
                    </a:lnTo>
                    <a:lnTo>
                      <a:pt x="945" y="0"/>
                    </a:lnTo>
                    <a:close/>
                    <a:moveTo>
                      <a:pt x="955" y="0"/>
                    </a:moveTo>
                    <a:lnTo>
                      <a:pt x="960" y="0"/>
                    </a:lnTo>
                    <a:lnTo>
                      <a:pt x="960" y="5"/>
                    </a:lnTo>
                    <a:lnTo>
                      <a:pt x="955" y="5"/>
                    </a:lnTo>
                    <a:lnTo>
                      <a:pt x="955" y="0"/>
                    </a:lnTo>
                    <a:close/>
                    <a:moveTo>
                      <a:pt x="965" y="0"/>
                    </a:moveTo>
                    <a:lnTo>
                      <a:pt x="970" y="0"/>
                    </a:lnTo>
                    <a:lnTo>
                      <a:pt x="970" y="5"/>
                    </a:lnTo>
                    <a:lnTo>
                      <a:pt x="965" y="5"/>
                    </a:lnTo>
                    <a:lnTo>
                      <a:pt x="965" y="0"/>
                    </a:lnTo>
                    <a:close/>
                    <a:moveTo>
                      <a:pt x="975" y="0"/>
                    </a:moveTo>
                    <a:lnTo>
                      <a:pt x="980" y="0"/>
                    </a:lnTo>
                    <a:lnTo>
                      <a:pt x="980" y="5"/>
                    </a:lnTo>
                    <a:lnTo>
                      <a:pt x="975" y="5"/>
                    </a:lnTo>
                    <a:lnTo>
                      <a:pt x="975" y="0"/>
                    </a:lnTo>
                    <a:close/>
                    <a:moveTo>
                      <a:pt x="985" y="0"/>
                    </a:moveTo>
                    <a:lnTo>
                      <a:pt x="990" y="0"/>
                    </a:lnTo>
                    <a:lnTo>
                      <a:pt x="990" y="5"/>
                    </a:lnTo>
                    <a:lnTo>
                      <a:pt x="985" y="5"/>
                    </a:lnTo>
                    <a:lnTo>
                      <a:pt x="985" y="0"/>
                    </a:lnTo>
                    <a:close/>
                    <a:moveTo>
                      <a:pt x="995" y="0"/>
                    </a:moveTo>
                    <a:lnTo>
                      <a:pt x="1000" y="0"/>
                    </a:lnTo>
                    <a:lnTo>
                      <a:pt x="1000" y="5"/>
                    </a:lnTo>
                    <a:lnTo>
                      <a:pt x="995" y="5"/>
                    </a:lnTo>
                    <a:lnTo>
                      <a:pt x="995" y="0"/>
                    </a:lnTo>
                    <a:close/>
                    <a:moveTo>
                      <a:pt x="1005" y="0"/>
                    </a:moveTo>
                    <a:lnTo>
                      <a:pt x="1010" y="0"/>
                    </a:lnTo>
                    <a:lnTo>
                      <a:pt x="1010" y="5"/>
                    </a:lnTo>
                    <a:lnTo>
                      <a:pt x="1005" y="5"/>
                    </a:lnTo>
                    <a:lnTo>
                      <a:pt x="1005" y="0"/>
                    </a:lnTo>
                    <a:close/>
                    <a:moveTo>
                      <a:pt x="1015" y="0"/>
                    </a:moveTo>
                    <a:lnTo>
                      <a:pt x="1020" y="0"/>
                    </a:lnTo>
                    <a:lnTo>
                      <a:pt x="1020" y="5"/>
                    </a:lnTo>
                    <a:lnTo>
                      <a:pt x="1015" y="5"/>
                    </a:lnTo>
                    <a:lnTo>
                      <a:pt x="1015" y="0"/>
                    </a:lnTo>
                    <a:close/>
                    <a:moveTo>
                      <a:pt x="1025" y="0"/>
                    </a:moveTo>
                    <a:lnTo>
                      <a:pt x="1030" y="0"/>
                    </a:lnTo>
                    <a:lnTo>
                      <a:pt x="1030" y="5"/>
                    </a:lnTo>
                    <a:lnTo>
                      <a:pt x="1025" y="5"/>
                    </a:lnTo>
                    <a:lnTo>
                      <a:pt x="1025" y="0"/>
                    </a:lnTo>
                    <a:close/>
                    <a:moveTo>
                      <a:pt x="1035" y="0"/>
                    </a:moveTo>
                    <a:lnTo>
                      <a:pt x="1040" y="0"/>
                    </a:lnTo>
                    <a:lnTo>
                      <a:pt x="1040" y="5"/>
                    </a:lnTo>
                    <a:lnTo>
                      <a:pt x="1035" y="5"/>
                    </a:lnTo>
                    <a:lnTo>
                      <a:pt x="1035" y="0"/>
                    </a:lnTo>
                    <a:close/>
                    <a:moveTo>
                      <a:pt x="1045" y="0"/>
                    </a:moveTo>
                    <a:lnTo>
                      <a:pt x="1049" y="0"/>
                    </a:lnTo>
                    <a:lnTo>
                      <a:pt x="1049" y="5"/>
                    </a:lnTo>
                    <a:lnTo>
                      <a:pt x="1045" y="5"/>
                    </a:lnTo>
                    <a:lnTo>
                      <a:pt x="1045" y="0"/>
                    </a:lnTo>
                    <a:close/>
                    <a:moveTo>
                      <a:pt x="1054" y="0"/>
                    </a:moveTo>
                    <a:lnTo>
                      <a:pt x="1059" y="0"/>
                    </a:lnTo>
                    <a:lnTo>
                      <a:pt x="1059" y="5"/>
                    </a:lnTo>
                    <a:lnTo>
                      <a:pt x="1054" y="5"/>
                    </a:lnTo>
                    <a:lnTo>
                      <a:pt x="1054" y="0"/>
                    </a:lnTo>
                    <a:close/>
                    <a:moveTo>
                      <a:pt x="1064" y="0"/>
                    </a:moveTo>
                    <a:lnTo>
                      <a:pt x="1069" y="0"/>
                    </a:lnTo>
                    <a:lnTo>
                      <a:pt x="1069" y="5"/>
                    </a:lnTo>
                    <a:lnTo>
                      <a:pt x="1064" y="5"/>
                    </a:lnTo>
                    <a:lnTo>
                      <a:pt x="1064" y="0"/>
                    </a:lnTo>
                    <a:close/>
                    <a:moveTo>
                      <a:pt x="1074" y="0"/>
                    </a:moveTo>
                    <a:lnTo>
                      <a:pt x="1079" y="0"/>
                    </a:lnTo>
                    <a:lnTo>
                      <a:pt x="1079" y="5"/>
                    </a:lnTo>
                    <a:lnTo>
                      <a:pt x="1074" y="5"/>
                    </a:lnTo>
                    <a:lnTo>
                      <a:pt x="1074" y="0"/>
                    </a:lnTo>
                    <a:close/>
                    <a:moveTo>
                      <a:pt x="1084" y="0"/>
                    </a:moveTo>
                    <a:lnTo>
                      <a:pt x="1089" y="0"/>
                    </a:lnTo>
                    <a:lnTo>
                      <a:pt x="1089" y="5"/>
                    </a:lnTo>
                    <a:lnTo>
                      <a:pt x="1084" y="5"/>
                    </a:lnTo>
                    <a:lnTo>
                      <a:pt x="1084" y="0"/>
                    </a:lnTo>
                    <a:close/>
                    <a:moveTo>
                      <a:pt x="1094" y="0"/>
                    </a:moveTo>
                    <a:lnTo>
                      <a:pt x="1099" y="0"/>
                    </a:lnTo>
                    <a:lnTo>
                      <a:pt x="1099" y="5"/>
                    </a:lnTo>
                    <a:lnTo>
                      <a:pt x="1094" y="5"/>
                    </a:lnTo>
                    <a:lnTo>
                      <a:pt x="1094" y="0"/>
                    </a:lnTo>
                    <a:close/>
                    <a:moveTo>
                      <a:pt x="1104" y="0"/>
                    </a:moveTo>
                    <a:lnTo>
                      <a:pt x="1109" y="0"/>
                    </a:lnTo>
                    <a:lnTo>
                      <a:pt x="1109" y="5"/>
                    </a:lnTo>
                    <a:lnTo>
                      <a:pt x="1104" y="5"/>
                    </a:lnTo>
                    <a:lnTo>
                      <a:pt x="1104" y="0"/>
                    </a:lnTo>
                    <a:close/>
                    <a:moveTo>
                      <a:pt x="1114" y="0"/>
                    </a:moveTo>
                    <a:lnTo>
                      <a:pt x="1119" y="0"/>
                    </a:lnTo>
                    <a:lnTo>
                      <a:pt x="1119" y="5"/>
                    </a:lnTo>
                    <a:lnTo>
                      <a:pt x="1114" y="5"/>
                    </a:lnTo>
                    <a:lnTo>
                      <a:pt x="1114" y="0"/>
                    </a:lnTo>
                    <a:close/>
                    <a:moveTo>
                      <a:pt x="1124" y="0"/>
                    </a:moveTo>
                    <a:lnTo>
                      <a:pt x="1129" y="0"/>
                    </a:lnTo>
                    <a:lnTo>
                      <a:pt x="1129" y="5"/>
                    </a:lnTo>
                    <a:lnTo>
                      <a:pt x="1124" y="5"/>
                    </a:lnTo>
                    <a:lnTo>
                      <a:pt x="1124" y="0"/>
                    </a:lnTo>
                    <a:close/>
                    <a:moveTo>
                      <a:pt x="1134" y="0"/>
                    </a:moveTo>
                    <a:lnTo>
                      <a:pt x="1139" y="0"/>
                    </a:lnTo>
                    <a:lnTo>
                      <a:pt x="1139" y="5"/>
                    </a:lnTo>
                    <a:lnTo>
                      <a:pt x="1134" y="5"/>
                    </a:lnTo>
                    <a:lnTo>
                      <a:pt x="1134" y="0"/>
                    </a:lnTo>
                    <a:close/>
                    <a:moveTo>
                      <a:pt x="1144" y="0"/>
                    </a:moveTo>
                    <a:lnTo>
                      <a:pt x="1149" y="0"/>
                    </a:lnTo>
                    <a:lnTo>
                      <a:pt x="1149" y="5"/>
                    </a:lnTo>
                    <a:lnTo>
                      <a:pt x="1144" y="5"/>
                    </a:lnTo>
                    <a:lnTo>
                      <a:pt x="1144" y="0"/>
                    </a:lnTo>
                    <a:close/>
                    <a:moveTo>
                      <a:pt x="1154" y="0"/>
                    </a:moveTo>
                    <a:lnTo>
                      <a:pt x="1159" y="0"/>
                    </a:lnTo>
                    <a:lnTo>
                      <a:pt x="1159" y="5"/>
                    </a:lnTo>
                    <a:lnTo>
                      <a:pt x="1154" y="5"/>
                    </a:lnTo>
                    <a:lnTo>
                      <a:pt x="1154" y="0"/>
                    </a:lnTo>
                    <a:close/>
                    <a:moveTo>
                      <a:pt x="1164" y="0"/>
                    </a:moveTo>
                    <a:lnTo>
                      <a:pt x="1169" y="0"/>
                    </a:lnTo>
                    <a:lnTo>
                      <a:pt x="1169" y="5"/>
                    </a:lnTo>
                    <a:lnTo>
                      <a:pt x="1164" y="5"/>
                    </a:lnTo>
                    <a:lnTo>
                      <a:pt x="1164" y="0"/>
                    </a:lnTo>
                    <a:close/>
                    <a:moveTo>
                      <a:pt x="1174" y="0"/>
                    </a:moveTo>
                    <a:lnTo>
                      <a:pt x="1179" y="0"/>
                    </a:lnTo>
                    <a:lnTo>
                      <a:pt x="1179" y="5"/>
                    </a:lnTo>
                    <a:lnTo>
                      <a:pt x="1174" y="5"/>
                    </a:lnTo>
                    <a:lnTo>
                      <a:pt x="1174" y="0"/>
                    </a:lnTo>
                    <a:close/>
                    <a:moveTo>
                      <a:pt x="1184" y="0"/>
                    </a:moveTo>
                    <a:lnTo>
                      <a:pt x="1189" y="0"/>
                    </a:lnTo>
                    <a:lnTo>
                      <a:pt x="1189" y="5"/>
                    </a:lnTo>
                    <a:lnTo>
                      <a:pt x="1184" y="5"/>
                    </a:lnTo>
                    <a:lnTo>
                      <a:pt x="1184" y="0"/>
                    </a:lnTo>
                    <a:close/>
                    <a:moveTo>
                      <a:pt x="1194" y="0"/>
                    </a:moveTo>
                    <a:lnTo>
                      <a:pt x="1199" y="0"/>
                    </a:lnTo>
                    <a:lnTo>
                      <a:pt x="1199" y="5"/>
                    </a:lnTo>
                    <a:lnTo>
                      <a:pt x="1194" y="5"/>
                    </a:lnTo>
                    <a:lnTo>
                      <a:pt x="1194" y="0"/>
                    </a:lnTo>
                    <a:close/>
                    <a:moveTo>
                      <a:pt x="1204" y="0"/>
                    </a:moveTo>
                    <a:lnTo>
                      <a:pt x="1209" y="0"/>
                    </a:lnTo>
                    <a:lnTo>
                      <a:pt x="1209" y="5"/>
                    </a:lnTo>
                    <a:lnTo>
                      <a:pt x="1204" y="5"/>
                    </a:lnTo>
                    <a:lnTo>
                      <a:pt x="1204" y="0"/>
                    </a:lnTo>
                    <a:close/>
                    <a:moveTo>
                      <a:pt x="1214" y="0"/>
                    </a:moveTo>
                    <a:lnTo>
                      <a:pt x="1219" y="0"/>
                    </a:lnTo>
                    <a:lnTo>
                      <a:pt x="1219" y="5"/>
                    </a:lnTo>
                    <a:lnTo>
                      <a:pt x="1214" y="5"/>
                    </a:lnTo>
                    <a:lnTo>
                      <a:pt x="1214" y="0"/>
                    </a:lnTo>
                    <a:close/>
                    <a:moveTo>
                      <a:pt x="1224" y="0"/>
                    </a:moveTo>
                    <a:lnTo>
                      <a:pt x="1229" y="0"/>
                    </a:lnTo>
                    <a:lnTo>
                      <a:pt x="1229" y="5"/>
                    </a:lnTo>
                    <a:lnTo>
                      <a:pt x="1224" y="5"/>
                    </a:lnTo>
                    <a:lnTo>
                      <a:pt x="1224" y="0"/>
                    </a:lnTo>
                    <a:close/>
                    <a:moveTo>
                      <a:pt x="1234" y="0"/>
                    </a:moveTo>
                    <a:lnTo>
                      <a:pt x="1239" y="0"/>
                    </a:lnTo>
                    <a:lnTo>
                      <a:pt x="1239" y="5"/>
                    </a:lnTo>
                    <a:lnTo>
                      <a:pt x="1234" y="5"/>
                    </a:lnTo>
                    <a:lnTo>
                      <a:pt x="1234" y="0"/>
                    </a:lnTo>
                    <a:close/>
                    <a:moveTo>
                      <a:pt x="1244" y="0"/>
                    </a:moveTo>
                    <a:lnTo>
                      <a:pt x="1249" y="0"/>
                    </a:lnTo>
                    <a:lnTo>
                      <a:pt x="1249" y="5"/>
                    </a:lnTo>
                    <a:lnTo>
                      <a:pt x="1244" y="5"/>
                    </a:lnTo>
                    <a:lnTo>
                      <a:pt x="1244" y="0"/>
                    </a:lnTo>
                    <a:close/>
                    <a:moveTo>
                      <a:pt x="1254" y="0"/>
                    </a:moveTo>
                    <a:lnTo>
                      <a:pt x="1258" y="0"/>
                    </a:lnTo>
                    <a:lnTo>
                      <a:pt x="1258" y="5"/>
                    </a:lnTo>
                    <a:lnTo>
                      <a:pt x="1254" y="5"/>
                    </a:lnTo>
                    <a:lnTo>
                      <a:pt x="1254" y="0"/>
                    </a:lnTo>
                    <a:close/>
                    <a:moveTo>
                      <a:pt x="1263" y="0"/>
                    </a:moveTo>
                    <a:lnTo>
                      <a:pt x="1268" y="0"/>
                    </a:lnTo>
                    <a:lnTo>
                      <a:pt x="1268" y="5"/>
                    </a:lnTo>
                    <a:lnTo>
                      <a:pt x="1263" y="5"/>
                    </a:lnTo>
                    <a:lnTo>
                      <a:pt x="1263" y="0"/>
                    </a:lnTo>
                    <a:close/>
                    <a:moveTo>
                      <a:pt x="1273" y="0"/>
                    </a:moveTo>
                    <a:lnTo>
                      <a:pt x="1278" y="0"/>
                    </a:lnTo>
                    <a:lnTo>
                      <a:pt x="1278" y="5"/>
                    </a:lnTo>
                    <a:lnTo>
                      <a:pt x="1273" y="5"/>
                    </a:lnTo>
                    <a:lnTo>
                      <a:pt x="1273" y="0"/>
                    </a:lnTo>
                    <a:close/>
                    <a:moveTo>
                      <a:pt x="1283" y="0"/>
                    </a:moveTo>
                    <a:lnTo>
                      <a:pt x="1288" y="0"/>
                    </a:lnTo>
                    <a:lnTo>
                      <a:pt x="1288" y="5"/>
                    </a:lnTo>
                    <a:lnTo>
                      <a:pt x="1283" y="5"/>
                    </a:lnTo>
                    <a:lnTo>
                      <a:pt x="1283" y="0"/>
                    </a:lnTo>
                    <a:close/>
                    <a:moveTo>
                      <a:pt x="1293" y="0"/>
                    </a:moveTo>
                    <a:lnTo>
                      <a:pt x="1298" y="0"/>
                    </a:lnTo>
                    <a:lnTo>
                      <a:pt x="1298" y="5"/>
                    </a:lnTo>
                    <a:lnTo>
                      <a:pt x="1293" y="5"/>
                    </a:lnTo>
                    <a:lnTo>
                      <a:pt x="1293" y="0"/>
                    </a:lnTo>
                    <a:close/>
                    <a:moveTo>
                      <a:pt x="1303" y="0"/>
                    </a:moveTo>
                    <a:lnTo>
                      <a:pt x="1308" y="0"/>
                    </a:lnTo>
                    <a:lnTo>
                      <a:pt x="1308" y="5"/>
                    </a:lnTo>
                    <a:lnTo>
                      <a:pt x="1303" y="5"/>
                    </a:lnTo>
                    <a:lnTo>
                      <a:pt x="1303" y="0"/>
                    </a:lnTo>
                    <a:close/>
                    <a:moveTo>
                      <a:pt x="1313" y="0"/>
                    </a:moveTo>
                    <a:lnTo>
                      <a:pt x="1318" y="0"/>
                    </a:lnTo>
                    <a:lnTo>
                      <a:pt x="1318" y="5"/>
                    </a:lnTo>
                    <a:lnTo>
                      <a:pt x="1313" y="5"/>
                    </a:lnTo>
                    <a:lnTo>
                      <a:pt x="1313" y="0"/>
                    </a:lnTo>
                    <a:close/>
                    <a:moveTo>
                      <a:pt x="1323" y="0"/>
                    </a:moveTo>
                    <a:lnTo>
                      <a:pt x="1328" y="0"/>
                    </a:lnTo>
                    <a:lnTo>
                      <a:pt x="1328" y="5"/>
                    </a:lnTo>
                    <a:lnTo>
                      <a:pt x="1323" y="5"/>
                    </a:lnTo>
                    <a:lnTo>
                      <a:pt x="1323" y="0"/>
                    </a:lnTo>
                    <a:close/>
                    <a:moveTo>
                      <a:pt x="1333" y="0"/>
                    </a:moveTo>
                    <a:lnTo>
                      <a:pt x="1338" y="0"/>
                    </a:lnTo>
                    <a:lnTo>
                      <a:pt x="1338" y="5"/>
                    </a:lnTo>
                    <a:lnTo>
                      <a:pt x="1333" y="5"/>
                    </a:lnTo>
                    <a:lnTo>
                      <a:pt x="1333" y="0"/>
                    </a:lnTo>
                    <a:close/>
                    <a:moveTo>
                      <a:pt x="1343" y="0"/>
                    </a:moveTo>
                    <a:lnTo>
                      <a:pt x="1348" y="0"/>
                    </a:lnTo>
                    <a:lnTo>
                      <a:pt x="1348" y="5"/>
                    </a:lnTo>
                    <a:lnTo>
                      <a:pt x="1343" y="5"/>
                    </a:lnTo>
                    <a:lnTo>
                      <a:pt x="1343" y="0"/>
                    </a:lnTo>
                    <a:close/>
                    <a:moveTo>
                      <a:pt x="1353" y="0"/>
                    </a:moveTo>
                    <a:lnTo>
                      <a:pt x="1358" y="0"/>
                    </a:lnTo>
                    <a:lnTo>
                      <a:pt x="1358" y="5"/>
                    </a:lnTo>
                    <a:lnTo>
                      <a:pt x="1353" y="5"/>
                    </a:lnTo>
                    <a:lnTo>
                      <a:pt x="1353" y="0"/>
                    </a:lnTo>
                    <a:close/>
                    <a:moveTo>
                      <a:pt x="1363" y="0"/>
                    </a:moveTo>
                    <a:lnTo>
                      <a:pt x="1368" y="0"/>
                    </a:lnTo>
                    <a:lnTo>
                      <a:pt x="1368" y="5"/>
                    </a:lnTo>
                    <a:lnTo>
                      <a:pt x="1363" y="5"/>
                    </a:lnTo>
                    <a:lnTo>
                      <a:pt x="1363" y="0"/>
                    </a:lnTo>
                    <a:close/>
                    <a:moveTo>
                      <a:pt x="1373" y="0"/>
                    </a:moveTo>
                    <a:lnTo>
                      <a:pt x="1378" y="0"/>
                    </a:lnTo>
                    <a:lnTo>
                      <a:pt x="1378" y="5"/>
                    </a:lnTo>
                    <a:lnTo>
                      <a:pt x="1373" y="5"/>
                    </a:lnTo>
                    <a:lnTo>
                      <a:pt x="1373" y="0"/>
                    </a:lnTo>
                    <a:close/>
                    <a:moveTo>
                      <a:pt x="1383" y="0"/>
                    </a:moveTo>
                    <a:lnTo>
                      <a:pt x="1388" y="0"/>
                    </a:lnTo>
                    <a:lnTo>
                      <a:pt x="1388" y="5"/>
                    </a:lnTo>
                    <a:lnTo>
                      <a:pt x="1383" y="5"/>
                    </a:lnTo>
                    <a:lnTo>
                      <a:pt x="1383" y="0"/>
                    </a:lnTo>
                    <a:close/>
                    <a:moveTo>
                      <a:pt x="1393" y="0"/>
                    </a:moveTo>
                    <a:lnTo>
                      <a:pt x="1398" y="0"/>
                    </a:lnTo>
                    <a:lnTo>
                      <a:pt x="1398" y="5"/>
                    </a:lnTo>
                    <a:lnTo>
                      <a:pt x="1393" y="5"/>
                    </a:lnTo>
                    <a:lnTo>
                      <a:pt x="1393" y="0"/>
                    </a:lnTo>
                    <a:close/>
                    <a:moveTo>
                      <a:pt x="1403" y="0"/>
                    </a:moveTo>
                    <a:lnTo>
                      <a:pt x="1408" y="0"/>
                    </a:lnTo>
                    <a:lnTo>
                      <a:pt x="1408" y="5"/>
                    </a:lnTo>
                    <a:lnTo>
                      <a:pt x="1403" y="5"/>
                    </a:lnTo>
                    <a:lnTo>
                      <a:pt x="1403" y="0"/>
                    </a:lnTo>
                    <a:close/>
                    <a:moveTo>
                      <a:pt x="1413" y="0"/>
                    </a:moveTo>
                    <a:lnTo>
                      <a:pt x="1418" y="0"/>
                    </a:lnTo>
                    <a:lnTo>
                      <a:pt x="1418" y="5"/>
                    </a:lnTo>
                    <a:lnTo>
                      <a:pt x="1413" y="5"/>
                    </a:lnTo>
                    <a:lnTo>
                      <a:pt x="1413" y="0"/>
                    </a:lnTo>
                    <a:close/>
                    <a:moveTo>
                      <a:pt x="1423" y="0"/>
                    </a:moveTo>
                    <a:lnTo>
                      <a:pt x="1428" y="0"/>
                    </a:lnTo>
                    <a:lnTo>
                      <a:pt x="1428" y="5"/>
                    </a:lnTo>
                    <a:lnTo>
                      <a:pt x="1423" y="5"/>
                    </a:lnTo>
                    <a:lnTo>
                      <a:pt x="1423" y="0"/>
                    </a:lnTo>
                    <a:close/>
                    <a:moveTo>
                      <a:pt x="1433" y="0"/>
                    </a:moveTo>
                    <a:lnTo>
                      <a:pt x="1438" y="0"/>
                    </a:lnTo>
                    <a:lnTo>
                      <a:pt x="1438" y="5"/>
                    </a:lnTo>
                    <a:lnTo>
                      <a:pt x="1433" y="5"/>
                    </a:lnTo>
                    <a:lnTo>
                      <a:pt x="1433" y="0"/>
                    </a:lnTo>
                    <a:close/>
                    <a:moveTo>
                      <a:pt x="1443" y="0"/>
                    </a:moveTo>
                    <a:lnTo>
                      <a:pt x="1448" y="0"/>
                    </a:lnTo>
                    <a:lnTo>
                      <a:pt x="1448" y="5"/>
                    </a:lnTo>
                    <a:lnTo>
                      <a:pt x="1443" y="5"/>
                    </a:lnTo>
                    <a:lnTo>
                      <a:pt x="1443" y="0"/>
                    </a:lnTo>
                    <a:close/>
                    <a:moveTo>
                      <a:pt x="1453" y="0"/>
                    </a:moveTo>
                    <a:lnTo>
                      <a:pt x="1458" y="0"/>
                    </a:lnTo>
                    <a:lnTo>
                      <a:pt x="1458" y="5"/>
                    </a:lnTo>
                    <a:lnTo>
                      <a:pt x="1453" y="5"/>
                    </a:lnTo>
                    <a:lnTo>
                      <a:pt x="1453" y="0"/>
                    </a:lnTo>
                    <a:close/>
                    <a:moveTo>
                      <a:pt x="1462" y="0"/>
                    </a:moveTo>
                    <a:lnTo>
                      <a:pt x="1467" y="0"/>
                    </a:lnTo>
                    <a:lnTo>
                      <a:pt x="1467" y="5"/>
                    </a:lnTo>
                    <a:lnTo>
                      <a:pt x="1462" y="5"/>
                    </a:lnTo>
                    <a:lnTo>
                      <a:pt x="1462" y="0"/>
                    </a:lnTo>
                    <a:close/>
                    <a:moveTo>
                      <a:pt x="1472" y="0"/>
                    </a:moveTo>
                    <a:lnTo>
                      <a:pt x="1477" y="0"/>
                    </a:lnTo>
                    <a:lnTo>
                      <a:pt x="1477" y="5"/>
                    </a:lnTo>
                    <a:lnTo>
                      <a:pt x="1472" y="5"/>
                    </a:lnTo>
                    <a:lnTo>
                      <a:pt x="1472" y="0"/>
                    </a:lnTo>
                    <a:close/>
                    <a:moveTo>
                      <a:pt x="1482" y="0"/>
                    </a:moveTo>
                    <a:lnTo>
                      <a:pt x="1487" y="0"/>
                    </a:lnTo>
                    <a:lnTo>
                      <a:pt x="1487" y="5"/>
                    </a:lnTo>
                    <a:lnTo>
                      <a:pt x="1482" y="5"/>
                    </a:lnTo>
                    <a:lnTo>
                      <a:pt x="1482" y="0"/>
                    </a:lnTo>
                    <a:close/>
                    <a:moveTo>
                      <a:pt x="1492" y="0"/>
                    </a:moveTo>
                    <a:lnTo>
                      <a:pt x="1497" y="0"/>
                    </a:lnTo>
                    <a:lnTo>
                      <a:pt x="1497" y="5"/>
                    </a:lnTo>
                    <a:lnTo>
                      <a:pt x="1492" y="5"/>
                    </a:lnTo>
                    <a:lnTo>
                      <a:pt x="1492" y="0"/>
                    </a:lnTo>
                    <a:close/>
                    <a:moveTo>
                      <a:pt x="1502" y="0"/>
                    </a:moveTo>
                    <a:lnTo>
                      <a:pt x="1507" y="0"/>
                    </a:lnTo>
                    <a:lnTo>
                      <a:pt x="1507" y="5"/>
                    </a:lnTo>
                    <a:lnTo>
                      <a:pt x="1502" y="5"/>
                    </a:lnTo>
                    <a:lnTo>
                      <a:pt x="1502" y="0"/>
                    </a:lnTo>
                    <a:close/>
                    <a:moveTo>
                      <a:pt x="1512" y="0"/>
                    </a:moveTo>
                    <a:lnTo>
                      <a:pt x="1517" y="0"/>
                    </a:lnTo>
                    <a:lnTo>
                      <a:pt x="1517" y="5"/>
                    </a:lnTo>
                    <a:lnTo>
                      <a:pt x="1512" y="5"/>
                    </a:lnTo>
                    <a:lnTo>
                      <a:pt x="1512" y="0"/>
                    </a:lnTo>
                    <a:close/>
                    <a:moveTo>
                      <a:pt x="1522" y="0"/>
                    </a:moveTo>
                    <a:lnTo>
                      <a:pt x="1527" y="0"/>
                    </a:lnTo>
                    <a:lnTo>
                      <a:pt x="1527" y="5"/>
                    </a:lnTo>
                    <a:lnTo>
                      <a:pt x="1522" y="5"/>
                    </a:lnTo>
                    <a:lnTo>
                      <a:pt x="1522" y="0"/>
                    </a:lnTo>
                    <a:close/>
                    <a:moveTo>
                      <a:pt x="1532" y="0"/>
                    </a:moveTo>
                    <a:lnTo>
                      <a:pt x="1537" y="0"/>
                    </a:lnTo>
                    <a:lnTo>
                      <a:pt x="1537" y="5"/>
                    </a:lnTo>
                    <a:lnTo>
                      <a:pt x="1532" y="5"/>
                    </a:lnTo>
                    <a:lnTo>
                      <a:pt x="1532" y="0"/>
                    </a:lnTo>
                    <a:close/>
                    <a:moveTo>
                      <a:pt x="1542" y="0"/>
                    </a:moveTo>
                    <a:lnTo>
                      <a:pt x="1547" y="0"/>
                    </a:lnTo>
                    <a:lnTo>
                      <a:pt x="1547" y="5"/>
                    </a:lnTo>
                    <a:lnTo>
                      <a:pt x="1542" y="5"/>
                    </a:lnTo>
                    <a:lnTo>
                      <a:pt x="1542" y="0"/>
                    </a:lnTo>
                    <a:close/>
                    <a:moveTo>
                      <a:pt x="1552" y="0"/>
                    </a:moveTo>
                    <a:lnTo>
                      <a:pt x="1557" y="0"/>
                    </a:lnTo>
                    <a:lnTo>
                      <a:pt x="1557" y="5"/>
                    </a:lnTo>
                    <a:lnTo>
                      <a:pt x="1552" y="5"/>
                    </a:lnTo>
                    <a:lnTo>
                      <a:pt x="1552" y="0"/>
                    </a:lnTo>
                    <a:close/>
                    <a:moveTo>
                      <a:pt x="1562" y="0"/>
                    </a:moveTo>
                    <a:lnTo>
                      <a:pt x="1567" y="0"/>
                    </a:lnTo>
                    <a:lnTo>
                      <a:pt x="1567" y="5"/>
                    </a:lnTo>
                    <a:lnTo>
                      <a:pt x="1562" y="5"/>
                    </a:lnTo>
                    <a:lnTo>
                      <a:pt x="1562" y="0"/>
                    </a:lnTo>
                    <a:close/>
                    <a:moveTo>
                      <a:pt x="1572" y="0"/>
                    </a:moveTo>
                    <a:lnTo>
                      <a:pt x="1577" y="0"/>
                    </a:lnTo>
                    <a:lnTo>
                      <a:pt x="1577" y="5"/>
                    </a:lnTo>
                    <a:lnTo>
                      <a:pt x="1572" y="5"/>
                    </a:lnTo>
                    <a:lnTo>
                      <a:pt x="1572" y="0"/>
                    </a:lnTo>
                    <a:close/>
                    <a:moveTo>
                      <a:pt x="1582" y="0"/>
                    </a:moveTo>
                    <a:lnTo>
                      <a:pt x="1587" y="0"/>
                    </a:lnTo>
                    <a:lnTo>
                      <a:pt x="1587" y="5"/>
                    </a:lnTo>
                    <a:lnTo>
                      <a:pt x="1582" y="5"/>
                    </a:lnTo>
                    <a:lnTo>
                      <a:pt x="1582" y="0"/>
                    </a:lnTo>
                    <a:close/>
                    <a:moveTo>
                      <a:pt x="1592" y="0"/>
                    </a:moveTo>
                    <a:lnTo>
                      <a:pt x="1597" y="0"/>
                    </a:lnTo>
                    <a:lnTo>
                      <a:pt x="1597" y="5"/>
                    </a:lnTo>
                    <a:lnTo>
                      <a:pt x="1592" y="5"/>
                    </a:lnTo>
                    <a:lnTo>
                      <a:pt x="1592" y="0"/>
                    </a:lnTo>
                    <a:close/>
                    <a:moveTo>
                      <a:pt x="1602" y="0"/>
                    </a:moveTo>
                    <a:lnTo>
                      <a:pt x="1607" y="0"/>
                    </a:lnTo>
                    <a:lnTo>
                      <a:pt x="1607" y="5"/>
                    </a:lnTo>
                    <a:lnTo>
                      <a:pt x="1602" y="5"/>
                    </a:lnTo>
                    <a:lnTo>
                      <a:pt x="1602" y="0"/>
                    </a:lnTo>
                    <a:close/>
                    <a:moveTo>
                      <a:pt x="1612" y="0"/>
                    </a:moveTo>
                    <a:lnTo>
                      <a:pt x="1617" y="0"/>
                    </a:lnTo>
                    <a:lnTo>
                      <a:pt x="1617" y="5"/>
                    </a:lnTo>
                    <a:lnTo>
                      <a:pt x="1612" y="5"/>
                    </a:lnTo>
                    <a:lnTo>
                      <a:pt x="1612" y="0"/>
                    </a:lnTo>
                    <a:close/>
                    <a:moveTo>
                      <a:pt x="1622" y="0"/>
                    </a:moveTo>
                    <a:lnTo>
                      <a:pt x="1627" y="0"/>
                    </a:lnTo>
                    <a:lnTo>
                      <a:pt x="1627" y="5"/>
                    </a:lnTo>
                    <a:lnTo>
                      <a:pt x="1622" y="5"/>
                    </a:lnTo>
                    <a:lnTo>
                      <a:pt x="1622" y="0"/>
                    </a:lnTo>
                    <a:close/>
                    <a:moveTo>
                      <a:pt x="1632" y="0"/>
                    </a:moveTo>
                    <a:lnTo>
                      <a:pt x="1637" y="0"/>
                    </a:lnTo>
                    <a:lnTo>
                      <a:pt x="1637" y="5"/>
                    </a:lnTo>
                    <a:lnTo>
                      <a:pt x="1632" y="5"/>
                    </a:lnTo>
                    <a:lnTo>
                      <a:pt x="1632" y="0"/>
                    </a:lnTo>
                    <a:close/>
                    <a:moveTo>
                      <a:pt x="1642" y="0"/>
                    </a:moveTo>
                    <a:lnTo>
                      <a:pt x="1647" y="0"/>
                    </a:lnTo>
                    <a:lnTo>
                      <a:pt x="1647" y="5"/>
                    </a:lnTo>
                    <a:lnTo>
                      <a:pt x="1642" y="5"/>
                    </a:lnTo>
                    <a:lnTo>
                      <a:pt x="1642" y="0"/>
                    </a:lnTo>
                    <a:close/>
                    <a:moveTo>
                      <a:pt x="1652" y="0"/>
                    </a:moveTo>
                    <a:lnTo>
                      <a:pt x="1657" y="0"/>
                    </a:lnTo>
                    <a:lnTo>
                      <a:pt x="1657" y="5"/>
                    </a:lnTo>
                    <a:lnTo>
                      <a:pt x="1652" y="5"/>
                    </a:lnTo>
                    <a:lnTo>
                      <a:pt x="1652" y="0"/>
                    </a:lnTo>
                    <a:close/>
                    <a:moveTo>
                      <a:pt x="1662" y="0"/>
                    </a:moveTo>
                    <a:lnTo>
                      <a:pt x="1667" y="0"/>
                    </a:lnTo>
                    <a:lnTo>
                      <a:pt x="1667" y="5"/>
                    </a:lnTo>
                    <a:lnTo>
                      <a:pt x="1662" y="5"/>
                    </a:lnTo>
                    <a:lnTo>
                      <a:pt x="1662" y="0"/>
                    </a:lnTo>
                    <a:close/>
                    <a:moveTo>
                      <a:pt x="1671" y="0"/>
                    </a:moveTo>
                    <a:lnTo>
                      <a:pt x="1676" y="0"/>
                    </a:lnTo>
                    <a:lnTo>
                      <a:pt x="1676" y="5"/>
                    </a:lnTo>
                    <a:lnTo>
                      <a:pt x="1671" y="5"/>
                    </a:lnTo>
                    <a:lnTo>
                      <a:pt x="1671" y="0"/>
                    </a:lnTo>
                    <a:close/>
                    <a:moveTo>
                      <a:pt x="1681" y="0"/>
                    </a:moveTo>
                    <a:lnTo>
                      <a:pt x="1686" y="0"/>
                    </a:lnTo>
                    <a:lnTo>
                      <a:pt x="1686" y="5"/>
                    </a:lnTo>
                    <a:lnTo>
                      <a:pt x="1681" y="5"/>
                    </a:lnTo>
                    <a:lnTo>
                      <a:pt x="1681" y="0"/>
                    </a:lnTo>
                    <a:close/>
                    <a:moveTo>
                      <a:pt x="1691" y="0"/>
                    </a:moveTo>
                    <a:lnTo>
                      <a:pt x="1696" y="0"/>
                    </a:lnTo>
                    <a:lnTo>
                      <a:pt x="1696" y="5"/>
                    </a:lnTo>
                    <a:lnTo>
                      <a:pt x="1691" y="5"/>
                    </a:lnTo>
                    <a:lnTo>
                      <a:pt x="1691" y="0"/>
                    </a:lnTo>
                    <a:close/>
                    <a:moveTo>
                      <a:pt x="1701" y="0"/>
                    </a:moveTo>
                    <a:lnTo>
                      <a:pt x="1706" y="0"/>
                    </a:lnTo>
                    <a:lnTo>
                      <a:pt x="1706" y="5"/>
                    </a:lnTo>
                    <a:lnTo>
                      <a:pt x="1701" y="5"/>
                    </a:lnTo>
                    <a:lnTo>
                      <a:pt x="1701" y="0"/>
                    </a:lnTo>
                    <a:close/>
                    <a:moveTo>
                      <a:pt x="1711" y="0"/>
                    </a:moveTo>
                    <a:lnTo>
                      <a:pt x="1716" y="0"/>
                    </a:lnTo>
                    <a:lnTo>
                      <a:pt x="1716" y="5"/>
                    </a:lnTo>
                    <a:lnTo>
                      <a:pt x="1711" y="5"/>
                    </a:lnTo>
                    <a:lnTo>
                      <a:pt x="1711" y="0"/>
                    </a:lnTo>
                    <a:close/>
                    <a:moveTo>
                      <a:pt x="1721" y="0"/>
                    </a:moveTo>
                    <a:lnTo>
                      <a:pt x="1726" y="0"/>
                    </a:lnTo>
                    <a:lnTo>
                      <a:pt x="1726" y="5"/>
                    </a:lnTo>
                    <a:lnTo>
                      <a:pt x="1721" y="5"/>
                    </a:lnTo>
                    <a:lnTo>
                      <a:pt x="1721" y="0"/>
                    </a:lnTo>
                    <a:close/>
                    <a:moveTo>
                      <a:pt x="1731" y="0"/>
                    </a:moveTo>
                    <a:lnTo>
                      <a:pt x="1736" y="0"/>
                    </a:lnTo>
                    <a:lnTo>
                      <a:pt x="1736" y="5"/>
                    </a:lnTo>
                    <a:lnTo>
                      <a:pt x="1731" y="5"/>
                    </a:lnTo>
                    <a:lnTo>
                      <a:pt x="1731" y="0"/>
                    </a:lnTo>
                    <a:close/>
                    <a:moveTo>
                      <a:pt x="1741" y="0"/>
                    </a:moveTo>
                    <a:lnTo>
                      <a:pt x="1746" y="0"/>
                    </a:lnTo>
                    <a:lnTo>
                      <a:pt x="1746" y="5"/>
                    </a:lnTo>
                    <a:lnTo>
                      <a:pt x="1741" y="5"/>
                    </a:lnTo>
                    <a:lnTo>
                      <a:pt x="1741" y="0"/>
                    </a:lnTo>
                    <a:close/>
                    <a:moveTo>
                      <a:pt x="1751" y="0"/>
                    </a:moveTo>
                    <a:lnTo>
                      <a:pt x="1756" y="0"/>
                    </a:lnTo>
                    <a:lnTo>
                      <a:pt x="1756" y="5"/>
                    </a:lnTo>
                    <a:lnTo>
                      <a:pt x="1751" y="5"/>
                    </a:lnTo>
                    <a:lnTo>
                      <a:pt x="1751" y="0"/>
                    </a:lnTo>
                    <a:close/>
                    <a:moveTo>
                      <a:pt x="1761" y="0"/>
                    </a:moveTo>
                    <a:lnTo>
                      <a:pt x="1766" y="0"/>
                    </a:lnTo>
                    <a:lnTo>
                      <a:pt x="1766" y="5"/>
                    </a:lnTo>
                    <a:lnTo>
                      <a:pt x="1761" y="5"/>
                    </a:lnTo>
                    <a:lnTo>
                      <a:pt x="1761" y="0"/>
                    </a:lnTo>
                    <a:close/>
                    <a:moveTo>
                      <a:pt x="1771" y="0"/>
                    </a:moveTo>
                    <a:lnTo>
                      <a:pt x="1776" y="0"/>
                    </a:lnTo>
                    <a:lnTo>
                      <a:pt x="1776" y="5"/>
                    </a:lnTo>
                    <a:lnTo>
                      <a:pt x="1771" y="5"/>
                    </a:lnTo>
                    <a:lnTo>
                      <a:pt x="1771" y="0"/>
                    </a:lnTo>
                    <a:close/>
                    <a:moveTo>
                      <a:pt x="1781" y="0"/>
                    </a:moveTo>
                    <a:lnTo>
                      <a:pt x="1786" y="0"/>
                    </a:lnTo>
                    <a:lnTo>
                      <a:pt x="1786" y="5"/>
                    </a:lnTo>
                    <a:lnTo>
                      <a:pt x="1781" y="5"/>
                    </a:lnTo>
                    <a:lnTo>
                      <a:pt x="1781" y="0"/>
                    </a:lnTo>
                    <a:close/>
                    <a:moveTo>
                      <a:pt x="1791" y="0"/>
                    </a:moveTo>
                    <a:lnTo>
                      <a:pt x="1796" y="0"/>
                    </a:lnTo>
                    <a:lnTo>
                      <a:pt x="1796" y="5"/>
                    </a:lnTo>
                    <a:lnTo>
                      <a:pt x="1791" y="5"/>
                    </a:lnTo>
                    <a:lnTo>
                      <a:pt x="1791" y="0"/>
                    </a:lnTo>
                    <a:close/>
                    <a:moveTo>
                      <a:pt x="1801" y="0"/>
                    </a:moveTo>
                    <a:lnTo>
                      <a:pt x="1806" y="0"/>
                    </a:lnTo>
                    <a:lnTo>
                      <a:pt x="1806" y="5"/>
                    </a:lnTo>
                    <a:lnTo>
                      <a:pt x="1801" y="5"/>
                    </a:lnTo>
                    <a:lnTo>
                      <a:pt x="1801" y="0"/>
                    </a:lnTo>
                    <a:close/>
                    <a:moveTo>
                      <a:pt x="1811" y="0"/>
                    </a:moveTo>
                    <a:lnTo>
                      <a:pt x="1816" y="0"/>
                    </a:lnTo>
                    <a:lnTo>
                      <a:pt x="1816" y="5"/>
                    </a:lnTo>
                    <a:lnTo>
                      <a:pt x="1811" y="5"/>
                    </a:lnTo>
                    <a:lnTo>
                      <a:pt x="1811" y="0"/>
                    </a:lnTo>
                    <a:close/>
                    <a:moveTo>
                      <a:pt x="1821" y="0"/>
                    </a:moveTo>
                    <a:lnTo>
                      <a:pt x="1826" y="0"/>
                    </a:lnTo>
                    <a:lnTo>
                      <a:pt x="1826" y="5"/>
                    </a:lnTo>
                    <a:lnTo>
                      <a:pt x="1821" y="5"/>
                    </a:lnTo>
                    <a:lnTo>
                      <a:pt x="1821" y="0"/>
                    </a:lnTo>
                    <a:close/>
                    <a:moveTo>
                      <a:pt x="1831" y="0"/>
                    </a:moveTo>
                    <a:lnTo>
                      <a:pt x="1836" y="0"/>
                    </a:lnTo>
                    <a:lnTo>
                      <a:pt x="1836" y="5"/>
                    </a:lnTo>
                    <a:lnTo>
                      <a:pt x="1831" y="5"/>
                    </a:lnTo>
                    <a:lnTo>
                      <a:pt x="1831" y="0"/>
                    </a:lnTo>
                    <a:close/>
                    <a:moveTo>
                      <a:pt x="1841" y="0"/>
                    </a:moveTo>
                    <a:lnTo>
                      <a:pt x="1846" y="0"/>
                    </a:lnTo>
                    <a:lnTo>
                      <a:pt x="1846" y="5"/>
                    </a:lnTo>
                    <a:lnTo>
                      <a:pt x="1841" y="5"/>
                    </a:lnTo>
                    <a:lnTo>
                      <a:pt x="1841" y="0"/>
                    </a:lnTo>
                    <a:close/>
                    <a:moveTo>
                      <a:pt x="1851" y="0"/>
                    </a:moveTo>
                    <a:lnTo>
                      <a:pt x="1856" y="0"/>
                    </a:lnTo>
                    <a:lnTo>
                      <a:pt x="1856" y="5"/>
                    </a:lnTo>
                    <a:lnTo>
                      <a:pt x="1851" y="5"/>
                    </a:lnTo>
                    <a:lnTo>
                      <a:pt x="1851" y="0"/>
                    </a:lnTo>
                    <a:close/>
                    <a:moveTo>
                      <a:pt x="1861" y="0"/>
                    </a:moveTo>
                    <a:lnTo>
                      <a:pt x="1866" y="0"/>
                    </a:lnTo>
                    <a:lnTo>
                      <a:pt x="1866" y="5"/>
                    </a:lnTo>
                    <a:lnTo>
                      <a:pt x="1861" y="5"/>
                    </a:lnTo>
                    <a:lnTo>
                      <a:pt x="1861" y="0"/>
                    </a:lnTo>
                    <a:close/>
                    <a:moveTo>
                      <a:pt x="1871" y="0"/>
                    </a:moveTo>
                    <a:lnTo>
                      <a:pt x="1875" y="0"/>
                    </a:lnTo>
                    <a:lnTo>
                      <a:pt x="1875" y="5"/>
                    </a:lnTo>
                    <a:lnTo>
                      <a:pt x="1871" y="5"/>
                    </a:lnTo>
                    <a:lnTo>
                      <a:pt x="1871" y="0"/>
                    </a:lnTo>
                    <a:close/>
                    <a:moveTo>
                      <a:pt x="1880" y="0"/>
                    </a:moveTo>
                    <a:lnTo>
                      <a:pt x="1885" y="0"/>
                    </a:lnTo>
                    <a:lnTo>
                      <a:pt x="1885" y="5"/>
                    </a:lnTo>
                    <a:lnTo>
                      <a:pt x="1880" y="5"/>
                    </a:lnTo>
                    <a:lnTo>
                      <a:pt x="1880" y="0"/>
                    </a:lnTo>
                    <a:close/>
                    <a:moveTo>
                      <a:pt x="1890" y="0"/>
                    </a:moveTo>
                    <a:lnTo>
                      <a:pt x="1895" y="0"/>
                    </a:lnTo>
                    <a:lnTo>
                      <a:pt x="1895" y="5"/>
                    </a:lnTo>
                    <a:lnTo>
                      <a:pt x="1890" y="5"/>
                    </a:lnTo>
                    <a:lnTo>
                      <a:pt x="1890" y="0"/>
                    </a:lnTo>
                    <a:close/>
                    <a:moveTo>
                      <a:pt x="1900" y="0"/>
                    </a:moveTo>
                    <a:lnTo>
                      <a:pt x="1905" y="0"/>
                    </a:lnTo>
                    <a:lnTo>
                      <a:pt x="1905" y="5"/>
                    </a:lnTo>
                    <a:lnTo>
                      <a:pt x="1900" y="5"/>
                    </a:lnTo>
                    <a:lnTo>
                      <a:pt x="1900" y="0"/>
                    </a:lnTo>
                    <a:close/>
                    <a:moveTo>
                      <a:pt x="1910" y="0"/>
                    </a:moveTo>
                    <a:lnTo>
                      <a:pt x="1915" y="0"/>
                    </a:lnTo>
                    <a:lnTo>
                      <a:pt x="1915" y="5"/>
                    </a:lnTo>
                    <a:lnTo>
                      <a:pt x="1910" y="5"/>
                    </a:lnTo>
                    <a:lnTo>
                      <a:pt x="1910" y="0"/>
                    </a:lnTo>
                    <a:close/>
                    <a:moveTo>
                      <a:pt x="1920" y="0"/>
                    </a:moveTo>
                    <a:lnTo>
                      <a:pt x="1925" y="0"/>
                    </a:lnTo>
                    <a:lnTo>
                      <a:pt x="1925" y="5"/>
                    </a:lnTo>
                    <a:lnTo>
                      <a:pt x="1920" y="5"/>
                    </a:lnTo>
                    <a:lnTo>
                      <a:pt x="1920" y="0"/>
                    </a:lnTo>
                    <a:close/>
                    <a:moveTo>
                      <a:pt x="1930" y="0"/>
                    </a:moveTo>
                    <a:lnTo>
                      <a:pt x="1935" y="0"/>
                    </a:lnTo>
                    <a:lnTo>
                      <a:pt x="1935" y="5"/>
                    </a:lnTo>
                    <a:lnTo>
                      <a:pt x="1930" y="5"/>
                    </a:lnTo>
                    <a:lnTo>
                      <a:pt x="1930" y="0"/>
                    </a:lnTo>
                    <a:close/>
                    <a:moveTo>
                      <a:pt x="1940" y="0"/>
                    </a:moveTo>
                    <a:lnTo>
                      <a:pt x="1945" y="0"/>
                    </a:lnTo>
                    <a:lnTo>
                      <a:pt x="1945" y="5"/>
                    </a:lnTo>
                    <a:lnTo>
                      <a:pt x="1940" y="5"/>
                    </a:lnTo>
                    <a:lnTo>
                      <a:pt x="1940" y="0"/>
                    </a:lnTo>
                    <a:close/>
                    <a:moveTo>
                      <a:pt x="1950" y="0"/>
                    </a:moveTo>
                    <a:lnTo>
                      <a:pt x="1955" y="0"/>
                    </a:lnTo>
                    <a:lnTo>
                      <a:pt x="1955" y="5"/>
                    </a:lnTo>
                    <a:lnTo>
                      <a:pt x="1950" y="5"/>
                    </a:lnTo>
                    <a:lnTo>
                      <a:pt x="1950" y="0"/>
                    </a:lnTo>
                    <a:close/>
                    <a:moveTo>
                      <a:pt x="1960" y="0"/>
                    </a:moveTo>
                    <a:lnTo>
                      <a:pt x="1965" y="0"/>
                    </a:lnTo>
                    <a:lnTo>
                      <a:pt x="1965" y="5"/>
                    </a:lnTo>
                    <a:lnTo>
                      <a:pt x="1960" y="5"/>
                    </a:lnTo>
                    <a:lnTo>
                      <a:pt x="1960" y="0"/>
                    </a:lnTo>
                    <a:close/>
                    <a:moveTo>
                      <a:pt x="1970" y="0"/>
                    </a:moveTo>
                    <a:lnTo>
                      <a:pt x="1975" y="0"/>
                    </a:lnTo>
                    <a:lnTo>
                      <a:pt x="1975" y="5"/>
                    </a:lnTo>
                    <a:lnTo>
                      <a:pt x="1970" y="5"/>
                    </a:lnTo>
                    <a:lnTo>
                      <a:pt x="1970" y="0"/>
                    </a:lnTo>
                    <a:close/>
                    <a:moveTo>
                      <a:pt x="1980" y="0"/>
                    </a:moveTo>
                    <a:lnTo>
                      <a:pt x="1985" y="0"/>
                    </a:lnTo>
                    <a:lnTo>
                      <a:pt x="1985" y="5"/>
                    </a:lnTo>
                    <a:lnTo>
                      <a:pt x="1980" y="5"/>
                    </a:lnTo>
                    <a:lnTo>
                      <a:pt x="1980" y="0"/>
                    </a:lnTo>
                    <a:close/>
                    <a:moveTo>
                      <a:pt x="1990" y="0"/>
                    </a:moveTo>
                    <a:lnTo>
                      <a:pt x="1995" y="0"/>
                    </a:lnTo>
                    <a:lnTo>
                      <a:pt x="1995" y="5"/>
                    </a:lnTo>
                    <a:lnTo>
                      <a:pt x="1990" y="5"/>
                    </a:lnTo>
                    <a:lnTo>
                      <a:pt x="1990" y="0"/>
                    </a:lnTo>
                    <a:close/>
                    <a:moveTo>
                      <a:pt x="2000" y="0"/>
                    </a:moveTo>
                    <a:lnTo>
                      <a:pt x="2005" y="0"/>
                    </a:lnTo>
                    <a:lnTo>
                      <a:pt x="2005" y="5"/>
                    </a:lnTo>
                    <a:lnTo>
                      <a:pt x="2000" y="5"/>
                    </a:lnTo>
                    <a:lnTo>
                      <a:pt x="2000" y="0"/>
                    </a:lnTo>
                    <a:close/>
                    <a:moveTo>
                      <a:pt x="2010" y="0"/>
                    </a:moveTo>
                    <a:lnTo>
                      <a:pt x="2015" y="0"/>
                    </a:lnTo>
                    <a:lnTo>
                      <a:pt x="2015" y="5"/>
                    </a:lnTo>
                    <a:lnTo>
                      <a:pt x="2010" y="5"/>
                    </a:lnTo>
                    <a:lnTo>
                      <a:pt x="2010" y="0"/>
                    </a:lnTo>
                    <a:close/>
                    <a:moveTo>
                      <a:pt x="2020" y="0"/>
                    </a:moveTo>
                    <a:lnTo>
                      <a:pt x="2025" y="0"/>
                    </a:lnTo>
                    <a:lnTo>
                      <a:pt x="2025" y="5"/>
                    </a:lnTo>
                    <a:lnTo>
                      <a:pt x="2020" y="5"/>
                    </a:lnTo>
                    <a:lnTo>
                      <a:pt x="2020" y="0"/>
                    </a:lnTo>
                    <a:close/>
                    <a:moveTo>
                      <a:pt x="2030" y="0"/>
                    </a:moveTo>
                    <a:lnTo>
                      <a:pt x="2035" y="0"/>
                    </a:lnTo>
                    <a:lnTo>
                      <a:pt x="2035" y="5"/>
                    </a:lnTo>
                    <a:lnTo>
                      <a:pt x="2030" y="5"/>
                    </a:lnTo>
                    <a:lnTo>
                      <a:pt x="2030" y="0"/>
                    </a:lnTo>
                    <a:close/>
                    <a:moveTo>
                      <a:pt x="2040" y="0"/>
                    </a:moveTo>
                    <a:lnTo>
                      <a:pt x="2045" y="0"/>
                    </a:lnTo>
                    <a:lnTo>
                      <a:pt x="2045" y="5"/>
                    </a:lnTo>
                    <a:lnTo>
                      <a:pt x="2040" y="5"/>
                    </a:lnTo>
                    <a:lnTo>
                      <a:pt x="2040" y="0"/>
                    </a:lnTo>
                    <a:close/>
                    <a:moveTo>
                      <a:pt x="2050" y="0"/>
                    </a:moveTo>
                    <a:lnTo>
                      <a:pt x="2055" y="0"/>
                    </a:lnTo>
                    <a:lnTo>
                      <a:pt x="2055" y="5"/>
                    </a:lnTo>
                    <a:lnTo>
                      <a:pt x="2050" y="5"/>
                    </a:lnTo>
                    <a:lnTo>
                      <a:pt x="2050" y="0"/>
                    </a:lnTo>
                    <a:close/>
                    <a:moveTo>
                      <a:pt x="2060" y="0"/>
                    </a:moveTo>
                    <a:lnTo>
                      <a:pt x="2065" y="0"/>
                    </a:lnTo>
                    <a:lnTo>
                      <a:pt x="2065" y="5"/>
                    </a:lnTo>
                    <a:lnTo>
                      <a:pt x="2060" y="5"/>
                    </a:lnTo>
                    <a:lnTo>
                      <a:pt x="2060" y="0"/>
                    </a:lnTo>
                    <a:close/>
                    <a:moveTo>
                      <a:pt x="2070" y="0"/>
                    </a:moveTo>
                    <a:lnTo>
                      <a:pt x="2075" y="0"/>
                    </a:lnTo>
                    <a:lnTo>
                      <a:pt x="2075" y="5"/>
                    </a:lnTo>
                    <a:lnTo>
                      <a:pt x="2070" y="5"/>
                    </a:lnTo>
                    <a:lnTo>
                      <a:pt x="2070" y="0"/>
                    </a:lnTo>
                    <a:close/>
                    <a:moveTo>
                      <a:pt x="2079" y="0"/>
                    </a:moveTo>
                    <a:lnTo>
                      <a:pt x="2084" y="0"/>
                    </a:lnTo>
                    <a:lnTo>
                      <a:pt x="2084" y="5"/>
                    </a:lnTo>
                    <a:lnTo>
                      <a:pt x="2079" y="5"/>
                    </a:lnTo>
                    <a:lnTo>
                      <a:pt x="2079" y="0"/>
                    </a:lnTo>
                    <a:close/>
                    <a:moveTo>
                      <a:pt x="2089" y="0"/>
                    </a:moveTo>
                    <a:lnTo>
                      <a:pt x="2094" y="0"/>
                    </a:lnTo>
                    <a:lnTo>
                      <a:pt x="2094" y="5"/>
                    </a:lnTo>
                    <a:lnTo>
                      <a:pt x="2089" y="5"/>
                    </a:lnTo>
                    <a:lnTo>
                      <a:pt x="2089" y="0"/>
                    </a:lnTo>
                    <a:close/>
                    <a:moveTo>
                      <a:pt x="2099" y="0"/>
                    </a:moveTo>
                    <a:lnTo>
                      <a:pt x="2104" y="0"/>
                    </a:lnTo>
                    <a:lnTo>
                      <a:pt x="2104" y="5"/>
                    </a:lnTo>
                    <a:lnTo>
                      <a:pt x="2099" y="5"/>
                    </a:lnTo>
                    <a:lnTo>
                      <a:pt x="2099" y="0"/>
                    </a:lnTo>
                    <a:close/>
                    <a:moveTo>
                      <a:pt x="2109" y="0"/>
                    </a:moveTo>
                    <a:lnTo>
                      <a:pt x="2114" y="0"/>
                    </a:lnTo>
                    <a:lnTo>
                      <a:pt x="2114" y="5"/>
                    </a:lnTo>
                    <a:lnTo>
                      <a:pt x="2109" y="5"/>
                    </a:lnTo>
                    <a:lnTo>
                      <a:pt x="2109" y="0"/>
                    </a:lnTo>
                    <a:close/>
                    <a:moveTo>
                      <a:pt x="2119" y="0"/>
                    </a:moveTo>
                    <a:lnTo>
                      <a:pt x="2124" y="0"/>
                    </a:lnTo>
                    <a:lnTo>
                      <a:pt x="2124" y="5"/>
                    </a:lnTo>
                    <a:lnTo>
                      <a:pt x="2119" y="5"/>
                    </a:lnTo>
                    <a:lnTo>
                      <a:pt x="2119" y="0"/>
                    </a:lnTo>
                    <a:close/>
                    <a:moveTo>
                      <a:pt x="2129" y="0"/>
                    </a:moveTo>
                    <a:lnTo>
                      <a:pt x="2134" y="0"/>
                    </a:lnTo>
                    <a:lnTo>
                      <a:pt x="2134" y="5"/>
                    </a:lnTo>
                    <a:lnTo>
                      <a:pt x="2129" y="5"/>
                    </a:lnTo>
                    <a:lnTo>
                      <a:pt x="2129" y="0"/>
                    </a:lnTo>
                    <a:close/>
                    <a:moveTo>
                      <a:pt x="2139" y="0"/>
                    </a:moveTo>
                    <a:lnTo>
                      <a:pt x="2144" y="0"/>
                    </a:lnTo>
                    <a:lnTo>
                      <a:pt x="2144" y="5"/>
                    </a:lnTo>
                    <a:lnTo>
                      <a:pt x="2139" y="5"/>
                    </a:lnTo>
                    <a:lnTo>
                      <a:pt x="2139" y="0"/>
                    </a:lnTo>
                    <a:close/>
                    <a:moveTo>
                      <a:pt x="2149" y="0"/>
                    </a:moveTo>
                    <a:lnTo>
                      <a:pt x="2154" y="0"/>
                    </a:lnTo>
                    <a:lnTo>
                      <a:pt x="2154" y="5"/>
                    </a:lnTo>
                    <a:lnTo>
                      <a:pt x="2149" y="5"/>
                    </a:lnTo>
                    <a:lnTo>
                      <a:pt x="2149" y="0"/>
                    </a:lnTo>
                    <a:close/>
                    <a:moveTo>
                      <a:pt x="2159" y="0"/>
                    </a:moveTo>
                    <a:lnTo>
                      <a:pt x="2164" y="0"/>
                    </a:lnTo>
                    <a:lnTo>
                      <a:pt x="2164" y="5"/>
                    </a:lnTo>
                    <a:lnTo>
                      <a:pt x="2159" y="5"/>
                    </a:lnTo>
                    <a:lnTo>
                      <a:pt x="2159" y="0"/>
                    </a:lnTo>
                    <a:close/>
                    <a:moveTo>
                      <a:pt x="2169" y="0"/>
                    </a:moveTo>
                    <a:lnTo>
                      <a:pt x="2174" y="0"/>
                    </a:lnTo>
                    <a:lnTo>
                      <a:pt x="2174" y="5"/>
                    </a:lnTo>
                    <a:lnTo>
                      <a:pt x="2169" y="5"/>
                    </a:lnTo>
                    <a:lnTo>
                      <a:pt x="2169" y="0"/>
                    </a:lnTo>
                    <a:close/>
                    <a:moveTo>
                      <a:pt x="2179" y="0"/>
                    </a:moveTo>
                    <a:lnTo>
                      <a:pt x="2184" y="0"/>
                    </a:lnTo>
                    <a:lnTo>
                      <a:pt x="2184" y="5"/>
                    </a:lnTo>
                    <a:lnTo>
                      <a:pt x="2179" y="5"/>
                    </a:lnTo>
                    <a:lnTo>
                      <a:pt x="2179" y="0"/>
                    </a:lnTo>
                    <a:close/>
                    <a:moveTo>
                      <a:pt x="2189" y="0"/>
                    </a:moveTo>
                    <a:lnTo>
                      <a:pt x="2194" y="0"/>
                    </a:lnTo>
                    <a:lnTo>
                      <a:pt x="2194" y="5"/>
                    </a:lnTo>
                    <a:lnTo>
                      <a:pt x="2189" y="5"/>
                    </a:lnTo>
                    <a:lnTo>
                      <a:pt x="2189" y="0"/>
                    </a:lnTo>
                    <a:close/>
                    <a:moveTo>
                      <a:pt x="2199" y="0"/>
                    </a:moveTo>
                    <a:lnTo>
                      <a:pt x="2204" y="0"/>
                    </a:lnTo>
                    <a:lnTo>
                      <a:pt x="2204" y="5"/>
                    </a:lnTo>
                    <a:lnTo>
                      <a:pt x="2199" y="5"/>
                    </a:lnTo>
                    <a:lnTo>
                      <a:pt x="2199" y="0"/>
                    </a:lnTo>
                    <a:close/>
                    <a:moveTo>
                      <a:pt x="2209" y="0"/>
                    </a:moveTo>
                    <a:lnTo>
                      <a:pt x="2214" y="0"/>
                    </a:lnTo>
                    <a:lnTo>
                      <a:pt x="2214" y="5"/>
                    </a:lnTo>
                    <a:lnTo>
                      <a:pt x="2209" y="5"/>
                    </a:lnTo>
                    <a:lnTo>
                      <a:pt x="2209" y="0"/>
                    </a:lnTo>
                    <a:close/>
                    <a:moveTo>
                      <a:pt x="2219" y="0"/>
                    </a:moveTo>
                    <a:lnTo>
                      <a:pt x="2224" y="0"/>
                    </a:lnTo>
                    <a:lnTo>
                      <a:pt x="2224" y="5"/>
                    </a:lnTo>
                    <a:lnTo>
                      <a:pt x="2219" y="5"/>
                    </a:lnTo>
                    <a:lnTo>
                      <a:pt x="2219" y="0"/>
                    </a:lnTo>
                    <a:close/>
                    <a:moveTo>
                      <a:pt x="2229" y="0"/>
                    </a:moveTo>
                    <a:lnTo>
                      <a:pt x="2234" y="0"/>
                    </a:lnTo>
                    <a:lnTo>
                      <a:pt x="2234" y="5"/>
                    </a:lnTo>
                    <a:lnTo>
                      <a:pt x="2229" y="5"/>
                    </a:lnTo>
                    <a:lnTo>
                      <a:pt x="2229" y="0"/>
                    </a:lnTo>
                    <a:close/>
                    <a:moveTo>
                      <a:pt x="2239" y="0"/>
                    </a:moveTo>
                    <a:lnTo>
                      <a:pt x="2244" y="0"/>
                    </a:lnTo>
                    <a:lnTo>
                      <a:pt x="2244" y="5"/>
                    </a:lnTo>
                    <a:lnTo>
                      <a:pt x="2239" y="5"/>
                    </a:lnTo>
                    <a:lnTo>
                      <a:pt x="2239" y="0"/>
                    </a:lnTo>
                    <a:close/>
                    <a:moveTo>
                      <a:pt x="2249" y="0"/>
                    </a:moveTo>
                    <a:lnTo>
                      <a:pt x="2254" y="0"/>
                    </a:lnTo>
                    <a:lnTo>
                      <a:pt x="2254" y="5"/>
                    </a:lnTo>
                    <a:lnTo>
                      <a:pt x="2249" y="5"/>
                    </a:lnTo>
                    <a:lnTo>
                      <a:pt x="2249" y="0"/>
                    </a:lnTo>
                    <a:close/>
                    <a:moveTo>
                      <a:pt x="2259" y="0"/>
                    </a:moveTo>
                    <a:lnTo>
                      <a:pt x="2264" y="0"/>
                    </a:lnTo>
                    <a:lnTo>
                      <a:pt x="2264" y="5"/>
                    </a:lnTo>
                    <a:lnTo>
                      <a:pt x="2259" y="5"/>
                    </a:lnTo>
                    <a:lnTo>
                      <a:pt x="2259" y="0"/>
                    </a:lnTo>
                    <a:close/>
                    <a:moveTo>
                      <a:pt x="2269" y="0"/>
                    </a:moveTo>
                    <a:lnTo>
                      <a:pt x="2274" y="0"/>
                    </a:lnTo>
                    <a:lnTo>
                      <a:pt x="2274" y="5"/>
                    </a:lnTo>
                    <a:lnTo>
                      <a:pt x="2269" y="5"/>
                    </a:lnTo>
                    <a:lnTo>
                      <a:pt x="2269" y="0"/>
                    </a:lnTo>
                    <a:close/>
                    <a:moveTo>
                      <a:pt x="2279" y="0"/>
                    </a:moveTo>
                    <a:lnTo>
                      <a:pt x="2284" y="0"/>
                    </a:lnTo>
                    <a:lnTo>
                      <a:pt x="2284" y="5"/>
                    </a:lnTo>
                    <a:lnTo>
                      <a:pt x="2279" y="5"/>
                    </a:lnTo>
                    <a:lnTo>
                      <a:pt x="2279" y="0"/>
                    </a:lnTo>
                    <a:close/>
                    <a:moveTo>
                      <a:pt x="2288" y="0"/>
                    </a:moveTo>
                    <a:lnTo>
                      <a:pt x="2293" y="0"/>
                    </a:lnTo>
                    <a:lnTo>
                      <a:pt x="2293" y="5"/>
                    </a:lnTo>
                    <a:lnTo>
                      <a:pt x="2288" y="5"/>
                    </a:lnTo>
                    <a:lnTo>
                      <a:pt x="2288" y="0"/>
                    </a:lnTo>
                    <a:close/>
                    <a:moveTo>
                      <a:pt x="2298" y="0"/>
                    </a:moveTo>
                    <a:lnTo>
                      <a:pt x="2303" y="0"/>
                    </a:lnTo>
                    <a:lnTo>
                      <a:pt x="2303" y="5"/>
                    </a:lnTo>
                    <a:lnTo>
                      <a:pt x="2298" y="5"/>
                    </a:lnTo>
                    <a:lnTo>
                      <a:pt x="2298" y="0"/>
                    </a:lnTo>
                    <a:close/>
                    <a:moveTo>
                      <a:pt x="2308" y="0"/>
                    </a:moveTo>
                    <a:lnTo>
                      <a:pt x="2313" y="0"/>
                    </a:lnTo>
                    <a:lnTo>
                      <a:pt x="2313" y="5"/>
                    </a:lnTo>
                    <a:lnTo>
                      <a:pt x="2308" y="5"/>
                    </a:lnTo>
                    <a:lnTo>
                      <a:pt x="2308" y="0"/>
                    </a:lnTo>
                    <a:close/>
                    <a:moveTo>
                      <a:pt x="2318" y="0"/>
                    </a:moveTo>
                    <a:lnTo>
                      <a:pt x="2323" y="0"/>
                    </a:lnTo>
                    <a:lnTo>
                      <a:pt x="2323" y="5"/>
                    </a:lnTo>
                    <a:lnTo>
                      <a:pt x="2318" y="5"/>
                    </a:lnTo>
                    <a:lnTo>
                      <a:pt x="2318" y="0"/>
                    </a:lnTo>
                    <a:close/>
                    <a:moveTo>
                      <a:pt x="2328" y="0"/>
                    </a:moveTo>
                    <a:lnTo>
                      <a:pt x="2333" y="0"/>
                    </a:lnTo>
                    <a:lnTo>
                      <a:pt x="2333" y="5"/>
                    </a:lnTo>
                    <a:lnTo>
                      <a:pt x="2328" y="5"/>
                    </a:lnTo>
                    <a:lnTo>
                      <a:pt x="2328" y="0"/>
                    </a:lnTo>
                    <a:close/>
                    <a:moveTo>
                      <a:pt x="2338" y="0"/>
                    </a:moveTo>
                    <a:lnTo>
                      <a:pt x="2343" y="0"/>
                    </a:lnTo>
                    <a:lnTo>
                      <a:pt x="2343" y="5"/>
                    </a:lnTo>
                    <a:lnTo>
                      <a:pt x="2338" y="5"/>
                    </a:lnTo>
                    <a:lnTo>
                      <a:pt x="2338" y="0"/>
                    </a:lnTo>
                    <a:close/>
                    <a:moveTo>
                      <a:pt x="2348" y="0"/>
                    </a:moveTo>
                    <a:lnTo>
                      <a:pt x="2353" y="0"/>
                    </a:lnTo>
                    <a:lnTo>
                      <a:pt x="2353" y="5"/>
                    </a:lnTo>
                    <a:lnTo>
                      <a:pt x="2348" y="5"/>
                    </a:lnTo>
                    <a:lnTo>
                      <a:pt x="2348" y="0"/>
                    </a:lnTo>
                    <a:close/>
                    <a:moveTo>
                      <a:pt x="2358" y="0"/>
                    </a:moveTo>
                    <a:lnTo>
                      <a:pt x="2363" y="0"/>
                    </a:lnTo>
                    <a:lnTo>
                      <a:pt x="2363" y="5"/>
                    </a:lnTo>
                    <a:lnTo>
                      <a:pt x="2358" y="5"/>
                    </a:lnTo>
                    <a:lnTo>
                      <a:pt x="2358" y="0"/>
                    </a:lnTo>
                    <a:close/>
                    <a:moveTo>
                      <a:pt x="2368" y="0"/>
                    </a:moveTo>
                    <a:lnTo>
                      <a:pt x="2373" y="0"/>
                    </a:lnTo>
                    <a:lnTo>
                      <a:pt x="2373" y="5"/>
                    </a:lnTo>
                    <a:lnTo>
                      <a:pt x="2368" y="5"/>
                    </a:lnTo>
                    <a:lnTo>
                      <a:pt x="2368" y="0"/>
                    </a:lnTo>
                    <a:close/>
                    <a:moveTo>
                      <a:pt x="2378" y="0"/>
                    </a:moveTo>
                    <a:lnTo>
                      <a:pt x="2383" y="0"/>
                    </a:lnTo>
                    <a:lnTo>
                      <a:pt x="2383" y="5"/>
                    </a:lnTo>
                    <a:lnTo>
                      <a:pt x="2378" y="5"/>
                    </a:lnTo>
                    <a:lnTo>
                      <a:pt x="2378" y="0"/>
                    </a:lnTo>
                    <a:close/>
                    <a:moveTo>
                      <a:pt x="2388" y="0"/>
                    </a:moveTo>
                    <a:lnTo>
                      <a:pt x="2393" y="0"/>
                    </a:lnTo>
                    <a:lnTo>
                      <a:pt x="2393" y="5"/>
                    </a:lnTo>
                    <a:lnTo>
                      <a:pt x="2388" y="5"/>
                    </a:lnTo>
                    <a:lnTo>
                      <a:pt x="2388" y="0"/>
                    </a:lnTo>
                    <a:close/>
                    <a:moveTo>
                      <a:pt x="2398" y="0"/>
                    </a:moveTo>
                    <a:lnTo>
                      <a:pt x="2403" y="0"/>
                    </a:lnTo>
                    <a:lnTo>
                      <a:pt x="2403" y="5"/>
                    </a:lnTo>
                    <a:lnTo>
                      <a:pt x="2398" y="5"/>
                    </a:lnTo>
                    <a:lnTo>
                      <a:pt x="2398" y="0"/>
                    </a:lnTo>
                    <a:close/>
                    <a:moveTo>
                      <a:pt x="2408" y="0"/>
                    </a:moveTo>
                    <a:lnTo>
                      <a:pt x="2413" y="0"/>
                    </a:lnTo>
                    <a:lnTo>
                      <a:pt x="2413" y="5"/>
                    </a:lnTo>
                    <a:lnTo>
                      <a:pt x="2408" y="5"/>
                    </a:lnTo>
                    <a:lnTo>
                      <a:pt x="2408" y="0"/>
                    </a:lnTo>
                    <a:close/>
                    <a:moveTo>
                      <a:pt x="2418" y="0"/>
                    </a:moveTo>
                    <a:lnTo>
                      <a:pt x="2423" y="0"/>
                    </a:lnTo>
                    <a:lnTo>
                      <a:pt x="2423" y="5"/>
                    </a:lnTo>
                    <a:lnTo>
                      <a:pt x="2418" y="5"/>
                    </a:lnTo>
                    <a:lnTo>
                      <a:pt x="2418" y="0"/>
                    </a:lnTo>
                    <a:close/>
                    <a:moveTo>
                      <a:pt x="2428" y="0"/>
                    </a:moveTo>
                    <a:lnTo>
                      <a:pt x="2433" y="0"/>
                    </a:lnTo>
                    <a:lnTo>
                      <a:pt x="2433" y="5"/>
                    </a:lnTo>
                    <a:lnTo>
                      <a:pt x="2428" y="5"/>
                    </a:lnTo>
                    <a:lnTo>
                      <a:pt x="2428" y="0"/>
                    </a:lnTo>
                    <a:close/>
                    <a:moveTo>
                      <a:pt x="2438" y="0"/>
                    </a:moveTo>
                    <a:lnTo>
                      <a:pt x="2443" y="0"/>
                    </a:lnTo>
                    <a:lnTo>
                      <a:pt x="2443" y="5"/>
                    </a:lnTo>
                    <a:lnTo>
                      <a:pt x="2438" y="5"/>
                    </a:lnTo>
                    <a:lnTo>
                      <a:pt x="2438" y="0"/>
                    </a:lnTo>
                    <a:close/>
                    <a:moveTo>
                      <a:pt x="2448" y="0"/>
                    </a:moveTo>
                    <a:lnTo>
                      <a:pt x="2453" y="0"/>
                    </a:lnTo>
                    <a:lnTo>
                      <a:pt x="2453" y="5"/>
                    </a:lnTo>
                    <a:lnTo>
                      <a:pt x="2448" y="5"/>
                    </a:lnTo>
                    <a:lnTo>
                      <a:pt x="2448" y="0"/>
                    </a:lnTo>
                    <a:close/>
                    <a:moveTo>
                      <a:pt x="2458" y="0"/>
                    </a:moveTo>
                    <a:lnTo>
                      <a:pt x="2463" y="0"/>
                    </a:lnTo>
                    <a:lnTo>
                      <a:pt x="2463" y="5"/>
                    </a:lnTo>
                    <a:lnTo>
                      <a:pt x="2458" y="5"/>
                    </a:lnTo>
                    <a:lnTo>
                      <a:pt x="2458" y="0"/>
                    </a:lnTo>
                    <a:close/>
                    <a:moveTo>
                      <a:pt x="2468" y="0"/>
                    </a:moveTo>
                    <a:lnTo>
                      <a:pt x="2473" y="0"/>
                    </a:lnTo>
                    <a:lnTo>
                      <a:pt x="2473" y="5"/>
                    </a:lnTo>
                    <a:lnTo>
                      <a:pt x="2468" y="5"/>
                    </a:lnTo>
                    <a:lnTo>
                      <a:pt x="2468" y="0"/>
                    </a:lnTo>
                    <a:close/>
                    <a:moveTo>
                      <a:pt x="2478" y="0"/>
                    </a:moveTo>
                    <a:lnTo>
                      <a:pt x="2483" y="0"/>
                    </a:lnTo>
                    <a:lnTo>
                      <a:pt x="2483" y="5"/>
                    </a:lnTo>
                    <a:lnTo>
                      <a:pt x="2478" y="5"/>
                    </a:lnTo>
                    <a:lnTo>
                      <a:pt x="2478" y="0"/>
                    </a:lnTo>
                    <a:close/>
                    <a:moveTo>
                      <a:pt x="2488" y="0"/>
                    </a:moveTo>
                    <a:lnTo>
                      <a:pt x="2492" y="0"/>
                    </a:lnTo>
                    <a:lnTo>
                      <a:pt x="2492" y="5"/>
                    </a:lnTo>
                    <a:lnTo>
                      <a:pt x="2488" y="5"/>
                    </a:lnTo>
                    <a:lnTo>
                      <a:pt x="2488" y="0"/>
                    </a:lnTo>
                    <a:close/>
                    <a:moveTo>
                      <a:pt x="2497" y="0"/>
                    </a:moveTo>
                    <a:lnTo>
                      <a:pt x="2502" y="0"/>
                    </a:lnTo>
                    <a:lnTo>
                      <a:pt x="2502" y="5"/>
                    </a:lnTo>
                    <a:lnTo>
                      <a:pt x="2497" y="5"/>
                    </a:lnTo>
                    <a:lnTo>
                      <a:pt x="2497" y="0"/>
                    </a:lnTo>
                    <a:close/>
                    <a:moveTo>
                      <a:pt x="2507" y="0"/>
                    </a:moveTo>
                    <a:lnTo>
                      <a:pt x="2512" y="0"/>
                    </a:lnTo>
                    <a:lnTo>
                      <a:pt x="2512" y="5"/>
                    </a:lnTo>
                    <a:lnTo>
                      <a:pt x="2507" y="5"/>
                    </a:lnTo>
                    <a:lnTo>
                      <a:pt x="2507" y="0"/>
                    </a:lnTo>
                    <a:close/>
                    <a:moveTo>
                      <a:pt x="2517" y="0"/>
                    </a:moveTo>
                    <a:lnTo>
                      <a:pt x="2522" y="0"/>
                    </a:lnTo>
                    <a:lnTo>
                      <a:pt x="2522" y="5"/>
                    </a:lnTo>
                    <a:lnTo>
                      <a:pt x="2517" y="5"/>
                    </a:lnTo>
                    <a:lnTo>
                      <a:pt x="2517" y="0"/>
                    </a:lnTo>
                    <a:close/>
                    <a:moveTo>
                      <a:pt x="2527" y="0"/>
                    </a:moveTo>
                    <a:lnTo>
                      <a:pt x="2532" y="0"/>
                    </a:lnTo>
                    <a:lnTo>
                      <a:pt x="2532" y="5"/>
                    </a:lnTo>
                    <a:lnTo>
                      <a:pt x="2527" y="5"/>
                    </a:lnTo>
                    <a:lnTo>
                      <a:pt x="2527" y="0"/>
                    </a:lnTo>
                    <a:close/>
                    <a:moveTo>
                      <a:pt x="2537" y="0"/>
                    </a:moveTo>
                    <a:lnTo>
                      <a:pt x="2542" y="0"/>
                    </a:lnTo>
                    <a:lnTo>
                      <a:pt x="2542" y="5"/>
                    </a:lnTo>
                    <a:lnTo>
                      <a:pt x="2537" y="5"/>
                    </a:lnTo>
                    <a:lnTo>
                      <a:pt x="2537" y="0"/>
                    </a:lnTo>
                    <a:close/>
                    <a:moveTo>
                      <a:pt x="2547" y="0"/>
                    </a:moveTo>
                    <a:lnTo>
                      <a:pt x="2552" y="0"/>
                    </a:lnTo>
                    <a:lnTo>
                      <a:pt x="2552" y="5"/>
                    </a:lnTo>
                    <a:lnTo>
                      <a:pt x="2547" y="5"/>
                    </a:lnTo>
                    <a:lnTo>
                      <a:pt x="2547" y="0"/>
                    </a:lnTo>
                    <a:close/>
                    <a:moveTo>
                      <a:pt x="2557" y="0"/>
                    </a:moveTo>
                    <a:lnTo>
                      <a:pt x="2562" y="0"/>
                    </a:lnTo>
                    <a:lnTo>
                      <a:pt x="2562" y="5"/>
                    </a:lnTo>
                    <a:lnTo>
                      <a:pt x="2557" y="5"/>
                    </a:lnTo>
                    <a:lnTo>
                      <a:pt x="2557" y="0"/>
                    </a:lnTo>
                    <a:close/>
                    <a:moveTo>
                      <a:pt x="2567" y="0"/>
                    </a:moveTo>
                    <a:lnTo>
                      <a:pt x="2572" y="0"/>
                    </a:lnTo>
                    <a:lnTo>
                      <a:pt x="2572" y="5"/>
                    </a:lnTo>
                    <a:lnTo>
                      <a:pt x="2567" y="5"/>
                    </a:lnTo>
                    <a:lnTo>
                      <a:pt x="2567" y="0"/>
                    </a:lnTo>
                    <a:close/>
                    <a:moveTo>
                      <a:pt x="2577" y="0"/>
                    </a:moveTo>
                    <a:lnTo>
                      <a:pt x="2582" y="0"/>
                    </a:lnTo>
                    <a:lnTo>
                      <a:pt x="2582" y="5"/>
                    </a:lnTo>
                    <a:lnTo>
                      <a:pt x="2577" y="5"/>
                    </a:lnTo>
                    <a:lnTo>
                      <a:pt x="2577" y="0"/>
                    </a:lnTo>
                    <a:close/>
                    <a:moveTo>
                      <a:pt x="2587" y="0"/>
                    </a:moveTo>
                    <a:lnTo>
                      <a:pt x="2592" y="0"/>
                    </a:lnTo>
                    <a:lnTo>
                      <a:pt x="2592" y="5"/>
                    </a:lnTo>
                    <a:lnTo>
                      <a:pt x="2587" y="5"/>
                    </a:lnTo>
                    <a:lnTo>
                      <a:pt x="2587" y="0"/>
                    </a:lnTo>
                    <a:close/>
                    <a:moveTo>
                      <a:pt x="2597" y="0"/>
                    </a:moveTo>
                    <a:lnTo>
                      <a:pt x="2602" y="0"/>
                    </a:lnTo>
                    <a:lnTo>
                      <a:pt x="2602" y="5"/>
                    </a:lnTo>
                    <a:lnTo>
                      <a:pt x="2597" y="5"/>
                    </a:lnTo>
                    <a:lnTo>
                      <a:pt x="2597" y="0"/>
                    </a:lnTo>
                    <a:close/>
                    <a:moveTo>
                      <a:pt x="2607" y="0"/>
                    </a:moveTo>
                    <a:lnTo>
                      <a:pt x="2612" y="0"/>
                    </a:lnTo>
                    <a:lnTo>
                      <a:pt x="2612" y="5"/>
                    </a:lnTo>
                    <a:lnTo>
                      <a:pt x="2607" y="5"/>
                    </a:lnTo>
                    <a:lnTo>
                      <a:pt x="2607" y="0"/>
                    </a:lnTo>
                    <a:close/>
                    <a:moveTo>
                      <a:pt x="2617" y="0"/>
                    </a:moveTo>
                    <a:lnTo>
                      <a:pt x="2622" y="0"/>
                    </a:lnTo>
                    <a:lnTo>
                      <a:pt x="2622" y="5"/>
                    </a:lnTo>
                    <a:lnTo>
                      <a:pt x="2617" y="5"/>
                    </a:lnTo>
                    <a:lnTo>
                      <a:pt x="2617" y="0"/>
                    </a:lnTo>
                    <a:close/>
                    <a:moveTo>
                      <a:pt x="2627" y="0"/>
                    </a:moveTo>
                    <a:lnTo>
                      <a:pt x="2632" y="0"/>
                    </a:lnTo>
                    <a:lnTo>
                      <a:pt x="2632" y="5"/>
                    </a:lnTo>
                    <a:lnTo>
                      <a:pt x="2627" y="5"/>
                    </a:lnTo>
                    <a:lnTo>
                      <a:pt x="2627" y="0"/>
                    </a:lnTo>
                    <a:close/>
                    <a:moveTo>
                      <a:pt x="2637" y="0"/>
                    </a:moveTo>
                    <a:lnTo>
                      <a:pt x="2642" y="0"/>
                    </a:lnTo>
                    <a:lnTo>
                      <a:pt x="2642" y="5"/>
                    </a:lnTo>
                    <a:lnTo>
                      <a:pt x="2637" y="5"/>
                    </a:lnTo>
                    <a:lnTo>
                      <a:pt x="2637" y="0"/>
                    </a:lnTo>
                    <a:close/>
                    <a:moveTo>
                      <a:pt x="2647" y="0"/>
                    </a:moveTo>
                    <a:lnTo>
                      <a:pt x="2652" y="0"/>
                    </a:lnTo>
                    <a:lnTo>
                      <a:pt x="2652" y="5"/>
                    </a:lnTo>
                    <a:lnTo>
                      <a:pt x="2647" y="5"/>
                    </a:lnTo>
                    <a:lnTo>
                      <a:pt x="2647" y="0"/>
                    </a:lnTo>
                    <a:close/>
                    <a:moveTo>
                      <a:pt x="2657" y="0"/>
                    </a:moveTo>
                    <a:lnTo>
                      <a:pt x="2662" y="0"/>
                    </a:lnTo>
                    <a:lnTo>
                      <a:pt x="2662" y="5"/>
                    </a:lnTo>
                    <a:lnTo>
                      <a:pt x="2657" y="5"/>
                    </a:lnTo>
                    <a:lnTo>
                      <a:pt x="2657" y="0"/>
                    </a:lnTo>
                    <a:close/>
                    <a:moveTo>
                      <a:pt x="2667" y="0"/>
                    </a:moveTo>
                    <a:lnTo>
                      <a:pt x="2672" y="0"/>
                    </a:lnTo>
                    <a:lnTo>
                      <a:pt x="2672" y="5"/>
                    </a:lnTo>
                    <a:lnTo>
                      <a:pt x="2667" y="5"/>
                    </a:lnTo>
                    <a:lnTo>
                      <a:pt x="2667" y="0"/>
                    </a:lnTo>
                    <a:close/>
                    <a:moveTo>
                      <a:pt x="2677" y="0"/>
                    </a:moveTo>
                    <a:lnTo>
                      <a:pt x="2682" y="0"/>
                    </a:lnTo>
                    <a:lnTo>
                      <a:pt x="2682" y="5"/>
                    </a:lnTo>
                    <a:lnTo>
                      <a:pt x="2677" y="5"/>
                    </a:lnTo>
                    <a:lnTo>
                      <a:pt x="2677" y="0"/>
                    </a:lnTo>
                    <a:close/>
                    <a:moveTo>
                      <a:pt x="2687" y="0"/>
                    </a:moveTo>
                    <a:lnTo>
                      <a:pt x="2692" y="0"/>
                    </a:lnTo>
                    <a:lnTo>
                      <a:pt x="2692" y="5"/>
                    </a:lnTo>
                    <a:lnTo>
                      <a:pt x="2687" y="5"/>
                    </a:lnTo>
                    <a:lnTo>
                      <a:pt x="2687" y="0"/>
                    </a:lnTo>
                    <a:close/>
                    <a:moveTo>
                      <a:pt x="2697" y="0"/>
                    </a:moveTo>
                    <a:lnTo>
                      <a:pt x="2701" y="0"/>
                    </a:lnTo>
                    <a:lnTo>
                      <a:pt x="2701" y="5"/>
                    </a:lnTo>
                    <a:lnTo>
                      <a:pt x="2697" y="5"/>
                    </a:lnTo>
                    <a:lnTo>
                      <a:pt x="2697" y="0"/>
                    </a:lnTo>
                    <a:close/>
                    <a:moveTo>
                      <a:pt x="2706" y="0"/>
                    </a:moveTo>
                    <a:lnTo>
                      <a:pt x="2711" y="0"/>
                    </a:lnTo>
                    <a:lnTo>
                      <a:pt x="2711" y="5"/>
                    </a:lnTo>
                    <a:lnTo>
                      <a:pt x="2706" y="5"/>
                    </a:lnTo>
                    <a:lnTo>
                      <a:pt x="2706" y="0"/>
                    </a:lnTo>
                    <a:close/>
                    <a:moveTo>
                      <a:pt x="2716" y="0"/>
                    </a:moveTo>
                    <a:lnTo>
                      <a:pt x="2721" y="0"/>
                    </a:lnTo>
                    <a:lnTo>
                      <a:pt x="2721" y="5"/>
                    </a:lnTo>
                    <a:lnTo>
                      <a:pt x="2716" y="5"/>
                    </a:lnTo>
                    <a:lnTo>
                      <a:pt x="2716" y="0"/>
                    </a:lnTo>
                    <a:close/>
                    <a:moveTo>
                      <a:pt x="2726" y="0"/>
                    </a:moveTo>
                    <a:lnTo>
                      <a:pt x="2731" y="0"/>
                    </a:lnTo>
                    <a:lnTo>
                      <a:pt x="2731" y="5"/>
                    </a:lnTo>
                    <a:lnTo>
                      <a:pt x="2726" y="5"/>
                    </a:lnTo>
                    <a:lnTo>
                      <a:pt x="2726" y="0"/>
                    </a:lnTo>
                    <a:close/>
                    <a:moveTo>
                      <a:pt x="2736" y="0"/>
                    </a:moveTo>
                    <a:lnTo>
                      <a:pt x="2741" y="0"/>
                    </a:lnTo>
                    <a:lnTo>
                      <a:pt x="2741" y="5"/>
                    </a:lnTo>
                    <a:lnTo>
                      <a:pt x="2736" y="5"/>
                    </a:lnTo>
                    <a:lnTo>
                      <a:pt x="2736" y="0"/>
                    </a:lnTo>
                    <a:close/>
                    <a:moveTo>
                      <a:pt x="2746" y="0"/>
                    </a:moveTo>
                    <a:lnTo>
                      <a:pt x="2751" y="0"/>
                    </a:lnTo>
                    <a:lnTo>
                      <a:pt x="2751" y="5"/>
                    </a:lnTo>
                    <a:lnTo>
                      <a:pt x="2746" y="5"/>
                    </a:lnTo>
                    <a:lnTo>
                      <a:pt x="2746" y="0"/>
                    </a:lnTo>
                    <a:close/>
                    <a:moveTo>
                      <a:pt x="2756" y="0"/>
                    </a:moveTo>
                    <a:lnTo>
                      <a:pt x="2761" y="0"/>
                    </a:lnTo>
                    <a:lnTo>
                      <a:pt x="2761" y="5"/>
                    </a:lnTo>
                    <a:lnTo>
                      <a:pt x="2756" y="5"/>
                    </a:lnTo>
                    <a:lnTo>
                      <a:pt x="2756" y="0"/>
                    </a:lnTo>
                    <a:close/>
                    <a:moveTo>
                      <a:pt x="2766" y="0"/>
                    </a:moveTo>
                    <a:lnTo>
                      <a:pt x="2771" y="0"/>
                    </a:lnTo>
                    <a:lnTo>
                      <a:pt x="2771" y="5"/>
                    </a:lnTo>
                    <a:lnTo>
                      <a:pt x="2766" y="5"/>
                    </a:lnTo>
                    <a:lnTo>
                      <a:pt x="2766" y="0"/>
                    </a:lnTo>
                    <a:close/>
                    <a:moveTo>
                      <a:pt x="2776" y="0"/>
                    </a:moveTo>
                    <a:lnTo>
                      <a:pt x="2781" y="0"/>
                    </a:lnTo>
                    <a:lnTo>
                      <a:pt x="2781" y="5"/>
                    </a:lnTo>
                    <a:lnTo>
                      <a:pt x="2776" y="5"/>
                    </a:lnTo>
                    <a:lnTo>
                      <a:pt x="2776" y="0"/>
                    </a:lnTo>
                    <a:close/>
                    <a:moveTo>
                      <a:pt x="2786" y="0"/>
                    </a:moveTo>
                    <a:lnTo>
                      <a:pt x="2791" y="0"/>
                    </a:lnTo>
                    <a:lnTo>
                      <a:pt x="2791" y="5"/>
                    </a:lnTo>
                    <a:lnTo>
                      <a:pt x="2786" y="5"/>
                    </a:lnTo>
                    <a:lnTo>
                      <a:pt x="2786" y="0"/>
                    </a:lnTo>
                    <a:close/>
                    <a:moveTo>
                      <a:pt x="2796" y="0"/>
                    </a:moveTo>
                    <a:lnTo>
                      <a:pt x="2801" y="0"/>
                    </a:lnTo>
                    <a:lnTo>
                      <a:pt x="2801" y="5"/>
                    </a:lnTo>
                    <a:lnTo>
                      <a:pt x="2796" y="5"/>
                    </a:lnTo>
                    <a:lnTo>
                      <a:pt x="2796" y="0"/>
                    </a:lnTo>
                    <a:close/>
                    <a:moveTo>
                      <a:pt x="2806" y="0"/>
                    </a:moveTo>
                    <a:lnTo>
                      <a:pt x="2811" y="0"/>
                    </a:lnTo>
                    <a:lnTo>
                      <a:pt x="2811" y="5"/>
                    </a:lnTo>
                    <a:lnTo>
                      <a:pt x="2806" y="5"/>
                    </a:lnTo>
                    <a:lnTo>
                      <a:pt x="2806" y="0"/>
                    </a:lnTo>
                    <a:close/>
                    <a:moveTo>
                      <a:pt x="2816" y="0"/>
                    </a:moveTo>
                    <a:lnTo>
                      <a:pt x="2821" y="0"/>
                    </a:lnTo>
                    <a:lnTo>
                      <a:pt x="2821" y="5"/>
                    </a:lnTo>
                    <a:lnTo>
                      <a:pt x="2816" y="5"/>
                    </a:lnTo>
                    <a:lnTo>
                      <a:pt x="2816" y="0"/>
                    </a:lnTo>
                    <a:close/>
                    <a:moveTo>
                      <a:pt x="2826" y="0"/>
                    </a:moveTo>
                    <a:lnTo>
                      <a:pt x="2831" y="0"/>
                    </a:lnTo>
                    <a:lnTo>
                      <a:pt x="2831" y="5"/>
                    </a:lnTo>
                    <a:lnTo>
                      <a:pt x="2826" y="5"/>
                    </a:lnTo>
                    <a:lnTo>
                      <a:pt x="2826" y="0"/>
                    </a:lnTo>
                    <a:close/>
                    <a:moveTo>
                      <a:pt x="2836" y="0"/>
                    </a:moveTo>
                    <a:lnTo>
                      <a:pt x="2841" y="0"/>
                    </a:lnTo>
                    <a:lnTo>
                      <a:pt x="2841" y="5"/>
                    </a:lnTo>
                    <a:lnTo>
                      <a:pt x="2836" y="5"/>
                    </a:lnTo>
                    <a:lnTo>
                      <a:pt x="2836" y="0"/>
                    </a:lnTo>
                    <a:close/>
                    <a:moveTo>
                      <a:pt x="2846" y="0"/>
                    </a:moveTo>
                    <a:lnTo>
                      <a:pt x="2851" y="0"/>
                    </a:lnTo>
                    <a:lnTo>
                      <a:pt x="2851" y="5"/>
                    </a:lnTo>
                    <a:lnTo>
                      <a:pt x="2846" y="5"/>
                    </a:lnTo>
                    <a:lnTo>
                      <a:pt x="2846" y="0"/>
                    </a:lnTo>
                    <a:close/>
                    <a:moveTo>
                      <a:pt x="2856" y="0"/>
                    </a:moveTo>
                    <a:lnTo>
                      <a:pt x="2861" y="0"/>
                    </a:lnTo>
                    <a:lnTo>
                      <a:pt x="2861" y="5"/>
                    </a:lnTo>
                    <a:lnTo>
                      <a:pt x="2856" y="5"/>
                    </a:lnTo>
                    <a:lnTo>
                      <a:pt x="2856" y="0"/>
                    </a:lnTo>
                    <a:close/>
                    <a:moveTo>
                      <a:pt x="2866" y="0"/>
                    </a:moveTo>
                    <a:lnTo>
                      <a:pt x="2871" y="0"/>
                    </a:lnTo>
                    <a:lnTo>
                      <a:pt x="2871" y="5"/>
                    </a:lnTo>
                    <a:lnTo>
                      <a:pt x="2866" y="5"/>
                    </a:lnTo>
                    <a:lnTo>
                      <a:pt x="2866" y="0"/>
                    </a:lnTo>
                    <a:close/>
                    <a:moveTo>
                      <a:pt x="2876" y="0"/>
                    </a:moveTo>
                    <a:lnTo>
                      <a:pt x="2881" y="0"/>
                    </a:lnTo>
                    <a:lnTo>
                      <a:pt x="2881" y="5"/>
                    </a:lnTo>
                    <a:lnTo>
                      <a:pt x="2876" y="5"/>
                    </a:lnTo>
                    <a:lnTo>
                      <a:pt x="2876" y="0"/>
                    </a:lnTo>
                    <a:close/>
                    <a:moveTo>
                      <a:pt x="2886" y="0"/>
                    </a:moveTo>
                    <a:lnTo>
                      <a:pt x="2891" y="0"/>
                    </a:lnTo>
                    <a:lnTo>
                      <a:pt x="2891" y="5"/>
                    </a:lnTo>
                    <a:lnTo>
                      <a:pt x="2886" y="5"/>
                    </a:lnTo>
                    <a:lnTo>
                      <a:pt x="2886" y="0"/>
                    </a:lnTo>
                    <a:close/>
                    <a:moveTo>
                      <a:pt x="2896" y="0"/>
                    </a:moveTo>
                    <a:lnTo>
                      <a:pt x="2901" y="0"/>
                    </a:lnTo>
                    <a:lnTo>
                      <a:pt x="2901" y="5"/>
                    </a:lnTo>
                    <a:lnTo>
                      <a:pt x="2896" y="5"/>
                    </a:lnTo>
                    <a:lnTo>
                      <a:pt x="2896" y="0"/>
                    </a:lnTo>
                    <a:close/>
                    <a:moveTo>
                      <a:pt x="2905" y="0"/>
                    </a:moveTo>
                    <a:lnTo>
                      <a:pt x="2910" y="0"/>
                    </a:lnTo>
                    <a:lnTo>
                      <a:pt x="2910" y="5"/>
                    </a:lnTo>
                    <a:lnTo>
                      <a:pt x="2905" y="5"/>
                    </a:lnTo>
                    <a:lnTo>
                      <a:pt x="2905" y="0"/>
                    </a:lnTo>
                    <a:close/>
                    <a:moveTo>
                      <a:pt x="2915" y="0"/>
                    </a:moveTo>
                    <a:lnTo>
                      <a:pt x="2920" y="0"/>
                    </a:lnTo>
                    <a:lnTo>
                      <a:pt x="2920" y="5"/>
                    </a:lnTo>
                    <a:lnTo>
                      <a:pt x="2915" y="5"/>
                    </a:lnTo>
                    <a:lnTo>
                      <a:pt x="2915" y="0"/>
                    </a:lnTo>
                    <a:close/>
                    <a:moveTo>
                      <a:pt x="2925" y="0"/>
                    </a:moveTo>
                    <a:lnTo>
                      <a:pt x="2930" y="0"/>
                    </a:lnTo>
                    <a:lnTo>
                      <a:pt x="2930" y="5"/>
                    </a:lnTo>
                    <a:lnTo>
                      <a:pt x="2925" y="5"/>
                    </a:lnTo>
                    <a:lnTo>
                      <a:pt x="2925" y="0"/>
                    </a:lnTo>
                    <a:close/>
                    <a:moveTo>
                      <a:pt x="2935" y="0"/>
                    </a:moveTo>
                    <a:lnTo>
                      <a:pt x="2940" y="0"/>
                    </a:lnTo>
                    <a:lnTo>
                      <a:pt x="2940" y="5"/>
                    </a:lnTo>
                    <a:lnTo>
                      <a:pt x="2935" y="5"/>
                    </a:lnTo>
                    <a:lnTo>
                      <a:pt x="2935" y="0"/>
                    </a:lnTo>
                    <a:close/>
                    <a:moveTo>
                      <a:pt x="2945" y="0"/>
                    </a:moveTo>
                    <a:lnTo>
                      <a:pt x="2950" y="0"/>
                    </a:lnTo>
                    <a:lnTo>
                      <a:pt x="2950" y="5"/>
                    </a:lnTo>
                    <a:lnTo>
                      <a:pt x="2945" y="5"/>
                    </a:lnTo>
                    <a:lnTo>
                      <a:pt x="2945" y="0"/>
                    </a:lnTo>
                    <a:close/>
                    <a:moveTo>
                      <a:pt x="2955" y="0"/>
                    </a:moveTo>
                    <a:lnTo>
                      <a:pt x="2960" y="0"/>
                    </a:lnTo>
                    <a:lnTo>
                      <a:pt x="2960" y="5"/>
                    </a:lnTo>
                    <a:lnTo>
                      <a:pt x="2955" y="5"/>
                    </a:lnTo>
                    <a:lnTo>
                      <a:pt x="2955" y="0"/>
                    </a:lnTo>
                    <a:close/>
                    <a:moveTo>
                      <a:pt x="2965" y="0"/>
                    </a:moveTo>
                    <a:lnTo>
                      <a:pt x="2970" y="0"/>
                    </a:lnTo>
                    <a:lnTo>
                      <a:pt x="2970" y="5"/>
                    </a:lnTo>
                    <a:lnTo>
                      <a:pt x="2965" y="5"/>
                    </a:lnTo>
                    <a:lnTo>
                      <a:pt x="2965" y="0"/>
                    </a:lnTo>
                    <a:close/>
                    <a:moveTo>
                      <a:pt x="2975" y="0"/>
                    </a:moveTo>
                    <a:lnTo>
                      <a:pt x="2980" y="0"/>
                    </a:lnTo>
                    <a:lnTo>
                      <a:pt x="2980" y="5"/>
                    </a:lnTo>
                    <a:lnTo>
                      <a:pt x="2975" y="5"/>
                    </a:lnTo>
                    <a:lnTo>
                      <a:pt x="2975" y="0"/>
                    </a:lnTo>
                    <a:close/>
                    <a:moveTo>
                      <a:pt x="2985" y="0"/>
                    </a:moveTo>
                    <a:lnTo>
                      <a:pt x="2990" y="0"/>
                    </a:lnTo>
                    <a:lnTo>
                      <a:pt x="2990" y="5"/>
                    </a:lnTo>
                    <a:lnTo>
                      <a:pt x="2985" y="5"/>
                    </a:lnTo>
                    <a:lnTo>
                      <a:pt x="2985" y="0"/>
                    </a:lnTo>
                    <a:close/>
                    <a:moveTo>
                      <a:pt x="2995" y="0"/>
                    </a:moveTo>
                    <a:lnTo>
                      <a:pt x="3000" y="0"/>
                    </a:lnTo>
                    <a:lnTo>
                      <a:pt x="3000" y="5"/>
                    </a:lnTo>
                    <a:lnTo>
                      <a:pt x="2995" y="5"/>
                    </a:lnTo>
                    <a:lnTo>
                      <a:pt x="2995" y="0"/>
                    </a:lnTo>
                    <a:close/>
                    <a:moveTo>
                      <a:pt x="3005" y="0"/>
                    </a:moveTo>
                    <a:lnTo>
                      <a:pt x="3010" y="0"/>
                    </a:lnTo>
                    <a:lnTo>
                      <a:pt x="3010" y="5"/>
                    </a:lnTo>
                    <a:lnTo>
                      <a:pt x="3005" y="5"/>
                    </a:lnTo>
                    <a:lnTo>
                      <a:pt x="3005" y="0"/>
                    </a:lnTo>
                    <a:close/>
                    <a:moveTo>
                      <a:pt x="3015" y="0"/>
                    </a:moveTo>
                    <a:lnTo>
                      <a:pt x="3020" y="0"/>
                    </a:lnTo>
                    <a:lnTo>
                      <a:pt x="3020" y="5"/>
                    </a:lnTo>
                    <a:lnTo>
                      <a:pt x="3015" y="5"/>
                    </a:lnTo>
                    <a:lnTo>
                      <a:pt x="3015" y="0"/>
                    </a:lnTo>
                    <a:close/>
                    <a:moveTo>
                      <a:pt x="3025" y="0"/>
                    </a:moveTo>
                    <a:lnTo>
                      <a:pt x="3030" y="0"/>
                    </a:lnTo>
                    <a:lnTo>
                      <a:pt x="3030" y="5"/>
                    </a:lnTo>
                    <a:lnTo>
                      <a:pt x="3025" y="5"/>
                    </a:lnTo>
                    <a:lnTo>
                      <a:pt x="3025" y="0"/>
                    </a:lnTo>
                    <a:close/>
                    <a:moveTo>
                      <a:pt x="3035" y="0"/>
                    </a:moveTo>
                    <a:lnTo>
                      <a:pt x="3040" y="0"/>
                    </a:lnTo>
                    <a:lnTo>
                      <a:pt x="3040" y="5"/>
                    </a:lnTo>
                    <a:lnTo>
                      <a:pt x="3035" y="5"/>
                    </a:lnTo>
                    <a:lnTo>
                      <a:pt x="3035" y="0"/>
                    </a:lnTo>
                    <a:close/>
                    <a:moveTo>
                      <a:pt x="3045" y="0"/>
                    </a:moveTo>
                    <a:lnTo>
                      <a:pt x="3050" y="0"/>
                    </a:lnTo>
                    <a:lnTo>
                      <a:pt x="3050" y="5"/>
                    </a:lnTo>
                    <a:lnTo>
                      <a:pt x="3045" y="5"/>
                    </a:lnTo>
                    <a:lnTo>
                      <a:pt x="3045" y="0"/>
                    </a:lnTo>
                    <a:close/>
                    <a:moveTo>
                      <a:pt x="3055" y="0"/>
                    </a:moveTo>
                    <a:lnTo>
                      <a:pt x="3060" y="0"/>
                    </a:lnTo>
                    <a:lnTo>
                      <a:pt x="3060" y="5"/>
                    </a:lnTo>
                    <a:lnTo>
                      <a:pt x="3055" y="5"/>
                    </a:lnTo>
                    <a:lnTo>
                      <a:pt x="3055" y="0"/>
                    </a:lnTo>
                    <a:close/>
                    <a:moveTo>
                      <a:pt x="3065" y="0"/>
                    </a:moveTo>
                    <a:lnTo>
                      <a:pt x="3070" y="0"/>
                    </a:lnTo>
                    <a:lnTo>
                      <a:pt x="3070" y="5"/>
                    </a:lnTo>
                    <a:lnTo>
                      <a:pt x="3065" y="5"/>
                    </a:lnTo>
                    <a:lnTo>
                      <a:pt x="3065" y="0"/>
                    </a:lnTo>
                    <a:close/>
                    <a:moveTo>
                      <a:pt x="3075" y="0"/>
                    </a:moveTo>
                    <a:lnTo>
                      <a:pt x="3080" y="0"/>
                    </a:lnTo>
                    <a:lnTo>
                      <a:pt x="3080" y="5"/>
                    </a:lnTo>
                    <a:lnTo>
                      <a:pt x="3075" y="5"/>
                    </a:lnTo>
                    <a:lnTo>
                      <a:pt x="3075" y="0"/>
                    </a:lnTo>
                    <a:close/>
                    <a:moveTo>
                      <a:pt x="3085" y="0"/>
                    </a:moveTo>
                    <a:lnTo>
                      <a:pt x="3090" y="0"/>
                    </a:lnTo>
                    <a:lnTo>
                      <a:pt x="3090" y="5"/>
                    </a:lnTo>
                    <a:lnTo>
                      <a:pt x="3085" y="5"/>
                    </a:lnTo>
                    <a:lnTo>
                      <a:pt x="3085" y="0"/>
                    </a:lnTo>
                    <a:close/>
                    <a:moveTo>
                      <a:pt x="3095" y="0"/>
                    </a:moveTo>
                    <a:lnTo>
                      <a:pt x="3100" y="0"/>
                    </a:lnTo>
                    <a:lnTo>
                      <a:pt x="3100" y="5"/>
                    </a:lnTo>
                    <a:lnTo>
                      <a:pt x="3095" y="5"/>
                    </a:lnTo>
                    <a:lnTo>
                      <a:pt x="3095" y="0"/>
                    </a:lnTo>
                    <a:close/>
                    <a:moveTo>
                      <a:pt x="3105" y="0"/>
                    </a:moveTo>
                    <a:lnTo>
                      <a:pt x="3109" y="0"/>
                    </a:lnTo>
                    <a:lnTo>
                      <a:pt x="3109" y="5"/>
                    </a:lnTo>
                    <a:lnTo>
                      <a:pt x="3105" y="5"/>
                    </a:lnTo>
                    <a:lnTo>
                      <a:pt x="3105" y="0"/>
                    </a:lnTo>
                    <a:close/>
                    <a:moveTo>
                      <a:pt x="3114" y="0"/>
                    </a:moveTo>
                    <a:lnTo>
                      <a:pt x="3119" y="0"/>
                    </a:lnTo>
                    <a:lnTo>
                      <a:pt x="3119" y="5"/>
                    </a:lnTo>
                    <a:lnTo>
                      <a:pt x="3114" y="5"/>
                    </a:lnTo>
                    <a:lnTo>
                      <a:pt x="3114" y="0"/>
                    </a:lnTo>
                    <a:close/>
                    <a:moveTo>
                      <a:pt x="3124" y="0"/>
                    </a:moveTo>
                    <a:lnTo>
                      <a:pt x="3129" y="0"/>
                    </a:lnTo>
                    <a:lnTo>
                      <a:pt x="3129" y="5"/>
                    </a:lnTo>
                    <a:lnTo>
                      <a:pt x="3124" y="5"/>
                    </a:lnTo>
                    <a:lnTo>
                      <a:pt x="3124" y="0"/>
                    </a:lnTo>
                    <a:close/>
                    <a:moveTo>
                      <a:pt x="3134" y="0"/>
                    </a:moveTo>
                    <a:lnTo>
                      <a:pt x="3139" y="0"/>
                    </a:lnTo>
                    <a:lnTo>
                      <a:pt x="3139" y="5"/>
                    </a:lnTo>
                    <a:lnTo>
                      <a:pt x="3134" y="5"/>
                    </a:lnTo>
                    <a:lnTo>
                      <a:pt x="3134" y="0"/>
                    </a:lnTo>
                    <a:close/>
                    <a:moveTo>
                      <a:pt x="3144" y="0"/>
                    </a:moveTo>
                    <a:lnTo>
                      <a:pt x="3149" y="0"/>
                    </a:lnTo>
                    <a:lnTo>
                      <a:pt x="3149" y="5"/>
                    </a:lnTo>
                    <a:lnTo>
                      <a:pt x="3144" y="5"/>
                    </a:lnTo>
                    <a:lnTo>
                      <a:pt x="3144" y="0"/>
                    </a:lnTo>
                    <a:close/>
                    <a:moveTo>
                      <a:pt x="3154" y="0"/>
                    </a:moveTo>
                    <a:lnTo>
                      <a:pt x="3159" y="0"/>
                    </a:lnTo>
                    <a:lnTo>
                      <a:pt x="3159" y="5"/>
                    </a:lnTo>
                    <a:lnTo>
                      <a:pt x="3154" y="5"/>
                    </a:lnTo>
                    <a:lnTo>
                      <a:pt x="3154" y="0"/>
                    </a:lnTo>
                    <a:close/>
                    <a:moveTo>
                      <a:pt x="3164" y="0"/>
                    </a:moveTo>
                    <a:lnTo>
                      <a:pt x="3169" y="0"/>
                    </a:lnTo>
                    <a:lnTo>
                      <a:pt x="3169" y="5"/>
                    </a:lnTo>
                    <a:lnTo>
                      <a:pt x="3164" y="5"/>
                    </a:lnTo>
                    <a:lnTo>
                      <a:pt x="3164" y="0"/>
                    </a:lnTo>
                    <a:close/>
                    <a:moveTo>
                      <a:pt x="3174" y="0"/>
                    </a:moveTo>
                    <a:lnTo>
                      <a:pt x="3179" y="0"/>
                    </a:lnTo>
                    <a:lnTo>
                      <a:pt x="3179" y="5"/>
                    </a:lnTo>
                    <a:lnTo>
                      <a:pt x="3174" y="5"/>
                    </a:lnTo>
                    <a:lnTo>
                      <a:pt x="3174" y="0"/>
                    </a:lnTo>
                    <a:close/>
                    <a:moveTo>
                      <a:pt x="3184" y="0"/>
                    </a:moveTo>
                    <a:lnTo>
                      <a:pt x="3189" y="0"/>
                    </a:lnTo>
                    <a:lnTo>
                      <a:pt x="3189" y="5"/>
                    </a:lnTo>
                    <a:lnTo>
                      <a:pt x="3184" y="5"/>
                    </a:lnTo>
                    <a:lnTo>
                      <a:pt x="3184" y="0"/>
                    </a:lnTo>
                    <a:close/>
                    <a:moveTo>
                      <a:pt x="3194" y="0"/>
                    </a:moveTo>
                    <a:lnTo>
                      <a:pt x="3199" y="0"/>
                    </a:lnTo>
                    <a:lnTo>
                      <a:pt x="3199" y="5"/>
                    </a:lnTo>
                    <a:lnTo>
                      <a:pt x="3194" y="5"/>
                    </a:lnTo>
                    <a:lnTo>
                      <a:pt x="3194" y="0"/>
                    </a:lnTo>
                    <a:close/>
                    <a:moveTo>
                      <a:pt x="3204" y="0"/>
                    </a:moveTo>
                    <a:lnTo>
                      <a:pt x="3209" y="0"/>
                    </a:lnTo>
                    <a:lnTo>
                      <a:pt x="3209" y="5"/>
                    </a:lnTo>
                    <a:lnTo>
                      <a:pt x="3204" y="5"/>
                    </a:lnTo>
                    <a:lnTo>
                      <a:pt x="3204" y="0"/>
                    </a:lnTo>
                    <a:close/>
                    <a:moveTo>
                      <a:pt x="3214" y="0"/>
                    </a:moveTo>
                    <a:lnTo>
                      <a:pt x="3219" y="0"/>
                    </a:lnTo>
                    <a:lnTo>
                      <a:pt x="3219" y="5"/>
                    </a:lnTo>
                    <a:lnTo>
                      <a:pt x="3214" y="5"/>
                    </a:lnTo>
                    <a:lnTo>
                      <a:pt x="3214" y="0"/>
                    </a:lnTo>
                    <a:close/>
                    <a:moveTo>
                      <a:pt x="3224" y="0"/>
                    </a:moveTo>
                    <a:lnTo>
                      <a:pt x="3229" y="0"/>
                    </a:lnTo>
                    <a:lnTo>
                      <a:pt x="3229" y="5"/>
                    </a:lnTo>
                    <a:lnTo>
                      <a:pt x="3224" y="5"/>
                    </a:lnTo>
                    <a:lnTo>
                      <a:pt x="3224" y="0"/>
                    </a:lnTo>
                    <a:close/>
                    <a:moveTo>
                      <a:pt x="3234" y="0"/>
                    </a:moveTo>
                    <a:lnTo>
                      <a:pt x="3239" y="0"/>
                    </a:lnTo>
                    <a:lnTo>
                      <a:pt x="3239" y="5"/>
                    </a:lnTo>
                    <a:lnTo>
                      <a:pt x="3234" y="5"/>
                    </a:lnTo>
                    <a:lnTo>
                      <a:pt x="3234" y="0"/>
                    </a:lnTo>
                    <a:close/>
                    <a:moveTo>
                      <a:pt x="3244" y="0"/>
                    </a:moveTo>
                    <a:lnTo>
                      <a:pt x="3249" y="0"/>
                    </a:lnTo>
                    <a:lnTo>
                      <a:pt x="3249" y="5"/>
                    </a:lnTo>
                    <a:lnTo>
                      <a:pt x="3244" y="5"/>
                    </a:lnTo>
                    <a:lnTo>
                      <a:pt x="3244" y="0"/>
                    </a:lnTo>
                    <a:close/>
                    <a:moveTo>
                      <a:pt x="3254" y="0"/>
                    </a:moveTo>
                    <a:lnTo>
                      <a:pt x="3259" y="0"/>
                    </a:lnTo>
                    <a:lnTo>
                      <a:pt x="3259" y="5"/>
                    </a:lnTo>
                    <a:lnTo>
                      <a:pt x="3254" y="5"/>
                    </a:lnTo>
                    <a:lnTo>
                      <a:pt x="3254" y="0"/>
                    </a:lnTo>
                    <a:close/>
                    <a:moveTo>
                      <a:pt x="3264" y="0"/>
                    </a:moveTo>
                    <a:lnTo>
                      <a:pt x="3269" y="0"/>
                    </a:lnTo>
                    <a:lnTo>
                      <a:pt x="3269" y="5"/>
                    </a:lnTo>
                    <a:lnTo>
                      <a:pt x="3264" y="5"/>
                    </a:lnTo>
                    <a:lnTo>
                      <a:pt x="3264" y="0"/>
                    </a:lnTo>
                    <a:close/>
                    <a:moveTo>
                      <a:pt x="3274" y="0"/>
                    </a:moveTo>
                    <a:lnTo>
                      <a:pt x="3279" y="0"/>
                    </a:lnTo>
                    <a:lnTo>
                      <a:pt x="3279" y="5"/>
                    </a:lnTo>
                    <a:lnTo>
                      <a:pt x="3274" y="5"/>
                    </a:lnTo>
                    <a:lnTo>
                      <a:pt x="3274" y="0"/>
                    </a:lnTo>
                    <a:close/>
                    <a:moveTo>
                      <a:pt x="3284" y="0"/>
                    </a:moveTo>
                    <a:lnTo>
                      <a:pt x="3289" y="0"/>
                    </a:lnTo>
                    <a:lnTo>
                      <a:pt x="3289" y="5"/>
                    </a:lnTo>
                    <a:lnTo>
                      <a:pt x="3284" y="5"/>
                    </a:lnTo>
                    <a:lnTo>
                      <a:pt x="3284" y="0"/>
                    </a:lnTo>
                    <a:close/>
                    <a:moveTo>
                      <a:pt x="3294" y="0"/>
                    </a:moveTo>
                    <a:lnTo>
                      <a:pt x="3299" y="0"/>
                    </a:lnTo>
                    <a:lnTo>
                      <a:pt x="3299" y="5"/>
                    </a:lnTo>
                    <a:lnTo>
                      <a:pt x="3294" y="5"/>
                    </a:lnTo>
                    <a:lnTo>
                      <a:pt x="3294" y="0"/>
                    </a:lnTo>
                    <a:close/>
                    <a:moveTo>
                      <a:pt x="3304" y="0"/>
                    </a:moveTo>
                    <a:lnTo>
                      <a:pt x="3309" y="0"/>
                    </a:lnTo>
                    <a:lnTo>
                      <a:pt x="3309" y="5"/>
                    </a:lnTo>
                    <a:lnTo>
                      <a:pt x="3304" y="5"/>
                    </a:lnTo>
                    <a:lnTo>
                      <a:pt x="3304" y="0"/>
                    </a:lnTo>
                    <a:close/>
                    <a:moveTo>
                      <a:pt x="3314" y="0"/>
                    </a:moveTo>
                    <a:lnTo>
                      <a:pt x="3318" y="0"/>
                    </a:lnTo>
                    <a:lnTo>
                      <a:pt x="3318" y="5"/>
                    </a:lnTo>
                    <a:lnTo>
                      <a:pt x="3314" y="5"/>
                    </a:lnTo>
                    <a:lnTo>
                      <a:pt x="3314" y="0"/>
                    </a:lnTo>
                    <a:close/>
                    <a:moveTo>
                      <a:pt x="3323" y="0"/>
                    </a:moveTo>
                    <a:lnTo>
                      <a:pt x="3328" y="0"/>
                    </a:lnTo>
                    <a:lnTo>
                      <a:pt x="3328" y="5"/>
                    </a:lnTo>
                    <a:lnTo>
                      <a:pt x="3323" y="5"/>
                    </a:lnTo>
                    <a:lnTo>
                      <a:pt x="3323" y="0"/>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17" name="Freeform 21"/>
              <p:cNvSpPr>
                <a:spLocks noEditPoints="1"/>
              </p:cNvSpPr>
              <p:nvPr/>
            </p:nvSpPr>
            <p:spPr bwMode="auto">
              <a:xfrm>
                <a:off x="441" y="1561"/>
                <a:ext cx="5" cy="1506"/>
              </a:xfrm>
              <a:custGeom>
                <a:avLst/>
                <a:gdLst>
                  <a:gd name="T0" fmla="*/ 0 w 5"/>
                  <a:gd name="T1" fmla="*/ 1539 h 1574"/>
                  <a:gd name="T2" fmla="*/ 5 w 5"/>
                  <a:gd name="T3" fmla="*/ 1534 h 1574"/>
                  <a:gd name="T4" fmla="*/ 0 w 5"/>
                  <a:gd name="T5" fmla="*/ 1494 h 1574"/>
                  <a:gd name="T6" fmla="*/ 5 w 5"/>
                  <a:gd name="T7" fmla="*/ 1459 h 1574"/>
                  <a:gd name="T8" fmla="*/ 0 w 5"/>
                  <a:gd name="T9" fmla="*/ 1454 h 1574"/>
                  <a:gd name="T10" fmla="*/ 0 w 5"/>
                  <a:gd name="T11" fmla="*/ 1399 h 1574"/>
                  <a:gd name="T12" fmla="*/ 5 w 5"/>
                  <a:gd name="T13" fmla="*/ 1394 h 1574"/>
                  <a:gd name="T14" fmla="*/ 0 w 5"/>
                  <a:gd name="T15" fmla="*/ 1355 h 1574"/>
                  <a:gd name="T16" fmla="*/ 5 w 5"/>
                  <a:gd name="T17" fmla="*/ 1320 h 1574"/>
                  <a:gd name="T18" fmla="*/ 0 w 5"/>
                  <a:gd name="T19" fmla="*/ 1315 h 1574"/>
                  <a:gd name="T20" fmla="*/ 0 w 5"/>
                  <a:gd name="T21" fmla="*/ 1260 h 1574"/>
                  <a:gd name="T22" fmla="*/ 5 w 5"/>
                  <a:gd name="T23" fmla="*/ 1255 h 1574"/>
                  <a:gd name="T24" fmla="*/ 0 w 5"/>
                  <a:gd name="T25" fmla="*/ 1215 h 1574"/>
                  <a:gd name="T26" fmla="*/ 5 w 5"/>
                  <a:gd name="T27" fmla="*/ 1180 h 1574"/>
                  <a:gd name="T28" fmla="*/ 0 w 5"/>
                  <a:gd name="T29" fmla="*/ 1176 h 1574"/>
                  <a:gd name="T30" fmla="*/ 0 w 5"/>
                  <a:gd name="T31" fmla="*/ 1121 h 1574"/>
                  <a:gd name="T32" fmla="*/ 5 w 5"/>
                  <a:gd name="T33" fmla="*/ 1116 h 1574"/>
                  <a:gd name="T34" fmla="*/ 0 w 5"/>
                  <a:gd name="T35" fmla="*/ 1076 h 1574"/>
                  <a:gd name="T36" fmla="*/ 5 w 5"/>
                  <a:gd name="T37" fmla="*/ 1041 h 1574"/>
                  <a:gd name="T38" fmla="*/ 0 w 5"/>
                  <a:gd name="T39" fmla="*/ 1036 h 1574"/>
                  <a:gd name="T40" fmla="*/ 0 w 5"/>
                  <a:gd name="T41" fmla="*/ 981 h 1574"/>
                  <a:gd name="T42" fmla="*/ 5 w 5"/>
                  <a:gd name="T43" fmla="*/ 976 h 1574"/>
                  <a:gd name="T44" fmla="*/ 0 w 5"/>
                  <a:gd name="T45" fmla="*/ 937 h 1574"/>
                  <a:gd name="T46" fmla="*/ 5 w 5"/>
                  <a:gd name="T47" fmla="*/ 902 h 1574"/>
                  <a:gd name="T48" fmla="*/ 0 w 5"/>
                  <a:gd name="T49" fmla="*/ 897 h 1574"/>
                  <a:gd name="T50" fmla="*/ 0 w 5"/>
                  <a:gd name="T51" fmla="*/ 842 h 1574"/>
                  <a:gd name="T52" fmla="*/ 5 w 5"/>
                  <a:gd name="T53" fmla="*/ 837 h 1574"/>
                  <a:gd name="T54" fmla="*/ 0 w 5"/>
                  <a:gd name="T55" fmla="*/ 797 h 1574"/>
                  <a:gd name="T56" fmla="*/ 5 w 5"/>
                  <a:gd name="T57" fmla="*/ 763 h 1574"/>
                  <a:gd name="T58" fmla="*/ 0 w 5"/>
                  <a:gd name="T59" fmla="*/ 758 h 1574"/>
                  <a:gd name="T60" fmla="*/ 0 w 5"/>
                  <a:gd name="T61" fmla="*/ 703 h 1574"/>
                  <a:gd name="T62" fmla="*/ 5 w 5"/>
                  <a:gd name="T63" fmla="*/ 698 h 1574"/>
                  <a:gd name="T64" fmla="*/ 0 w 5"/>
                  <a:gd name="T65" fmla="*/ 658 h 1574"/>
                  <a:gd name="T66" fmla="*/ 5 w 5"/>
                  <a:gd name="T67" fmla="*/ 623 h 1574"/>
                  <a:gd name="T68" fmla="*/ 0 w 5"/>
                  <a:gd name="T69" fmla="*/ 618 h 1574"/>
                  <a:gd name="T70" fmla="*/ 0 w 5"/>
                  <a:gd name="T71" fmla="*/ 563 h 1574"/>
                  <a:gd name="T72" fmla="*/ 5 w 5"/>
                  <a:gd name="T73" fmla="*/ 559 h 1574"/>
                  <a:gd name="T74" fmla="*/ 0 w 5"/>
                  <a:gd name="T75" fmla="*/ 519 h 1574"/>
                  <a:gd name="T76" fmla="*/ 5 w 5"/>
                  <a:gd name="T77" fmla="*/ 484 h 1574"/>
                  <a:gd name="T78" fmla="*/ 0 w 5"/>
                  <a:gd name="T79" fmla="*/ 479 h 1574"/>
                  <a:gd name="T80" fmla="*/ 0 w 5"/>
                  <a:gd name="T81" fmla="*/ 424 h 1574"/>
                  <a:gd name="T82" fmla="*/ 5 w 5"/>
                  <a:gd name="T83" fmla="*/ 419 h 1574"/>
                  <a:gd name="T84" fmla="*/ 0 w 5"/>
                  <a:gd name="T85" fmla="*/ 379 h 1574"/>
                  <a:gd name="T86" fmla="*/ 5 w 5"/>
                  <a:gd name="T87" fmla="*/ 345 h 1574"/>
                  <a:gd name="T88" fmla="*/ 0 w 5"/>
                  <a:gd name="T89" fmla="*/ 340 h 1574"/>
                  <a:gd name="T90" fmla="*/ 0 w 5"/>
                  <a:gd name="T91" fmla="*/ 285 h 1574"/>
                  <a:gd name="T92" fmla="*/ 5 w 5"/>
                  <a:gd name="T93" fmla="*/ 280 h 1574"/>
                  <a:gd name="T94" fmla="*/ 0 w 5"/>
                  <a:gd name="T95" fmla="*/ 240 h 1574"/>
                  <a:gd name="T96" fmla="*/ 5 w 5"/>
                  <a:gd name="T97" fmla="*/ 205 h 1574"/>
                  <a:gd name="T98" fmla="*/ 0 w 5"/>
                  <a:gd name="T99" fmla="*/ 200 h 1574"/>
                  <a:gd name="T100" fmla="*/ 0 w 5"/>
                  <a:gd name="T101" fmla="*/ 146 h 1574"/>
                  <a:gd name="T102" fmla="*/ 5 w 5"/>
                  <a:gd name="T103" fmla="*/ 141 h 1574"/>
                  <a:gd name="T104" fmla="*/ 0 w 5"/>
                  <a:gd name="T105" fmla="*/ 101 h 1574"/>
                  <a:gd name="T106" fmla="*/ 5 w 5"/>
                  <a:gd name="T107" fmla="*/ 66 h 1574"/>
                  <a:gd name="T108" fmla="*/ 0 w 5"/>
                  <a:gd name="T109" fmla="*/ 61 h 1574"/>
                  <a:gd name="T110" fmla="*/ 0 w 5"/>
                  <a:gd name="T111" fmla="*/ 6 h 1574"/>
                  <a:gd name="T112" fmla="*/ 5 w 5"/>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 h="1574">
                    <a:moveTo>
                      <a:pt x="0" y="1574"/>
                    </a:moveTo>
                    <a:lnTo>
                      <a:pt x="0" y="1559"/>
                    </a:lnTo>
                    <a:lnTo>
                      <a:pt x="5" y="1559"/>
                    </a:lnTo>
                    <a:lnTo>
                      <a:pt x="5" y="1574"/>
                    </a:lnTo>
                    <a:lnTo>
                      <a:pt x="0" y="1574"/>
                    </a:lnTo>
                    <a:close/>
                    <a:moveTo>
                      <a:pt x="0" y="1554"/>
                    </a:moveTo>
                    <a:lnTo>
                      <a:pt x="0" y="1539"/>
                    </a:lnTo>
                    <a:lnTo>
                      <a:pt x="5" y="1539"/>
                    </a:lnTo>
                    <a:lnTo>
                      <a:pt x="5" y="1554"/>
                    </a:lnTo>
                    <a:lnTo>
                      <a:pt x="0" y="1554"/>
                    </a:lnTo>
                    <a:close/>
                    <a:moveTo>
                      <a:pt x="0" y="1534"/>
                    </a:moveTo>
                    <a:lnTo>
                      <a:pt x="0" y="1519"/>
                    </a:lnTo>
                    <a:lnTo>
                      <a:pt x="5" y="1519"/>
                    </a:lnTo>
                    <a:lnTo>
                      <a:pt x="5" y="1534"/>
                    </a:lnTo>
                    <a:lnTo>
                      <a:pt x="0" y="1534"/>
                    </a:lnTo>
                    <a:close/>
                    <a:moveTo>
                      <a:pt x="0" y="1514"/>
                    </a:moveTo>
                    <a:lnTo>
                      <a:pt x="0" y="1499"/>
                    </a:lnTo>
                    <a:lnTo>
                      <a:pt x="5" y="1499"/>
                    </a:lnTo>
                    <a:lnTo>
                      <a:pt x="5" y="1514"/>
                    </a:lnTo>
                    <a:lnTo>
                      <a:pt x="0" y="1514"/>
                    </a:lnTo>
                    <a:close/>
                    <a:moveTo>
                      <a:pt x="0" y="1494"/>
                    </a:moveTo>
                    <a:lnTo>
                      <a:pt x="0" y="1479"/>
                    </a:lnTo>
                    <a:lnTo>
                      <a:pt x="5" y="1479"/>
                    </a:lnTo>
                    <a:lnTo>
                      <a:pt x="5" y="1494"/>
                    </a:lnTo>
                    <a:lnTo>
                      <a:pt x="0" y="1494"/>
                    </a:lnTo>
                    <a:close/>
                    <a:moveTo>
                      <a:pt x="0" y="1474"/>
                    </a:moveTo>
                    <a:lnTo>
                      <a:pt x="0" y="1459"/>
                    </a:lnTo>
                    <a:lnTo>
                      <a:pt x="5" y="1459"/>
                    </a:lnTo>
                    <a:lnTo>
                      <a:pt x="5" y="1474"/>
                    </a:lnTo>
                    <a:lnTo>
                      <a:pt x="0" y="1474"/>
                    </a:lnTo>
                    <a:close/>
                    <a:moveTo>
                      <a:pt x="0" y="1454"/>
                    </a:moveTo>
                    <a:lnTo>
                      <a:pt x="0" y="1439"/>
                    </a:lnTo>
                    <a:lnTo>
                      <a:pt x="5" y="1439"/>
                    </a:lnTo>
                    <a:lnTo>
                      <a:pt x="5" y="1454"/>
                    </a:lnTo>
                    <a:lnTo>
                      <a:pt x="0" y="1454"/>
                    </a:lnTo>
                    <a:close/>
                    <a:moveTo>
                      <a:pt x="0" y="1434"/>
                    </a:moveTo>
                    <a:lnTo>
                      <a:pt x="0" y="1419"/>
                    </a:lnTo>
                    <a:lnTo>
                      <a:pt x="5" y="1419"/>
                    </a:lnTo>
                    <a:lnTo>
                      <a:pt x="5" y="1434"/>
                    </a:lnTo>
                    <a:lnTo>
                      <a:pt x="0" y="1434"/>
                    </a:lnTo>
                    <a:close/>
                    <a:moveTo>
                      <a:pt x="0" y="1414"/>
                    </a:moveTo>
                    <a:lnTo>
                      <a:pt x="0" y="1399"/>
                    </a:lnTo>
                    <a:lnTo>
                      <a:pt x="5" y="1399"/>
                    </a:lnTo>
                    <a:lnTo>
                      <a:pt x="5" y="1414"/>
                    </a:lnTo>
                    <a:lnTo>
                      <a:pt x="0" y="1414"/>
                    </a:lnTo>
                    <a:close/>
                    <a:moveTo>
                      <a:pt x="0" y="1394"/>
                    </a:moveTo>
                    <a:lnTo>
                      <a:pt x="0" y="1380"/>
                    </a:lnTo>
                    <a:lnTo>
                      <a:pt x="5" y="1380"/>
                    </a:lnTo>
                    <a:lnTo>
                      <a:pt x="5" y="1394"/>
                    </a:lnTo>
                    <a:lnTo>
                      <a:pt x="0" y="1394"/>
                    </a:lnTo>
                    <a:close/>
                    <a:moveTo>
                      <a:pt x="0" y="1375"/>
                    </a:moveTo>
                    <a:lnTo>
                      <a:pt x="0" y="1360"/>
                    </a:lnTo>
                    <a:lnTo>
                      <a:pt x="5" y="1360"/>
                    </a:lnTo>
                    <a:lnTo>
                      <a:pt x="5" y="1375"/>
                    </a:lnTo>
                    <a:lnTo>
                      <a:pt x="0" y="1375"/>
                    </a:lnTo>
                    <a:close/>
                    <a:moveTo>
                      <a:pt x="0" y="1355"/>
                    </a:moveTo>
                    <a:lnTo>
                      <a:pt x="0" y="1340"/>
                    </a:lnTo>
                    <a:lnTo>
                      <a:pt x="5" y="1340"/>
                    </a:lnTo>
                    <a:lnTo>
                      <a:pt x="5" y="1355"/>
                    </a:lnTo>
                    <a:lnTo>
                      <a:pt x="0" y="1355"/>
                    </a:lnTo>
                    <a:close/>
                    <a:moveTo>
                      <a:pt x="0" y="1335"/>
                    </a:moveTo>
                    <a:lnTo>
                      <a:pt x="0" y="1320"/>
                    </a:lnTo>
                    <a:lnTo>
                      <a:pt x="5" y="1320"/>
                    </a:lnTo>
                    <a:lnTo>
                      <a:pt x="5" y="1335"/>
                    </a:lnTo>
                    <a:lnTo>
                      <a:pt x="0" y="1335"/>
                    </a:lnTo>
                    <a:close/>
                    <a:moveTo>
                      <a:pt x="0" y="1315"/>
                    </a:moveTo>
                    <a:lnTo>
                      <a:pt x="0" y="1300"/>
                    </a:lnTo>
                    <a:lnTo>
                      <a:pt x="5" y="1300"/>
                    </a:lnTo>
                    <a:lnTo>
                      <a:pt x="5" y="1315"/>
                    </a:lnTo>
                    <a:lnTo>
                      <a:pt x="0" y="1315"/>
                    </a:lnTo>
                    <a:close/>
                    <a:moveTo>
                      <a:pt x="0" y="1295"/>
                    </a:moveTo>
                    <a:lnTo>
                      <a:pt x="0" y="1280"/>
                    </a:lnTo>
                    <a:lnTo>
                      <a:pt x="5" y="1280"/>
                    </a:lnTo>
                    <a:lnTo>
                      <a:pt x="5" y="1295"/>
                    </a:lnTo>
                    <a:lnTo>
                      <a:pt x="0" y="1295"/>
                    </a:lnTo>
                    <a:close/>
                    <a:moveTo>
                      <a:pt x="0" y="1275"/>
                    </a:moveTo>
                    <a:lnTo>
                      <a:pt x="0" y="1260"/>
                    </a:lnTo>
                    <a:lnTo>
                      <a:pt x="5" y="1260"/>
                    </a:lnTo>
                    <a:lnTo>
                      <a:pt x="5" y="1275"/>
                    </a:lnTo>
                    <a:lnTo>
                      <a:pt x="0" y="1275"/>
                    </a:lnTo>
                    <a:close/>
                    <a:moveTo>
                      <a:pt x="0" y="1255"/>
                    </a:moveTo>
                    <a:lnTo>
                      <a:pt x="0" y="1240"/>
                    </a:lnTo>
                    <a:lnTo>
                      <a:pt x="5" y="1240"/>
                    </a:lnTo>
                    <a:lnTo>
                      <a:pt x="5" y="1255"/>
                    </a:lnTo>
                    <a:lnTo>
                      <a:pt x="0" y="1255"/>
                    </a:lnTo>
                    <a:close/>
                    <a:moveTo>
                      <a:pt x="0" y="1235"/>
                    </a:moveTo>
                    <a:lnTo>
                      <a:pt x="0" y="1220"/>
                    </a:lnTo>
                    <a:lnTo>
                      <a:pt x="5" y="1220"/>
                    </a:lnTo>
                    <a:lnTo>
                      <a:pt x="5" y="1235"/>
                    </a:lnTo>
                    <a:lnTo>
                      <a:pt x="0" y="1235"/>
                    </a:lnTo>
                    <a:close/>
                    <a:moveTo>
                      <a:pt x="0" y="1215"/>
                    </a:moveTo>
                    <a:lnTo>
                      <a:pt x="0" y="1200"/>
                    </a:lnTo>
                    <a:lnTo>
                      <a:pt x="5" y="1200"/>
                    </a:lnTo>
                    <a:lnTo>
                      <a:pt x="5" y="1215"/>
                    </a:lnTo>
                    <a:lnTo>
                      <a:pt x="0" y="1215"/>
                    </a:lnTo>
                    <a:close/>
                    <a:moveTo>
                      <a:pt x="0" y="1195"/>
                    </a:moveTo>
                    <a:lnTo>
                      <a:pt x="0" y="1180"/>
                    </a:lnTo>
                    <a:lnTo>
                      <a:pt x="5" y="1180"/>
                    </a:lnTo>
                    <a:lnTo>
                      <a:pt x="5" y="1195"/>
                    </a:lnTo>
                    <a:lnTo>
                      <a:pt x="0" y="1195"/>
                    </a:lnTo>
                    <a:close/>
                    <a:moveTo>
                      <a:pt x="0" y="1176"/>
                    </a:moveTo>
                    <a:lnTo>
                      <a:pt x="0" y="1161"/>
                    </a:lnTo>
                    <a:lnTo>
                      <a:pt x="5" y="1161"/>
                    </a:lnTo>
                    <a:lnTo>
                      <a:pt x="5" y="1176"/>
                    </a:lnTo>
                    <a:lnTo>
                      <a:pt x="0" y="1176"/>
                    </a:lnTo>
                    <a:close/>
                    <a:moveTo>
                      <a:pt x="0" y="1156"/>
                    </a:moveTo>
                    <a:lnTo>
                      <a:pt x="0" y="1141"/>
                    </a:lnTo>
                    <a:lnTo>
                      <a:pt x="5" y="1141"/>
                    </a:lnTo>
                    <a:lnTo>
                      <a:pt x="5" y="1156"/>
                    </a:lnTo>
                    <a:lnTo>
                      <a:pt x="0" y="1156"/>
                    </a:lnTo>
                    <a:close/>
                    <a:moveTo>
                      <a:pt x="0" y="1136"/>
                    </a:moveTo>
                    <a:lnTo>
                      <a:pt x="0" y="1121"/>
                    </a:lnTo>
                    <a:lnTo>
                      <a:pt x="5" y="1121"/>
                    </a:lnTo>
                    <a:lnTo>
                      <a:pt x="5" y="1136"/>
                    </a:lnTo>
                    <a:lnTo>
                      <a:pt x="0" y="1136"/>
                    </a:lnTo>
                    <a:close/>
                    <a:moveTo>
                      <a:pt x="0" y="1116"/>
                    </a:moveTo>
                    <a:lnTo>
                      <a:pt x="0" y="1101"/>
                    </a:lnTo>
                    <a:lnTo>
                      <a:pt x="5" y="1101"/>
                    </a:lnTo>
                    <a:lnTo>
                      <a:pt x="5" y="1116"/>
                    </a:lnTo>
                    <a:lnTo>
                      <a:pt x="0" y="1116"/>
                    </a:lnTo>
                    <a:close/>
                    <a:moveTo>
                      <a:pt x="0" y="1096"/>
                    </a:moveTo>
                    <a:lnTo>
                      <a:pt x="0" y="1081"/>
                    </a:lnTo>
                    <a:lnTo>
                      <a:pt x="5" y="1081"/>
                    </a:lnTo>
                    <a:lnTo>
                      <a:pt x="5" y="1096"/>
                    </a:lnTo>
                    <a:lnTo>
                      <a:pt x="0" y="1096"/>
                    </a:lnTo>
                    <a:close/>
                    <a:moveTo>
                      <a:pt x="0" y="1076"/>
                    </a:moveTo>
                    <a:lnTo>
                      <a:pt x="0" y="1061"/>
                    </a:lnTo>
                    <a:lnTo>
                      <a:pt x="5" y="1061"/>
                    </a:lnTo>
                    <a:lnTo>
                      <a:pt x="5" y="1076"/>
                    </a:lnTo>
                    <a:lnTo>
                      <a:pt x="0" y="1076"/>
                    </a:lnTo>
                    <a:close/>
                    <a:moveTo>
                      <a:pt x="0" y="1056"/>
                    </a:moveTo>
                    <a:lnTo>
                      <a:pt x="0" y="1041"/>
                    </a:lnTo>
                    <a:lnTo>
                      <a:pt x="5" y="1041"/>
                    </a:lnTo>
                    <a:lnTo>
                      <a:pt x="5" y="1056"/>
                    </a:lnTo>
                    <a:lnTo>
                      <a:pt x="0" y="1056"/>
                    </a:lnTo>
                    <a:close/>
                    <a:moveTo>
                      <a:pt x="0" y="1036"/>
                    </a:moveTo>
                    <a:lnTo>
                      <a:pt x="0" y="1021"/>
                    </a:lnTo>
                    <a:lnTo>
                      <a:pt x="5" y="1021"/>
                    </a:lnTo>
                    <a:lnTo>
                      <a:pt x="5" y="1036"/>
                    </a:lnTo>
                    <a:lnTo>
                      <a:pt x="0" y="1036"/>
                    </a:lnTo>
                    <a:close/>
                    <a:moveTo>
                      <a:pt x="0" y="1016"/>
                    </a:moveTo>
                    <a:lnTo>
                      <a:pt x="0" y="1001"/>
                    </a:lnTo>
                    <a:lnTo>
                      <a:pt x="5" y="1001"/>
                    </a:lnTo>
                    <a:lnTo>
                      <a:pt x="5" y="1016"/>
                    </a:lnTo>
                    <a:lnTo>
                      <a:pt x="0" y="1016"/>
                    </a:lnTo>
                    <a:close/>
                    <a:moveTo>
                      <a:pt x="0" y="996"/>
                    </a:moveTo>
                    <a:lnTo>
                      <a:pt x="0" y="981"/>
                    </a:lnTo>
                    <a:lnTo>
                      <a:pt x="5" y="981"/>
                    </a:lnTo>
                    <a:lnTo>
                      <a:pt x="5" y="996"/>
                    </a:lnTo>
                    <a:lnTo>
                      <a:pt x="0" y="996"/>
                    </a:lnTo>
                    <a:close/>
                    <a:moveTo>
                      <a:pt x="0" y="976"/>
                    </a:moveTo>
                    <a:lnTo>
                      <a:pt x="0" y="962"/>
                    </a:lnTo>
                    <a:lnTo>
                      <a:pt x="5" y="962"/>
                    </a:lnTo>
                    <a:lnTo>
                      <a:pt x="5" y="976"/>
                    </a:lnTo>
                    <a:lnTo>
                      <a:pt x="0" y="976"/>
                    </a:lnTo>
                    <a:close/>
                    <a:moveTo>
                      <a:pt x="0" y="957"/>
                    </a:moveTo>
                    <a:lnTo>
                      <a:pt x="0" y="942"/>
                    </a:lnTo>
                    <a:lnTo>
                      <a:pt x="5" y="942"/>
                    </a:lnTo>
                    <a:lnTo>
                      <a:pt x="5" y="957"/>
                    </a:lnTo>
                    <a:lnTo>
                      <a:pt x="0" y="957"/>
                    </a:lnTo>
                    <a:close/>
                    <a:moveTo>
                      <a:pt x="0" y="937"/>
                    </a:moveTo>
                    <a:lnTo>
                      <a:pt x="0" y="922"/>
                    </a:lnTo>
                    <a:lnTo>
                      <a:pt x="5" y="922"/>
                    </a:lnTo>
                    <a:lnTo>
                      <a:pt x="5" y="937"/>
                    </a:lnTo>
                    <a:lnTo>
                      <a:pt x="0" y="937"/>
                    </a:lnTo>
                    <a:close/>
                    <a:moveTo>
                      <a:pt x="0" y="917"/>
                    </a:moveTo>
                    <a:lnTo>
                      <a:pt x="0" y="902"/>
                    </a:lnTo>
                    <a:lnTo>
                      <a:pt x="5" y="902"/>
                    </a:lnTo>
                    <a:lnTo>
                      <a:pt x="5" y="917"/>
                    </a:lnTo>
                    <a:lnTo>
                      <a:pt x="0" y="917"/>
                    </a:lnTo>
                    <a:close/>
                    <a:moveTo>
                      <a:pt x="0" y="897"/>
                    </a:moveTo>
                    <a:lnTo>
                      <a:pt x="0" y="882"/>
                    </a:lnTo>
                    <a:lnTo>
                      <a:pt x="5" y="882"/>
                    </a:lnTo>
                    <a:lnTo>
                      <a:pt x="5" y="897"/>
                    </a:lnTo>
                    <a:lnTo>
                      <a:pt x="0" y="897"/>
                    </a:lnTo>
                    <a:close/>
                    <a:moveTo>
                      <a:pt x="0" y="877"/>
                    </a:moveTo>
                    <a:lnTo>
                      <a:pt x="0" y="862"/>
                    </a:lnTo>
                    <a:lnTo>
                      <a:pt x="5" y="862"/>
                    </a:lnTo>
                    <a:lnTo>
                      <a:pt x="5" y="877"/>
                    </a:lnTo>
                    <a:lnTo>
                      <a:pt x="0" y="877"/>
                    </a:lnTo>
                    <a:close/>
                    <a:moveTo>
                      <a:pt x="0" y="857"/>
                    </a:moveTo>
                    <a:lnTo>
                      <a:pt x="0" y="842"/>
                    </a:lnTo>
                    <a:lnTo>
                      <a:pt x="5" y="842"/>
                    </a:lnTo>
                    <a:lnTo>
                      <a:pt x="5" y="857"/>
                    </a:lnTo>
                    <a:lnTo>
                      <a:pt x="0" y="857"/>
                    </a:lnTo>
                    <a:close/>
                    <a:moveTo>
                      <a:pt x="0" y="837"/>
                    </a:moveTo>
                    <a:lnTo>
                      <a:pt x="0" y="822"/>
                    </a:lnTo>
                    <a:lnTo>
                      <a:pt x="5" y="822"/>
                    </a:lnTo>
                    <a:lnTo>
                      <a:pt x="5" y="837"/>
                    </a:lnTo>
                    <a:lnTo>
                      <a:pt x="0" y="837"/>
                    </a:lnTo>
                    <a:close/>
                    <a:moveTo>
                      <a:pt x="0" y="817"/>
                    </a:moveTo>
                    <a:lnTo>
                      <a:pt x="0" y="802"/>
                    </a:lnTo>
                    <a:lnTo>
                      <a:pt x="5" y="802"/>
                    </a:lnTo>
                    <a:lnTo>
                      <a:pt x="5" y="817"/>
                    </a:lnTo>
                    <a:lnTo>
                      <a:pt x="0" y="817"/>
                    </a:lnTo>
                    <a:close/>
                    <a:moveTo>
                      <a:pt x="0" y="797"/>
                    </a:moveTo>
                    <a:lnTo>
                      <a:pt x="0" y="782"/>
                    </a:lnTo>
                    <a:lnTo>
                      <a:pt x="5" y="782"/>
                    </a:lnTo>
                    <a:lnTo>
                      <a:pt x="5" y="797"/>
                    </a:lnTo>
                    <a:lnTo>
                      <a:pt x="0" y="797"/>
                    </a:lnTo>
                    <a:close/>
                    <a:moveTo>
                      <a:pt x="0" y="777"/>
                    </a:moveTo>
                    <a:lnTo>
                      <a:pt x="0" y="763"/>
                    </a:lnTo>
                    <a:lnTo>
                      <a:pt x="5" y="763"/>
                    </a:lnTo>
                    <a:lnTo>
                      <a:pt x="5" y="777"/>
                    </a:lnTo>
                    <a:lnTo>
                      <a:pt x="0" y="777"/>
                    </a:lnTo>
                    <a:close/>
                    <a:moveTo>
                      <a:pt x="0" y="758"/>
                    </a:moveTo>
                    <a:lnTo>
                      <a:pt x="0" y="743"/>
                    </a:lnTo>
                    <a:lnTo>
                      <a:pt x="5" y="743"/>
                    </a:lnTo>
                    <a:lnTo>
                      <a:pt x="5" y="758"/>
                    </a:lnTo>
                    <a:lnTo>
                      <a:pt x="0" y="758"/>
                    </a:lnTo>
                    <a:close/>
                    <a:moveTo>
                      <a:pt x="0" y="738"/>
                    </a:moveTo>
                    <a:lnTo>
                      <a:pt x="0" y="723"/>
                    </a:lnTo>
                    <a:lnTo>
                      <a:pt x="5" y="723"/>
                    </a:lnTo>
                    <a:lnTo>
                      <a:pt x="5" y="738"/>
                    </a:lnTo>
                    <a:lnTo>
                      <a:pt x="0" y="738"/>
                    </a:lnTo>
                    <a:close/>
                    <a:moveTo>
                      <a:pt x="0" y="718"/>
                    </a:moveTo>
                    <a:lnTo>
                      <a:pt x="0" y="703"/>
                    </a:lnTo>
                    <a:lnTo>
                      <a:pt x="5" y="703"/>
                    </a:lnTo>
                    <a:lnTo>
                      <a:pt x="5" y="718"/>
                    </a:lnTo>
                    <a:lnTo>
                      <a:pt x="0" y="718"/>
                    </a:lnTo>
                    <a:close/>
                    <a:moveTo>
                      <a:pt x="0" y="698"/>
                    </a:moveTo>
                    <a:lnTo>
                      <a:pt x="0" y="683"/>
                    </a:lnTo>
                    <a:lnTo>
                      <a:pt x="5" y="683"/>
                    </a:lnTo>
                    <a:lnTo>
                      <a:pt x="5" y="698"/>
                    </a:lnTo>
                    <a:lnTo>
                      <a:pt x="0" y="698"/>
                    </a:lnTo>
                    <a:close/>
                    <a:moveTo>
                      <a:pt x="0" y="678"/>
                    </a:moveTo>
                    <a:lnTo>
                      <a:pt x="0" y="663"/>
                    </a:lnTo>
                    <a:lnTo>
                      <a:pt x="5" y="663"/>
                    </a:lnTo>
                    <a:lnTo>
                      <a:pt x="5" y="678"/>
                    </a:lnTo>
                    <a:lnTo>
                      <a:pt x="0" y="678"/>
                    </a:lnTo>
                    <a:close/>
                    <a:moveTo>
                      <a:pt x="0" y="658"/>
                    </a:moveTo>
                    <a:lnTo>
                      <a:pt x="0" y="643"/>
                    </a:lnTo>
                    <a:lnTo>
                      <a:pt x="5" y="643"/>
                    </a:lnTo>
                    <a:lnTo>
                      <a:pt x="5" y="658"/>
                    </a:lnTo>
                    <a:lnTo>
                      <a:pt x="0" y="658"/>
                    </a:lnTo>
                    <a:close/>
                    <a:moveTo>
                      <a:pt x="0" y="638"/>
                    </a:moveTo>
                    <a:lnTo>
                      <a:pt x="0" y="623"/>
                    </a:lnTo>
                    <a:lnTo>
                      <a:pt x="5" y="623"/>
                    </a:lnTo>
                    <a:lnTo>
                      <a:pt x="5" y="638"/>
                    </a:lnTo>
                    <a:lnTo>
                      <a:pt x="0" y="638"/>
                    </a:lnTo>
                    <a:close/>
                    <a:moveTo>
                      <a:pt x="0" y="618"/>
                    </a:moveTo>
                    <a:lnTo>
                      <a:pt x="0" y="603"/>
                    </a:lnTo>
                    <a:lnTo>
                      <a:pt x="5" y="603"/>
                    </a:lnTo>
                    <a:lnTo>
                      <a:pt x="5" y="618"/>
                    </a:lnTo>
                    <a:lnTo>
                      <a:pt x="0" y="618"/>
                    </a:lnTo>
                    <a:close/>
                    <a:moveTo>
                      <a:pt x="0" y="598"/>
                    </a:moveTo>
                    <a:lnTo>
                      <a:pt x="0" y="583"/>
                    </a:lnTo>
                    <a:lnTo>
                      <a:pt x="5" y="583"/>
                    </a:lnTo>
                    <a:lnTo>
                      <a:pt x="5" y="598"/>
                    </a:lnTo>
                    <a:lnTo>
                      <a:pt x="0" y="598"/>
                    </a:lnTo>
                    <a:close/>
                    <a:moveTo>
                      <a:pt x="0" y="578"/>
                    </a:moveTo>
                    <a:lnTo>
                      <a:pt x="0" y="563"/>
                    </a:lnTo>
                    <a:lnTo>
                      <a:pt x="5" y="563"/>
                    </a:lnTo>
                    <a:lnTo>
                      <a:pt x="5" y="578"/>
                    </a:lnTo>
                    <a:lnTo>
                      <a:pt x="0" y="578"/>
                    </a:lnTo>
                    <a:close/>
                    <a:moveTo>
                      <a:pt x="0" y="559"/>
                    </a:moveTo>
                    <a:lnTo>
                      <a:pt x="0" y="544"/>
                    </a:lnTo>
                    <a:lnTo>
                      <a:pt x="5" y="544"/>
                    </a:lnTo>
                    <a:lnTo>
                      <a:pt x="5" y="559"/>
                    </a:lnTo>
                    <a:lnTo>
                      <a:pt x="0" y="559"/>
                    </a:lnTo>
                    <a:close/>
                    <a:moveTo>
                      <a:pt x="0" y="539"/>
                    </a:moveTo>
                    <a:lnTo>
                      <a:pt x="0" y="524"/>
                    </a:lnTo>
                    <a:lnTo>
                      <a:pt x="5" y="524"/>
                    </a:lnTo>
                    <a:lnTo>
                      <a:pt x="5" y="539"/>
                    </a:lnTo>
                    <a:lnTo>
                      <a:pt x="0" y="539"/>
                    </a:lnTo>
                    <a:close/>
                    <a:moveTo>
                      <a:pt x="0" y="519"/>
                    </a:moveTo>
                    <a:lnTo>
                      <a:pt x="0" y="504"/>
                    </a:lnTo>
                    <a:lnTo>
                      <a:pt x="5" y="504"/>
                    </a:lnTo>
                    <a:lnTo>
                      <a:pt x="5" y="519"/>
                    </a:lnTo>
                    <a:lnTo>
                      <a:pt x="0" y="519"/>
                    </a:lnTo>
                    <a:close/>
                    <a:moveTo>
                      <a:pt x="0" y="499"/>
                    </a:moveTo>
                    <a:lnTo>
                      <a:pt x="0" y="484"/>
                    </a:lnTo>
                    <a:lnTo>
                      <a:pt x="5" y="484"/>
                    </a:lnTo>
                    <a:lnTo>
                      <a:pt x="5" y="499"/>
                    </a:lnTo>
                    <a:lnTo>
                      <a:pt x="0" y="499"/>
                    </a:lnTo>
                    <a:close/>
                    <a:moveTo>
                      <a:pt x="0" y="479"/>
                    </a:moveTo>
                    <a:lnTo>
                      <a:pt x="0" y="464"/>
                    </a:lnTo>
                    <a:lnTo>
                      <a:pt x="5" y="464"/>
                    </a:lnTo>
                    <a:lnTo>
                      <a:pt x="5" y="479"/>
                    </a:lnTo>
                    <a:lnTo>
                      <a:pt x="0" y="479"/>
                    </a:lnTo>
                    <a:close/>
                    <a:moveTo>
                      <a:pt x="0" y="459"/>
                    </a:moveTo>
                    <a:lnTo>
                      <a:pt x="0" y="444"/>
                    </a:lnTo>
                    <a:lnTo>
                      <a:pt x="5" y="444"/>
                    </a:lnTo>
                    <a:lnTo>
                      <a:pt x="5" y="459"/>
                    </a:lnTo>
                    <a:lnTo>
                      <a:pt x="0" y="459"/>
                    </a:lnTo>
                    <a:close/>
                    <a:moveTo>
                      <a:pt x="0" y="439"/>
                    </a:moveTo>
                    <a:lnTo>
                      <a:pt x="0" y="424"/>
                    </a:lnTo>
                    <a:lnTo>
                      <a:pt x="5" y="424"/>
                    </a:lnTo>
                    <a:lnTo>
                      <a:pt x="5" y="439"/>
                    </a:lnTo>
                    <a:lnTo>
                      <a:pt x="0" y="439"/>
                    </a:lnTo>
                    <a:close/>
                    <a:moveTo>
                      <a:pt x="0" y="419"/>
                    </a:moveTo>
                    <a:lnTo>
                      <a:pt x="0" y="404"/>
                    </a:lnTo>
                    <a:lnTo>
                      <a:pt x="5" y="404"/>
                    </a:lnTo>
                    <a:lnTo>
                      <a:pt x="5" y="419"/>
                    </a:lnTo>
                    <a:lnTo>
                      <a:pt x="0" y="419"/>
                    </a:lnTo>
                    <a:close/>
                    <a:moveTo>
                      <a:pt x="0" y="399"/>
                    </a:moveTo>
                    <a:lnTo>
                      <a:pt x="0" y="384"/>
                    </a:lnTo>
                    <a:lnTo>
                      <a:pt x="5" y="384"/>
                    </a:lnTo>
                    <a:lnTo>
                      <a:pt x="5" y="399"/>
                    </a:lnTo>
                    <a:lnTo>
                      <a:pt x="0" y="399"/>
                    </a:lnTo>
                    <a:close/>
                    <a:moveTo>
                      <a:pt x="0" y="379"/>
                    </a:moveTo>
                    <a:lnTo>
                      <a:pt x="0" y="364"/>
                    </a:lnTo>
                    <a:lnTo>
                      <a:pt x="5" y="364"/>
                    </a:lnTo>
                    <a:lnTo>
                      <a:pt x="5" y="379"/>
                    </a:lnTo>
                    <a:lnTo>
                      <a:pt x="0" y="379"/>
                    </a:lnTo>
                    <a:close/>
                    <a:moveTo>
                      <a:pt x="0" y="359"/>
                    </a:moveTo>
                    <a:lnTo>
                      <a:pt x="0" y="345"/>
                    </a:lnTo>
                    <a:lnTo>
                      <a:pt x="5" y="345"/>
                    </a:lnTo>
                    <a:lnTo>
                      <a:pt x="5" y="359"/>
                    </a:lnTo>
                    <a:lnTo>
                      <a:pt x="0" y="359"/>
                    </a:lnTo>
                    <a:close/>
                    <a:moveTo>
                      <a:pt x="0" y="340"/>
                    </a:moveTo>
                    <a:lnTo>
                      <a:pt x="0" y="325"/>
                    </a:lnTo>
                    <a:lnTo>
                      <a:pt x="5" y="325"/>
                    </a:lnTo>
                    <a:lnTo>
                      <a:pt x="5" y="340"/>
                    </a:lnTo>
                    <a:lnTo>
                      <a:pt x="0" y="340"/>
                    </a:lnTo>
                    <a:close/>
                    <a:moveTo>
                      <a:pt x="0" y="320"/>
                    </a:moveTo>
                    <a:lnTo>
                      <a:pt x="0" y="305"/>
                    </a:lnTo>
                    <a:lnTo>
                      <a:pt x="5" y="305"/>
                    </a:lnTo>
                    <a:lnTo>
                      <a:pt x="5" y="320"/>
                    </a:lnTo>
                    <a:lnTo>
                      <a:pt x="0" y="320"/>
                    </a:lnTo>
                    <a:close/>
                    <a:moveTo>
                      <a:pt x="0" y="300"/>
                    </a:moveTo>
                    <a:lnTo>
                      <a:pt x="0" y="285"/>
                    </a:lnTo>
                    <a:lnTo>
                      <a:pt x="5" y="285"/>
                    </a:lnTo>
                    <a:lnTo>
                      <a:pt x="5" y="300"/>
                    </a:lnTo>
                    <a:lnTo>
                      <a:pt x="0" y="300"/>
                    </a:lnTo>
                    <a:close/>
                    <a:moveTo>
                      <a:pt x="0" y="280"/>
                    </a:moveTo>
                    <a:lnTo>
                      <a:pt x="0" y="265"/>
                    </a:lnTo>
                    <a:lnTo>
                      <a:pt x="5" y="265"/>
                    </a:lnTo>
                    <a:lnTo>
                      <a:pt x="5" y="280"/>
                    </a:lnTo>
                    <a:lnTo>
                      <a:pt x="0" y="280"/>
                    </a:lnTo>
                    <a:close/>
                    <a:moveTo>
                      <a:pt x="0" y="260"/>
                    </a:moveTo>
                    <a:lnTo>
                      <a:pt x="0" y="245"/>
                    </a:lnTo>
                    <a:lnTo>
                      <a:pt x="5" y="245"/>
                    </a:lnTo>
                    <a:lnTo>
                      <a:pt x="5" y="260"/>
                    </a:lnTo>
                    <a:lnTo>
                      <a:pt x="0" y="260"/>
                    </a:lnTo>
                    <a:close/>
                    <a:moveTo>
                      <a:pt x="0" y="240"/>
                    </a:moveTo>
                    <a:lnTo>
                      <a:pt x="0" y="225"/>
                    </a:lnTo>
                    <a:lnTo>
                      <a:pt x="5" y="225"/>
                    </a:lnTo>
                    <a:lnTo>
                      <a:pt x="5" y="240"/>
                    </a:lnTo>
                    <a:lnTo>
                      <a:pt x="0" y="240"/>
                    </a:lnTo>
                    <a:close/>
                    <a:moveTo>
                      <a:pt x="0" y="220"/>
                    </a:moveTo>
                    <a:lnTo>
                      <a:pt x="0" y="205"/>
                    </a:lnTo>
                    <a:lnTo>
                      <a:pt x="5" y="205"/>
                    </a:lnTo>
                    <a:lnTo>
                      <a:pt x="5" y="220"/>
                    </a:lnTo>
                    <a:lnTo>
                      <a:pt x="0" y="220"/>
                    </a:lnTo>
                    <a:close/>
                    <a:moveTo>
                      <a:pt x="0" y="200"/>
                    </a:moveTo>
                    <a:lnTo>
                      <a:pt x="0" y="185"/>
                    </a:lnTo>
                    <a:lnTo>
                      <a:pt x="5" y="185"/>
                    </a:lnTo>
                    <a:lnTo>
                      <a:pt x="5" y="200"/>
                    </a:lnTo>
                    <a:lnTo>
                      <a:pt x="0" y="200"/>
                    </a:lnTo>
                    <a:close/>
                    <a:moveTo>
                      <a:pt x="0" y="180"/>
                    </a:moveTo>
                    <a:lnTo>
                      <a:pt x="0" y="165"/>
                    </a:lnTo>
                    <a:lnTo>
                      <a:pt x="5" y="165"/>
                    </a:lnTo>
                    <a:lnTo>
                      <a:pt x="5" y="180"/>
                    </a:lnTo>
                    <a:lnTo>
                      <a:pt x="0" y="180"/>
                    </a:lnTo>
                    <a:close/>
                    <a:moveTo>
                      <a:pt x="0" y="160"/>
                    </a:moveTo>
                    <a:lnTo>
                      <a:pt x="0" y="146"/>
                    </a:lnTo>
                    <a:lnTo>
                      <a:pt x="5" y="146"/>
                    </a:lnTo>
                    <a:lnTo>
                      <a:pt x="5" y="160"/>
                    </a:lnTo>
                    <a:lnTo>
                      <a:pt x="0" y="160"/>
                    </a:lnTo>
                    <a:close/>
                    <a:moveTo>
                      <a:pt x="0" y="141"/>
                    </a:moveTo>
                    <a:lnTo>
                      <a:pt x="0" y="126"/>
                    </a:lnTo>
                    <a:lnTo>
                      <a:pt x="5" y="126"/>
                    </a:lnTo>
                    <a:lnTo>
                      <a:pt x="5" y="141"/>
                    </a:lnTo>
                    <a:lnTo>
                      <a:pt x="0" y="141"/>
                    </a:lnTo>
                    <a:close/>
                    <a:moveTo>
                      <a:pt x="0" y="121"/>
                    </a:moveTo>
                    <a:lnTo>
                      <a:pt x="0" y="106"/>
                    </a:lnTo>
                    <a:lnTo>
                      <a:pt x="5" y="106"/>
                    </a:lnTo>
                    <a:lnTo>
                      <a:pt x="5" y="121"/>
                    </a:lnTo>
                    <a:lnTo>
                      <a:pt x="0" y="121"/>
                    </a:lnTo>
                    <a:close/>
                    <a:moveTo>
                      <a:pt x="0" y="101"/>
                    </a:moveTo>
                    <a:lnTo>
                      <a:pt x="0" y="86"/>
                    </a:lnTo>
                    <a:lnTo>
                      <a:pt x="5" y="86"/>
                    </a:lnTo>
                    <a:lnTo>
                      <a:pt x="5" y="101"/>
                    </a:lnTo>
                    <a:lnTo>
                      <a:pt x="0" y="101"/>
                    </a:lnTo>
                    <a:close/>
                    <a:moveTo>
                      <a:pt x="0" y="81"/>
                    </a:moveTo>
                    <a:lnTo>
                      <a:pt x="0" y="66"/>
                    </a:lnTo>
                    <a:lnTo>
                      <a:pt x="5" y="66"/>
                    </a:lnTo>
                    <a:lnTo>
                      <a:pt x="5" y="81"/>
                    </a:lnTo>
                    <a:lnTo>
                      <a:pt x="0" y="81"/>
                    </a:lnTo>
                    <a:close/>
                    <a:moveTo>
                      <a:pt x="0" y="61"/>
                    </a:moveTo>
                    <a:lnTo>
                      <a:pt x="0" y="46"/>
                    </a:lnTo>
                    <a:lnTo>
                      <a:pt x="5" y="46"/>
                    </a:lnTo>
                    <a:lnTo>
                      <a:pt x="5" y="61"/>
                    </a:lnTo>
                    <a:lnTo>
                      <a:pt x="0" y="61"/>
                    </a:lnTo>
                    <a:close/>
                    <a:moveTo>
                      <a:pt x="0" y="41"/>
                    </a:moveTo>
                    <a:lnTo>
                      <a:pt x="0" y="26"/>
                    </a:lnTo>
                    <a:lnTo>
                      <a:pt x="5" y="26"/>
                    </a:lnTo>
                    <a:lnTo>
                      <a:pt x="5" y="41"/>
                    </a:lnTo>
                    <a:lnTo>
                      <a:pt x="0" y="41"/>
                    </a:lnTo>
                    <a:close/>
                    <a:moveTo>
                      <a:pt x="0" y="21"/>
                    </a:moveTo>
                    <a:lnTo>
                      <a:pt x="0" y="6"/>
                    </a:lnTo>
                    <a:lnTo>
                      <a:pt x="5" y="6"/>
                    </a:lnTo>
                    <a:lnTo>
                      <a:pt x="5" y="21"/>
                    </a:lnTo>
                    <a:lnTo>
                      <a:pt x="0" y="21"/>
                    </a:lnTo>
                    <a:close/>
                    <a:moveTo>
                      <a:pt x="0" y="1"/>
                    </a:moveTo>
                    <a:lnTo>
                      <a:pt x="0" y="0"/>
                    </a:lnTo>
                    <a:lnTo>
                      <a:pt x="5" y="0"/>
                    </a:lnTo>
                    <a:lnTo>
                      <a:pt x="5"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18" name="Freeform 22"/>
              <p:cNvSpPr>
                <a:spLocks noEditPoints="1"/>
              </p:cNvSpPr>
              <p:nvPr/>
            </p:nvSpPr>
            <p:spPr bwMode="auto">
              <a:xfrm>
                <a:off x="834" y="1561"/>
                <a:ext cx="5" cy="1506"/>
              </a:xfrm>
              <a:custGeom>
                <a:avLst/>
                <a:gdLst>
                  <a:gd name="T0" fmla="*/ 0 w 5"/>
                  <a:gd name="T1" fmla="*/ 1539 h 1574"/>
                  <a:gd name="T2" fmla="*/ 5 w 5"/>
                  <a:gd name="T3" fmla="*/ 1534 h 1574"/>
                  <a:gd name="T4" fmla="*/ 0 w 5"/>
                  <a:gd name="T5" fmla="*/ 1494 h 1574"/>
                  <a:gd name="T6" fmla="*/ 5 w 5"/>
                  <a:gd name="T7" fmla="*/ 1459 h 1574"/>
                  <a:gd name="T8" fmla="*/ 0 w 5"/>
                  <a:gd name="T9" fmla="*/ 1454 h 1574"/>
                  <a:gd name="T10" fmla="*/ 0 w 5"/>
                  <a:gd name="T11" fmla="*/ 1399 h 1574"/>
                  <a:gd name="T12" fmla="*/ 5 w 5"/>
                  <a:gd name="T13" fmla="*/ 1394 h 1574"/>
                  <a:gd name="T14" fmla="*/ 0 w 5"/>
                  <a:gd name="T15" fmla="*/ 1355 h 1574"/>
                  <a:gd name="T16" fmla="*/ 5 w 5"/>
                  <a:gd name="T17" fmla="*/ 1320 h 1574"/>
                  <a:gd name="T18" fmla="*/ 0 w 5"/>
                  <a:gd name="T19" fmla="*/ 1315 h 1574"/>
                  <a:gd name="T20" fmla="*/ 0 w 5"/>
                  <a:gd name="T21" fmla="*/ 1260 h 1574"/>
                  <a:gd name="T22" fmla="*/ 5 w 5"/>
                  <a:gd name="T23" fmla="*/ 1255 h 1574"/>
                  <a:gd name="T24" fmla="*/ 0 w 5"/>
                  <a:gd name="T25" fmla="*/ 1215 h 1574"/>
                  <a:gd name="T26" fmla="*/ 5 w 5"/>
                  <a:gd name="T27" fmla="*/ 1180 h 1574"/>
                  <a:gd name="T28" fmla="*/ 0 w 5"/>
                  <a:gd name="T29" fmla="*/ 1176 h 1574"/>
                  <a:gd name="T30" fmla="*/ 0 w 5"/>
                  <a:gd name="T31" fmla="*/ 1121 h 1574"/>
                  <a:gd name="T32" fmla="*/ 5 w 5"/>
                  <a:gd name="T33" fmla="*/ 1116 h 1574"/>
                  <a:gd name="T34" fmla="*/ 0 w 5"/>
                  <a:gd name="T35" fmla="*/ 1076 h 1574"/>
                  <a:gd name="T36" fmla="*/ 5 w 5"/>
                  <a:gd name="T37" fmla="*/ 1041 h 1574"/>
                  <a:gd name="T38" fmla="*/ 0 w 5"/>
                  <a:gd name="T39" fmla="*/ 1036 h 1574"/>
                  <a:gd name="T40" fmla="*/ 0 w 5"/>
                  <a:gd name="T41" fmla="*/ 981 h 1574"/>
                  <a:gd name="T42" fmla="*/ 5 w 5"/>
                  <a:gd name="T43" fmla="*/ 976 h 1574"/>
                  <a:gd name="T44" fmla="*/ 0 w 5"/>
                  <a:gd name="T45" fmla="*/ 937 h 1574"/>
                  <a:gd name="T46" fmla="*/ 5 w 5"/>
                  <a:gd name="T47" fmla="*/ 902 h 1574"/>
                  <a:gd name="T48" fmla="*/ 0 w 5"/>
                  <a:gd name="T49" fmla="*/ 897 h 1574"/>
                  <a:gd name="T50" fmla="*/ 0 w 5"/>
                  <a:gd name="T51" fmla="*/ 842 h 1574"/>
                  <a:gd name="T52" fmla="*/ 5 w 5"/>
                  <a:gd name="T53" fmla="*/ 837 h 1574"/>
                  <a:gd name="T54" fmla="*/ 0 w 5"/>
                  <a:gd name="T55" fmla="*/ 797 h 1574"/>
                  <a:gd name="T56" fmla="*/ 5 w 5"/>
                  <a:gd name="T57" fmla="*/ 763 h 1574"/>
                  <a:gd name="T58" fmla="*/ 0 w 5"/>
                  <a:gd name="T59" fmla="*/ 758 h 1574"/>
                  <a:gd name="T60" fmla="*/ 0 w 5"/>
                  <a:gd name="T61" fmla="*/ 703 h 1574"/>
                  <a:gd name="T62" fmla="*/ 5 w 5"/>
                  <a:gd name="T63" fmla="*/ 698 h 1574"/>
                  <a:gd name="T64" fmla="*/ 0 w 5"/>
                  <a:gd name="T65" fmla="*/ 658 h 1574"/>
                  <a:gd name="T66" fmla="*/ 5 w 5"/>
                  <a:gd name="T67" fmla="*/ 623 h 1574"/>
                  <a:gd name="T68" fmla="*/ 0 w 5"/>
                  <a:gd name="T69" fmla="*/ 618 h 1574"/>
                  <a:gd name="T70" fmla="*/ 0 w 5"/>
                  <a:gd name="T71" fmla="*/ 563 h 1574"/>
                  <a:gd name="T72" fmla="*/ 5 w 5"/>
                  <a:gd name="T73" fmla="*/ 559 h 1574"/>
                  <a:gd name="T74" fmla="*/ 0 w 5"/>
                  <a:gd name="T75" fmla="*/ 519 h 1574"/>
                  <a:gd name="T76" fmla="*/ 5 w 5"/>
                  <a:gd name="T77" fmla="*/ 484 h 1574"/>
                  <a:gd name="T78" fmla="*/ 0 w 5"/>
                  <a:gd name="T79" fmla="*/ 479 h 1574"/>
                  <a:gd name="T80" fmla="*/ 0 w 5"/>
                  <a:gd name="T81" fmla="*/ 424 h 1574"/>
                  <a:gd name="T82" fmla="*/ 5 w 5"/>
                  <a:gd name="T83" fmla="*/ 419 h 1574"/>
                  <a:gd name="T84" fmla="*/ 0 w 5"/>
                  <a:gd name="T85" fmla="*/ 379 h 1574"/>
                  <a:gd name="T86" fmla="*/ 5 w 5"/>
                  <a:gd name="T87" fmla="*/ 345 h 1574"/>
                  <a:gd name="T88" fmla="*/ 0 w 5"/>
                  <a:gd name="T89" fmla="*/ 340 h 1574"/>
                  <a:gd name="T90" fmla="*/ 0 w 5"/>
                  <a:gd name="T91" fmla="*/ 285 h 1574"/>
                  <a:gd name="T92" fmla="*/ 5 w 5"/>
                  <a:gd name="T93" fmla="*/ 280 h 1574"/>
                  <a:gd name="T94" fmla="*/ 0 w 5"/>
                  <a:gd name="T95" fmla="*/ 240 h 1574"/>
                  <a:gd name="T96" fmla="*/ 5 w 5"/>
                  <a:gd name="T97" fmla="*/ 205 h 1574"/>
                  <a:gd name="T98" fmla="*/ 0 w 5"/>
                  <a:gd name="T99" fmla="*/ 200 h 1574"/>
                  <a:gd name="T100" fmla="*/ 0 w 5"/>
                  <a:gd name="T101" fmla="*/ 146 h 1574"/>
                  <a:gd name="T102" fmla="*/ 5 w 5"/>
                  <a:gd name="T103" fmla="*/ 141 h 1574"/>
                  <a:gd name="T104" fmla="*/ 0 w 5"/>
                  <a:gd name="T105" fmla="*/ 101 h 1574"/>
                  <a:gd name="T106" fmla="*/ 5 w 5"/>
                  <a:gd name="T107" fmla="*/ 66 h 1574"/>
                  <a:gd name="T108" fmla="*/ 0 w 5"/>
                  <a:gd name="T109" fmla="*/ 61 h 1574"/>
                  <a:gd name="T110" fmla="*/ 0 w 5"/>
                  <a:gd name="T111" fmla="*/ 6 h 1574"/>
                  <a:gd name="T112" fmla="*/ 5 w 5"/>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 h="1574">
                    <a:moveTo>
                      <a:pt x="0" y="1574"/>
                    </a:moveTo>
                    <a:lnTo>
                      <a:pt x="0" y="1559"/>
                    </a:lnTo>
                    <a:lnTo>
                      <a:pt x="5" y="1559"/>
                    </a:lnTo>
                    <a:lnTo>
                      <a:pt x="5" y="1574"/>
                    </a:lnTo>
                    <a:lnTo>
                      <a:pt x="0" y="1574"/>
                    </a:lnTo>
                    <a:close/>
                    <a:moveTo>
                      <a:pt x="0" y="1554"/>
                    </a:moveTo>
                    <a:lnTo>
                      <a:pt x="0" y="1539"/>
                    </a:lnTo>
                    <a:lnTo>
                      <a:pt x="5" y="1539"/>
                    </a:lnTo>
                    <a:lnTo>
                      <a:pt x="5" y="1554"/>
                    </a:lnTo>
                    <a:lnTo>
                      <a:pt x="0" y="1554"/>
                    </a:lnTo>
                    <a:close/>
                    <a:moveTo>
                      <a:pt x="0" y="1534"/>
                    </a:moveTo>
                    <a:lnTo>
                      <a:pt x="0" y="1519"/>
                    </a:lnTo>
                    <a:lnTo>
                      <a:pt x="5" y="1519"/>
                    </a:lnTo>
                    <a:lnTo>
                      <a:pt x="5" y="1534"/>
                    </a:lnTo>
                    <a:lnTo>
                      <a:pt x="0" y="1534"/>
                    </a:lnTo>
                    <a:close/>
                    <a:moveTo>
                      <a:pt x="0" y="1514"/>
                    </a:moveTo>
                    <a:lnTo>
                      <a:pt x="0" y="1499"/>
                    </a:lnTo>
                    <a:lnTo>
                      <a:pt x="5" y="1499"/>
                    </a:lnTo>
                    <a:lnTo>
                      <a:pt x="5" y="1514"/>
                    </a:lnTo>
                    <a:lnTo>
                      <a:pt x="0" y="1514"/>
                    </a:lnTo>
                    <a:close/>
                    <a:moveTo>
                      <a:pt x="0" y="1494"/>
                    </a:moveTo>
                    <a:lnTo>
                      <a:pt x="0" y="1479"/>
                    </a:lnTo>
                    <a:lnTo>
                      <a:pt x="5" y="1479"/>
                    </a:lnTo>
                    <a:lnTo>
                      <a:pt x="5" y="1494"/>
                    </a:lnTo>
                    <a:lnTo>
                      <a:pt x="0" y="1494"/>
                    </a:lnTo>
                    <a:close/>
                    <a:moveTo>
                      <a:pt x="0" y="1474"/>
                    </a:moveTo>
                    <a:lnTo>
                      <a:pt x="0" y="1459"/>
                    </a:lnTo>
                    <a:lnTo>
                      <a:pt x="5" y="1459"/>
                    </a:lnTo>
                    <a:lnTo>
                      <a:pt x="5" y="1474"/>
                    </a:lnTo>
                    <a:lnTo>
                      <a:pt x="0" y="1474"/>
                    </a:lnTo>
                    <a:close/>
                    <a:moveTo>
                      <a:pt x="0" y="1454"/>
                    </a:moveTo>
                    <a:lnTo>
                      <a:pt x="0" y="1439"/>
                    </a:lnTo>
                    <a:lnTo>
                      <a:pt x="5" y="1439"/>
                    </a:lnTo>
                    <a:lnTo>
                      <a:pt x="5" y="1454"/>
                    </a:lnTo>
                    <a:lnTo>
                      <a:pt x="0" y="1454"/>
                    </a:lnTo>
                    <a:close/>
                    <a:moveTo>
                      <a:pt x="0" y="1434"/>
                    </a:moveTo>
                    <a:lnTo>
                      <a:pt x="0" y="1419"/>
                    </a:lnTo>
                    <a:lnTo>
                      <a:pt x="5" y="1419"/>
                    </a:lnTo>
                    <a:lnTo>
                      <a:pt x="5" y="1434"/>
                    </a:lnTo>
                    <a:lnTo>
                      <a:pt x="0" y="1434"/>
                    </a:lnTo>
                    <a:close/>
                    <a:moveTo>
                      <a:pt x="0" y="1414"/>
                    </a:moveTo>
                    <a:lnTo>
                      <a:pt x="0" y="1399"/>
                    </a:lnTo>
                    <a:lnTo>
                      <a:pt x="5" y="1399"/>
                    </a:lnTo>
                    <a:lnTo>
                      <a:pt x="5" y="1414"/>
                    </a:lnTo>
                    <a:lnTo>
                      <a:pt x="0" y="1414"/>
                    </a:lnTo>
                    <a:close/>
                    <a:moveTo>
                      <a:pt x="0" y="1394"/>
                    </a:moveTo>
                    <a:lnTo>
                      <a:pt x="0" y="1380"/>
                    </a:lnTo>
                    <a:lnTo>
                      <a:pt x="5" y="1380"/>
                    </a:lnTo>
                    <a:lnTo>
                      <a:pt x="5" y="1394"/>
                    </a:lnTo>
                    <a:lnTo>
                      <a:pt x="0" y="1394"/>
                    </a:lnTo>
                    <a:close/>
                    <a:moveTo>
                      <a:pt x="0" y="1375"/>
                    </a:moveTo>
                    <a:lnTo>
                      <a:pt x="0" y="1360"/>
                    </a:lnTo>
                    <a:lnTo>
                      <a:pt x="5" y="1360"/>
                    </a:lnTo>
                    <a:lnTo>
                      <a:pt x="5" y="1375"/>
                    </a:lnTo>
                    <a:lnTo>
                      <a:pt x="0" y="1375"/>
                    </a:lnTo>
                    <a:close/>
                    <a:moveTo>
                      <a:pt x="0" y="1355"/>
                    </a:moveTo>
                    <a:lnTo>
                      <a:pt x="0" y="1340"/>
                    </a:lnTo>
                    <a:lnTo>
                      <a:pt x="5" y="1340"/>
                    </a:lnTo>
                    <a:lnTo>
                      <a:pt x="5" y="1355"/>
                    </a:lnTo>
                    <a:lnTo>
                      <a:pt x="0" y="1355"/>
                    </a:lnTo>
                    <a:close/>
                    <a:moveTo>
                      <a:pt x="0" y="1335"/>
                    </a:moveTo>
                    <a:lnTo>
                      <a:pt x="0" y="1320"/>
                    </a:lnTo>
                    <a:lnTo>
                      <a:pt x="5" y="1320"/>
                    </a:lnTo>
                    <a:lnTo>
                      <a:pt x="5" y="1335"/>
                    </a:lnTo>
                    <a:lnTo>
                      <a:pt x="0" y="1335"/>
                    </a:lnTo>
                    <a:close/>
                    <a:moveTo>
                      <a:pt x="0" y="1315"/>
                    </a:moveTo>
                    <a:lnTo>
                      <a:pt x="0" y="1300"/>
                    </a:lnTo>
                    <a:lnTo>
                      <a:pt x="5" y="1300"/>
                    </a:lnTo>
                    <a:lnTo>
                      <a:pt x="5" y="1315"/>
                    </a:lnTo>
                    <a:lnTo>
                      <a:pt x="0" y="1315"/>
                    </a:lnTo>
                    <a:close/>
                    <a:moveTo>
                      <a:pt x="0" y="1295"/>
                    </a:moveTo>
                    <a:lnTo>
                      <a:pt x="0" y="1280"/>
                    </a:lnTo>
                    <a:lnTo>
                      <a:pt x="5" y="1280"/>
                    </a:lnTo>
                    <a:lnTo>
                      <a:pt x="5" y="1295"/>
                    </a:lnTo>
                    <a:lnTo>
                      <a:pt x="0" y="1295"/>
                    </a:lnTo>
                    <a:close/>
                    <a:moveTo>
                      <a:pt x="0" y="1275"/>
                    </a:moveTo>
                    <a:lnTo>
                      <a:pt x="0" y="1260"/>
                    </a:lnTo>
                    <a:lnTo>
                      <a:pt x="5" y="1260"/>
                    </a:lnTo>
                    <a:lnTo>
                      <a:pt x="5" y="1275"/>
                    </a:lnTo>
                    <a:lnTo>
                      <a:pt x="0" y="1275"/>
                    </a:lnTo>
                    <a:close/>
                    <a:moveTo>
                      <a:pt x="0" y="1255"/>
                    </a:moveTo>
                    <a:lnTo>
                      <a:pt x="0" y="1240"/>
                    </a:lnTo>
                    <a:lnTo>
                      <a:pt x="5" y="1240"/>
                    </a:lnTo>
                    <a:lnTo>
                      <a:pt x="5" y="1255"/>
                    </a:lnTo>
                    <a:lnTo>
                      <a:pt x="0" y="1255"/>
                    </a:lnTo>
                    <a:close/>
                    <a:moveTo>
                      <a:pt x="0" y="1235"/>
                    </a:moveTo>
                    <a:lnTo>
                      <a:pt x="0" y="1220"/>
                    </a:lnTo>
                    <a:lnTo>
                      <a:pt x="5" y="1220"/>
                    </a:lnTo>
                    <a:lnTo>
                      <a:pt x="5" y="1235"/>
                    </a:lnTo>
                    <a:lnTo>
                      <a:pt x="0" y="1235"/>
                    </a:lnTo>
                    <a:close/>
                    <a:moveTo>
                      <a:pt x="0" y="1215"/>
                    </a:moveTo>
                    <a:lnTo>
                      <a:pt x="0" y="1200"/>
                    </a:lnTo>
                    <a:lnTo>
                      <a:pt x="5" y="1200"/>
                    </a:lnTo>
                    <a:lnTo>
                      <a:pt x="5" y="1215"/>
                    </a:lnTo>
                    <a:lnTo>
                      <a:pt x="0" y="1215"/>
                    </a:lnTo>
                    <a:close/>
                    <a:moveTo>
                      <a:pt x="0" y="1195"/>
                    </a:moveTo>
                    <a:lnTo>
                      <a:pt x="0" y="1180"/>
                    </a:lnTo>
                    <a:lnTo>
                      <a:pt x="5" y="1180"/>
                    </a:lnTo>
                    <a:lnTo>
                      <a:pt x="5" y="1195"/>
                    </a:lnTo>
                    <a:lnTo>
                      <a:pt x="0" y="1195"/>
                    </a:lnTo>
                    <a:close/>
                    <a:moveTo>
                      <a:pt x="0" y="1176"/>
                    </a:moveTo>
                    <a:lnTo>
                      <a:pt x="0" y="1161"/>
                    </a:lnTo>
                    <a:lnTo>
                      <a:pt x="5" y="1161"/>
                    </a:lnTo>
                    <a:lnTo>
                      <a:pt x="5" y="1176"/>
                    </a:lnTo>
                    <a:lnTo>
                      <a:pt x="0" y="1176"/>
                    </a:lnTo>
                    <a:close/>
                    <a:moveTo>
                      <a:pt x="0" y="1156"/>
                    </a:moveTo>
                    <a:lnTo>
                      <a:pt x="0" y="1141"/>
                    </a:lnTo>
                    <a:lnTo>
                      <a:pt x="5" y="1141"/>
                    </a:lnTo>
                    <a:lnTo>
                      <a:pt x="5" y="1156"/>
                    </a:lnTo>
                    <a:lnTo>
                      <a:pt x="0" y="1156"/>
                    </a:lnTo>
                    <a:close/>
                    <a:moveTo>
                      <a:pt x="0" y="1136"/>
                    </a:moveTo>
                    <a:lnTo>
                      <a:pt x="0" y="1121"/>
                    </a:lnTo>
                    <a:lnTo>
                      <a:pt x="5" y="1121"/>
                    </a:lnTo>
                    <a:lnTo>
                      <a:pt x="5" y="1136"/>
                    </a:lnTo>
                    <a:lnTo>
                      <a:pt x="0" y="1136"/>
                    </a:lnTo>
                    <a:close/>
                    <a:moveTo>
                      <a:pt x="0" y="1116"/>
                    </a:moveTo>
                    <a:lnTo>
                      <a:pt x="0" y="1101"/>
                    </a:lnTo>
                    <a:lnTo>
                      <a:pt x="5" y="1101"/>
                    </a:lnTo>
                    <a:lnTo>
                      <a:pt x="5" y="1116"/>
                    </a:lnTo>
                    <a:lnTo>
                      <a:pt x="0" y="1116"/>
                    </a:lnTo>
                    <a:close/>
                    <a:moveTo>
                      <a:pt x="0" y="1096"/>
                    </a:moveTo>
                    <a:lnTo>
                      <a:pt x="0" y="1081"/>
                    </a:lnTo>
                    <a:lnTo>
                      <a:pt x="5" y="1081"/>
                    </a:lnTo>
                    <a:lnTo>
                      <a:pt x="5" y="1096"/>
                    </a:lnTo>
                    <a:lnTo>
                      <a:pt x="0" y="1096"/>
                    </a:lnTo>
                    <a:close/>
                    <a:moveTo>
                      <a:pt x="0" y="1076"/>
                    </a:moveTo>
                    <a:lnTo>
                      <a:pt x="0" y="1061"/>
                    </a:lnTo>
                    <a:lnTo>
                      <a:pt x="5" y="1061"/>
                    </a:lnTo>
                    <a:lnTo>
                      <a:pt x="5" y="1076"/>
                    </a:lnTo>
                    <a:lnTo>
                      <a:pt x="0" y="1076"/>
                    </a:lnTo>
                    <a:close/>
                    <a:moveTo>
                      <a:pt x="0" y="1056"/>
                    </a:moveTo>
                    <a:lnTo>
                      <a:pt x="0" y="1041"/>
                    </a:lnTo>
                    <a:lnTo>
                      <a:pt x="5" y="1041"/>
                    </a:lnTo>
                    <a:lnTo>
                      <a:pt x="5" y="1056"/>
                    </a:lnTo>
                    <a:lnTo>
                      <a:pt x="0" y="1056"/>
                    </a:lnTo>
                    <a:close/>
                    <a:moveTo>
                      <a:pt x="0" y="1036"/>
                    </a:moveTo>
                    <a:lnTo>
                      <a:pt x="0" y="1021"/>
                    </a:lnTo>
                    <a:lnTo>
                      <a:pt x="5" y="1021"/>
                    </a:lnTo>
                    <a:lnTo>
                      <a:pt x="5" y="1036"/>
                    </a:lnTo>
                    <a:lnTo>
                      <a:pt x="0" y="1036"/>
                    </a:lnTo>
                    <a:close/>
                    <a:moveTo>
                      <a:pt x="0" y="1016"/>
                    </a:moveTo>
                    <a:lnTo>
                      <a:pt x="0" y="1001"/>
                    </a:lnTo>
                    <a:lnTo>
                      <a:pt x="5" y="1001"/>
                    </a:lnTo>
                    <a:lnTo>
                      <a:pt x="5" y="1016"/>
                    </a:lnTo>
                    <a:lnTo>
                      <a:pt x="0" y="1016"/>
                    </a:lnTo>
                    <a:close/>
                    <a:moveTo>
                      <a:pt x="0" y="996"/>
                    </a:moveTo>
                    <a:lnTo>
                      <a:pt x="0" y="981"/>
                    </a:lnTo>
                    <a:lnTo>
                      <a:pt x="5" y="981"/>
                    </a:lnTo>
                    <a:lnTo>
                      <a:pt x="5" y="996"/>
                    </a:lnTo>
                    <a:lnTo>
                      <a:pt x="0" y="996"/>
                    </a:lnTo>
                    <a:close/>
                    <a:moveTo>
                      <a:pt x="0" y="976"/>
                    </a:moveTo>
                    <a:lnTo>
                      <a:pt x="0" y="962"/>
                    </a:lnTo>
                    <a:lnTo>
                      <a:pt x="5" y="962"/>
                    </a:lnTo>
                    <a:lnTo>
                      <a:pt x="5" y="976"/>
                    </a:lnTo>
                    <a:lnTo>
                      <a:pt x="0" y="976"/>
                    </a:lnTo>
                    <a:close/>
                    <a:moveTo>
                      <a:pt x="0" y="957"/>
                    </a:moveTo>
                    <a:lnTo>
                      <a:pt x="0" y="942"/>
                    </a:lnTo>
                    <a:lnTo>
                      <a:pt x="5" y="942"/>
                    </a:lnTo>
                    <a:lnTo>
                      <a:pt x="5" y="957"/>
                    </a:lnTo>
                    <a:lnTo>
                      <a:pt x="0" y="957"/>
                    </a:lnTo>
                    <a:close/>
                    <a:moveTo>
                      <a:pt x="0" y="937"/>
                    </a:moveTo>
                    <a:lnTo>
                      <a:pt x="0" y="922"/>
                    </a:lnTo>
                    <a:lnTo>
                      <a:pt x="5" y="922"/>
                    </a:lnTo>
                    <a:lnTo>
                      <a:pt x="5" y="937"/>
                    </a:lnTo>
                    <a:lnTo>
                      <a:pt x="0" y="937"/>
                    </a:lnTo>
                    <a:close/>
                    <a:moveTo>
                      <a:pt x="0" y="917"/>
                    </a:moveTo>
                    <a:lnTo>
                      <a:pt x="0" y="902"/>
                    </a:lnTo>
                    <a:lnTo>
                      <a:pt x="5" y="902"/>
                    </a:lnTo>
                    <a:lnTo>
                      <a:pt x="5" y="917"/>
                    </a:lnTo>
                    <a:lnTo>
                      <a:pt x="0" y="917"/>
                    </a:lnTo>
                    <a:close/>
                    <a:moveTo>
                      <a:pt x="0" y="897"/>
                    </a:moveTo>
                    <a:lnTo>
                      <a:pt x="0" y="882"/>
                    </a:lnTo>
                    <a:lnTo>
                      <a:pt x="5" y="882"/>
                    </a:lnTo>
                    <a:lnTo>
                      <a:pt x="5" y="897"/>
                    </a:lnTo>
                    <a:lnTo>
                      <a:pt x="0" y="897"/>
                    </a:lnTo>
                    <a:close/>
                    <a:moveTo>
                      <a:pt x="0" y="877"/>
                    </a:moveTo>
                    <a:lnTo>
                      <a:pt x="0" y="862"/>
                    </a:lnTo>
                    <a:lnTo>
                      <a:pt x="5" y="862"/>
                    </a:lnTo>
                    <a:lnTo>
                      <a:pt x="5" y="877"/>
                    </a:lnTo>
                    <a:lnTo>
                      <a:pt x="0" y="877"/>
                    </a:lnTo>
                    <a:close/>
                    <a:moveTo>
                      <a:pt x="0" y="857"/>
                    </a:moveTo>
                    <a:lnTo>
                      <a:pt x="0" y="842"/>
                    </a:lnTo>
                    <a:lnTo>
                      <a:pt x="5" y="842"/>
                    </a:lnTo>
                    <a:lnTo>
                      <a:pt x="5" y="857"/>
                    </a:lnTo>
                    <a:lnTo>
                      <a:pt x="0" y="857"/>
                    </a:lnTo>
                    <a:close/>
                    <a:moveTo>
                      <a:pt x="0" y="837"/>
                    </a:moveTo>
                    <a:lnTo>
                      <a:pt x="0" y="822"/>
                    </a:lnTo>
                    <a:lnTo>
                      <a:pt x="5" y="822"/>
                    </a:lnTo>
                    <a:lnTo>
                      <a:pt x="5" y="837"/>
                    </a:lnTo>
                    <a:lnTo>
                      <a:pt x="0" y="837"/>
                    </a:lnTo>
                    <a:close/>
                    <a:moveTo>
                      <a:pt x="0" y="817"/>
                    </a:moveTo>
                    <a:lnTo>
                      <a:pt x="0" y="802"/>
                    </a:lnTo>
                    <a:lnTo>
                      <a:pt x="5" y="802"/>
                    </a:lnTo>
                    <a:lnTo>
                      <a:pt x="5" y="817"/>
                    </a:lnTo>
                    <a:lnTo>
                      <a:pt x="0" y="817"/>
                    </a:lnTo>
                    <a:close/>
                    <a:moveTo>
                      <a:pt x="0" y="797"/>
                    </a:moveTo>
                    <a:lnTo>
                      <a:pt x="0" y="782"/>
                    </a:lnTo>
                    <a:lnTo>
                      <a:pt x="5" y="782"/>
                    </a:lnTo>
                    <a:lnTo>
                      <a:pt x="5" y="797"/>
                    </a:lnTo>
                    <a:lnTo>
                      <a:pt x="0" y="797"/>
                    </a:lnTo>
                    <a:close/>
                    <a:moveTo>
                      <a:pt x="0" y="777"/>
                    </a:moveTo>
                    <a:lnTo>
                      <a:pt x="0" y="763"/>
                    </a:lnTo>
                    <a:lnTo>
                      <a:pt x="5" y="763"/>
                    </a:lnTo>
                    <a:lnTo>
                      <a:pt x="5" y="777"/>
                    </a:lnTo>
                    <a:lnTo>
                      <a:pt x="0" y="777"/>
                    </a:lnTo>
                    <a:close/>
                    <a:moveTo>
                      <a:pt x="0" y="758"/>
                    </a:moveTo>
                    <a:lnTo>
                      <a:pt x="0" y="743"/>
                    </a:lnTo>
                    <a:lnTo>
                      <a:pt x="5" y="743"/>
                    </a:lnTo>
                    <a:lnTo>
                      <a:pt x="5" y="758"/>
                    </a:lnTo>
                    <a:lnTo>
                      <a:pt x="0" y="758"/>
                    </a:lnTo>
                    <a:close/>
                    <a:moveTo>
                      <a:pt x="0" y="738"/>
                    </a:moveTo>
                    <a:lnTo>
                      <a:pt x="0" y="723"/>
                    </a:lnTo>
                    <a:lnTo>
                      <a:pt x="5" y="723"/>
                    </a:lnTo>
                    <a:lnTo>
                      <a:pt x="5" y="738"/>
                    </a:lnTo>
                    <a:lnTo>
                      <a:pt x="0" y="738"/>
                    </a:lnTo>
                    <a:close/>
                    <a:moveTo>
                      <a:pt x="0" y="718"/>
                    </a:moveTo>
                    <a:lnTo>
                      <a:pt x="0" y="703"/>
                    </a:lnTo>
                    <a:lnTo>
                      <a:pt x="5" y="703"/>
                    </a:lnTo>
                    <a:lnTo>
                      <a:pt x="5" y="718"/>
                    </a:lnTo>
                    <a:lnTo>
                      <a:pt x="0" y="718"/>
                    </a:lnTo>
                    <a:close/>
                    <a:moveTo>
                      <a:pt x="0" y="698"/>
                    </a:moveTo>
                    <a:lnTo>
                      <a:pt x="0" y="683"/>
                    </a:lnTo>
                    <a:lnTo>
                      <a:pt x="5" y="683"/>
                    </a:lnTo>
                    <a:lnTo>
                      <a:pt x="5" y="698"/>
                    </a:lnTo>
                    <a:lnTo>
                      <a:pt x="0" y="698"/>
                    </a:lnTo>
                    <a:close/>
                    <a:moveTo>
                      <a:pt x="0" y="678"/>
                    </a:moveTo>
                    <a:lnTo>
                      <a:pt x="0" y="663"/>
                    </a:lnTo>
                    <a:lnTo>
                      <a:pt x="5" y="663"/>
                    </a:lnTo>
                    <a:lnTo>
                      <a:pt x="5" y="678"/>
                    </a:lnTo>
                    <a:lnTo>
                      <a:pt x="0" y="678"/>
                    </a:lnTo>
                    <a:close/>
                    <a:moveTo>
                      <a:pt x="0" y="658"/>
                    </a:moveTo>
                    <a:lnTo>
                      <a:pt x="0" y="643"/>
                    </a:lnTo>
                    <a:lnTo>
                      <a:pt x="5" y="643"/>
                    </a:lnTo>
                    <a:lnTo>
                      <a:pt x="5" y="658"/>
                    </a:lnTo>
                    <a:lnTo>
                      <a:pt x="0" y="658"/>
                    </a:lnTo>
                    <a:close/>
                    <a:moveTo>
                      <a:pt x="0" y="638"/>
                    </a:moveTo>
                    <a:lnTo>
                      <a:pt x="0" y="623"/>
                    </a:lnTo>
                    <a:lnTo>
                      <a:pt x="5" y="623"/>
                    </a:lnTo>
                    <a:lnTo>
                      <a:pt x="5" y="638"/>
                    </a:lnTo>
                    <a:lnTo>
                      <a:pt x="0" y="638"/>
                    </a:lnTo>
                    <a:close/>
                    <a:moveTo>
                      <a:pt x="0" y="618"/>
                    </a:moveTo>
                    <a:lnTo>
                      <a:pt x="0" y="603"/>
                    </a:lnTo>
                    <a:lnTo>
                      <a:pt x="5" y="603"/>
                    </a:lnTo>
                    <a:lnTo>
                      <a:pt x="5" y="618"/>
                    </a:lnTo>
                    <a:lnTo>
                      <a:pt x="0" y="618"/>
                    </a:lnTo>
                    <a:close/>
                    <a:moveTo>
                      <a:pt x="0" y="598"/>
                    </a:moveTo>
                    <a:lnTo>
                      <a:pt x="0" y="583"/>
                    </a:lnTo>
                    <a:lnTo>
                      <a:pt x="5" y="583"/>
                    </a:lnTo>
                    <a:lnTo>
                      <a:pt x="5" y="598"/>
                    </a:lnTo>
                    <a:lnTo>
                      <a:pt x="0" y="598"/>
                    </a:lnTo>
                    <a:close/>
                    <a:moveTo>
                      <a:pt x="0" y="578"/>
                    </a:moveTo>
                    <a:lnTo>
                      <a:pt x="0" y="563"/>
                    </a:lnTo>
                    <a:lnTo>
                      <a:pt x="5" y="563"/>
                    </a:lnTo>
                    <a:lnTo>
                      <a:pt x="5" y="578"/>
                    </a:lnTo>
                    <a:lnTo>
                      <a:pt x="0" y="578"/>
                    </a:lnTo>
                    <a:close/>
                    <a:moveTo>
                      <a:pt x="0" y="559"/>
                    </a:moveTo>
                    <a:lnTo>
                      <a:pt x="0" y="544"/>
                    </a:lnTo>
                    <a:lnTo>
                      <a:pt x="5" y="544"/>
                    </a:lnTo>
                    <a:lnTo>
                      <a:pt x="5" y="559"/>
                    </a:lnTo>
                    <a:lnTo>
                      <a:pt x="0" y="559"/>
                    </a:lnTo>
                    <a:close/>
                    <a:moveTo>
                      <a:pt x="0" y="539"/>
                    </a:moveTo>
                    <a:lnTo>
                      <a:pt x="0" y="524"/>
                    </a:lnTo>
                    <a:lnTo>
                      <a:pt x="5" y="524"/>
                    </a:lnTo>
                    <a:lnTo>
                      <a:pt x="5" y="539"/>
                    </a:lnTo>
                    <a:lnTo>
                      <a:pt x="0" y="539"/>
                    </a:lnTo>
                    <a:close/>
                    <a:moveTo>
                      <a:pt x="0" y="519"/>
                    </a:moveTo>
                    <a:lnTo>
                      <a:pt x="0" y="504"/>
                    </a:lnTo>
                    <a:lnTo>
                      <a:pt x="5" y="504"/>
                    </a:lnTo>
                    <a:lnTo>
                      <a:pt x="5" y="519"/>
                    </a:lnTo>
                    <a:lnTo>
                      <a:pt x="0" y="519"/>
                    </a:lnTo>
                    <a:close/>
                    <a:moveTo>
                      <a:pt x="0" y="499"/>
                    </a:moveTo>
                    <a:lnTo>
                      <a:pt x="0" y="484"/>
                    </a:lnTo>
                    <a:lnTo>
                      <a:pt x="5" y="484"/>
                    </a:lnTo>
                    <a:lnTo>
                      <a:pt x="5" y="499"/>
                    </a:lnTo>
                    <a:lnTo>
                      <a:pt x="0" y="499"/>
                    </a:lnTo>
                    <a:close/>
                    <a:moveTo>
                      <a:pt x="0" y="479"/>
                    </a:moveTo>
                    <a:lnTo>
                      <a:pt x="0" y="464"/>
                    </a:lnTo>
                    <a:lnTo>
                      <a:pt x="5" y="464"/>
                    </a:lnTo>
                    <a:lnTo>
                      <a:pt x="5" y="479"/>
                    </a:lnTo>
                    <a:lnTo>
                      <a:pt x="0" y="479"/>
                    </a:lnTo>
                    <a:close/>
                    <a:moveTo>
                      <a:pt x="0" y="459"/>
                    </a:moveTo>
                    <a:lnTo>
                      <a:pt x="0" y="444"/>
                    </a:lnTo>
                    <a:lnTo>
                      <a:pt x="5" y="444"/>
                    </a:lnTo>
                    <a:lnTo>
                      <a:pt x="5" y="459"/>
                    </a:lnTo>
                    <a:lnTo>
                      <a:pt x="0" y="459"/>
                    </a:lnTo>
                    <a:close/>
                    <a:moveTo>
                      <a:pt x="0" y="439"/>
                    </a:moveTo>
                    <a:lnTo>
                      <a:pt x="0" y="424"/>
                    </a:lnTo>
                    <a:lnTo>
                      <a:pt x="5" y="424"/>
                    </a:lnTo>
                    <a:lnTo>
                      <a:pt x="5" y="439"/>
                    </a:lnTo>
                    <a:lnTo>
                      <a:pt x="0" y="439"/>
                    </a:lnTo>
                    <a:close/>
                    <a:moveTo>
                      <a:pt x="0" y="419"/>
                    </a:moveTo>
                    <a:lnTo>
                      <a:pt x="0" y="404"/>
                    </a:lnTo>
                    <a:lnTo>
                      <a:pt x="5" y="404"/>
                    </a:lnTo>
                    <a:lnTo>
                      <a:pt x="5" y="419"/>
                    </a:lnTo>
                    <a:lnTo>
                      <a:pt x="0" y="419"/>
                    </a:lnTo>
                    <a:close/>
                    <a:moveTo>
                      <a:pt x="0" y="399"/>
                    </a:moveTo>
                    <a:lnTo>
                      <a:pt x="0" y="384"/>
                    </a:lnTo>
                    <a:lnTo>
                      <a:pt x="5" y="384"/>
                    </a:lnTo>
                    <a:lnTo>
                      <a:pt x="5" y="399"/>
                    </a:lnTo>
                    <a:lnTo>
                      <a:pt x="0" y="399"/>
                    </a:lnTo>
                    <a:close/>
                    <a:moveTo>
                      <a:pt x="0" y="379"/>
                    </a:moveTo>
                    <a:lnTo>
                      <a:pt x="0" y="364"/>
                    </a:lnTo>
                    <a:lnTo>
                      <a:pt x="5" y="364"/>
                    </a:lnTo>
                    <a:lnTo>
                      <a:pt x="5" y="379"/>
                    </a:lnTo>
                    <a:lnTo>
                      <a:pt x="0" y="379"/>
                    </a:lnTo>
                    <a:close/>
                    <a:moveTo>
                      <a:pt x="0" y="359"/>
                    </a:moveTo>
                    <a:lnTo>
                      <a:pt x="0" y="345"/>
                    </a:lnTo>
                    <a:lnTo>
                      <a:pt x="5" y="345"/>
                    </a:lnTo>
                    <a:lnTo>
                      <a:pt x="5" y="359"/>
                    </a:lnTo>
                    <a:lnTo>
                      <a:pt x="0" y="359"/>
                    </a:lnTo>
                    <a:close/>
                    <a:moveTo>
                      <a:pt x="0" y="340"/>
                    </a:moveTo>
                    <a:lnTo>
                      <a:pt x="0" y="325"/>
                    </a:lnTo>
                    <a:lnTo>
                      <a:pt x="5" y="325"/>
                    </a:lnTo>
                    <a:lnTo>
                      <a:pt x="5" y="340"/>
                    </a:lnTo>
                    <a:lnTo>
                      <a:pt x="0" y="340"/>
                    </a:lnTo>
                    <a:close/>
                    <a:moveTo>
                      <a:pt x="0" y="320"/>
                    </a:moveTo>
                    <a:lnTo>
                      <a:pt x="0" y="305"/>
                    </a:lnTo>
                    <a:lnTo>
                      <a:pt x="5" y="305"/>
                    </a:lnTo>
                    <a:lnTo>
                      <a:pt x="5" y="320"/>
                    </a:lnTo>
                    <a:lnTo>
                      <a:pt x="0" y="320"/>
                    </a:lnTo>
                    <a:close/>
                    <a:moveTo>
                      <a:pt x="0" y="300"/>
                    </a:moveTo>
                    <a:lnTo>
                      <a:pt x="0" y="285"/>
                    </a:lnTo>
                    <a:lnTo>
                      <a:pt x="5" y="285"/>
                    </a:lnTo>
                    <a:lnTo>
                      <a:pt x="5" y="300"/>
                    </a:lnTo>
                    <a:lnTo>
                      <a:pt x="0" y="300"/>
                    </a:lnTo>
                    <a:close/>
                    <a:moveTo>
                      <a:pt x="0" y="280"/>
                    </a:moveTo>
                    <a:lnTo>
                      <a:pt x="0" y="265"/>
                    </a:lnTo>
                    <a:lnTo>
                      <a:pt x="5" y="265"/>
                    </a:lnTo>
                    <a:lnTo>
                      <a:pt x="5" y="280"/>
                    </a:lnTo>
                    <a:lnTo>
                      <a:pt x="0" y="280"/>
                    </a:lnTo>
                    <a:close/>
                    <a:moveTo>
                      <a:pt x="0" y="260"/>
                    </a:moveTo>
                    <a:lnTo>
                      <a:pt x="0" y="245"/>
                    </a:lnTo>
                    <a:lnTo>
                      <a:pt x="5" y="245"/>
                    </a:lnTo>
                    <a:lnTo>
                      <a:pt x="5" y="260"/>
                    </a:lnTo>
                    <a:lnTo>
                      <a:pt x="0" y="260"/>
                    </a:lnTo>
                    <a:close/>
                    <a:moveTo>
                      <a:pt x="0" y="240"/>
                    </a:moveTo>
                    <a:lnTo>
                      <a:pt x="0" y="225"/>
                    </a:lnTo>
                    <a:lnTo>
                      <a:pt x="5" y="225"/>
                    </a:lnTo>
                    <a:lnTo>
                      <a:pt x="5" y="240"/>
                    </a:lnTo>
                    <a:lnTo>
                      <a:pt x="0" y="240"/>
                    </a:lnTo>
                    <a:close/>
                    <a:moveTo>
                      <a:pt x="0" y="220"/>
                    </a:moveTo>
                    <a:lnTo>
                      <a:pt x="0" y="205"/>
                    </a:lnTo>
                    <a:lnTo>
                      <a:pt x="5" y="205"/>
                    </a:lnTo>
                    <a:lnTo>
                      <a:pt x="5" y="220"/>
                    </a:lnTo>
                    <a:lnTo>
                      <a:pt x="0" y="220"/>
                    </a:lnTo>
                    <a:close/>
                    <a:moveTo>
                      <a:pt x="0" y="200"/>
                    </a:moveTo>
                    <a:lnTo>
                      <a:pt x="0" y="185"/>
                    </a:lnTo>
                    <a:lnTo>
                      <a:pt x="5" y="185"/>
                    </a:lnTo>
                    <a:lnTo>
                      <a:pt x="5" y="200"/>
                    </a:lnTo>
                    <a:lnTo>
                      <a:pt x="0" y="200"/>
                    </a:lnTo>
                    <a:close/>
                    <a:moveTo>
                      <a:pt x="0" y="180"/>
                    </a:moveTo>
                    <a:lnTo>
                      <a:pt x="0" y="165"/>
                    </a:lnTo>
                    <a:lnTo>
                      <a:pt x="5" y="165"/>
                    </a:lnTo>
                    <a:lnTo>
                      <a:pt x="5" y="180"/>
                    </a:lnTo>
                    <a:lnTo>
                      <a:pt x="0" y="180"/>
                    </a:lnTo>
                    <a:close/>
                    <a:moveTo>
                      <a:pt x="0" y="160"/>
                    </a:moveTo>
                    <a:lnTo>
                      <a:pt x="0" y="146"/>
                    </a:lnTo>
                    <a:lnTo>
                      <a:pt x="5" y="146"/>
                    </a:lnTo>
                    <a:lnTo>
                      <a:pt x="5" y="160"/>
                    </a:lnTo>
                    <a:lnTo>
                      <a:pt x="0" y="160"/>
                    </a:lnTo>
                    <a:close/>
                    <a:moveTo>
                      <a:pt x="0" y="141"/>
                    </a:moveTo>
                    <a:lnTo>
                      <a:pt x="0" y="126"/>
                    </a:lnTo>
                    <a:lnTo>
                      <a:pt x="5" y="126"/>
                    </a:lnTo>
                    <a:lnTo>
                      <a:pt x="5" y="141"/>
                    </a:lnTo>
                    <a:lnTo>
                      <a:pt x="0" y="141"/>
                    </a:lnTo>
                    <a:close/>
                    <a:moveTo>
                      <a:pt x="0" y="121"/>
                    </a:moveTo>
                    <a:lnTo>
                      <a:pt x="0" y="106"/>
                    </a:lnTo>
                    <a:lnTo>
                      <a:pt x="5" y="106"/>
                    </a:lnTo>
                    <a:lnTo>
                      <a:pt x="5" y="121"/>
                    </a:lnTo>
                    <a:lnTo>
                      <a:pt x="0" y="121"/>
                    </a:lnTo>
                    <a:close/>
                    <a:moveTo>
                      <a:pt x="0" y="101"/>
                    </a:moveTo>
                    <a:lnTo>
                      <a:pt x="0" y="86"/>
                    </a:lnTo>
                    <a:lnTo>
                      <a:pt x="5" y="86"/>
                    </a:lnTo>
                    <a:lnTo>
                      <a:pt x="5" y="101"/>
                    </a:lnTo>
                    <a:lnTo>
                      <a:pt x="0" y="101"/>
                    </a:lnTo>
                    <a:close/>
                    <a:moveTo>
                      <a:pt x="0" y="81"/>
                    </a:moveTo>
                    <a:lnTo>
                      <a:pt x="0" y="66"/>
                    </a:lnTo>
                    <a:lnTo>
                      <a:pt x="5" y="66"/>
                    </a:lnTo>
                    <a:lnTo>
                      <a:pt x="5" y="81"/>
                    </a:lnTo>
                    <a:lnTo>
                      <a:pt x="0" y="81"/>
                    </a:lnTo>
                    <a:close/>
                    <a:moveTo>
                      <a:pt x="0" y="61"/>
                    </a:moveTo>
                    <a:lnTo>
                      <a:pt x="0" y="46"/>
                    </a:lnTo>
                    <a:lnTo>
                      <a:pt x="5" y="46"/>
                    </a:lnTo>
                    <a:lnTo>
                      <a:pt x="5" y="61"/>
                    </a:lnTo>
                    <a:lnTo>
                      <a:pt x="0" y="61"/>
                    </a:lnTo>
                    <a:close/>
                    <a:moveTo>
                      <a:pt x="0" y="41"/>
                    </a:moveTo>
                    <a:lnTo>
                      <a:pt x="0" y="26"/>
                    </a:lnTo>
                    <a:lnTo>
                      <a:pt x="5" y="26"/>
                    </a:lnTo>
                    <a:lnTo>
                      <a:pt x="5" y="41"/>
                    </a:lnTo>
                    <a:lnTo>
                      <a:pt x="0" y="41"/>
                    </a:lnTo>
                    <a:close/>
                    <a:moveTo>
                      <a:pt x="0" y="21"/>
                    </a:moveTo>
                    <a:lnTo>
                      <a:pt x="0" y="6"/>
                    </a:lnTo>
                    <a:lnTo>
                      <a:pt x="5" y="6"/>
                    </a:lnTo>
                    <a:lnTo>
                      <a:pt x="5" y="21"/>
                    </a:lnTo>
                    <a:lnTo>
                      <a:pt x="0" y="21"/>
                    </a:lnTo>
                    <a:close/>
                    <a:moveTo>
                      <a:pt x="0" y="1"/>
                    </a:moveTo>
                    <a:lnTo>
                      <a:pt x="0" y="0"/>
                    </a:lnTo>
                    <a:lnTo>
                      <a:pt x="5" y="0"/>
                    </a:lnTo>
                    <a:lnTo>
                      <a:pt x="5"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19" name="Freeform 23"/>
              <p:cNvSpPr>
                <a:spLocks noEditPoints="1"/>
              </p:cNvSpPr>
              <p:nvPr/>
            </p:nvSpPr>
            <p:spPr bwMode="auto">
              <a:xfrm>
                <a:off x="1227" y="1561"/>
                <a:ext cx="4" cy="1506"/>
              </a:xfrm>
              <a:custGeom>
                <a:avLst/>
                <a:gdLst>
                  <a:gd name="T0" fmla="*/ 0 w 5"/>
                  <a:gd name="T1" fmla="*/ 1539 h 1574"/>
                  <a:gd name="T2" fmla="*/ 5 w 5"/>
                  <a:gd name="T3" fmla="*/ 1534 h 1574"/>
                  <a:gd name="T4" fmla="*/ 0 w 5"/>
                  <a:gd name="T5" fmla="*/ 1494 h 1574"/>
                  <a:gd name="T6" fmla="*/ 5 w 5"/>
                  <a:gd name="T7" fmla="*/ 1459 h 1574"/>
                  <a:gd name="T8" fmla="*/ 0 w 5"/>
                  <a:gd name="T9" fmla="*/ 1454 h 1574"/>
                  <a:gd name="T10" fmla="*/ 0 w 5"/>
                  <a:gd name="T11" fmla="*/ 1399 h 1574"/>
                  <a:gd name="T12" fmla="*/ 5 w 5"/>
                  <a:gd name="T13" fmla="*/ 1394 h 1574"/>
                  <a:gd name="T14" fmla="*/ 0 w 5"/>
                  <a:gd name="T15" fmla="*/ 1355 h 1574"/>
                  <a:gd name="T16" fmla="*/ 5 w 5"/>
                  <a:gd name="T17" fmla="*/ 1320 h 1574"/>
                  <a:gd name="T18" fmla="*/ 0 w 5"/>
                  <a:gd name="T19" fmla="*/ 1315 h 1574"/>
                  <a:gd name="T20" fmla="*/ 0 w 5"/>
                  <a:gd name="T21" fmla="*/ 1260 h 1574"/>
                  <a:gd name="T22" fmla="*/ 5 w 5"/>
                  <a:gd name="T23" fmla="*/ 1255 h 1574"/>
                  <a:gd name="T24" fmla="*/ 0 w 5"/>
                  <a:gd name="T25" fmla="*/ 1215 h 1574"/>
                  <a:gd name="T26" fmla="*/ 5 w 5"/>
                  <a:gd name="T27" fmla="*/ 1180 h 1574"/>
                  <a:gd name="T28" fmla="*/ 0 w 5"/>
                  <a:gd name="T29" fmla="*/ 1176 h 1574"/>
                  <a:gd name="T30" fmla="*/ 0 w 5"/>
                  <a:gd name="T31" fmla="*/ 1121 h 1574"/>
                  <a:gd name="T32" fmla="*/ 5 w 5"/>
                  <a:gd name="T33" fmla="*/ 1116 h 1574"/>
                  <a:gd name="T34" fmla="*/ 0 w 5"/>
                  <a:gd name="T35" fmla="*/ 1076 h 1574"/>
                  <a:gd name="T36" fmla="*/ 5 w 5"/>
                  <a:gd name="T37" fmla="*/ 1041 h 1574"/>
                  <a:gd name="T38" fmla="*/ 0 w 5"/>
                  <a:gd name="T39" fmla="*/ 1036 h 1574"/>
                  <a:gd name="T40" fmla="*/ 0 w 5"/>
                  <a:gd name="T41" fmla="*/ 981 h 1574"/>
                  <a:gd name="T42" fmla="*/ 5 w 5"/>
                  <a:gd name="T43" fmla="*/ 976 h 1574"/>
                  <a:gd name="T44" fmla="*/ 0 w 5"/>
                  <a:gd name="T45" fmla="*/ 937 h 1574"/>
                  <a:gd name="T46" fmla="*/ 5 w 5"/>
                  <a:gd name="T47" fmla="*/ 902 h 1574"/>
                  <a:gd name="T48" fmla="*/ 0 w 5"/>
                  <a:gd name="T49" fmla="*/ 897 h 1574"/>
                  <a:gd name="T50" fmla="*/ 0 w 5"/>
                  <a:gd name="T51" fmla="*/ 842 h 1574"/>
                  <a:gd name="T52" fmla="*/ 5 w 5"/>
                  <a:gd name="T53" fmla="*/ 837 h 1574"/>
                  <a:gd name="T54" fmla="*/ 0 w 5"/>
                  <a:gd name="T55" fmla="*/ 797 h 1574"/>
                  <a:gd name="T56" fmla="*/ 5 w 5"/>
                  <a:gd name="T57" fmla="*/ 763 h 1574"/>
                  <a:gd name="T58" fmla="*/ 0 w 5"/>
                  <a:gd name="T59" fmla="*/ 758 h 1574"/>
                  <a:gd name="T60" fmla="*/ 0 w 5"/>
                  <a:gd name="T61" fmla="*/ 703 h 1574"/>
                  <a:gd name="T62" fmla="*/ 5 w 5"/>
                  <a:gd name="T63" fmla="*/ 698 h 1574"/>
                  <a:gd name="T64" fmla="*/ 0 w 5"/>
                  <a:gd name="T65" fmla="*/ 658 h 1574"/>
                  <a:gd name="T66" fmla="*/ 5 w 5"/>
                  <a:gd name="T67" fmla="*/ 623 h 1574"/>
                  <a:gd name="T68" fmla="*/ 0 w 5"/>
                  <a:gd name="T69" fmla="*/ 618 h 1574"/>
                  <a:gd name="T70" fmla="*/ 0 w 5"/>
                  <a:gd name="T71" fmla="*/ 563 h 1574"/>
                  <a:gd name="T72" fmla="*/ 5 w 5"/>
                  <a:gd name="T73" fmla="*/ 559 h 1574"/>
                  <a:gd name="T74" fmla="*/ 0 w 5"/>
                  <a:gd name="T75" fmla="*/ 519 h 1574"/>
                  <a:gd name="T76" fmla="*/ 5 w 5"/>
                  <a:gd name="T77" fmla="*/ 484 h 1574"/>
                  <a:gd name="T78" fmla="*/ 0 w 5"/>
                  <a:gd name="T79" fmla="*/ 479 h 1574"/>
                  <a:gd name="T80" fmla="*/ 0 w 5"/>
                  <a:gd name="T81" fmla="*/ 424 h 1574"/>
                  <a:gd name="T82" fmla="*/ 5 w 5"/>
                  <a:gd name="T83" fmla="*/ 419 h 1574"/>
                  <a:gd name="T84" fmla="*/ 0 w 5"/>
                  <a:gd name="T85" fmla="*/ 379 h 1574"/>
                  <a:gd name="T86" fmla="*/ 5 w 5"/>
                  <a:gd name="T87" fmla="*/ 345 h 1574"/>
                  <a:gd name="T88" fmla="*/ 0 w 5"/>
                  <a:gd name="T89" fmla="*/ 340 h 1574"/>
                  <a:gd name="T90" fmla="*/ 0 w 5"/>
                  <a:gd name="T91" fmla="*/ 285 h 1574"/>
                  <a:gd name="T92" fmla="*/ 5 w 5"/>
                  <a:gd name="T93" fmla="*/ 280 h 1574"/>
                  <a:gd name="T94" fmla="*/ 0 w 5"/>
                  <a:gd name="T95" fmla="*/ 240 h 1574"/>
                  <a:gd name="T96" fmla="*/ 5 w 5"/>
                  <a:gd name="T97" fmla="*/ 205 h 1574"/>
                  <a:gd name="T98" fmla="*/ 0 w 5"/>
                  <a:gd name="T99" fmla="*/ 200 h 1574"/>
                  <a:gd name="T100" fmla="*/ 0 w 5"/>
                  <a:gd name="T101" fmla="*/ 146 h 1574"/>
                  <a:gd name="T102" fmla="*/ 5 w 5"/>
                  <a:gd name="T103" fmla="*/ 141 h 1574"/>
                  <a:gd name="T104" fmla="*/ 0 w 5"/>
                  <a:gd name="T105" fmla="*/ 101 h 1574"/>
                  <a:gd name="T106" fmla="*/ 5 w 5"/>
                  <a:gd name="T107" fmla="*/ 66 h 1574"/>
                  <a:gd name="T108" fmla="*/ 0 w 5"/>
                  <a:gd name="T109" fmla="*/ 61 h 1574"/>
                  <a:gd name="T110" fmla="*/ 0 w 5"/>
                  <a:gd name="T111" fmla="*/ 6 h 1574"/>
                  <a:gd name="T112" fmla="*/ 5 w 5"/>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 h="1574">
                    <a:moveTo>
                      <a:pt x="0" y="1574"/>
                    </a:moveTo>
                    <a:lnTo>
                      <a:pt x="0" y="1559"/>
                    </a:lnTo>
                    <a:lnTo>
                      <a:pt x="5" y="1559"/>
                    </a:lnTo>
                    <a:lnTo>
                      <a:pt x="5" y="1574"/>
                    </a:lnTo>
                    <a:lnTo>
                      <a:pt x="0" y="1574"/>
                    </a:lnTo>
                    <a:close/>
                    <a:moveTo>
                      <a:pt x="0" y="1554"/>
                    </a:moveTo>
                    <a:lnTo>
                      <a:pt x="0" y="1539"/>
                    </a:lnTo>
                    <a:lnTo>
                      <a:pt x="5" y="1539"/>
                    </a:lnTo>
                    <a:lnTo>
                      <a:pt x="5" y="1554"/>
                    </a:lnTo>
                    <a:lnTo>
                      <a:pt x="0" y="1554"/>
                    </a:lnTo>
                    <a:close/>
                    <a:moveTo>
                      <a:pt x="0" y="1534"/>
                    </a:moveTo>
                    <a:lnTo>
                      <a:pt x="0" y="1519"/>
                    </a:lnTo>
                    <a:lnTo>
                      <a:pt x="5" y="1519"/>
                    </a:lnTo>
                    <a:lnTo>
                      <a:pt x="5" y="1534"/>
                    </a:lnTo>
                    <a:lnTo>
                      <a:pt x="0" y="1534"/>
                    </a:lnTo>
                    <a:close/>
                    <a:moveTo>
                      <a:pt x="0" y="1514"/>
                    </a:moveTo>
                    <a:lnTo>
                      <a:pt x="0" y="1499"/>
                    </a:lnTo>
                    <a:lnTo>
                      <a:pt x="5" y="1499"/>
                    </a:lnTo>
                    <a:lnTo>
                      <a:pt x="5" y="1514"/>
                    </a:lnTo>
                    <a:lnTo>
                      <a:pt x="0" y="1514"/>
                    </a:lnTo>
                    <a:close/>
                    <a:moveTo>
                      <a:pt x="0" y="1494"/>
                    </a:moveTo>
                    <a:lnTo>
                      <a:pt x="0" y="1479"/>
                    </a:lnTo>
                    <a:lnTo>
                      <a:pt x="5" y="1479"/>
                    </a:lnTo>
                    <a:lnTo>
                      <a:pt x="5" y="1494"/>
                    </a:lnTo>
                    <a:lnTo>
                      <a:pt x="0" y="1494"/>
                    </a:lnTo>
                    <a:close/>
                    <a:moveTo>
                      <a:pt x="0" y="1474"/>
                    </a:moveTo>
                    <a:lnTo>
                      <a:pt x="0" y="1459"/>
                    </a:lnTo>
                    <a:lnTo>
                      <a:pt x="5" y="1459"/>
                    </a:lnTo>
                    <a:lnTo>
                      <a:pt x="5" y="1474"/>
                    </a:lnTo>
                    <a:lnTo>
                      <a:pt x="0" y="1474"/>
                    </a:lnTo>
                    <a:close/>
                    <a:moveTo>
                      <a:pt x="0" y="1454"/>
                    </a:moveTo>
                    <a:lnTo>
                      <a:pt x="0" y="1439"/>
                    </a:lnTo>
                    <a:lnTo>
                      <a:pt x="5" y="1439"/>
                    </a:lnTo>
                    <a:lnTo>
                      <a:pt x="5" y="1454"/>
                    </a:lnTo>
                    <a:lnTo>
                      <a:pt x="0" y="1454"/>
                    </a:lnTo>
                    <a:close/>
                    <a:moveTo>
                      <a:pt x="0" y="1434"/>
                    </a:moveTo>
                    <a:lnTo>
                      <a:pt x="0" y="1419"/>
                    </a:lnTo>
                    <a:lnTo>
                      <a:pt x="5" y="1419"/>
                    </a:lnTo>
                    <a:lnTo>
                      <a:pt x="5" y="1434"/>
                    </a:lnTo>
                    <a:lnTo>
                      <a:pt x="0" y="1434"/>
                    </a:lnTo>
                    <a:close/>
                    <a:moveTo>
                      <a:pt x="0" y="1414"/>
                    </a:moveTo>
                    <a:lnTo>
                      <a:pt x="0" y="1399"/>
                    </a:lnTo>
                    <a:lnTo>
                      <a:pt x="5" y="1399"/>
                    </a:lnTo>
                    <a:lnTo>
                      <a:pt x="5" y="1414"/>
                    </a:lnTo>
                    <a:lnTo>
                      <a:pt x="0" y="1414"/>
                    </a:lnTo>
                    <a:close/>
                    <a:moveTo>
                      <a:pt x="0" y="1394"/>
                    </a:moveTo>
                    <a:lnTo>
                      <a:pt x="0" y="1380"/>
                    </a:lnTo>
                    <a:lnTo>
                      <a:pt x="5" y="1380"/>
                    </a:lnTo>
                    <a:lnTo>
                      <a:pt x="5" y="1394"/>
                    </a:lnTo>
                    <a:lnTo>
                      <a:pt x="0" y="1394"/>
                    </a:lnTo>
                    <a:close/>
                    <a:moveTo>
                      <a:pt x="0" y="1375"/>
                    </a:moveTo>
                    <a:lnTo>
                      <a:pt x="0" y="1360"/>
                    </a:lnTo>
                    <a:lnTo>
                      <a:pt x="5" y="1360"/>
                    </a:lnTo>
                    <a:lnTo>
                      <a:pt x="5" y="1375"/>
                    </a:lnTo>
                    <a:lnTo>
                      <a:pt x="0" y="1375"/>
                    </a:lnTo>
                    <a:close/>
                    <a:moveTo>
                      <a:pt x="0" y="1355"/>
                    </a:moveTo>
                    <a:lnTo>
                      <a:pt x="0" y="1340"/>
                    </a:lnTo>
                    <a:lnTo>
                      <a:pt x="5" y="1340"/>
                    </a:lnTo>
                    <a:lnTo>
                      <a:pt x="5" y="1355"/>
                    </a:lnTo>
                    <a:lnTo>
                      <a:pt x="0" y="1355"/>
                    </a:lnTo>
                    <a:close/>
                    <a:moveTo>
                      <a:pt x="0" y="1335"/>
                    </a:moveTo>
                    <a:lnTo>
                      <a:pt x="0" y="1320"/>
                    </a:lnTo>
                    <a:lnTo>
                      <a:pt x="5" y="1320"/>
                    </a:lnTo>
                    <a:lnTo>
                      <a:pt x="5" y="1335"/>
                    </a:lnTo>
                    <a:lnTo>
                      <a:pt x="0" y="1335"/>
                    </a:lnTo>
                    <a:close/>
                    <a:moveTo>
                      <a:pt x="0" y="1315"/>
                    </a:moveTo>
                    <a:lnTo>
                      <a:pt x="0" y="1300"/>
                    </a:lnTo>
                    <a:lnTo>
                      <a:pt x="5" y="1300"/>
                    </a:lnTo>
                    <a:lnTo>
                      <a:pt x="5" y="1315"/>
                    </a:lnTo>
                    <a:lnTo>
                      <a:pt x="0" y="1315"/>
                    </a:lnTo>
                    <a:close/>
                    <a:moveTo>
                      <a:pt x="0" y="1295"/>
                    </a:moveTo>
                    <a:lnTo>
                      <a:pt x="0" y="1280"/>
                    </a:lnTo>
                    <a:lnTo>
                      <a:pt x="5" y="1280"/>
                    </a:lnTo>
                    <a:lnTo>
                      <a:pt x="5" y="1295"/>
                    </a:lnTo>
                    <a:lnTo>
                      <a:pt x="0" y="1295"/>
                    </a:lnTo>
                    <a:close/>
                    <a:moveTo>
                      <a:pt x="0" y="1275"/>
                    </a:moveTo>
                    <a:lnTo>
                      <a:pt x="0" y="1260"/>
                    </a:lnTo>
                    <a:lnTo>
                      <a:pt x="5" y="1260"/>
                    </a:lnTo>
                    <a:lnTo>
                      <a:pt x="5" y="1275"/>
                    </a:lnTo>
                    <a:lnTo>
                      <a:pt x="0" y="1275"/>
                    </a:lnTo>
                    <a:close/>
                    <a:moveTo>
                      <a:pt x="0" y="1255"/>
                    </a:moveTo>
                    <a:lnTo>
                      <a:pt x="0" y="1240"/>
                    </a:lnTo>
                    <a:lnTo>
                      <a:pt x="5" y="1240"/>
                    </a:lnTo>
                    <a:lnTo>
                      <a:pt x="5" y="1255"/>
                    </a:lnTo>
                    <a:lnTo>
                      <a:pt x="0" y="1255"/>
                    </a:lnTo>
                    <a:close/>
                    <a:moveTo>
                      <a:pt x="0" y="1235"/>
                    </a:moveTo>
                    <a:lnTo>
                      <a:pt x="0" y="1220"/>
                    </a:lnTo>
                    <a:lnTo>
                      <a:pt x="5" y="1220"/>
                    </a:lnTo>
                    <a:lnTo>
                      <a:pt x="5" y="1235"/>
                    </a:lnTo>
                    <a:lnTo>
                      <a:pt x="0" y="1235"/>
                    </a:lnTo>
                    <a:close/>
                    <a:moveTo>
                      <a:pt x="0" y="1215"/>
                    </a:moveTo>
                    <a:lnTo>
                      <a:pt x="0" y="1200"/>
                    </a:lnTo>
                    <a:lnTo>
                      <a:pt x="5" y="1200"/>
                    </a:lnTo>
                    <a:lnTo>
                      <a:pt x="5" y="1215"/>
                    </a:lnTo>
                    <a:lnTo>
                      <a:pt x="0" y="1215"/>
                    </a:lnTo>
                    <a:close/>
                    <a:moveTo>
                      <a:pt x="0" y="1195"/>
                    </a:moveTo>
                    <a:lnTo>
                      <a:pt x="0" y="1180"/>
                    </a:lnTo>
                    <a:lnTo>
                      <a:pt x="5" y="1180"/>
                    </a:lnTo>
                    <a:lnTo>
                      <a:pt x="5" y="1195"/>
                    </a:lnTo>
                    <a:lnTo>
                      <a:pt x="0" y="1195"/>
                    </a:lnTo>
                    <a:close/>
                    <a:moveTo>
                      <a:pt x="0" y="1176"/>
                    </a:moveTo>
                    <a:lnTo>
                      <a:pt x="0" y="1161"/>
                    </a:lnTo>
                    <a:lnTo>
                      <a:pt x="5" y="1161"/>
                    </a:lnTo>
                    <a:lnTo>
                      <a:pt x="5" y="1176"/>
                    </a:lnTo>
                    <a:lnTo>
                      <a:pt x="0" y="1176"/>
                    </a:lnTo>
                    <a:close/>
                    <a:moveTo>
                      <a:pt x="0" y="1156"/>
                    </a:moveTo>
                    <a:lnTo>
                      <a:pt x="0" y="1141"/>
                    </a:lnTo>
                    <a:lnTo>
                      <a:pt x="5" y="1141"/>
                    </a:lnTo>
                    <a:lnTo>
                      <a:pt x="5" y="1156"/>
                    </a:lnTo>
                    <a:lnTo>
                      <a:pt x="0" y="1156"/>
                    </a:lnTo>
                    <a:close/>
                    <a:moveTo>
                      <a:pt x="0" y="1136"/>
                    </a:moveTo>
                    <a:lnTo>
                      <a:pt x="0" y="1121"/>
                    </a:lnTo>
                    <a:lnTo>
                      <a:pt x="5" y="1121"/>
                    </a:lnTo>
                    <a:lnTo>
                      <a:pt x="5" y="1136"/>
                    </a:lnTo>
                    <a:lnTo>
                      <a:pt x="0" y="1136"/>
                    </a:lnTo>
                    <a:close/>
                    <a:moveTo>
                      <a:pt x="0" y="1116"/>
                    </a:moveTo>
                    <a:lnTo>
                      <a:pt x="0" y="1101"/>
                    </a:lnTo>
                    <a:lnTo>
                      <a:pt x="5" y="1101"/>
                    </a:lnTo>
                    <a:lnTo>
                      <a:pt x="5" y="1116"/>
                    </a:lnTo>
                    <a:lnTo>
                      <a:pt x="0" y="1116"/>
                    </a:lnTo>
                    <a:close/>
                    <a:moveTo>
                      <a:pt x="0" y="1096"/>
                    </a:moveTo>
                    <a:lnTo>
                      <a:pt x="0" y="1081"/>
                    </a:lnTo>
                    <a:lnTo>
                      <a:pt x="5" y="1081"/>
                    </a:lnTo>
                    <a:lnTo>
                      <a:pt x="5" y="1096"/>
                    </a:lnTo>
                    <a:lnTo>
                      <a:pt x="0" y="1096"/>
                    </a:lnTo>
                    <a:close/>
                    <a:moveTo>
                      <a:pt x="0" y="1076"/>
                    </a:moveTo>
                    <a:lnTo>
                      <a:pt x="0" y="1061"/>
                    </a:lnTo>
                    <a:lnTo>
                      <a:pt x="5" y="1061"/>
                    </a:lnTo>
                    <a:lnTo>
                      <a:pt x="5" y="1076"/>
                    </a:lnTo>
                    <a:lnTo>
                      <a:pt x="0" y="1076"/>
                    </a:lnTo>
                    <a:close/>
                    <a:moveTo>
                      <a:pt x="0" y="1056"/>
                    </a:moveTo>
                    <a:lnTo>
                      <a:pt x="0" y="1041"/>
                    </a:lnTo>
                    <a:lnTo>
                      <a:pt x="5" y="1041"/>
                    </a:lnTo>
                    <a:lnTo>
                      <a:pt x="5" y="1056"/>
                    </a:lnTo>
                    <a:lnTo>
                      <a:pt x="0" y="1056"/>
                    </a:lnTo>
                    <a:close/>
                    <a:moveTo>
                      <a:pt x="0" y="1036"/>
                    </a:moveTo>
                    <a:lnTo>
                      <a:pt x="0" y="1021"/>
                    </a:lnTo>
                    <a:lnTo>
                      <a:pt x="5" y="1021"/>
                    </a:lnTo>
                    <a:lnTo>
                      <a:pt x="5" y="1036"/>
                    </a:lnTo>
                    <a:lnTo>
                      <a:pt x="0" y="1036"/>
                    </a:lnTo>
                    <a:close/>
                    <a:moveTo>
                      <a:pt x="0" y="1016"/>
                    </a:moveTo>
                    <a:lnTo>
                      <a:pt x="0" y="1001"/>
                    </a:lnTo>
                    <a:lnTo>
                      <a:pt x="5" y="1001"/>
                    </a:lnTo>
                    <a:lnTo>
                      <a:pt x="5" y="1016"/>
                    </a:lnTo>
                    <a:lnTo>
                      <a:pt x="0" y="1016"/>
                    </a:lnTo>
                    <a:close/>
                    <a:moveTo>
                      <a:pt x="0" y="996"/>
                    </a:moveTo>
                    <a:lnTo>
                      <a:pt x="0" y="981"/>
                    </a:lnTo>
                    <a:lnTo>
                      <a:pt x="5" y="981"/>
                    </a:lnTo>
                    <a:lnTo>
                      <a:pt x="5" y="996"/>
                    </a:lnTo>
                    <a:lnTo>
                      <a:pt x="0" y="996"/>
                    </a:lnTo>
                    <a:close/>
                    <a:moveTo>
                      <a:pt x="0" y="976"/>
                    </a:moveTo>
                    <a:lnTo>
                      <a:pt x="0" y="962"/>
                    </a:lnTo>
                    <a:lnTo>
                      <a:pt x="5" y="962"/>
                    </a:lnTo>
                    <a:lnTo>
                      <a:pt x="5" y="976"/>
                    </a:lnTo>
                    <a:lnTo>
                      <a:pt x="0" y="976"/>
                    </a:lnTo>
                    <a:close/>
                    <a:moveTo>
                      <a:pt x="0" y="957"/>
                    </a:moveTo>
                    <a:lnTo>
                      <a:pt x="0" y="942"/>
                    </a:lnTo>
                    <a:lnTo>
                      <a:pt x="5" y="942"/>
                    </a:lnTo>
                    <a:lnTo>
                      <a:pt x="5" y="957"/>
                    </a:lnTo>
                    <a:lnTo>
                      <a:pt x="0" y="957"/>
                    </a:lnTo>
                    <a:close/>
                    <a:moveTo>
                      <a:pt x="0" y="937"/>
                    </a:moveTo>
                    <a:lnTo>
                      <a:pt x="0" y="922"/>
                    </a:lnTo>
                    <a:lnTo>
                      <a:pt x="5" y="922"/>
                    </a:lnTo>
                    <a:lnTo>
                      <a:pt x="5" y="937"/>
                    </a:lnTo>
                    <a:lnTo>
                      <a:pt x="0" y="937"/>
                    </a:lnTo>
                    <a:close/>
                    <a:moveTo>
                      <a:pt x="0" y="917"/>
                    </a:moveTo>
                    <a:lnTo>
                      <a:pt x="0" y="902"/>
                    </a:lnTo>
                    <a:lnTo>
                      <a:pt x="5" y="902"/>
                    </a:lnTo>
                    <a:lnTo>
                      <a:pt x="5" y="917"/>
                    </a:lnTo>
                    <a:lnTo>
                      <a:pt x="0" y="917"/>
                    </a:lnTo>
                    <a:close/>
                    <a:moveTo>
                      <a:pt x="0" y="897"/>
                    </a:moveTo>
                    <a:lnTo>
                      <a:pt x="0" y="882"/>
                    </a:lnTo>
                    <a:lnTo>
                      <a:pt x="5" y="882"/>
                    </a:lnTo>
                    <a:lnTo>
                      <a:pt x="5" y="897"/>
                    </a:lnTo>
                    <a:lnTo>
                      <a:pt x="0" y="897"/>
                    </a:lnTo>
                    <a:close/>
                    <a:moveTo>
                      <a:pt x="0" y="877"/>
                    </a:moveTo>
                    <a:lnTo>
                      <a:pt x="0" y="862"/>
                    </a:lnTo>
                    <a:lnTo>
                      <a:pt x="5" y="862"/>
                    </a:lnTo>
                    <a:lnTo>
                      <a:pt x="5" y="877"/>
                    </a:lnTo>
                    <a:lnTo>
                      <a:pt x="0" y="877"/>
                    </a:lnTo>
                    <a:close/>
                    <a:moveTo>
                      <a:pt x="0" y="857"/>
                    </a:moveTo>
                    <a:lnTo>
                      <a:pt x="0" y="842"/>
                    </a:lnTo>
                    <a:lnTo>
                      <a:pt x="5" y="842"/>
                    </a:lnTo>
                    <a:lnTo>
                      <a:pt x="5" y="857"/>
                    </a:lnTo>
                    <a:lnTo>
                      <a:pt x="0" y="857"/>
                    </a:lnTo>
                    <a:close/>
                    <a:moveTo>
                      <a:pt x="0" y="837"/>
                    </a:moveTo>
                    <a:lnTo>
                      <a:pt x="0" y="822"/>
                    </a:lnTo>
                    <a:lnTo>
                      <a:pt x="5" y="822"/>
                    </a:lnTo>
                    <a:lnTo>
                      <a:pt x="5" y="837"/>
                    </a:lnTo>
                    <a:lnTo>
                      <a:pt x="0" y="837"/>
                    </a:lnTo>
                    <a:close/>
                    <a:moveTo>
                      <a:pt x="0" y="817"/>
                    </a:moveTo>
                    <a:lnTo>
                      <a:pt x="0" y="802"/>
                    </a:lnTo>
                    <a:lnTo>
                      <a:pt x="5" y="802"/>
                    </a:lnTo>
                    <a:lnTo>
                      <a:pt x="5" y="817"/>
                    </a:lnTo>
                    <a:lnTo>
                      <a:pt x="0" y="817"/>
                    </a:lnTo>
                    <a:close/>
                    <a:moveTo>
                      <a:pt x="0" y="797"/>
                    </a:moveTo>
                    <a:lnTo>
                      <a:pt x="0" y="782"/>
                    </a:lnTo>
                    <a:lnTo>
                      <a:pt x="5" y="782"/>
                    </a:lnTo>
                    <a:lnTo>
                      <a:pt x="5" y="797"/>
                    </a:lnTo>
                    <a:lnTo>
                      <a:pt x="0" y="797"/>
                    </a:lnTo>
                    <a:close/>
                    <a:moveTo>
                      <a:pt x="0" y="777"/>
                    </a:moveTo>
                    <a:lnTo>
                      <a:pt x="0" y="763"/>
                    </a:lnTo>
                    <a:lnTo>
                      <a:pt x="5" y="763"/>
                    </a:lnTo>
                    <a:lnTo>
                      <a:pt x="5" y="777"/>
                    </a:lnTo>
                    <a:lnTo>
                      <a:pt x="0" y="777"/>
                    </a:lnTo>
                    <a:close/>
                    <a:moveTo>
                      <a:pt x="0" y="758"/>
                    </a:moveTo>
                    <a:lnTo>
                      <a:pt x="0" y="743"/>
                    </a:lnTo>
                    <a:lnTo>
                      <a:pt x="5" y="743"/>
                    </a:lnTo>
                    <a:lnTo>
                      <a:pt x="5" y="758"/>
                    </a:lnTo>
                    <a:lnTo>
                      <a:pt x="0" y="758"/>
                    </a:lnTo>
                    <a:close/>
                    <a:moveTo>
                      <a:pt x="0" y="738"/>
                    </a:moveTo>
                    <a:lnTo>
                      <a:pt x="0" y="723"/>
                    </a:lnTo>
                    <a:lnTo>
                      <a:pt x="5" y="723"/>
                    </a:lnTo>
                    <a:lnTo>
                      <a:pt x="5" y="738"/>
                    </a:lnTo>
                    <a:lnTo>
                      <a:pt x="0" y="738"/>
                    </a:lnTo>
                    <a:close/>
                    <a:moveTo>
                      <a:pt x="0" y="718"/>
                    </a:moveTo>
                    <a:lnTo>
                      <a:pt x="0" y="703"/>
                    </a:lnTo>
                    <a:lnTo>
                      <a:pt x="5" y="703"/>
                    </a:lnTo>
                    <a:lnTo>
                      <a:pt x="5" y="718"/>
                    </a:lnTo>
                    <a:lnTo>
                      <a:pt x="0" y="718"/>
                    </a:lnTo>
                    <a:close/>
                    <a:moveTo>
                      <a:pt x="0" y="698"/>
                    </a:moveTo>
                    <a:lnTo>
                      <a:pt x="0" y="683"/>
                    </a:lnTo>
                    <a:lnTo>
                      <a:pt x="5" y="683"/>
                    </a:lnTo>
                    <a:lnTo>
                      <a:pt x="5" y="698"/>
                    </a:lnTo>
                    <a:lnTo>
                      <a:pt x="0" y="698"/>
                    </a:lnTo>
                    <a:close/>
                    <a:moveTo>
                      <a:pt x="0" y="678"/>
                    </a:moveTo>
                    <a:lnTo>
                      <a:pt x="0" y="663"/>
                    </a:lnTo>
                    <a:lnTo>
                      <a:pt x="5" y="663"/>
                    </a:lnTo>
                    <a:lnTo>
                      <a:pt x="5" y="678"/>
                    </a:lnTo>
                    <a:lnTo>
                      <a:pt x="0" y="678"/>
                    </a:lnTo>
                    <a:close/>
                    <a:moveTo>
                      <a:pt x="0" y="658"/>
                    </a:moveTo>
                    <a:lnTo>
                      <a:pt x="0" y="643"/>
                    </a:lnTo>
                    <a:lnTo>
                      <a:pt x="5" y="643"/>
                    </a:lnTo>
                    <a:lnTo>
                      <a:pt x="5" y="658"/>
                    </a:lnTo>
                    <a:lnTo>
                      <a:pt x="0" y="658"/>
                    </a:lnTo>
                    <a:close/>
                    <a:moveTo>
                      <a:pt x="0" y="638"/>
                    </a:moveTo>
                    <a:lnTo>
                      <a:pt x="0" y="623"/>
                    </a:lnTo>
                    <a:lnTo>
                      <a:pt x="5" y="623"/>
                    </a:lnTo>
                    <a:lnTo>
                      <a:pt x="5" y="638"/>
                    </a:lnTo>
                    <a:lnTo>
                      <a:pt x="0" y="638"/>
                    </a:lnTo>
                    <a:close/>
                    <a:moveTo>
                      <a:pt x="0" y="618"/>
                    </a:moveTo>
                    <a:lnTo>
                      <a:pt x="0" y="603"/>
                    </a:lnTo>
                    <a:lnTo>
                      <a:pt x="5" y="603"/>
                    </a:lnTo>
                    <a:lnTo>
                      <a:pt x="5" y="618"/>
                    </a:lnTo>
                    <a:lnTo>
                      <a:pt x="0" y="618"/>
                    </a:lnTo>
                    <a:close/>
                    <a:moveTo>
                      <a:pt x="0" y="598"/>
                    </a:moveTo>
                    <a:lnTo>
                      <a:pt x="0" y="583"/>
                    </a:lnTo>
                    <a:lnTo>
                      <a:pt x="5" y="583"/>
                    </a:lnTo>
                    <a:lnTo>
                      <a:pt x="5" y="598"/>
                    </a:lnTo>
                    <a:lnTo>
                      <a:pt x="0" y="598"/>
                    </a:lnTo>
                    <a:close/>
                    <a:moveTo>
                      <a:pt x="0" y="578"/>
                    </a:moveTo>
                    <a:lnTo>
                      <a:pt x="0" y="563"/>
                    </a:lnTo>
                    <a:lnTo>
                      <a:pt x="5" y="563"/>
                    </a:lnTo>
                    <a:lnTo>
                      <a:pt x="5" y="578"/>
                    </a:lnTo>
                    <a:lnTo>
                      <a:pt x="0" y="578"/>
                    </a:lnTo>
                    <a:close/>
                    <a:moveTo>
                      <a:pt x="0" y="559"/>
                    </a:moveTo>
                    <a:lnTo>
                      <a:pt x="0" y="544"/>
                    </a:lnTo>
                    <a:lnTo>
                      <a:pt x="5" y="544"/>
                    </a:lnTo>
                    <a:lnTo>
                      <a:pt x="5" y="559"/>
                    </a:lnTo>
                    <a:lnTo>
                      <a:pt x="0" y="559"/>
                    </a:lnTo>
                    <a:close/>
                    <a:moveTo>
                      <a:pt x="0" y="539"/>
                    </a:moveTo>
                    <a:lnTo>
                      <a:pt x="0" y="524"/>
                    </a:lnTo>
                    <a:lnTo>
                      <a:pt x="5" y="524"/>
                    </a:lnTo>
                    <a:lnTo>
                      <a:pt x="5" y="539"/>
                    </a:lnTo>
                    <a:lnTo>
                      <a:pt x="0" y="539"/>
                    </a:lnTo>
                    <a:close/>
                    <a:moveTo>
                      <a:pt x="0" y="519"/>
                    </a:moveTo>
                    <a:lnTo>
                      <a:pt x="0" y="504"/>
                    </a:lnTo>
                    <a:lnTo>
                      <a:pt x="5" y="504"/>
                    </a:lnTo>
                    <a:lnTo>
                      <a:pt x="5" y="519"/>
                    </a:lnTo>
                    <a:lnTo>
                      <a:pt x="0" y="519"/>
                    </a:lnTo>
                    <a:close/>
                    <a:moveTo>
                      <a:pt x="0" y="499"/>
                    </a:moveTo>
                    <a:lnTo>
                      <a:pt x="0" y="484"/>
                    </a:lnTo>
                    <a:lnTo>
                      <a:pt x="5" y="484"/>
                    </a:lnTo>
                    <a:lnTo>
                      <a:pt x="5" y="499"/>
                    </a:lnTo>
                    <a:lnTo>
                      <a:pt x="0" y="499"/>
                    </a:lnTo>
                    <a:close/>
                    <a:moveTo>
                      <a:pt x="0" y="479"/>
                    </a:moveTo>
                    <a:lnTo>
                      <a:pt x="0" y="464"/>
                    </a:lnTo>
                    <a:lnTo>
                      <a:pt x="5" y="464"/>
                    </a:lnTo>
                    <a:lnTo>
                      <a:pt x="5" y="479"/>
                    </a:lnTo>
                    <a:lnTo>
                      <a:pt x="0" y="479"/>
                    </a:lnTo>
                    <a:close/>
                    <a:moveTo>
                      <a:pt x="0" y="459"/>
                    </a:moveTo>
                    <a:lnTo>
                      <a:pt x="0" y="444"/>
                    </a:lnTo>
                    <a:lnTo>
                      <a:pt x="5" y="444"/>
                    </a:lnTo>
                    <a:lnTo>
                      <a:pt x="5" y="459"/>
                    </a:lnTo>
                    <a:lnTo>
                      <a:pt x="0" y="459"/>
                    </a:lnTo>
                    <a:close/>
                    <a:moveTo>
                      <a:pt x="0" y="439"/>
                    </a:moveTo>
                    <a:lnTo>
                      <a:pt x="0" y="424"/>
                    </a:lnTo>
                    <a:lnTo>
                      <a:pt x="5" y="424"/>
                    </a:lnTo>
                    <a:lnTo>
                      <a:pt x="5" y="439"/>
                    </a:lnTo>
                    <a:lnTo>
                      <a:pt x="0" y="439"/>
                    </a:lnTo>
                    <a:close/>
                    <a:moveTo>
                      <a:pt x="0" y="419"/>
                    </a:moveTo>
                    <a:lnTo>
                      <a:pt x="0" y="404"/>
                    </a:lnTo>
                    <a:lnTo>
                      <a:pt x="5" y="404"/>
                    </a:lnTo>
                    <a:lnTo>
                      <a:pt x="5" y="419"/>
                    </a:lnTo>
                    <a:lnTo>
                      <a:pt x="0" y="419"/>
                    </a:lnTo>
                    <a:close/>
                    <a:moveTo>
                      <a:pt x="0" y="399"/>
                    </a:moveTo>
                    <a:lnTo>
                      <a:pt x="0" y="384"/>
                    </a:lnTo>
                    <a:lnTo>
                      <a:pt x="5" y="384"/>
                    </a:lnTo>
                    <a:lnTo>
                      <a:pt x="5" y="399"/>
                    </a:lnTo>
                    <a:lnTo>
                      <a:pt x="0" y="399"/>
                    </a:lnTo>
                    <a:close/>
                    <a:moveTo>
                      <a:pt x="0" y="379"/>
                    </a:moveTo>
                    <a:lnTo>
                      <a:pt x="0" y="364"/>
                    </a:lnTo>
                    <a:lnTo>
                      <a:pt x="5" y="364"/>
                    </a:lnTo>
                    <a:lnTo>
                      <a:pt x="5" y="379"/>
                    </a:lnTo>
                    <a:lnTo>
                      <a:pt x="0" y="379"/>
                    </a:lnTo>
                    <a:close/>
                    <a:moveTo>
                      <a:pt x="0" y="359"/>
                    </a:moveTo>
                    <a:lnTo>
                      <a:pt x="0" y="345"/>
                    </a:lnTo>
                    <a:lnTo>
                      <a:pt x="5" y="345"/>
                    </a:lnTo>
                    <a:lnTo>
                      <a:pt x="5" y="359"/>
                    </a:lnTo>
                    <a:lnTo>
                      <a:pt x="0" y="359"/>
                    </a:lnTo>
                    <a:close/>
                    <a:moveTo>
                      <a:pt x="0" y="340"/>
                    </a:moveTo>
                    <a:lnTo>
                      <a:pt x="0" y="325"/>
                    </a:lnTo>
                    <a:lnTo>
                      <a:pt x="5" y="325"/>
                    </a:lnTo>
                    <a:lnTo>
                      <a:pt x="5" y="340"/>
                    </a:lnTo>
                    <a:lnTo>
                      <a:pt x="0" y="340"/>
                    </a:lnTo>
                    <a:close/>
                    <a:moveTo>
                      <a:pt x="0" y="320"/>
                    </a:moveTo>
                    <a:lnTo>
                      <a:pt x="0" y="305"/>
                    </a:lnTo>
                    <a:lnTo>
                      <a:pt x="5" y="305"/>
                    </a:lnTo>
                    <a:lnTo>
                      <a:pt x="5" y="320"/>
                    </a:lnTo>
                    <a:lnTo>
                      <a:pt x="0" y="320"/>
                    </a:lnTo>
                    <a:close/>
                    <a:moveTo>
                      <a:pt x="0" y="300"/>
                    </a:moveTo>
                    <a:lnTo>
                      <a:pt x="0" y="285"/>
                    </a:lnTo>
                    <a:lnTo>
                      <a:pt x="5" y="285"/>
                    </a:lnTo>
                    <a:lnTo>
                      <a:pt x="5" y="300"/>
                    </a:lnTo>
                    <a:lnTo>
                      <a:pt x="0" y="300"/>
                    </a:lnTo>
                    <a:close/>
                    <a:moveTo>
                      <a:pt x="0" y="280"/>
                    </a:moveTo>
                    <a:lnTo>
                      <a:pt x="0" y="265"/>
                    </a:lnTo>
                    <a:lnTo>
                      <a:pt x="5" y="265"/>
                    </a:lnTo>
                    <a:lnTo>
                      <a:pt x="5" y="280"/>
                    </a:lnTo>
                    <a:lnTo>
                      <a:pt x="0" y="280"/>
                    </a:lnTo>
                    <a:close/>
                    <a:moveTo>
                      <a:pt x="0" y="260"/>
                    </a:moveTo>
                    <a:lnTo>
                      <a:pt x="0" y="245"/>
                    </a:lnTo>
                    <a:lnTo>
                      <a:pt x="5" y="245"/>
                    </a:lnTo>
                    <a:lnTo>
                      <a:pt x="5" y="260"/>
                    </a:lnTo>
                    <a:lnTo>
                      <a:pt x="0" y="260"/>
                    </a:lnTo>
                    <a:close/>
                    <a:moveTo>
                      <a:pt x="0" y="240"/>
                    </a:moveTo>
                    <a:lnTo>
                      <a:pt x="0" y="225"/>
                    </a:lnTo>
                    <a:lnTo>
                      <a:pt x="5" y="225"/>
                    </a:lnTo>
                    <a:lnTo>
                      <a:pt x="5" y="240"/>
                    </a:lnTo>
                    <a:lnTo>
                      <a:pt x="0" y="240"/>
                    </a:lnTo>
                    <a:close/>
                    <a:moveTo>
                      <a:pt x="0" y="220"/>
                    </a:moveTo>
                    <a:lnTo>
                      <a:pt x="0" y="205"/>
                    </a:lnTo>
                    <a:lnTo>
                      <a:pt x="5" y="205"/>
                    </a:lnTo>
                    <a:lnTo>
                      <a:pt x="5" y="220"/>
                    </a:lnTo>
                    <a:lnTo>
                      <a:pt x="0" y="220"/>
                    </a:lnTo>
                    <a:close/>
                    <a:moveTo>
                      <a:pt x="0" y="200"/>
                    </a:moveTo>
                    <a:lnTo>
                      <a:pt x="0" y="185"/>
                    </a:lnTo>
                    <a:lnTo>
                      <a:pt x="5" y="185"/>
                    </a:lnTo>
                    <a:lnTo>
                      <a:pt x="5" y="200"/>
                    </a:lnTo>
                    <a:lnTo>
                      <a:pt x="0" y="200"/>
                    </a:lnTo>
                    <a:close/>
                    <a:moveTo>
                      <a:pt x="0" y="180"/>
                    </a:moveTo>
                    <a:lnTo>
                      <a:pt x="0" y="165"/>
                    </a:lnTo>
                    <a:lnTo>
                      <a:pt x="5" y="165"/>
                    </a:lnTo>
                    <a:lnTo>
                      <a:pt x="5" y="180"/>
                    </a:lnTo>
                    <a:lnTo>
                      <a:pt x="0" y="180"/>
                    </a:lnTo>
                    <a:close/>
                    <a:moveTo>
                      <a:pt x="0" y="160"/>
                    </a:moveTo>
                    <a:lnTo>
                      <a:pt x="0" y="146"/>
                    </a:lnTo>
                    <a:lnTo>
                      <a:pt x="5" y="146"/>
                    </a:lnTo>
                    <a:lnTo>
                      <a:pt x="5" y="160"/>
                    </a:lnTo>
                    <a:lnTo>
                      <a:pt x="0" y="160"/>
                    </a:lnTo>
                    <a:close/>
                    <a:moveTo>
                      <a:pt x="0" y="141"/>
                    </a:moveTo>
                    <a:lnTo>
                      <a:pt x="0" y="126"/>
                    </a:lnTo>
                    <a:lnTo>
                      <a:pt x="5" y="126"/>
                    </a:lnTo>
                    <a:lnTo>
                      <a:pt x="5" y="141"/>
                    </a:lnTo>
                    <a:lnTo>
                      <a:pt x="0" y="141"/>
                    </a:lnTo>
                    <a:close/>
                    <a:moveTo>
                      <a:pt x="0" y="121"/>
                    </a:moveTo>
                    <a:lnTo>
                      <a:pt x="0" y="106"/>
                    </a:lnTo>
                    <a:lnTo>
                      <a:pt x="5" y="106"/>
                    </a:lnTo>
                    <a:lnTo>
                      <a:pt x="5" y="121"/>
                    </a:lnTo>
                    <a:lnTo>
                      <a:pt x="0" y="121"/>
                    </a:lnTo>
                    <a:close/>
                    <a:moveTo>
                      <a:pt x="0" y="101"/>
                    </a:moveTo>
                    <a:lnTo>
                      <a:pt x="0" y="86"/>
                    </a:lnTo>
                    <a:lnTo>
                      <a:pt x="5" y="86"/>
                    </a:lnTo>
                    <a:lnTo>
                      <a:pt x="5" y="101"/>
                    </a:lnTo>
                    <a:lnTo>
                      <a:pt x="0" y="101"/>
                    </a:lnTo>
                    <a:close/>
                    <a:moveTo>
                      <a:pt x="0" y="81"/>
                    </a:moveTo>
                    <a:lnTo>
                      <a:pt x="0" y="66"/>
                    </a:lnTo>
                    <a:lnTo>
                      <a:pt x="5" y="66"/>
                    </a:lnTo>
                    <a:lnTo>
                      <a:pt x="5" y="81"/>
                    </a:lnTo>
                    <a:lnTo>
                      <a:pt x="0" y="81"/>
                    </a:lnTo>
                    <a:close/>
                    <a:moveTo>
                      <a:pt x="0" y="61"/>
                    </a:moveTo>
                    <a:lnTo>
                      <a:pt x="0" y="46"/>
                    </a:lnTo>
                    <a:lnTo>
                      <a:pt x="5" y="46"/>
                    </a:lnTo>
                    <a:lnTo>
                      <a:pt x="5" y="61"/>
                    </a:lnTo>
                    <a:lnTo>
                      <a:pt x="0" y="61"/>
                    </a:lnTo>
                    <a:close/>
                    <a:moveTo>
                      <a:pt x="0" y="41"/>
                    </a:moveTo>
                    <a:lnTo>
                      <a:pt x="0" y="26"/>
                    </a:lnTo>
                    <a:lnTo>
                      <a:pt x="5" y="26"/>
                    </a:lnTo>
                    <a:lnTo>
                      <a:pt x="5" y="41"/>
                    </a:lnTo>
                    <a:lnTo>
                      <a:pt x="0" y="41"/>
                    </a:lnTo>
                    <a:close/>
                    <a:moveTo>
                      <a:pt x="0" y="21"/>
                    </a:moveTo>
                    <a:lnTo>
                      <a:pt x="0" y="6"/>
                    </a:lnTo>
                    <a:lnTo>
                      <a:pt x="5" y="6"/>
                    </a:lnTo>
                    <a:lnTo>
                      <a:pt x="5" y="21"/>
                    </a:lnTo>
                    <a:lnTo>
                      <a:pt x="0" y="21"/>
                    </a:lnTo>
                    <a:close/>
                    <a:moveTo>
                      <a:pt x="0" y="1"/>
                    </a:moveTo>
                    <a:lnTo>
                      <a:pt x="0" y="0"/>
                    </a:lnTo>
                    <a:lnTo>
                      <a:pt x="5" y="0"/>
                    </a:lnTo>
                    <a:lnTo>
                      <a:pt x="5"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20" name="Freeform 24"/>
              <p:cNvSpPr>
                <a:spLocks noEditPoints="1"/>
              </p:cNvSpPr>
              <p:nvPr/>
            </p:nvSpPr>
            <p:spPr bwMode="auto">
              <a:xfrm>
                <a:off x="1619" y="1561"/>
                <a:ext cx="5" cy="1506"/>
              </a:xfrm>
              <a:custGeom>
                <a:avLst/>
                <a:gdLst>
                  <a:gd name="T0" fmla="*/ 0 w 5"/>
                  <a:gd name="T1" fmla="*/ 1539 h 1574"/>
                  <a:gd name="T2" fmla="*/ 5 w 5"/>
                  <a:gd name="T3" fmla="*/ 1534 h 1574"/>
                  <a:gd name="T4" fmla="*/ 0 w 5"/>
                  <a:gd name="T5" fmla="*/ 1494 h 1574"/>
                  <a:gd name="T6" fmla="*/ 5 w 5"/>
                  <a:gd name="T7" fmla="*/ 1459 h 1574"/>
                  <a:gd name="T8" fmla="*/ 0 w 5"/>
                  <a:gd name="T9" fmla="*/ 1454 h 1574"/>
                  <a:gd name="T10" fmla="*/ 0 w 5"/>
                  <a:gd name="T11" fmla="*/ 1399 h 1574"/>
                  <a:gd name="T12" fmla="*/ 5 w 5"/>
                  <a:gd name="T13" fmla="*/ 1394 h 1574"/>
                  <a:gd name="T14" fmla="*/ 0 w 5"/>
                  <a:gd name="T15" fmla="*/ 1355 h 1574"/>
                  <a:gd name="T16" fmla="*/ 5 w 5"/>
                  <a:gd name="T17" fmla="*/ 1320 h 1574"/>
                  <a:gd name="T18" fmla="*/ 0 w 5"/>
                  <a:gd name="T19" fmla="*/ 1315 h 1574"/>
                  <a:gd name="T20" fmla="*/ 0 w 5"/>
                  <a:gd name="T21" fmla="*/ 1260 h 1574"/>
                  <a:gd name="T22" fmla="*/ 5 w 5"/>
                  <a:gd name="T23" fmla="*/ 1255 h 1574"/>
                  <a:gd name="T24" fmla="*/ 0 w 5"/>
                  <a:gd name="T25" fmla="*/ 1215 h 1574"/>
                  <a:gd name="T26" fmla="*/ 5 w 5"/>
                  <a:gd name="T27" fmla="*/ 1180 h 1574"/>
                  <a:gd name="T28" fmla="*/ 0 w 5"/>
                  <a:gd name="T29" fmla="*/ 1176 h 1574"/>
                  <a:gd name="T30" fmla="*/ 0 w 5"/>
                  <a:gd name="T31" fmla="*/ 1121 h 1574"/>
                  <a:gd name="T32" fmla="*/ 5 w 5"/>
                  <a:gd name="T33" fmla="*/ 1116 h 1574"/>
                  <a:gd name="T34" fmla="*/ 0 w 5"/>
                  <a:gd name="T35" fmla="*/ 1076 h 1574"/>
                  <a:gd name="T36" fmla="*/ 5 w 5"/>
                  <a:gd name="T37" fmla="*/ 1041 h 1574"/>
                  <a:gd name="T38" fmla="*/ 0 w 5"/>
                  <a:gd name="T39" fmla="*/ 1036 h 1574"/>
                  <a:gd name="T40" fmla="*/ 0 w 5"/>
                  <a:gd name="T41" fmla="*/ 981 h 1574"/>
                  <a:gd name="T42" fmla="*/ 5 w 5"/>
                  <a:gd name="T43" fmla="*/ 976 h 1574"/>
                  <a:gd name="T44" fmla="*/ 0 w 5"/>
                  <a:gd name="T45" fmla="*/ 937 h 1574"/>
                  <a:gd name="T46" fmla="*/ 5 w 5"/>
                  <a:gd name="T47" fmla="*/ 902 h 1574"/>
                  <a:gd name="T48" fmla="*/ 0 w 5"/>
                  <a:gd name="T49" fmla="*/ 897 h 1574"/>
                  <a:gd name="T50" fmla="*/ 0 w 5"/>
                  <a:gd name="T51" fmla="*/ 842 h 1574"/>
                  <a:gd name="T52" fmla="*/ 5 w 5"/>
                  <a:gd name="T53" fmla="*/ 837 h 1574"/>
                  <a:gd name="T54" fmla="*/ 0 w 5"/>
                  <a:gd name="T55" fmla="*/ 797 h 1574"/>
                  <a:gd name="T56" fmla="*/ 5 w 5"/>
                  <a:gd name="T57" fmla="*/ 763 h 1574"/>
                  <a:gd name="T58" fmla="*/ 0 w 5"/>
                  <a:gd name="T59" fmla="*/ 758 h 1574"/>
                  <a:gd name="T60" fmla="*/ 0 w 5"/>
                  <a:gd name="T61" fmla="*/ 703 h 1574"/>
                  <a:gd name="T62" fmla="*/ 5 w 5"/>
                  <a:gd name="T63" fmla="*/ 698 h 1574"/>
                  <a:gd name="T64" fmla="*/ 0 w 5"/>
                  <a:gd name="T65" fmla="*/ 658 h 1574"/>
                  <a:gd name="T66" fmla="*/ 5 w 5"/>
                  <a:gd name="T67" fmla="*/ 623 h 1574"/>
                  <a:gd name="T68" fmla="*/ 0 w 5"/>
                  <a:gd name="T69" fmla="*/ 618 h 1574"/>
                  <a:gd name="T70" fmla="*/ 0 w 5"/>
                  <a:gd name="T71" fmla="*/ 563 h 1574"/>
                  <a:gd name="T72" fmla="*/ 5 w 5"/>
                  <a:gd name="T73" fmla="*/ 559 h 1574"/>
                  <a:gd name="T74" fmla="*/ 0 w 5"/>
                  <a:gd name="T75" fmla="*/ 519 h 1574"/>
                  <a:gd name="T76" fmla="*/ 5 w 5"/>
                  <a:gd name="T77" fmla="*/ 484 h 1574"/>
                  <a:gd name="T78" fmla="*/ 0 w 5"/>
                  <a:gd name="T79" fmla="*/ 479 h 1574"/>
                  <a:gd name="T80" fmla="*/ 0 w 5"/>
                  <a:gd name="T81" fmla="*/ 424 h 1574"/>
                  <a:gd name="T82" fmla="*/ 5 w 5"/>
                  <a:gd name="T83" fmla="*/ 419 h 1574"/>
                  <a:gd name="T84" fmla="*/ 0 w 5"/>
                  <a:gd name="T85" fmla="*/ 379 h 1574"/>
                  <a:gd name="T86" fmla="*/ 5 w 5"/>
                  <a:gd name="T87" fmla="*/ 345 h 1574"/>
                  <a:gd name="T88" fmla="*/ 0 w 5"/>
                  <a:gd name="T89" fmla="*/ 340 h 1574"/>
                  <a:gd name="T90" fmla="*/ 0 w 5"/>
                  <a:gd name="T91" fmla="*/ 285 h 1574"/>
                  <a:gd name="T92" fmla="*/ 5 w 5"/>
                  <a:gd name="T93" fmla="*/ 280 h 1574"/>
                  <a:gd name="T94" fmla="*/ 0 w 5"/>
                  <a:gd name="T95" fmla="*/ 240 h 1574"/>
                  <a:gd name="T96" fmla="*/ 5 w 5"/>
                  <a:gd name="T97" fmla="*/ 205 h 1574"/>
                  <a:gd name="T98" fmla="*/ 0 w 5"/>
                  <a:gd name="T99" fmla="*/ 200 h 1574"/>
                  <a:gd name="T100" fmla="*/ 0 w 5"/>
                  <a:gd name="T101" fmla="*/ 146 h 1574"/>
                  <a:gd name="T102" fmla="*/ 5 w 5"/>
                  <a:gd name="T103" fmla="*/ 141 h 1574"/>
                  <a:gd name="T104" fmla="*/ 0 w 5"/>
                  <a:gd name="T105" fmla="*/ 101 h 1574"/>
                  <a:gd name="T106" fmla="*/ 5 w 5"/>
                  <a:gd name="T107" fmla="*/ 66 h 1574"/>
                  <a:gd name="T108" fmla="*/ 0 w 5"/>
                  <a:gd name="T109" fmla="*/ 61 h 1574"/>
                  <a:gd name="T110" fmla="*/ 0 w 5"/>
                  <a:gd name="T111" fmla="*/ 6 h 1574"/>
                  <a:gd name="T112" fmla="*/ 5 w 5"/>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 h="1574">
                    <a:moveTo>
                      <a:pt x="0" y="1574"/>
                    </a:moveTo>
                    <a:lnTo>
                      <a:pt x="0" y="1559"/>
                    </a:lnTo>
                    <a:lnTo>
                      <a:pt x="5" y="1559"/>
                    </a:lnTo>
                    <a:lnTo>
                      <a:pt x="5" y="1574"/>
                    </a:lnTo>
                    <a:lnTo>
                      <a:pt x="0" y="1574"/>
                    </a:lnTo>
                    <a:close/>
                    <a:moveTo>
                      <a:pt x="0" y="1554"/>
                    </a:moveTo>
                    <a:lnTo>
                      <a:pt x="0" y="1539"/>
                    </a:lnTo>
                    <a:lnTo>
                      <a:pt x="5" y="1539"/>
                    </a:lnTo>
                    <a:lnTo>
                      <a:pt x="5" y="1554"/>
                    </a:lnTo>
                    <a:lnTo>
                      <a:pt x="0" y="1554"/>
                    </a:lnTo>
                    <a:close/>
                    <a:moveTo>
                      <a:pt x="0" y="1534"/>
                    </a:moveTo>
                    <a:lnTo>
                      <a:pt x="0" y="1519"/>
                    </a:lnTo>
                    <a:lnTo>
                      <a:pt x="5" y="1519"/>
                    </a:lnTo>
                    <a:lnTo>
                      <a:pt x="5" y="1534"/>
                    </a:lnTo>
                    <a:lnTo>
                      <a:pt x="0" y="1534"/>
                    </a:lnTo>
                    <a:close/>
                    <a:moveTo>
                      <a:pt x="0" y="1514"/>
                    </a:moveTo>
                    <a:lnTo>
                      <a:pt x="0" y="1499"/>
                    </a:lnTo>
                    <a:lnTo>
                      <a:pt x="5" y="1499"/>
                    </a:lnTo>
                    <a:lnTo>
                      <a:pt x="5" y="1514"/>
                    </a:lnTo>
                    <a:lnTo>
                      <a:pt x="0" y="1514"/>
                    </a:lnTo>
                    <a:close/>
                    <a:moveTo>
                      <a:pt x="0" y="1494"/>
                    </a:moveTo>
                    <a:lnTo>
                      <a:pt x="0" y="1479"/>
                    </a:lnTo>
                    <a:lnTo>
                      <a:pt x="5" y="1479"/>
                    </a:lnTo>
                    <a:lnTo>
                      <a:pt x="5" y="1494"/>
                    </a:lnTo>
                    <a:lnTo>
                      <a:pt x="0" y="1494"/>
                    </a:lnTo>
                    <a:close/>
                    <a:moveTo>
                      <a:pt x="0" y="1474"/>
                    </a:moveTo>
                    <a:lnTo>
                      <a:pt x="0" y="1459"/>
                    </a:lnTo>
                    <a:lnTo>
                      <a:pt x="5" y="1459"/>
                    </a:lnTo>
                    <a:lnTo>
                      <a:pt x="5" y="1474"/>
                    </a:lnTo>
                    <a:lnTo>
                      <a:pt x="0" y="1474"/>
                    </a:lnTo>
                    <a:close/>
                    <a:moveTo>
                      <a:pt x="0" y="1454"/>
                    </a:moveTo>
                    <a:lnTo>
                      <a:pt x="0" y="1439"/>
                    </a:lnTo>
                    <a:lnTo>
                      <a:pt x="5" y="1439"/>
                    </a:lnTo>
                    <a:lnTo>
                      <a:pt x="5" y="1454"/>
                    </a:lnTo>
                    <a:lnTo>
                      <a:pt x="0" y="1454"/>
                    </a:lnTo>
                    <a:close/>
                    <a:moveTo>
                      <a:pt x="0" y="1434"/>
                    </a:moveTo>
                    <a:lnTo>
                      <a:pt x="0" y="1419"/>
                    </a:lnTo>
                    <a:lnTo>
                      <a:pt x="5" y="1419"/>
                    </a:lnTo>
                    <a:lnTo>
                      <a:pt x="5" y="1434"/>
                    </a:lnTo>
                    <a:lnTo>
                      <a:pt x="0" y="1434"/>
                    </a:lnTo>
                    <a:close/>
                    <a:moveTo>
                      <a:pt x="0" y="1414"/>
                    </a:moveTo>
                    <a:lnTo>
                      <a:pt x="0" y="1399"/>
                    </a:lnTo>
                    <a:lnTo>
                      <a:pt x="5" y="1399"/>
                    </a:lnTo>
                    <a:lnTo>
                      <a:pt x="5" y="1414"/>
                    </a:lnTo>
                    <a:lnTo>
                      <a:pt x="0" y="1414"/>
                    </a:lnTo>
                    <a:close/>
                    <a:moveTo>
                      <a:pt x="0" y="1394"/>
                    </a:moveTo>
                    <a:lnTo>
                      <a:pt x="0" y="1380"/>
                    </a:lnTo>
                    <a:lnTo>
                      <a:pt x="5" y="1380"/>
                    </a:lnTo>
                    <a:lnTo>
                      <a:pt x="5" y="1394"/>
                    </a:lnTo>
                    <a:lnTo>
                      <a:pt x="0" y="1394"/>
                    </a:lnTo>
                    <a:close/>
                    <a:moveTo>
                      <a:pt x="0" y="1375"/>
                    </a:moveTo>
                    <a:lnTo>
                      <a:pt x="0" y="1360"/>
                    </a:lnTo>
                    <a:lnTo>
                      <a:pt x="5" y="1360"/>
                    </a:lnTo>
                    <a:lnTo>
                      <a:pt x="5" y="1375"/>
                    </a:lnTo>
                    <a:lnTo>
                      <a:pt x="0" y="1375"/>
                    </a:lnTo>
                    <a:close/>
                    <a:moveTo>
                      <a:pt x="0" y="1355"/>
                    </a:moveTo>
                    <a:lnTo>
                      <a:pt x="0" y="1340"/>
                    </a:lnTo>
                    <a:lnTo>
                      <a:pt x="5" y="1340"/>
                    </a:lnTo>
                    <a:lnTo>
                      <a:pt x="5" y="1355"/>
                    </a:lnTo>
                    <a:lnTo>
                      <a:pt x="0" y="1355"/>
                    </a:lnTo>
                    <a:close/>
                    <a:moveTo>
                      <a:pt x="0" y="1335"/>
                    </a:moveTo>
                    <a:lnTo>
                      <a:pt x="0" y="1320"/>
                    </a:lnTo>
                    <a:lnTo>
                      <a:pt x="5" y="1320"/>
                    </a:lnTo>
                    <a:lnTo>
                      <a:pt x="5" y="1335"/>
                    </a:lnTo>
                    <a:lnTo>
                      <a:pt x="0" y="1335"/>
                    </a:lnTo>
                    <a:close/>
                    <a:moveTo>
                      <a:pt x="0" y="1315"/>
                    </a:moveTo>
                    <a:lnTo>
                      <a:pt x="0" y="1300"/>
                    </a:lnTo>
                    <a:lnTo>
                      <a:pt x="5" y="1300"/>
                    </a:lnTo>
                    <a:lnTo>
                      <a:pt x="5" y="1315"/>
                    </a:lnTo>
                    <a:lnTo>
                      <a:pt x="0" y="1315"/>
                    </a:lnTo>
                    <a:close/>
                    <a:moveTo>
                      <a:pt x="0" y="1295"/>
                    </a:moveTo>
                    <a:lnTo>
                      <a:pt x="0" y="1280"/>
                    </a:lnTo>
                    <a:lnTo>
                      <a:pt x="5" y="1280"/>
                    </a:lnTo>
                    <a:lnTo>
                      <a:pt x="5" y="1295"/>
                    </a:lnTo>
                    <a:lnTo>
                      <a:pt x="0" y="1295"/>
                    </a:lnTo>
                    <a:close/>
                    <a:moveTo>
                      <a:pt x="0" y="1275"/>
                    </a:moveTo>
                    <a:lnTo>
                      <a:pt x="0" y="1260"/>
                    </a:lnTo>
                    <a:lnTo>
                      <a:pt x="5" y="1260"/>
                    </a:lnTo>
                    <a:lnTo>
                      <a:pt x="5" y="1275"/>
                    </a:lnTo>
                    <a:lnTo>
                      <a:pt x="0" y="1275"/>
                    </a:lnTo>
                    <a:close/>
                    <a:moveTo>
                      <a:pt x="0" y="1255"/>
                    </a:moveTo>
                    <a:lnTo>
                      <a:pt x="0" y="1240"/>
                    </a:lnTo>
                    <a:lnTo>
                      <a:pt x="5" y="1240"/>
                    </a:lnTo>
                    <a:lnTo>
                      <a:pt x="5" y="1255"/>
                    </a:lnTo>
                    <a:lnTo>
                      <a:pt x="0" y="1255"/>
                    </a:lnTo>
                    <a:close/>
                    <a:moveTo>
                      <a:pt x="0" y="1235"/>
                    </a:moveTo>
                    <a:lnTo>
                      <a:pt x="0" y="1220"/>
                    </a:lnTo>
                    <a:lnTo>
                      <a:pt x="5" y="1220"/>
                    </a:lnTo>
                    <a:lnTo>
                      <a:pt x="5" y="1235"/>
                    </a:lnTo>
                    <a:lnTo>
                      <a:pt x="0" y="1235"/>
                    </a:lnTo>
                    <a:close/>
                    <a:moveTo>
                      <a:pt x="0" y="1215"/>
                    </a:moveTo>
                    <a:lnTo>
                      <a:pt x="0" y="1200"/>
                    </a:lnTo>
                    <a:lnTo>
                      <a:pt x="5" y="1200"/>
                    </a:lnTo>
                    <a:lnTo>
                      <a:pt x="5" y="1215"/>
                    </a:lnTo>
                    <a:lnTo>
                      <a:pt x="0" y="1215"/>
                    </a:lnTo>
                    <a:close/>
                    <a:moveTo>
                      <a:pt x="0" y="1195"/>
                    </a:moveTo>
                    <a:lnTo>
                      <a:pt x="0" y="1180"/>
                    </a:lnTo>
                    <a:lnTo>
                      <a:pt x="5" y="1180"/>
                    </a:lnTo>
                    <a:lnTo>
                      <a:pt x="5" y="1195"/>
                    </a:lnTo>
                    <a:lnTo>
                      <a:pt x="0" y="1195"/>
                    </a:lnTo>
                    <a:close/>
                    <a:moveTo>
                      <a:pt x="0" y="1176"/>
                    </a:moveTo>
                    <a:lnTo>
                      <a:pt x="0" y="1161"/>
                    </a:lnTo>
                    <a:lnTo>
                      <a:pt x="5" y="1161"/>
                    </a:lnTo>
                    <a:lnTo>
                      <a:pt x="5" y="1176"/>
                    </a:lnTo>
                    <a:lnTo>
                      <a:pt x="0" y="1176"/>
                    </a:lnTo>
                    <a:close/>
                    <a:moveTo>
                      <a:pt x="0" y="1156"/>
                    </a:moveTo>
                    <a:lnTo>
                      <a:pt x="0" y="1141"/>
                    </a:lnTo>
                    <a:lnTo>
                      <a:pt x="5" y="1141"/>
                    </a:lnTo>
                    <a:lnTo>
                      <a:pt x="5" y="1156"/>
                    </a:lnTo>
                    <a:lnTo>
                      <a:pt x="0" y="1156"/>
                    </a:lnTo>
                    <a:close/>
                    <a:moveTo>
                      <a:pt x="0" y="1136"/>
                    </a:moveTo>
                    <a:lnTo>
                      <a:pt x="0" y="1121"/>
                    </a:lnTo>
                    <a:lnTo>
                      <a:pt x="5" y="1121"/>
                    </a:lnTo>
                    <a:lnTo>
                      <a:pt x="5" y="1136"/>
                    </a:lnTo>
                    <a:lnTo>
                      <a:pt x="0" y="1136"/>
                    </a:lnTo>
                    <a:close/>
                    <a:moveTo>
                      <a:pt x="0" y="1116"/>
                    </a:moveTo>
                    <a:lnTo>
                      <a:pt x="0" y="1101"/>
                    </a:lnTo>
                    <a:lnTo>
                      <a:pt x="5" y="1101"/>
                    </a:lnTo>
                    <a:lnTo>
                      <a:pt x="5" y="1116"/>
                    </a:lnTo>
                    <a:lnTo>
                      <a:pt x="0" y="1116"/>
                    </a:lnTo>
                    <a:close/>
                    <a:moveTo>
                      <a:pt x="0" y="1096"/>
                    </a:moveTo>
                    <a:lnTo>
                      <a:pt x="0" y="1081"/>
                    </a:lnTo>
                    <a:lnTo>
                      <a:pt x="5" y="1081"/>
                    </a:lnTo>
                    <a:lnTo>
                      <a:pt x="5" y="1096"/>
                    </a:lnTo>
                    <a:lnTo>
                      <a:pt x="0" y="1096"/>
                    </a:lnTo>
                    <a:close/>
                    <a:moveTo>
                      <a:pt x="0" y="1076"/>
                    </a:moveTo>
                    <a:lnTo>
                      <a:pt x="0" y="1061"/>
                    </a:lnTo>
                    <a:lnTo>
                      <a:pt x="5" y="1061"/>
                    </a:lnTo>
                    <a:lnTo>
                      <a:pt x="5" y="1076"/>
                    </a:lnTo>
                    <a:lnTo>
                      <a:pt x="0" y="1076"/>
                    </a:lnTo>
                    <a:close/>
                    <a:moveTo>
                      <a:pt x="0" y="1056"/>
                    </a:moveTo>
                    <a:lnTo>
                      <a:pt x="0" y="1041"/>
                    </a:lnTo>
                    <a:lnTo>
                      <a:pt x="5" y="1041"/>
                    </a:lnTo>
                    <a:lnTo>
                      <a:pt x="5" y="1056"/>
                    </a:lnTo>
                    <a:lnTo>
                      <a:pt x="0" y="1056"/>
                    </a:lnTo>
                    <a:close/>
                    <a:moveTo>
                      <a:pt x="0" y="1036"/>
                    </a:moveTo>
                    <a:lnTo>
                      <a:pt x="0" y="1021"/>
                    </a:lnTo>
                    <a:lnTo>
                      <a:pt x="5" y="1021"/>
                    </a:lnTo>
                    <a:lnTo>
                      <a:pt x="5" y="1036"/>
                    </a:lnTo>
                    <a:lnTo>
                      <a:pt x="0" y="1036"/>
                    </a:lnTo>
                    <a:close/>
                    <a:moveTo>
                      <a:pt x="0" y="1016"/>
                    </a:moveTo>
                    <a:lnTo>
                      <a:pt x="0" y="1001"/>
                    </a:lnTo>
                    <a:lnTo>
                      <a:pt x="5" y="1001"/>
                    </a:lnTo>
                    <a:lnTo>
                      <a:pt x="5" y="1016"/>
                    </a:lnTo>
                    <a:lnTo>
                      <a:pt x="0" y="1016"/>
                    </a:lnTo>
                    <a:close/>
                    <a:moveTo>
                      <a:pt x="0" y="996"/>
                    </a:moveTo>
                    <a:lnTo>
                      <a:pt x="0" y="981"/>
                    </a:lnTo>
                    <a:lnTo>
                      <a:pt x="5" y="981"/>
                    </a:lnTo>
                    <a:lnTo>
                      <a:pt x="5" y="996"/>
                    </a:lnTo>
                    <a:lnTo>
                      <a:pt x="0" y="996"/>
                    </a:lnTo>
                    <a:close/>
                    <a:moveTo>
                      <a:pt x="0" y="976"/>
                    </a:moveTo>
                    <a:lnTo>
                      <a:pt x="0" y="962"/>
                    </a:lnTo>
                    <a:lnTo>
                      <a:pt x="5" y="962"/>
                    </a:lnTo>
                    <a:lnTo>
                      <a:pt x="5" y="976"/>
                    </a:lnTo>
                    <a:lnTo>
                      <a:pt x="0" y="976"/>
                    </a:lnTo>
                    <a:close/>
                    <a:moveTo>
                      <a:pt x="0" y="957"/>
                    </a:moveTo>
                    <a:lnTo>
                      <a:pt x="0" y="942"/>
                    </a:lnTo>
                    <a:lnTo>
                      <a:pt x="5" y="942"/>
                    </a:lnTo>
                    <a:lnTo>
                      <a:pt x="5" y="957"/>
                    </a:lnTo>
                    <a:lnTo>
                      <a:pt x="0" y="957"/>
                    </a:lnTo>
                    <a:close/>
                    <a:moveTo>
                      <a:pt x="0" y="937"/>
                    </a:moveTo>
                    <a:lnTo>
                      <a:pt x="0" y="922"/>
                    </a:lnTo>
                    <a:lnTo>
                      <a:pt x="5" y="922"/>
                    </a:lnTo>
                    <a:lnTo>
                      <a:pt x="5" y="937"/>
                    </a:lnTo>
                    <a:lnTo>
                      <a:pt x="0" y="937"/>
                    </a:lnTo>
                    <a:close/>
                    <a:moveTo>
                      <a:pt x="0" y="917"/>
                    </a:moveTo>
                    <a:lnTo>
                      <a:pt x="0" y="902"/>
                    </a:lnTo>
                    <a:lnTo>
                      <a:pt x="5" y="902"/>
                    </a:lnTo>
                    <a:lnTo>
                      <a:pt x="5" y="917"/>
                    </a:lnTo>
                    <a:lnTo>
                      <a:pt x="0" y="917"/>
                    </a:lnTo>
                    <a:close/>
                    <a:moveTo>
                      <a:pt x="0" y="897"/>
                    </a:moveTo>
                    <a:lnTo>
                      <a:pt x="0" y="882"/>
                    </a:lnTo>
                    <a:lnTo>
                      <a:pt x="5" y="882"/>
                    </a:lnTo>
                    <a:lnTo>
                      <a:pt x="5" y="897"/>
                    </a:lnTo>
                    <a:lnTo>
                      <a:pt x="0" y="897"/>
                    </a:lnTo>
                    <a:close/>
                    <a:moveTo>
                      <a:pt x="0" y="877"/>
                    </a:moveTo>
                    <a:lnTo>
                      <a:pt x="0" y="862"/>
                    </a:lnTo>
                    <a:lnTo>
                      <a:pt x="5" y="862"/>
                    </a:lnTo>
                    <a:lnTo>
                      <a:pt x="5" y="877"/>
                    </a:lnTo>
                    <a:lnTo>
                      <a:pt x="0" y="877"/>
                    </a:lnTo>
                    <a:close/>
                    <a:moveTo>
                      <a:pt x="0" y="857"/>
                    </a:moveTo>
                    <a:lnTo>
                      <a:pt x="0" y="842"/>
                    </a:lnTo>
                    <a:lnTo>
                      <a:pt x="5" y="842"/>
                    </a:lnTo>
                    <a:lnTo>
                      <a:pt x="5" y="857"/>
                    </a:lnTo>
                    <a:lnTo>
                      <a:pt x="0" y="857"/>
                    </a:lnTo>
                    <a:close/>
                    <a:moveTo>
                      <a:pt x="0" y="837"/>
                    </a:moveTo>
                    <a:lnTo>
                      <a:pt x="0" y="822"/>
                    </a:lnTo>
                    <a:lnTo>
                      <a:pt x="5" y="822"/>
                    </a:lnTo>
                    <a:lnTo>
                      <a:pt x="5" y="837"/>
                    </a:lnTo>
                    <a:lnTo>
                      <a:pt x="0" y="837"/>
                    </a:lnTo>
                    <a:close/>
                    <a:moveTo>
                      <a:pt x="0" y="817"/>
                    </a:moveTo>
                    <a:lnTo>
                      <a:pt x="0" y="802"/>
                    </a:lnTo>
                    <a:lnTo>
                      <a:pt x="5" y="802"/>
                    </a:lnTo>
                    <a:lnTo>
                      <a:pt x="5" y="817"/>
                    </a:lnTo>
                    <a:lnTo>
                      <a:pt x="0" y="817"/>
                    </a:lnTo>
                    <a:close/>
                    <a:moveTo>
                      <a:pt x="0" y="797"/>
                    </a:moveTo>
                    <a:lnTo>
                      <a:pt x="0" y="782"/>
                    </a:lnTo>
                    <a:lnTo>
                      <a:pt x="5" y="782"/>
                    </a:lnTo>
                    <a:lnTo>
                      <a:pt x="5" y="797"/>
                    </a:lnTo>
                    <a:lnTo>
                      <a:pt x="0" y="797"/>
                    </a:lnTo>
                    <a:close/>
                    <a:moveTo>
                      <a:pt x="0" y="777"/>
                    </a:moveTo>
                    <a:lnTo>
                      <a:pt x="0" y="763"/>
                    </a:lnTo>
                    <a:lnTo>
                      <a:pt x="5" y="763"/>
                    </a:lnTo>
                    <a:lnTo>
                      <a:pt x="5" y="777"/>
                    </a:lnTo>
                    <a:lnTo>
                      <a:pt x="0" y="777"/>
                    </a:lnTo>
                    <a:close/>
                    <a:moveTo>
                      <a:pt x="0" y="758"/>
                    </a:moveTo>
                    <a:lnTo>
                      <a:pt x="0" y="743"/>
                    </a:lnTo>
                    <a:lnTo>
                      <a:pt x="5" y="743"/>
                    </a:lnTo>
                    <a:lnTo>
                      <a:pt x="5" y="758"/>
                    </a:lnTo>
                    <a:lnTo>
                      <a:pt x="0" y="758"/>
                    </a:lnTo>
                    <a:close/>
                    <a:moveTo>
                      <a:pt x="0" y="738"/>
                    </a:moveTo>
                    <a:lnTo>
                      <a:pt x="0" y="723"/>
                    </a:lnTo>
                    <a:lnTo>
                      <a:pt x="5" y="723"/>
                    </a:lnTo>
                    <a:lnTo>
                      <a:pt x="5" y="738"/>
                    </a:lnTo>
                    <a:lnTo>
                      <a:pt x="0" y="738"/>
                    </a:lnTo>
                    <a:close/>
                    <a:moveTo>
                      <a:pt x="0" y="718"/>
                    </a:moveTo>
                    <a:lnTo>
                      <a:pt x="0" y="703"/>
                    </a:lnTo>
                    <a:lnTo>
                      <a:pt x="5" y="703"/>
                    </a:lnTo>
                    <a:lnTo>
                      <a:pt x="5" y="718"/>
                    </a:lnTo>
                    <a:lnTo>
                      <a:pt x="0" y="718"/>
                    </a:lnTo>
                    <a:close/>
                    <a:moveTo>
                      <a:pt x="0" y="698"/>
                    </a:moveTo>
                    <a:lnTo>
                      <a:pt x="0" y="683"/>
                    </a:lnTo>
                    <a:lnTo>
                      <a:pt x="5" y="683"/>
                    </a:lnTo>
                    <a:lnTo>
                      <a:pt x="5" y="698"/>
                    </a:lnTo>
                    <a:lnTo>
                      <a:pt x="0" y="698"/>
                    </a:lnTo>
                    <a:close/>
                    <a:moveTo>
                      <a:pt x="0" y="678"/>
                    </a:moveTo>
                    <a:lnTo>
                      <a:pt x="0" y="663"/>
                    </a:lnTo>
                    <a:lnTo>
                      <a:pt x="5" y="663"/>
                    </a:lnTo>
                    <a:lnTo>
                      <a:pt x="5" y="678"/>
                    </a:lnTo>
                    <a:lnTo>
                      <a:pt x="0" y="678"/>
                    </a:lnTo>
                    <a:close/>
                    <a:moveTo>
                      <a:pt x="0" y="658"/>
                    </a:moveTo>
                    <a:lnTo>
                      <a:pt x="0" y="643"/>
                    </a:lnTo>
                    <a:lnTo>
                      <a:pt x="5" y="643"/>
                    </a:lnTo>
                    <a:lnTo>
                      <a:pt x="5" y="658"/>
                    </a:lnTo>
                    <a:lnTo>
                      <a:pt x="0" y="658"/>
                    </a:lnTo>
                    <a:close/>
                    <a:moveTo>
                      <a:pt x="0" y="638"/>
                    </a:moveTo>
                    <a:lnTo>
                      <a:pt x="0" y="623"/>
                    </a:lnTo>
                    <a:lnTo>
                      <a:pt x="5" y="623"/>
                    </a:lnTo>
                    <a:lnTo>
                      <a:pt x="5" y="638"/>
                    </a:lnTo>
                    <a:lnTo>
                      <a:pt x="0" y="638"/>
                    </a:lnTo>
                    <a:close/>
                    <a:moveTo>
                      <a:pt x="0" y="618"/>
                    </a:moveTo>
                    <a:lnTo>
                      <a:pt x="0" y="603"/>
                    </a:lnTo>
                    <a:lnTo>
                      <a:pt x="5" y="603"/>
                    </a:lnTo>
                    <a:lnTo>
                      <a:pt x="5" y="618"/>
                    </a:lnTo>
                    <a:lnTo>
                      <a:pt x="0" y="618"/>
                    </a:lnTo>
                    <a:close/>
                    <a:moveTo>
                      <a:pt x="0" y="598"/>
                    </a:moveTo>
                    <a:lnTo>
                      <a:pt x="0" y="583"/>
                    </a:lnTo>
                    <a:lnTo>
                      <a:pt x="5" y="583"/>
                    </a:lnTo>
                    <a:lnTo>
                      <a:pt x="5" y="598"/>
                    </a:lnTo>
                    <a:lnTo>
                      <a:pt x="0" y="598"/>
                    </a:lnTo>
                    <a:close/>
                    <a:moveTo>
                      <a:pt x="0" y="578"/>
                    </a:moveTo>
                    <a:lnTo>
                      <a:pt x="0" y="563"/>
                    </a:lnTo>
                    <a:lnTo>
                      <a:pt x="5" y="563"/>
                    </a:lnTo>
                    <a:lnTo>
                      <a:pt x="5" y="578"/>
                    </a:lnTo>
                    <a:lnTo>
                      <a:pt x="0" y="578"/>
                    </a:lnTo>
                    <a:close/>
                    <a:moveTo>
                      <a:pt x="0" y="559"/>
                    </a:moveTo>
                    <a:lnTo>
                      <a:pt x="0" y="544"/>
                    </a:lnTo>
                    <a:lnTo>
                      <a:pt x="5" y="544"/>
                    </a:lnTo>
                    <a:lnTo>
                      <a:pt x="5" y="559"/>
                    </a:lnTo>
                    <a:lnTo>
                      <a:pt x="0" y="559"/>
                    </a:lnTo>
                    <a:close/>
                    <a:moveTo>
                      <a:pt x="0" y="539"/>
                    </a:moveTo>
                    <a:lnTo>
                      <a:pt x="0" y="524"/>
                    </a:lnTo>
                    <a:lnTo>
                      <a:pt x="5" y="524"/>
                    </a:lnTo>
                    <a:lnTo>
                      <a:pt x="5" y="539"/>
                    </a:lnTo>
                    <a:lnTo>
                      <a:pt x="0" y="539"/>
                    </a:lnTo>
                    <a:close/>
                    <a:moveTo>
                      <a:pt x="0" y="519"/>
                    </a:moveTo>
                    <a:lnTo>
                      <a:pt x="0" y="504"/>
                    </a:lnTo>
                    <a:lnTo>
                      <a:pt x="5" y="504"/>
                    </a:lnTo>
                    <a:lnTo>
                      <a:pt x="5" y="519"/>
                    </a:lnTo>
                    <a:lnTo>
                      <a:pt x="0" y="519"/>
                    </a:lnTo>
                    <a:close/>
                    <a:moveTo>
                      <a:pt x="0" y="499"/>
                    </a:moveTo>
                    <a:lnTo>
                      <a:pt x="0" y="484"/>
                    </a:lnTo>
                    <a:lnTo>
                      <a:pt x="5" y="484"/>
                    </a:lnTo>
                    <a:lnTo>
                      <a:pt x="5" y="499"/>
                    </a:lnTo>
                    <a:lnTo>
                      <a:pt x="0" y="499"/>
                    </a:lnTo>
                    <a:close/>
                    <a:moveTo>
                      <a:pt x="0" y="479"/>
                    </a:moveTo>
                    <a:lnTo>
                      <a:pt x="0" y="464"/>
                    </a:lnTo>
                    <a:lnTo>
                      <a:pt x="5" y="464"/>
                    </a:lnTo>
                    <a:lnTo>
                      <a:pt x="5" y="479"/>
                    </a:lnTo>
                    <a:lnTo>
                      <a:pt x="0" y="479"/>
                    </a:lnTo>
                    <a:close/>
                    <a:moveTo>
                      <a:pt x="0" y="459"/>
                    </a:moveTo>
                    <a:lnTo>
                      <a:pt x="0" y="444"/>
                    </a:lnTo>
                    <a:lnTo>
                      <a:pt x="5" y="444"/>
                    </a:lnTo>
                    <a:lnTo>
                      <a:pt x="5" y="459"/>
                    </a:lnTo>
                    <a:lnTo>
                      <a:pt x="0" y="459"/>
                    </a:lnTo>
                    <a:close/>
                    <a:moveTo>
                      <a:pt x="0" y="439"/>
                    </a:moveTo>
                    <a:lnTo>
                      <a:pt x="0" y="424"/>
                    </a:lnTo>
                    <a:lnTo>
                      <a:pt x="5" y="424"/>
                    </a:lnTo>
                    <a:lnTo>
                      <a:pt x="5" y="439"/>
                    </a:lnTo>
                    <a:lnTo>
                      <a:pt x="0" y="439"/>
                    </a:lnTo>
                    <a:close/>
                    <a:moveTo>
                      <a:pt x="0" y="419"/>
                    </a:moveTo>
                    <a:lnTo>
                      <a:pt x="0" y="404"/>
                    </a:lnTo>
                    <a:lnTo>
                      <a:pt x="5" y="404"/>
                    </a:lnTo>
                    <a:lnTo>
                      <a:pt x="5" y="419"/>
                    </a:lnTo>
                    <a:lnTo>
                      <a:pt x="0" y="419"/>
                    </a:lnTo>
                    <a:close/>
                    <a:moveTo>
                      <a:pt x="0" y="399"/>
                    </a:moveTo>
                    <a:lnTo>
                      <a:pt x="0" y="384"/>
                    </a:lnTo>
                    <a:lnTo>
                      <a:pt x="5" y="384"/>
                    </a:lnTo>
                    <a:lnTo>
                      <a:pt x="5" y="399"/>
                    </a:lnTo>
                    <a:lnTo>
                      <a:pt x="0" y="399"/>
                    </a:lnTo>
                    <a:close/>
                    <a:moveTo>
                      <a:pt x="0" y="379"/>
                    </a:moveTo>
                    <a:lnTo>
                      <a:pt x="0" y="364"/>
                    </a:lnTo>
                    <a:lnTo>
                      <a:pt x="5" y="364"/>
                    </a:lnTo>
                    <a:lnTo>
                      <a:pt x="5" y="379"/>
                    </a:lnTo>
                    <a:lnTo>
                      <a:pt x="0" y="379"/>
                    </a:lnTo>
                    <a:close/>
                    <a:moveTo>
                      <a:pt x="0" y="359"/>
                    </a:moveTo>
                    <a:lnTo>
                      <a:pt x="0" y="345"/>
                    </a:lnTo>
                    <a:lnTo>
                      <a:pt x="5" y="345"/>
                    </a:lnTo>
                    <a:lnTo>
                      <a:pt x="5" y="359"/>
                    </a:lnTo>
                    <a:lnTo>
                      <a:pt x="0" y="359"/>
                    </a:lnTo>
                    <a:close/>
                    <a:moveTo>
                      <a:pt x="0" y="340"/>
                    </a:moveTo>
                    <a:lnTo>
                      <a:pt x="0" y="325"/>
                    </a:lnTo>
                    <a:lnTo>
                      <a:pt x="5" y="325"/>
                    </a:lnTo>
                    <a:lnTo>
                      <a:pt x="5" y="340"/>
                    </a:lnTo>
                    <a:lnTo>
                      <a:pt x="0" y="340"/>
                    </a:lnTo>
                    <a:close/>
                    <a:moveTo>
                      <a:pt x="0" y="320"/>
                    </a:moveTo>
                    <a:lnTo>
                      <a:pt x="0" y="305"/>
                    </a:lnTo>
                    <a:lnTo>
                      <a:pt x="5" y="305"/>
                    </a:lnTo>
                    <a:lnTo>
                      <a:pt x="5" y="320"/>
                    </a:lnTo>
                    <a:lnTo>
                      <a:pt x="0" y="320"/>
                    </a:lnTo>
                    <a:close/>
                    <a:moveTo>
                      <a:pt x="0" y="300"/>
                    </a:moveTo>
                    <a:lnTo>
                      <a:pt x="0" y="285"/>
                    </a:lnTo>
                    <a:lnTo>
                      <a:pt x="5" y="285"/>
                    </a:lnTo>
                    <a:lnTo>
                      <a:pt x="5" y="300"/>
                    </a:lnTo>
                    <a:lnTo>
                      <a:pt x="0" y="300"/>
                    </a:lnTo>
                    <a:close/>
                    <a:moveTo>
                      <a:pt x="0" y="280"/>
                    </a:moveTo>
                    <a:lnTo>
                      <a:pt x="0" y="265"/>
                    </a:lnTo>
                    <a:lnTo>
                      <a:pt x="5" y="265"/>
                    </a:lnTo>
                    <a:lnTo>
                      <a:pt x="5" y="280"/>
                    </a:lnTo>
                    <a:lnTo>
                      <a:pt x="0" y="280"/>
                    </a:lnTo>
                    <a:close/>
                    <a:moveTo>
                      <a:pt x="0" y="260"/>
                    </a:moveTo>
                    <a:lnTo>
                      <a:pt x="0" y="245"/>
                    </a:lnTo>
                    <a:lnTo>
                      <a:pt x="5" y="245"/>
                    </a:lnTo>
                    <a:lnTo>
                      <a:pt x="5" y="260"/>
                    </a:lnTo>
                    <a:lnTo>
                      <a:pt x="0" y="260"/>
                    </a:lnTo>
                    <a:close/>
                    <a:moveTo>
                      <a:pt x="0" y="240"/>
                    </a:moveTo>
                    <a:lnTo>
                      <a:pt x="0" y="225"/>
                    </a:lnTo>
                    <a:lnTo>
                      <a:pt x="5" y="225"/>
                    </a:lnTo>
                    <a:lnTo>
                      <a:pt x="5" y="240"/>
                    </a:lnTo>
                    <a:lnTo>
                      <a:pt x="0" y="240"/>
                    </a:lnTo>
                    <a:close/>
                    <a:moveTo>
                      <a:pt x="0" y="220"/>
                    </a:moveTo>
                    <a:lnTo>
                      <a:pt x="0" y="205"/>
                    </a:lnTo>
                    <a:lnTo>
                      <a:pt x="5" y="205"/>
                    </a:lnTo>
                    <a:lnTo>
                      <a:pt x="5" y="220"/>
                    </a:lnTo>
                    <a:lnTo>
                      <a:pt x="0" y="220"/>
                    </a:lnTo>
                    <a:close/>
                    <a:moveTo>
                      <a:pt x="0" y="200"/>
                    </a:moveTo>
                    <a:lnTo>
                      <a:pt x="0" y="185"/>
                    </a:lnTo>
                    <a:lnTo>
                      <a:pt x="5" y="185"/>
                    </a:lnTo>
                    <a:lnTo>
                      <a:pt x="5" y="200"/>
                    </a:lnTo>
                    <a:lnTo>
                      <a:pt x="0" y="200"/>
                    </a:lnTo>
                    <a:close/>
                    <a:moveTo>
                      <a:pt x="0" y="180"/>
                    </a:moveTo>
                    <a:lnTo>
                      <a:pt x="0" y="165"/>
                    </a:lnTo>
                    <a:lnTo>
                      <a:pt x="5" y="165"/>
                    </a:lnTo>
                    <a:lnTo>
                      <a:pt x="5" y="180"/>
                    </a:lnTo>
                    <a:lnTo>
                      <a:pt x="0" y="180"/>
                    </a:lnTo>
                    <a:close/>
                    <a:moveTo>
                      <a:pt x="0" y="160"/>
                    </a:moveTo>
                    <a:lnTo>
                      <a:pt x="0" y="146"/>
                    </a:lnTo>
                    <a:lnTo>
                      <a:pt x="5" y="146"/>
                    </a:lnTo>
                    <a:lnTo>
                      <a:pt x="5" y="160"/>
                    </a:lnTo>
                    <a:lnTo>
                      <a:pt x="0" y="160"/>
                    </a:lnTo>
                    <a:close/>
                    <a:moveTo>
                      <a:pt x="0" y="141"/>
                    </a:moveTo>
                    <a:lnTo>
                      <a:pt x="0" y="126"/>
                    </a:lnTo>
                    <a:lnTo>
                      <a:pt x="5" y="126"/>
                    </a:lnTo>
                    <a:lnTo>
                      <a:pt x="5" y="141"/>
                    </a:lnTo>
                    <a:lnTo>
                      <a:pt x="0" y="141"/>
                    </a:lnTo>
                    <a:close/>
                    <a:moveTo>
                      <a:pt x="0" y="121"/>
                    </a:moveTo>
                    <a:lnTo>
                      <a:pt x="0" y="106"/>
                    </a:lnTo>
                    <a:lnTo>
                      <a:pt x="5" y="106"/>
                    </a:lnTo>
                    <a:lnTo>
                      <a:pt x="5" y="121"/>
                    </a:lnTo>
                    <a:lnTo>
                      <a:pt x="0" y="121"/>
                    </a:lnTo>
                    <a:close/>
                    <a:moveTo>
                      <a:pt x="0" y="101"/>
                    </a:moveTo>
                    <a:lnTo>
                      <a:pt x="0" y="86"/>
                    </a:lnTo>
                    <a:lnTo>
                      <a:pt x="5" y="86"/>
                    </a:lnTo>
                    <a:lnTo>
                      <a:pt x="5" y="101"/>
                    </a:lnTo>
                    <a:lnTo>
                      <a:pt x="0" y="101"/>
                    </a:lnTo>
                    <a:close/>
                    <a:moveTo>
                      <a:pt x="0" y="81"/>
                    </a:moveTo>
                    <a:lnTo>
                      <a:pt x="0" y="66"/>
                    </a:lnTo>
                    <a:lnTo>
                      <a:pt x="5" y="66"/>
                    </a:lnTo>
                    <a:lnTo>
                      <a:pt x="5" y="81"/>
                    </a:lnTo>
                    <a:lnTo>
                      <a:pt x="0" y="81"/>
                    </a:lnTo>
                    <a:close/>
                    <a:moveTo>
                      <a:pt x="0" y="61"/>
                    </a:moveTo>
                    <a:lnTo>
                      <a:pt x="0" y="46"/>
                    </a:lnTo>
                    <a:lnTo>
                      <a:pt x="5" y="46"/>
                    </a:lnTo>
                    <a:lnTo>
                      <a:pt x="5" y="61"/>
                    </a:lnTo>
                    <a:lnTo>
                      <a:pt x="0" y="61"/>
                    </a:lnTo>
                    <a:close/>
                    <a:moveTo>
                      <a:pt x="0" y="41"/>
                    </a:moveTo>
                    <a:lnTo>
                      <a:pt x="0" y="26"/>
                    </a:lnTo>
                    <a:lnTo>
                      <a:pt x="5" y="26"/>
                    </a:lnTo>
                    <a:lnTo>
                      <a:pt x="5" y="41"/>
                    </a:lnTo>
                    <a:lnTo>
                      <a:pt x="0" y="41"/>
                    </a:lnTo>
                    <a:close/>
                    <a:moveTo>
                      <a:pt x="0" y="21"/>
                    </a:moveTo>
                    <a:lnTo>
                      <a:pt x="0" y="6"/>
                    </a:lnTo>
                    <a:lnTo>
                      <a:pt x="5" y="6"/>
                    </a:lnTo>
                    <a:lnTo>
                      <a:pt x="5" y="21"/>
                    </a:lnTo>
                    <a:lnTo>
                      <a:pt x="0" y="21"/>
                    </a:lnTo>
                    <a:close/>
                    <a:moveTo>
                      <a:pt x="0" y="1"/>
                    </a:moveTo>
                    <a:lnTo>
                      <a:pt x="0" y="0"/>
                    </a:lnTo>
                    <a:lnTo>
                      <a:pt x="5" y="0"/>
                    </a:lnTo>
                    <a:lnTo>
                      <a:pt x="5"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21" name="Freeform 25"/>
              <p:cNvSpPr>
                <a:spLocks noEditPoints="1"/>
              </p:cNvSpPr>
              <p:nvPr/>
            </p:nvSpPr>
            <p:spPr bwMode="auto">
              <a:xfrm>
                <a:off x="2012" y="1561"/>
                <a:ext cx="5" cy="1506"/>
              </a:xfrm>
              <a:custGeom>
                <a:avLst/>
                <a:gdLst>
                  <a:gd name="T0" fmla="*/ 0 w 5"/>
                  <a:gd name="T1" fmla="*/ 1539 h 1574"/>
                  <a:gd name="T2" fmla="*/ 5 w 5"/>
                  <a:gd name="T3" fmla="*/ 1534 h 1574"/>
                  <a:gd name="T4" fmla="*/ 0 w 5"/>
                  <a:gd name="T5" fmla="*/ 1494 h 1574"/>
                  <a:gd name="T6" fmla="*/ 5 w 5"/>
                  <a:gd name="T7" fmla="*/ 1459 h 1574"/>
                  <a:gd name="T8" fmla="*/ 0 w 5"/>
                  <a:gd name="T9" fmla="*/ 1454 h 1574"/>
                  <a:gd name="T10" fmla="*/ 0 w 5"/>
                  <a:gd name="T11" fmla="*/ 1399 h 1574"/>
                  <a:gd name="T12" fmla="*/ 5 w 5"/>
                  <a:gd name="T13" fmla="*/ 1394 h 1574"/>
                  <a:gd name="T14" fmla="*/ 0 w 5"/>
                  <a:gd name="T15" fmla="*/ 1355 h 1574"/>
                  <a:gd name="T16" fmla="*/ 5 w 5"/>
                  <a:gd name="T17" fmla="*/ 1320 h 1574"/>
                  <a:gd name="T18" fmla="*/ 0 w 5"/>
                  <a:gd name="T19" fmla="*/ 1315 h 1574"/>
                  <a:gd name="T20" fmla="*/ 0 w 5"/>
                  <a:gd name="T21" fmla="*/ 1260 h 1574"/>
                  <a:gd name="T22" fmla="*/ 5 w 5"/>
                  <a:gd name="T23" fmla="*/ 1255 h 1574"/>
                  <a:gd name="T24" fmla="*/ 0 w 5"/>
                  <a:gd name="T25" fmla="*/ 1215 h 1574"/>
                  <a:gd name="T26" fmla="*/ 5 w 5"/>
                  <a:gd name="T27" fmla="*/ 1180 h 1574"/>
                  <a:gd name="T28" fmla="*/ 0 w 5"/>
                  <a:gd name="T29" fmla="*/ 1176 h 1574"/>
                  <a:gd name="T30" fmla="*/ 0 w 5"/>
                  <a:gd name="T31" fmla="*/ 1121 h 1574"/>
                  <a:gd name="T32" fmla="*/ 5 w 5"/>
                  <a:gd name="T33" fmla="*/ 1116 h 1574"/>
                  <a:gd name="T34" fmla="*/ 0 w 5"/>
                  <a:gd name="T35" fmla="*/ 1076 h 1574"/>
                  <a:gd name="T36" fmla="*/ 5 w 5"/>
                  <a:gd name="T37" fmla="*/ 1041 h 1574"/>
                  <a:gd name="T38" fmla="*/ 0 w 5"/>
                  <a:gd name="T39" fmla="*/ 1036 h 1574"/>
                  <a:gd name="T40" fmla="*/ 0 w 5"/>
                  <a:gd name="T41" fmla="*/ 981 h 1574"/>
                  <a:gd name="T42" fmla="*/ 5 w 5"/>
                  <a:gd name="T43" fmla="*/ 976 h 1574"/>
                  <a:gd name="T44" fmla="*/ 0 w 5"/>
                  <a:gd name="T45" fmla="*/ 937 h 1574"/>
                  <a:gd name="T46" fmla="*/ 5 w 5"/>
                  <a:gd name="T47" fmla="*/ 902 h 1574"/>
                  <a:gd name="T48" fmla="*/ 0 w 5"/>
                  <a:gd name="T49" fmla="*/ 897 h 1574"/>
                  <a:gd name="T50" fmla="*/ 0 w 5"/>
                  <a:gd name="T51" fmla="*/ 842 h 1574"/>
                  <a:gd name="T52" fmla="*/ 5 w 5"/>
                  <a:gd name="T53" fmla="*/ 837 h 1574"/>
                  <a:gd name="T54" fmla="*/ 0 w 5"/>
                  <a:gd name="T55" fmla="*/ 797 h 1574"/>
                  <a:gd name="T56" fmla="*/ 5 w 5"/>
                  <a:gd name="T57" fmla="*/ 763 h 1574"/>
                  <a:gd name="T58" fmla="*/ 0 w 5"/>
                  <a:gd name="T59" fmla="*/ 758 h 1574"/>
                  <a:gd name="T60" fmla="*/ 0 w 5"/>
                  <a:gd name="T61" fmla="*/ 703 h 1574"/>
                  <a:gd name="T62" fmla="*/ 5 w 5"/>
                  <a:gd name="T63" fmla="*/ 698 h 1574"/>
                  <a:gd name="T64" fmla="*/ 0 w 5"/>
                  <a:gd name="T65" fmla="*/ 658 h 1574"/>
                  <a:gd name="T66" fmla="*/ 5 w 5"/>
                  <a:gd name="T67" fmla="*/ 623 h 1574"/>
                  <a:gd name="T68" fmla="*/ 0 w 5"/>
                  <a:gd name="T69" fmla="*/ 618 h 1574"/>
                  <a:gd name="T70" fmla="*/ 0 w 5"/>
                  <a:gd name="T71" fmla="*/ 563 h 1574"/>
                  <a:gd name="T72" fmla="*/ 5 w 5"/>
                  <a:gd name="T73" fmla="*/ 559 h 1574"/>
                  <a:gd name="T74" fmla="*/ 0 w 5"/>
                  <a:gd name="T75" fmla="*/ 519 h 1574"/>
                  <a:gd name="T76" fmla="*/ 5 w 5"/>
                  <a:gd name="T77" fmla="*/ 484 h 1574"/>
                  <a:gd name="T78" fmla="*/ 0 w 5"/>
                  <a:gd name="T79" fmla="*/ 479 h 1574"/>
                  <a:gd name="T80" fmla="*/ 0 w 5"/>
                  <a:gd name="T81" fmla="*/ 424 h 1574"/>
                  <a:gd name="T82" fmla="*/ 5 w 5"/>
                  <a:gd name="T83" fmla="*/ 419 h 1574"/>
                  <a:gd name="T84" fmla="*/ 0 w 5"/>
                  <a:gd name="T85" fmla="*/ 379 h 1574"/>
                  <a:gd name="T86" fmla="*/ 5 w 5"/>
                  <a:gd name="T87" fmla="*/ 345 h 1574"/>
                  <a:gd name="T88" fmla="*/ 0 w 5"/>
                  <a:gd name="T89" fmla="*/ 340 h 1574"/>
                  <a:gd name="T90" fmla="*/ 0 w 5"/>
                  <a:gd name="T91" fmla="*/ 285 h 1574"/>
                  <a:gd name="T92" fmla="*/ 5 w 5"/>
                  <a:gd name="T93" fmla="*/ 280 h 1574"/>
                  <a:gd name="T94" fmla="*/ 0 w 5"/>
                  <a:gd name="T95" fmla="*/ 240 h 1574"/>
                  <a:gd name="T96" fmla="*/ 5 w 5"/>
                  <a:gd name="T97" fmla="*/ 205 h 1574"/>
                  <a:gd name="T98" fmla="*/ 0 w 5"/>
                  <a:gd name="T99" fmla="*/ 200 h 1574"/>
                  <a:gd name="T100" fmla="*/ 0 w 5"/>
                  <a:gd name="T101" fmla="*/ 146 h 1574"/>
                  <a:gd name="T102" fmla="*/ 5 w 5"/>
                  <a:gd name="T103" fmla="*/ 141 h 1574"/>
                  <a:gd name="T104" fmla="*/ 0 w 5"/>
                  <a:gd name="T105" fmla="*/ 101 h 1574"/>
                  <a:gd name="T106" fmla="*/ 5 w 5"/>
                  <a:gd name="T107" fmla="*/ 66 h 1574"/>
                  <a:gd name="T108" fmla="*/ 0 w 5"/>
                  <a:gd name="T109" fmla="*/ 61 h 1574"/>
                  <a:gd name="T110" fmla="*/ 0 w 5"/>
                  <a:gd name="T111" fmla="*/ 6 h 1574"/>
                  <a:gd name="T112" fmla="*/ 5 w 5"/>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 h="1574">
                    <a:moveTo>
                      <a:pt x="0" y="1574"/>
                    </a:moveTo>
                    <a:lnTo>
                      <a:pt x="0" y="1559"/>
                    </a:lnTo>
                    <a:lnTo>
                      <a:pt x="5" y="1559"/>
                    </a:lnTo>
                    <a:lnTo>
                      <a:pt x="5" y="1574"/>
                    </a:lnTo>
                    <a:lnTo>
                      <a:pt x="0" y="1574"/>
                    </a:lnTo>
                    <a:close/>
                    <a:moveTo>
                      <a:pt x="0" y="1554"/>
                    </a:moveTo>
                    <a:lnTo>
                      <a:pt x="0" y="1539"/>
                    </a:lnTo>
                    <a:lnTo>
                      <a:pt x="5" y="1539"/>
                    </a:lnTo>
                    <a:lnTo>
                      <a:pt x="5" y="1554"/>
                    </a:lnTo>
                    <a:lnTo>
                      <a:pt x="0" y="1554"/>
                    </a:lnTo>
                    <a:close/>
                    <a:moveTo>
                      <a:pt x="0" y="1534"/>
                    </a:moveTo>
                    <a:lnTo>
                      <a:pt x="0" y="1519"/>
                    </a:lnTo>
                    <a:lnTo>
                      <a:pt x="5" y="1519"/>
                    </a:lnTo>
                    <a:lnTo>
                      <a:pt x="5" y="1534"/>
                    </a:lnTo>
                    <a:lnTo>
                      <a:pt x="0" y="1534"/>
                    </a:lnTo>
                    <a:close/>
                    <a:moveTo>
                      <a:pt x="0" y="1514"/>
                    </a:moveTo>
                    <a:lnTo>
                      <a:pt x="0" y="1499"/>
                    </a:lnTo>
                    <a:lnTo>
                      <a:pt x="5" y="1499"/>
                    </a:lnTo>
                    <a:lnTo>
                      <a:pt x="5" y="1514"/>
                    </a:lnTo>
                    <a:lnTo>
                      <a:pt x="0" y="1514"/>
                    </a:lnTo>
                    <a:close/>
                    <a:moveTo>
                      <a:pt x="0" y="1494"/>
                    </a:moveTo>
                    <a:lnTo>
                      <a:pt x="0" y="1479"/>
                    </a:lnTo>
                    <a:lnTo>
                      <a:pt x="5" y="1479"/>
                    </a:lnTo>
                    <a:lnTo>
                      <a:pt x="5" y="1494"/>
                    </a:lnTo>
                    <a:lnTo>
                      <a:pt x="0" y="1494"/>
                    </a:lnTo>
                    <a:close/>
                    <a:moveTo>
                      <a:pt x="0" y="1474"/>
                    </a:moveTo>
                    <a:lnTo>
                      <a:pt x="0" y="1459"/>
                    </a:lnTo>
                    <a:lnTo>
                      <a:pt x="5" y="1459"/>
                    </a:lnTo>
                    <a:lnTo>
                      <a:pt x="5" y="1474"/>
                    </a:lnTo>
                    <a:lnTo>
                      <a:pt x="0" y="1474"/>
                    </a:lnTo>
                    <a:close/>
                    <a:moveTo>
                      <a:pt x="0" y="1454"/>
                    </a:moveTo>
                    <a:lnTo>
                      <a:pt x="0" y="1439"/>
                    </a:lnTo>
                    <a:lnTo>
                      <a:pt x="5" y="1439"/>
                    </a:lnTo>
                    <a:lnTo>
                      <a:pt x="5" y="1454"/>
                    </a:lnTo>
                    <a:lnTo>
                      <a:pt x="0" y="1454"/>
                    </a:lnTo>
                    <a:close/>
                    <a:moveTo>
                      <a:pt x="0" y="1434"/>
                    </a:moveTo>
                    <a:lnTo>
                      <a:pt x="0" y="1419"/>
                    </a:lnTo>
                    <a:lnTo>
                      <a:pt x="5" y="1419"/>
                    </a:lnTo>
                    <a:lnTo>
                      <a:pt x="5" y="1434"/>
                    </a:lnTo>
                    <a:lnTo>
                      <a:pt x="0" y="1434"/>
                    </a:lnTo>
                    <a:close/>
                    <a:moveTo>
                      <a:pt x="0" y="1414"/>
                    </a:moveTo>
                    <a:lnTo>
                      <a:pt x="0" y="1399"/>
                    </a:lnTo>
                    <a:lnTo>
                      <a:pt x="5" y="1399"/>
                    </a:lnTo>
                    <a:lnTo>
                      <a:pt x="5" y="1414"/>
                    </a:lnTo>
                    <a:lnTo>
                      <a:pt x="0" y="1414"/>
                    </a:lnTo>
                    <a:close/>
                    <a:moveTo>
                      <a:pt x="0" y="1394"/>
                    </a:moveTo>
                    <a:lnTo>
                      <a:pt x="0" y="1380"/>
                    </a:lnTo>
                    <a:lnTo>
                      <a:pt x="5" y="1380"/>
                    </a:lnTo>
                    <a:lnTo>
                      <a:pt x="5" y="1394"/>
                    </a:lnTo>
                    <a:lnTo>
                      <a:pt x="0" y="1394"/>
                    </a:lnTo>
                    <a:close/>
                    <a:moveTo>
                      <a:pt x="0" y="1375"/>
                    </a:moveTo>
                    <a:lnTo>
                      <a:pt x="0" y="1360"/>
                    </a:lnTo>
                    <a:lnTo>
                      <a:pt x="5" y="1360"/>
                    </a:lnTo>
                    <a:lnTo>
                      <a:pt x="5" y="1375"/>
                    </a:lnTo>
                    <a:lnTo>
                      <a:pt x="0" y="1375"/>
                    </a:lnTo>
                    <a:close/>
                    <a:moveTo>
                      <a:pt x="0" y="1355"/>
                    </a:moveTo>
                    <a:lnTo>
                      <a:pt x="0" y="1340"/>
                    </a:lnTo>
                    <a:lnTo>
                      <a:pt x="5" y="1340"/>
                    </a:lnTo>
                    <a:lnTo>
                      <a:pt x="5" y="1355"/>
                    </a:lnTo>
                    <a:lnTo>
                      <a:pt x="0" y="1355"/>
                    </a:lnTo>
                    <a:close/>
                    <a:moveTo>
                      <a:pt x="0" y="1335"/>
                    </a:moveTo>
                    <a:lnTo>
                      <a:pt x="0" y="1320"/>
                    </a:lnTo>
                    <a:lnTo>
                      <a:pt x="5" y="1320"/>
                    </a:lnTo>
                    <a:lnTo>
                      <a:pt x="5" y="1335"/>
                    </a:lnTo>
                    <a:lnTo>
                      <a:pt x="0" y="1335"/>
                    </a:lnTo>
                    <a:close/>
                    <a:moveTo>
                      <a:pt x="0" y="1315"/>
                    </a:moveTo>
                    <a:lnTo>
                      <a:pt x="0" y="1300"/>
                    </a:lnTo>
                    <a:lnTo>
                      <a:pt x="5" y="1300"/>
                    </a:lnTo>
                    <a:lnTo>
                      <a:pt x="5" y="1315"/>
                    </a:lnTo>
                    <a:lnTo>
                      <a:pt x="0" y="1315"/>
                    </a:lnTo>
                    <a:close/>
                    <a:moveTo>
                      <a:pt x="0" y="1295"/>
                    </a:moveTo>
                    <a:lnTo>
                      <a:pt x="0" y="1280"/>
                    </a:lnTo>
                    <a:lnTo>
                      <a:pt x="5" y="1280"/>
                    </a:lnTo>
                    <a:lnTo>
                      <a:pt x="5" y="1295"/>
                    </a:lnTo>
                    <a:lnTo>
                      <a:pt x="0" y="1295"/>
                    </a:lnTo>
                    <a:close/>
                    <a:moveTo>
                      <a:pt x="0" y="1275"/>
                    </a:moveTo>
                    <a:lnTo>
                      <a:pt x="0" y="1260"/>
                    </a:lnTo>
                    <a:lnTo>
                      <a:pt x="5" y="1260"/>
                    </a:lnTo>
                    <a:lnTo>
                      <a:pt x="5" y="1275"/>
                    </a:lnTo>
                    <a:lnTo>
                      <a:pt x="0" y="1275"/>
                    </a:lnTo>
                    <a:close/>
                    <a:moveTo>
                      <a:pt x="0" y="1255"/>
                    </a:moveTo>
                    <a:lnTo>
                      <a:pt x="0" y="1240"/>
                    </a:lnTo>
                    <a:lnTo>
                      <a:pt x="5" y="1240"/>
                    </a:lnTo>
                    <a:lnTo>
                      <a:pt x="5" y="1255"/>
                    </a:lnTo>
                    <a:lnTo>
                      <a:pt x="0" y="1255"/>
                    </a:lnTo>
                    <a:close/>
                    <a:moveTo>
                      <a:pt x="0" y="1235"/>
                    </a:moveTo>
                    <a:lnTo>
                      <a:pt x="0" y="1220"/>
                    </a:lnTo>
                    <a:lnTo>
                      <a:pt x="5" y="1220"/>
                    </a:lnTo>
                    <a:lnTo>
                      <a:pt x="5" y="1235"/>
                    </a:lnTo>
                    <a:lnTo>
                      <a:pt x="0" y="1235"/>
                    </a:lnTo>
                    <a:close/>
                    <a:moveTo>
                      <a:pt x="0" y="1215"/>
                    </a:moveTo>
                    <a:lnTo>
                      <a:pt x="0" y="1200"/>
                    </a:lnTo>
                    <a:lnTo>
                      <a:pt x="5" y="1200"/>
                    </a:lnTo>
                    <a:lnTo>
                      <a:pt x="5" y="1215"/>
                    </a:lnTo>
                    <a:lnTo>
                      <a:pt x="0" y="1215"/>
                    </a:lnTo>
                    <a:close/>
                    <a:moveTo>
                      <a:pt x="0" y="1195"/>
                    </a:moveTo>
                    <a:lnTo>
                      <a:pt x="0" y="1180"/>
                    </a:lnTo>
                    <a:lnTo>
                      <a:pt x="5" y="1180"/>
                    </a:lnTo>
                    <a:lnTo>
                      <a:pt x="5" y="1195"/>
                    </a:lnTo>
                    <a:lnTo>
                      <a:pt x="0" y="1195"/>
                    </a:lnTo>
                    <a:close/>
                    <a:moveTo>
                      <a:pt x="0" y="1176"/>
                    </a:moveTo>
                    <a:lnTo>
                      <a:pt x="0" y="1161"/>
                    </a:lnTo>
                    <a:lnTo>
                      <a:pt x="5" y="1161"/>
                    </a:lnTo>
                    <a:lnTo>
                      <a:pt x="5" y="1176"/>
                    </a:lnTo>
                    <a:lnTo>
                      <a:pt x="0" y="1176"/>
                    </a:lnTo>
                    <a:close/>
                    <a:moveTo>
                      <a:pt x="0" y="1156"/>
                    </a:moveTo>
                    <a:lnTo>
                      <a:pt x="0" y="1141"/>
                    </a:lnTo>
                    <a:lnTo>
                      <a:pt x="5" y="1141"/>
                    </a:lnTo>
                    <a:lnTo>
                      <a:pt x="5" y="1156"/>
                    </a:lnTo>
                    <a:lnTo>
                      <a:pt x="0" y="1156"/>
                    </a:lnTo>
                    <a:close/>
                    <a:moveTo>
                      <a:pt x="0" y="1136"/>
                    </a:moveTo>
                    <a:lnTo>
                      <a:pt x="0" y="1121"/>
                    </a:lnTo>
                    <a:lnTo>
                      <a:pt x="5" y="1121"/>
                    </a:lnTo>
                    <a:lnTo>
                      <a:pt x="5" y="1136"/>
                    </a:lnTo>
                    <a:lnTo>
                      <a:pt x="0" y="1136"/>
                    </a:lnTo>
                    <a:close/>
                    <a:moveTo>
                      <a:pt x="0" y="1116"/>
                    </a:moveTo>
                    <a:lnTo>
                      <a:pt x="0" y="1101"/>
                    </a:lnTo>
                    <a:lnTo>
                      <a:pt x="5" y="1101"/>
                    </a:lnTo>
                    <a:lnTo>
                      <a:pt x="5" y="1116"/>
                    </a:lnTo>
                    <a:lnTo>
                      <a:pt x="0" y="1116"/>
                    </a:lnTo>
                    <a:close/>
                    <a:moveTo>
                      <a:pt x="0" y="1096"/>
                    </a:moveTo>
                    <a:lnTo>
                      <a:pt x="0" y="1081"/>
                    </a:lnTo>
                    <a:lnTo>
                      <a:pt x="5" y="1081"/>
                    </a:lnTo>
                    <a:lnTo>
                      <a:pt x="5" y="1096"/>
                    </a:lnTo>
                    <a:lnTo>
                      <a:pt x="0" y="1096"/>
                    </a:lnTo>
                    <a:close/>
                    <a:moveTo>
                      <a:pt x="0" y="1076"/>
                    </a:moveTo>
                    <a:lnTo>
                      <a:pt x="0" y="1061"/>
                    </a:lnTo>
                    <a:lnTo>
                      <a:pt x="5" y="1061"/>
                    </a:lnTo>
                    <a:lnTo>
                      <a:pt x="5" y="1076"/>
                    </a:lnTo>
                    <a:lnTo>
                      <a:pt x="0" y="1076"/>
                    </a:lnTo>
                    <a:close/>
                    <a:moveTo>
                      <a:pt x="0" y="1056"/>
                    </a:moveTo>
                    <a:lnTo>
                      <a:pt x="0" y="1041"/>
                    </a:lnTo>
                    <a:lnTo>
                      <a:pt x="5" y="1041"/>
                    </a:lnTo>
                    <a:lnTo>
                      <a:pt x="5" y="1056"/>
                    </a:lnTo>
                    <a:lnTo>
                      <a:pt x="0" y="1056"/>
                    </a:lnTo>
                    <a:close/>
                    <a:moveTo>
                      <a:pt x="0" y="1036"/>
                    </a:moveTo>
                    <a:lnTo>
                      <a:pt x="0" y="1021"/>
                    </a:lnTo>
                    <a:lnTo>
                      <a:pt x="5" y="1021"/>
                    </a:lnTo>
                    <a:lnTo>
                      <a:pt x="5" y="1036"/>
                    </a:lnTo>
                    <a:lnTo>
                      <a:pt x="0" y="1036"/>
                    </a:lnTo>
                    <a:close/>
                    <a:moveTo>
                      <a:pt x="0" y="1016"/>
                    </a:moveTo>
                    <a:lnTo>
                      <a:pt x="0" y="1001"/>
                    </a:lnTo>
                    <a:lnTo>
                      <a:pt x="5" y="1001"/>
                    </a:lnTo>
                    <a:lnTo>
                      <a:pt x="5" y="1016"/>
                    </a:lnTo>
                    <a:lnTo>
                      <a:pt x="0" y="1016"/>
                    </a:lnTo>
                    <a:close/>
                    <a:moveTo>
                      <a:pt x="0" y="996"/>
                    </a:moveTo>
                    <a:lnTo>
                      <a:pt x="0" y="981"/>
                    </a:lnTo>
                    <a:lnTo>
                      <a:pt x="5" y="981"/>
                    </a:lnTo>
                    <a:lnTo>
                      <a:pt x="5" y="996"/>
                    </a:lnTo>
                    <a:lnTo>
                      <a:pt x="0" y="996"/>
                    </a:lnTo>
                    <a:close/>
                    <a:moveTo>
                      <a:pt x="0" y="976"/>
                    </a:moveTo>
                    <a:lnTo>
                      <a:pt x="0" y="962"/>
                    </a:lnTo>
                    <a:lnTo>
                      <a:pt x="5" y="962"/>
                    </a:lnTo>
                    <a:lnTo>
                      <a:pt x="5" y="976"/>
                    </a:lnTo>
                    <a:lnTo>
                      <a:pt x="0" y="976"/>
                    </a:lnTo>
                    <a:close/>
                    <a:moveTo>
                      <a:pt x="0" y="957"/>
                    </a:moveTo>
                    <a:lnTo>
                      <a:pt x="0" y="942"/>
                    </a:lnTo>
                    <a:lnTo>
                      <a:pt x="5" y="942"/>
                    </a:lnTo>
                    <a:lnTo>
                      <a:pt x="5" y="957"/>
                    </a:lnTo>
                    <a:lnTo>
                      <a:pt x="0" y="957"/>
                    </a:lnTo>
                    <a:close/>
                    <a:moveTo>
                      <a:pt x="0" y="937"/>
                    </a:moveTo>
                    <a:lnTo>
                      <a:pt x="0" y="922"/>
                    </a:lnTo>
                    <a:lnTo>
                      <a:pt x="5" y="922"/>
                    </a:lnTo>
                    <a:lnTo>
                      <a:pt x="5" y="937"/>
                    </a:lnTo>
                    <a:lnTo>
                      <a:pt x="0" y="937"/>
                    </a:lnTo>
                    <a:close/>
                    <a:moveTo>
                      <a:pt x="0" y="917"/>
                    </a:moveTo>
                    <a:lnTo>
                      <a:pt x="0" y="902"/>
                    </a:lnTo>
                    <a:lnTo>
                      <a:pt x="5" y="902"/>
                    </a:lnTo>
                    <a:lnTo>
                      <a:pt x="5" y="917"/>
                    </a:lnTo>
                    <a:lnTo>
                      <a:pt x="0" y="917"/>
                    </a:lnTo>
                    <a:close/>
                    <a:moveTo>
                      <a:pt x="0" y="897"/>
                    </a:moveTo>
                    <a:lnTo>
                      <a:pt x="0" y="882"/>
                    </a:lnTo>
                    <a:lnTo>
                      <a:pt x="5" y="882"/>
                    </a:lnTo>
                    <a:lnTo>
                      <a:pt x="5" y="897"/>
                    </a:lnTo>
                    <a:lnTo>
                      <a:pt x="0" y="897"/>
                    </a:lnTo>
                    <a:close/>
                    <a:moveTo>
                      <a:pt x="0" y="877"/>
                    </a:moveTo>
                    <a:lnTo>
                      <a:pt x="0" y="862"/>
                    </a:lnTo>
                    <a:lnTo>
                      <a:pt x="5" y="862"/>
                    </a:lnTo>
                    <a:lnTo>
                      <a:pt x="5" y="877"/>
                    </a:lnTo>
                    <a:lnTo>
                      <a:pt x="0" y="877"/>
                    </a:lnTo>
                    <a:close/>
                    <a:moveTo>
                      <a:pt x="0" y="857"/>
                    </a:moveTo>
                    <a:lnTo>
                      <a:pt x="0" y="842"/>
                    </a:lnTo>
                    <a:lnTo>
                      <a:pt x="5" y="842"/>
                    </a:lnTo>
                    <a:lnTo>
                      <a:pt x="5" y="857"/>
                    </a:lnTo>
                    <a:lnTo>
                      <a:pt x="0" y="857"/>
                    </a:lnTo>
                    <a:close/>
                    <a:moveTo>
                      <a:pt x="0" y="837"/>
                    </a:moveTo>
                    <a:lnTo>
                      <a:pt x="0" y="822"/>
                    </a:lnTo>
                    <a:lnTo>
                      <a:pt x="5" y="822"/>
                    </a:lnTo>
                    <a:lnTo>
                      <a:pt x="5" y="837"/>
                    </a:lnTo>
                    <a:lnTo>
                      <a:pt x="0" y="837"/>
                    </a:lnTo>
                    <a:close/>
                    <a:moveTo>
                      <a:pt x="0" y="817"/>
                    </a:moveTo>
                    <a:lnTo>
                      <a:pt x="0" y="802"/>
                    </a:lnTo>
                    <a:lnTo>
                      <a:pt x="5" y="802"/>
                    </a:lnTo>
                    <a:lnTo>
                      <a:pt x="5" y="817"/>
                    </a:lnTo>
                    <a:lnTo>
                      <a:pt x="0" y="817"/>
                    </a:lnTo>
                    <a:close/>
                    <a:moveTo>
                      <a:pt x="0" y="797"/>
                    </a:moveTo>
                    <a:lnTo>
                      <a:pt x="0" y="782"/>
                    </a:lnTo>
                    <a:lnTo>
                      <a:pt x="5" y="782"/>
                    </a:lnTo>
                    <a:lnTo>
                      <a:pt x="5" y="797"/>
                    </a:lnTo>
                    <a:lnTo>
                      <a:pt x="0" y="797"/>
                    </a:lnTo>
                    <a:close/>
                    <a:moveTo>
                      <a:pt x="0" y="777"/>
                    </a:moveTo>
                    <a:lnTo>
                      <a:pt x="0" y="763"/>
                    </a:lnTo>
                    <a:lnTo>
                      <a:pt x="5" y="763"/>
                    </a:lnTo>
                    <a:lnTo>
                      <a:pt x="5" y="777"/>
                    </a:lnTo>
                    <a:lnTo>
                      <a:pt x="0" y="777"/>
                    </a:lnTo>
                    <a:close/>
                    <a:moveTo>
                      <a:pt x="0" y="758"/>
                    </a:moveTo>
                    <a:lnTo>
                      <a:pt x="0" y="743"/>
                    </a:lnTo>
                    <a:lnTo>
                      <a:pt x="5" y="743"/>
                    </a:lnTo>
                    <a:lnTo>
                      <a:pt x="5" y="758"/>
                    </a:lnTo>
                    <a:lnTo>
                      <a:pt x="0" y="758"/>
                    </a:lnTo>
                    <a:close/>
                    <a:moveTo>
                      <a:pt x="0" y="738"/>
                    </a:moveTo>
                    <a:lnTo>
                      <a:pt x="0" y="723"/>
                    </a:lnTo>
                    <a:lnTo>
                      <a:pt x="5" y="723"/>
                    </a:lnTo>
                    <a:lnTo>
                      <a:pt x="5" y="738"/>
                    </a:lnTo>
                    <a:lnTo>
                      <a:pt x="0" y="738"/>
                    </a:lnTo>
                    <a:close/>
                    <a:moveTo>
                      <a:pt x="0" y="718"/>
                    </a:moveTo>
                    <a:lnTo>
                      <a:pt x="0" y="703"/>
                    </a:lnTo>
                    <a:lnTo>
                      <a:pt x="5" y="703"/>
                    </a:lnTo>
                    <a:lnTo>
                      <a:pt x="5" y="718"/>
                    </a:lnTo>
                    <a:lnTo>
                      <a:pt x="0" y="718"/>
                    </a:lnTo>
                    <a:close/>
                    <a:moveTo>
                      <a:pt x="0" y="698"/>
                    </a:moveTo>
                    <a:lnTo>
                      <a:pt x="0" y="683"/>
                    </a:lnTo>
                    <a:lnTo>
                      <a:pt x="5" y="683"/>
                    </a:lnTo>
                    <a:lnTo>
                      <a:pt x="5" y="698"/>
                    </a:lnTo>
                    <a:lnTo>
                      <a:pt x="0" y="698"/>
                    </a:lnTo>
                    <a:close/>
                    <a:moveTo>
                      <a:pt x="0" y="678"/>
                    </a:moveTo>
                    <a:lnTo>
                      <a:pt x="0" y="663"/>
                    </a:lnTo>
                    <a:lnTo>
                      <a:pt x="5" y="663"/>
                    </a:lnTo>
                    <a:lnTo>
                      <a:pt x="5" y="678"/>
                    </a:lnTo>
                    <a:lnTo>
                      <a:pt x="0" y="678"/>
                    </a:lnTo>
                    <a:close/>
                    <a:moveTo>
                      <a:pt x="0" y="658"/>
                    </a:moveTo>
                    <a:lnTo>
                      <a:pt x="0" y="643"/>
                    </a:lnTo>
                    <a:lnTo>
                      <a:pt x="5" y="643"/>
                    </a:lnTo>
                    <a:lnTo>
                      <a:pt x="5" y="658"/>
                    </a:lnTo>
                    <a:lnTo>
                      <a:pt x="0" y="658"/>
                    </a:lnTo>
                    <a:close/>
                    <a:moveTo>
                      <a:pt x="0" y="638"/>
                    </a:moveTo>
                    <a:lnTo>
                      <a:pt x="0" y="623"/>
                    </a:lnTo>
                    <a:lnTo>
                      <a:pt x="5" y="623"/>
                    </a:lnTo>
                    <a:lnTo>
                      <a:pt x="5" y="638"/>
                    </a:lnTo>
                    <a:lnTo>
                      <a:pt x="0" y="638"/>
                    </a:lnTo>
                    <a:close/>
                    <a:moveTo>
                      <a:pt x="0" y="618"/>
                    </a:moveTo>
                    <a:lnTo>
                      <a:pt x="0" y="603"/>
                    </a:lnTo>
                    <a:lnTo>
                      <a:pt x="5" y="603"/>
                    </a:lnTo>
                    <a:lnTo>
                      <a:pt x="5" y="618"/>
                    </a:lnTo>
                    <a:lnTo>
                      <a:pt x="0" y="618"/>
                    </a:lnTo>
                    <a:close/>
                    <a:moveTo>
                      <a:pt x="0" y="598"/>
                    </a:moveTo>
                    <a:lnTo>
                      <a:pt x="0" y="583"/>
                    </a:lnTo>
                    <a:lnTo>
                      <a:pt x="5" y="583"/>
                    </a:lnTo>
                    <a:lnTo>
                      <a:pt x="5" y="598"/>
                    </a:lnTo>
                    <a:lnTo>
                      <a:pt x="0" y="598"/>
                    </a:lnTo>
                    <a:close/>
                    <a:moveTo>
                      <a:pt x="0" y="578"/>
                    </a:moveTo>
                    <a:lnTo>
                      <a:pt x="0" y="563"/>
                    </a:lnTo>
                    <a:lnTo>
                      <a:pt x="5" y="563"/>
                    </a:lnTo>
                    <a:lnTo>
                      <a:pt x="5" y="578"/>
                    </a:lnTo>
                    <a:lnTo>
                      <a:pt x="0" y="578"/>
                    </a:lnTo>
                    <a:close/>
                    <a:moveTo>
                      <a:pt x="0" y="559"/>
                    </a:moveTo>
                    <a:lnTo>
                      <a:pt x="0" y="544"/>
                    </a:lnTo>
                    <a:lnTo>
                      <a:pt x="5" y="544"/>
                    </a:lnTo>
                    <a:lnTo>
                      <a:pt x="5" y="559"/>
                    </a:lnTo>
                    <a:lnTo>
                      <a:pt x="0" y="559"/>
                    </a:lnTo>
                    <a:close/>
                    <a:moveTo>
                      <a:pt x="0" y="539"/>
                    </a:moveTo>
                    <a:lnTo>
                      <a:pt x="0" y="524"/>
                    </a:lnTo>
                    <a:lnTo>
                      <a:pt x="5" y="524"/>
                    </a:lnTo>
                    <a:lnTo>
                      <a:pt x="5" y="539"/>
                    </a:lnTo>
                    <a:lnTo>
                      <a:pt x="0" y="539"/>
                    </a:lnTo>
                    <a:close/>
                    <a:moveTo>
                      <a:pt x="0" y="519"/>
                    </a:moveTo>
                    <a:lnTo>
                      <a:pt x="0" y="504"/>
                    </a:lnTo>
                    <a:lnTo>
                      <a:pt x="5" y="504"/>
                    </a:lnTo>
                    <a:lnTo>
                      <a:pt x="5" y="519"/>
                    </a:lnTo>
                    <a:lnTo>
                      <a:pt x="0" y="519"/>
                    </a:lnTo>
                    <a:close/>
                    <a:moveTo>
                      <a:pt x="0" y="499"/>
                    </a:moveTo>
                    <a:lnTo>
                      <a:pt x="0" y="484"/>
                    </a:lnTo>
                    <a:lnTo>
                      <a:pt x="5" y="484"/>
                    </a:lnTo>
                    <a:lnTo>
                      <a:pt x="5" y="499"/>
                    </a:lnTo>
                    <a:lnTo>
                      <a:pt x="0" y="499"/>
                    </a:lnTo>
                    <a:close/>
                    <a:moveTo>
                      <a:pt x="0" y="479"/>
                    </a:moveTo>
                    <a:lnTo>
                      <a:pt x="0" y="464"/>
                    </a:lnTo>
                    <a:lnTo>
                      <a:pt x="5" y="464"/>
                    </a:lnTo>
                    <a:lnTo>
                      <a:pt x="5" y="479"/>
                    </a:lnTo>
                    <a:lnTo>
                      <a:pt x="0" y="479"/>
                    </a:lnTo>
                    <a:close/>
                    <a:moveTo>
                      <a:pt x="0" y="459"/>
                    </a:moveTo>
                    <a:lnTo>
                      <a:pt x="0" y="444"/>
                    </a:lnTo>
                    <a:lnTo>
                      <a:pt x="5" y="444"/>
                    </a:lnTo>
                    <a:lnTo>
                      <a:pt x="5" y="459"/>
                    </a:lnTo>
                    <a:lnTo>
                      <a:pt x="0" y="459"/>
                    </a:lnTo>
                    <a:close/>
                    <a:moveTo>
                      <a:pt x="0" y="439"/>
                    </a:moveTo>
                    <a:lnTo>
                      <a:pt x="0" y="424"/>
                    </a:lnTo>
                    <a:lnTo>
                      <a:pt x="5" y="424"/>
                    </a:lnTo>
                    <a:lnTo>
                      <a:pt x="5" y="439"/>
                    </a:lnTo>
                    <a:lnTo>
                      <a:pt x="0" y="439"/>
                    </a:lnTo>
                    <a:close/>
                    <a:moveTo>
                      <a:pt x="0" y="419"/>
                    </a:moveTo>
                    <a:lnTo>
                      <a:pt x="0" y="404"/>
                    </a:lnTo>
                    <a:lnTo>
                      <a:pt x="5" y="404"/>
                    </a:lnTo>
                    <a:lnTo>
                      <a:pt x="5" y="419"/>
                    </a:lnTo>
                    <a:lnTo>
                      <a:pt x="0" y="419"/>
                    </a:lnTo>
                    <a:close/>
                    <a:moveTo>
                      <a:pt x="0" y="399"/>
                    </a:moveTo>
                    <a:lnTo>
                      <a:pt x="0" y="384"/>
                    </a:lnTo>
                    <a:lnTo>
                      <a:pt x="5" y="384"/>
                    </a:lnTo>
                    <a:lnTo>
                      <a:pt x="5" y="399"/>
                    </a:lnTo>
                    <a:lnTo>
                      <a:pt x="0" y="399"/>
                    </a:lnTo>
                    <a:close/>
                    <a:moveTo>
                      <a:pt x="0" y="379"/>
                    </a:moveTo>
                    <a:lnTo>
                      <a:pt x="0" y="364"/>
                    </a:lnTo>
                    <a:lnTo>
                      <a:pt x="5" y="364"/>
                    </a:lnTo>
                    <a:lnTo>
                      <a:pt x="5" y="379"/>
                    </a:lnTo>
                    <a:lnTo>
                      <a:pt x="0" y="379"/>
                    </a:lnTo>
                    <a:close/>
                    <a:moveTo>
                      <a:pt x="0" y="359"/>
                    </a:moveTo>
                    <a:lnTo>
                      <a:pt x="0" y="345"/>
                    </a:lnTo>
                    <a:lnTo>
                      <a:pt x="5" y="345"/>
                    </a:lnTo>
                    <a:lnTo>
                      <a:pt x="5" y="359"/>
                    </a:lnTo>
                    <a:lnTo>
                      <a:pt x="0" y="359"/>
                    </a:lnTo>
                    <a:close/>
                    <a:moveTo>
                      <a:pt x="0" y="340"/>
                    </a:moveTo>
                    <a:lnTo>
                      <a:pt x="0" y="325"/>
                    </a:lnTo>
                    <a:lnTo>
                      <a:pt x="5" y="325"/>
                    </a:lnTo>
                    <a:lnTo>
                      <a:pt x="5" y="340"/>
                    </a:lnTo>
                    <a:lnTo>
                      <a:pt x="0" y="340"/>
                    </a:lnTo>
                    <a:close/>
                    <a:moveTo>
                      <a:pt x="0" y="320"/>
                    </a:moveTo>
                    <a:lnTo>
                      <a:pt x="0" y="305"/>
                    </a:lnTo>
                    <a:lnTo>
                      <a:pt x="5" y="305"/>
                    </a:lnTo>
                    <a:lnTo>
                      <a:pt x="5" y="320"/>
                    </a:lnTo>
                    <a:lnTo>
                      <a:pt x="0" y="320"/>
                    </a:lnTo>
                    <a:close/>
                    <a:moveTo>
                      <a:pt x="0" y="300"/>
                    </a:moveTo>
                    <a:lnTo>
                      <a:pt x="0" y="285"/>
                    </a:lnTo>
                    <a:lnTo>
                      <a:pt x="5" y="285"/>
                    </a:lnTo>
                    <a:lnTo>
                      <a:pt x="5" y="300"/>
                    </a:lnTo>
                    <a:lnTo>
                      <a:pt x="0" y="300"/>
                    </a:lnTo>
                    <a:close/>
                    <a:moveTo>
                      <a:pt x="0" y="280"/>
                    </a:moveTo>
                    <a:lnTo>
                      <a:pt x="0" y="265"/>
                    </a:lnTo>
                    <a:lnTo>
                      <a:pt x="5" y="265"/>
                    </a:lnTo>
                    <a:lnTo>
                      <a:pt x="5" y="280"/>
                    </a:lnTo>
                    <a:lnTo>
                      <a:pt x="0" y="280"/>
                    </a:lnTo>
                    <a:close/>
                    <a:moveTo>
                      <a:pt x="0" y="260"/>
                    </a:moveTo>
                    <a:lnTo>
                      <a:pt x="0" y="245"/>
                    </a:lnTo>
                    <a:lnTo>
                      <a:pt x="5" y="245"/>
                    </a:lnTo>
                    <a:lnTo>
                      <a:pt x="5" y="260"/>
                    </a:lnTo>
                    <a:lnTo>
                      <a:pt x="0" y="260"/>
                    </a:lnTo>
                    <a:close/>
                    <a:moveTo>
                      <a:pt x="0" y="240"/>
                    </a:moveTo>
                    <a:lnTo>
                      <a:pt x="0" y="225"/>
                    </a:lnTo>
                    <a:lnTo>
                      <a:pt x="5" y="225"/>
                    </a:lnTo>
                    <a:lnTo>
                      <a:pt x="5" y="240"/>
                    </a:lnTo>
                    <a:lnTo>
                      <a:pt x="0" y="240"/>
                    </a:lnTo>
                    <a:close/>
                    <a:moveTo>
                      <a:pt x="0" y="220"/>
                    </a:moveTo>
                    <a:lnTo>
                      <a:pt x="0" y="205"/>
                    </a:lnTo>
                    <a:lnTo>
                      <a:pt x="5" y="205"/>
                    </a:lnTo>
                    <a:lnTo>
                      <a:pt x="5" y="220"/>
                    </a:lnTo>
                    <a:lnTo>
                      <a:pt x="0" y="220"/>
                    </a:lnTo>
                    <a:close/>
                    <a:moveTo>
                      <a:pt x="0" y="200"/>
                    </a:moveTo>
                    <a:lnTo>
                      <a:pt x="0" y="185"/>
                    </a:lnTo>
                    <a:lnTo>
                      <a:pt x="5" y="185"/>
                    </a:lnTo>
                    <a:lnTo>
                      <a:pt x="5" y="200"/>
                    </a:lnTo>
                    <a:lnTo>
                      <a:pt x="0" y="200"/>
                    </a:lnTo>
                    <a:close/>
                    <a:moveTo>
                      <a:pt x="0" y="180"/>
                    </a:moveTo>
                    <a:lnTo>
                      <a:pt x="0" y="165"/>
                    </a:lnTo>
                    <a:lnTo>
                      <a:pt x="5" y="165"/>
                    </a:lnTo>
                    <a:lnTo>
                      <a:pt x="5" y="180"/>
                    </a:lnTo>
                    <a:lnTo>
                      <a:pt x="0" y="180"/>
                    </a:lnTo>
                    <a:close/>
                    <a:moveTo>
                      <a:pt x="0" y="160"/>
                    </a:moveTo>
                    <a:lnTo>
                      <a:pt x="0" y="146"/>
                    </a:lnTo>
                    <a:lnTo>
                      <a:pt x="5" y="146"/>
                    </a:lnTo>
                    <a:lnTo>
                      <a:pt x="5" y="160"/>
                    </a:lnTo>
                    <a:lnTo>
                      <a:pt x="0" y="160"/>
                    </a:lnTo>
                    <a:close/>
                    <a:moveTo>
                      <a:pt x="0" y="141"/>
                    </a:moveTo>
                    <a:lnTo>
                      <a:pt x="0" y="126"/>
                    </a:lnTo>
                    <a:lnTo>
                      <a:pt x="5" y="126"/>
                    </a:lnTo>
                    <a:lnTo>
                      <a:pt x="5" y="141"/>
                    </a:lnTo>
                    <a:lnTo>
                      <a:pt x="0" y="141"/>
                    </a:lnTo>
                    <a:close/>
                    <a:moveTo>
                      <a:pt x="0" y="121"/>
                    </a:moveTo>
                    <a:lnTo>
                      <a:pt x="0" y="106"/>
                    </a:lnTo>
                    <a:lnTo>
                      <a:pt x="5" y="106"/>
                    </a:lnTo>
                    <a:lnTo>
                      <a:pt x="5" y="121"/>
                    </a:lnTo>
                    <a:lnTo>
                      <a:pt x="0" y="121"/>
                    </a:lnTo>
                    <a:close/>
                    <a:moveTo>
                      <a:pt x="0" y="101"/>
                    </a:moveTo>
                    <a:lnTo>
                      <a:pt x="0" y="86"/>
                    </a:lnTo>
                    <a:lnTo>
                      <a:pt x="5" y="86"/>
                    </a:lnTo>
                    <a:lnTo>
                      <a:pt x="5" y="101"/>
                    </a:lnTo>
                    <a:lnTo>
                      <a:pt x="0" y="101"/>
                    </a:lnTo>
                    <a:close/>
                    <a:moveTo>
                      <a:pt x="0" y="81"/>
                    </a:moveTo>
                    <a:lnTo>
                      <a:pt x="0" y="66"/>
                    </a:lnTo>
                    <a:lnTo>
                      <a:pt x="5" y="66"/>
                    </a:lnTo>
                    <a:lnTo>
                      <a:pt x="5" y="81"/>
                    </a:lnTo>
                    <a:lnTo>
                      <a:pt x="0" y="81"/>
                    </a:lnTo>
                    <a:close/>
                    <a:moveTo>
                      <a:pt x="0" y="61"/>
                    </a:moveTo>
                    <a:lnTo>
                      <a:pt x="0" y="46"/>
                    </a:lnTo>
                    <a:lnTo>
                      <a:pt x="5" y="46"/>
                    </a:lnTo>
                    <a:lnTo>
                      <a:pt x="5" y="61"/>
                    </a:lnTo>
                    <a:lnTo>
                      <a:pt x="0" y="61"/>
                    </a:lnTo>
                    <a:close/>
                    <a:moveTo>
                      <a:pt x="0" y="41"/>
                    </a:moveTo>
                    <a:lnTo>
                      <a:pt x="0" y="26"/>
                    </a:lnTo>
                    <a:lnTo>
                      <a:pt x="5" y="26"/>
                    </a:lnTo>
                    <a:lnTo>
                      <a:pt x="5" y="41"/>
                    </a:lnTo>
                    <a:lnTo>
                      <a:pt x="0" y="41"/>
                    </a:lnTo>
                    <a:close/>
                    <a:moveTo>
                      <a:pt x="0" y="21"/>
                    </a:moveTo>
                    <a:lnTo>
                      <a:pt x="0" y="6"/>
                    </a:lnTo>
                    <a:lnTo>
                      <a:pt x="5" y="6"/>
                    </a:lnTo>
                    <a:lnTo>
                      <a:pt x="5" y="21"/>
                    </a:lnTo>
                    <a:lnTo>
                      <a:pt x="0" y="21"/>
                    </a:lnTo>
                    <a:close/>
                    <a:moveTo>
                      <a:pt x="0" y="1"/>
                    </a:moveTo>
                    <a:lnTo>
                      <a:pt x="0" y="0"/>
                    </a:lnTo>
                    <a:lnTo>
                      <a:pt x="5" y="0"/>
                    </a:lnTo>
                    <a:lnTo>
                      <a:pt x="5"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22" name="Freeform 26"/>
              <p:cNvSpPr>
                <a:spLocks noEditPoints="1"/>
              </p:cNvSpPr>
              <p:nvPr/>
            </p:nvSpPr>
            <p:spPr bwMode="auto">
              <a:xfrm>
                <a:off x="2404" y="1561"/>
                <a:ext cx="5" cy="1506"/>
              </a:xfrm>
              <a:custGeom>
                <a:avLst/>
                <a:gdLst>
                  <a:gd name="T0" fmla="*/ 0 w 5"/>
                  <a:gd name="T1" fmla="*/ 1539 h 1574"/>
                  <a:gd name="T2" fmla="*/ 5 w 5"/>
                  <a:gd name="T3" fmla="*/ 1534 h 1574"/>
                  <a:gd name="T4" fmla="*/ 0 w 5"/>
                  <a:gd name="T5" fmla="*/ 1494 h 1574"/>
                  <a:gd name="T6" fmla="*/ 5 w 5"/>
                  <a:gd name="T7" fmla="*/ 1459 h 1574"/>
                  <a:gd name="T8" fmla="*/ 0 w 5"/>
                  <a:gd name="T9" fmla="*/ 1454 h 1574"/>
                  <a:gd name="T10" fmla="*/ 0 w 5"/>
                  <a:gd name="T11" fmla="*/ 1399 h 1574"/>
                  <a:gd name="T12" fmla="*/ 5 w 5"/>
                  <a:gd name="T13" fmla="*/ 1394 h 1574"/>
                  <a:gd name="T14" fmla="*/ 0 w 5"/>
                  <a:gd name="T15" fmla="*/ 1355 h 1574"/>
                  <a:gd name="T16" fmla="*/ 5 w 5"/>
                  <a:gd name="T17" fmla="*/ 1320 h 1574"/>
                  <a:gd name="T18" fmla="*/ 0 w 5"/>
                  <a:gd name="T19" fmla="*/ 1315 h 1574"/>
                  <a:gd name="T20" fmla="*/ 0 w 5"/>
                  <a:gd name="T21" fmla="*/ 1260 h 1574"/>
                  <a:gd name="T22" fmla="*/ 5 w 5"/>
                  <a:gd name="T23" fmla="*/ 1255 h 1574"/>
                  <a:gd name="T24" fmla="*/ 0 w 5"/>
                  <a:gd name="T25" fmla="*/ 1215 h 1574"/>
                  <a:gd name="T26" fmla="*/ 5 w 5"/>
                  <a:gd name="T27" fmla="*/ 1180 h 1574"/>
                  <a:gd name="T28" fmla="*/ 0 w 5"/>
                  <a:gd name="T29" fmla="*/ 1176 h 1574"/>
                  <a:gd name="T30" fmla="*/ 0 w 5"/>
                  <a:gd name="T31" fmla="*/ 1121 h 1574"/>
                  <a:gd name="T32" fmla="*/ 5 w 5"/>
                  <a:gd name="T33" fmla="*/ 1116 h 1574"/>
                  <a:gd name="T34" fmla="*/ 0 w 5"/>
                  <a:gd name="T35" fmla="*/ 1076 h 1574"/>
                  <a:gd name="T36" fmla="*/ 5 w 5"/>
                  <a:gd name="T37" fmla="*/ 1041 h 1574"/>
                  <a:gd name="T38" fmla="*/ 0 w 5"/>
                  <a:gd name="T39" fmla="*/ 1036 h 1574"/>
                  <a:gd name="T40" fmla="*/ 0 w 5"/>
                  <a:gd name="T41" fmla="*/ 981 h 1574"/>
                  <a:gd name="T42" fmla="*/ 5 w 5"/>
                  <a:gd name="T43" fmla="*/ 976 h 1574"/>
                  <a:gd name="T44" fmla="*/ 0 w 5"/>
                  <a:gd name="T45" fmla="*/ 937 h 1574"/>
                  <a:gd name="T46" fmla="*/ 5 w 5"/>
                  <a:gd name="T47" fmla="*/ 902 h 1574"/>
                  <a:gd name="T48" fmla="*/ 0 w 5"/>
                  <a:gd name="T49" fmla="*/ 897 h 1574"/>
                  <a:gd name="T50" fmla="*/ 0 w 5"/>
                  <a:gd name="T51" fmla="*/ 842 h 1574"/>
                  <a:gd name="T52" fmla="*/ 5 w 5"/>
                  <a:gd name="T53" fmla="*/ 837 h 1574"/>
                  <a:gd name="T54" fmla="*/ 0 w 5"/>
                  <a:gd name="T55" fmla="*/ 797 h 1574"/>
                  <a:gd name="T56" fmla="*/ 5 w 5"/>
                  <a:gd name="T57" fmla="*/ 763 h 1574"/>
                  <a:gd name="T58" fmla="*/ 0 w 5"/>
                  <a:gd name="T59" fmla="*/ 758 h 1574"/>
                  <a:gd name="T60" fmla="*/ 0 w 5"/>
                  <a:gd name="T61" fmla="*/ 703 h 1574"/>
                  <a:gd name="T62" fmla="*/ 5 w 5"/>
                  <a:gd name="T63" fmla="*/ 698 h 1574"/>
                  <a:gd name="T64" fmla="*/ 0 w 5"/>
                  <a:gd name="T65" fmla="*/ 658 h 1574"/>
                  <a:gd name="T66" fmla="*/ 5 w 5"/>
                  <a:gd name="T67" fmla="*/ 623 h 1574"/>
                  <a:gd name="T68" fmla="*/ 0 w 5"/>
                  <a:gd name="T69" fmla="*/ 618 h 1574"/>
                  <a:gd name="T70" fmla="*/ 0 w 5"/>
                  <a:gd name="T71" fmla="*/ 563 h 1574"/>
                  <a:gd name="T72" fmla="*/ 5 w 5"/>
                  <a:gd name="T73" fmla="*/ 559 h 1574"/>
                  <a:gd name="T74" fmla="*/ 0 w 5"/>
                  <a:gd name="T75" fmla="*/ 519 h 1574"/>
                  <a:gd name="T76" fmla="*/ 5 w 5"/>
                  <a:gd name="T77" fmla="*/ 484 h 1574"/>
                  <a:gd name="T78" fmla="*/ 0 w 5"/>
                  <a:gd name="T79" fmla="*/ 479 h 1574"/>
                  <a:gd name="T80" fmla="*/ 0 w 5"/>
                  <a:gd name="T81" fmla="*/ 424 h 1574"/>
                  <a:gd name="T82" fmla="*/ 5 w 5"/>
                  <a:gd name="T83" fmla="*/ 419 h 1574"/>
                  <a:gd name="T84" fmla="*/ 0 w 5"/>
                  <a:gd name="T85" fmla="*/ 379 h 1574"/>
                  <a:gd name="T86" fmla="*/ 5 w 5"/>
                  <a:gd name="T87" fmla="*/ 345 h 1574"/>
                  <a:gd name="T88" fmla="*/ 0 w 5"/>
                  <a:gd name="T89" fmla="*/ 340 h 1574"/>
                  <a:gd name="T90" fmla="*/ 0 w 5"/>
                  <a:gd name="T91" fmla="*/ 285 h 1574"/>
                  <a:gd name="T92" fmla="*/ 5 w 5"/>
                  <a:gd name="T93" fmla="*/ 280 h 1574"/>
                  <a:gd name="T94" fmla="*/ 0 w 5"/>
                  <a:gd name="T95" fmla="*/ 240 h 1574"/>
                  <a:gd name="T96" fmla="*/ 5 w 5"/>
                  <a:gd name="T97" fmla="*/ 205 h 1574"/>
                  <a:gd name="T98" fmla="*/ 0 w 5"/>
                  <a:gd name="T99" fmla="*/ 200 h 1574"/>
                  <a:gd name="T100" fmla="*/ 0 w 5"/>
                  <a:gd name="T101" fmla="*/ 146 h 1574"/>
                  <a:gd name="T102" fmla="*/ 5 w 5"/>
                  <a:gd name="T103" fmla="*/ 141 h 1574"/>
                  <a:gd name="T104" fmla="*/ 0 w 5"/>
                  <a:gd name="T105" fmla="*/ 101 h 1574"/>
                  <a:gd name="T106" fmla="*/ 5 w 5"/>
                  <a:gd name="T107" fmla="*/ 66 h 1574"/>
                  <a:gd name="T108" fmla="*/ 0 w 5"/>
                  <a:gd name="T109" fmla="*/ 61 h 1574"/>
                  <a:gd name="T110" fmla="*/ 0 w 5"/>
                  <a:gd name="T111" fmla="*/ 6 h 1574"/>
                  <a:gd name="T112" fmla="*/ 5 w 5"/>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 h="1574">
                    <a:moveTo>
                      <a:pt x="0" y="1574"/>
                    </a:moveTo>
                    <a:lnTo>
                      <a:pt x="0" y="1559"/>
                    </a:lnTo>
                    <a:lnTo>
                      <a:pt x="5" y="1559"/>
                    </a:lnTo>
                    <a:lnTo>
                      <a:pt x="5" y="1574"/>
                    </a:lnTo>
                    <a:lnTo>
                      <a:pt x="0" y="1574"/>
                    </a:lnTo>
                    <a:close/>
                    <a:moveTo>
                      <a:pt x="0" y="1554"/>
                    </a:moveTo>
                    <a:lnTo>
                      <a:pt x="0" y="1539"/>
                    </a:lnTo>
                    <a:lnTo>
                      <a:pt x="5" y="1539"/>
                    </a:lnTo>
                    <a:lnTo>
                      <a:pt x="5" y="1554"/>
                    </a:lnTo>
                    <a:lnTo>
                      <a:pt x="0" y="1554"/>
                    </a:lnTo>
                    <a:close/>
                    <a:moveTo>
                      <a:pt x="0" y="1534"/>
                    </a:moveTo>
                    <a:lnTo>
                      <a:pt x="0" y="1519"/>
                    </a:lnTo>
                    <a:lnTo>
                      <a:pt x="5" y="1519"/>
                    </a:lnTo>
                    <a:lnTo>
                      <a:pt x="5" y="1534"/>
                    </a:lnTo>
                    <a:lnTo>
                      <a:pt x="0" y="1534"/>
                    </a:lnTo>
                    <a:close/>
                    <a:moveTo>
                      <a:pt x="0" y="1514"/>
                    </a:moveTo>
                    <a:lnTo>
                      <a:pt x="0" y="1499"/>
                    </a:lnTo>
                    <a:lnTo>
                      <a:pt x="5" y="1499"/>
                    </a:lnTo>
                    <a:lnTo>
                      <a:pt x="5" y="1514"/>
                    </a:lnTo>
                    <a:lnTo>
                      <a:pt x="0" y="1514"/>
                    </a:lnTo>
                    <a:close/>
                    <a:moveTo>
                      <a:pt x="0" y="1494"/>
                    </a:moveTo>
                    <a:lnTo>
                      <a:pt x="0" y="1479"/>
                    </a:lnTo>
                    <a:lnTo>
                      <a:pt x="5" y="1479"/>
                    </a:lnTo>
                    <a:lnTo>
                      <a:pt x="5" y="1494"/>
                    </a:lnTo>
                    <a:lnTo>
                      <a:pt x="0" y="1494"/>
                    </a:lnTo>
                    <a:close/>
                    <a:moveTo>
                      <a:pt x="0" y="1474"/>
                    </a:moveTo>
                    <a:lnTo>
                      <a:pt x="0" y="1459"/>
                    </a:lnTo>
                    <a:lnTo>
                      <a:pt x="5" y="1459"/>
                    </a:lnTo>
                    <a:lnTo>
                      <a:pt x="5" y="1474"/>
                    </a:lnTo>
                    <a:lnTo>
                      <a:pt x="0" y="1474"/>
                    </a:lnTo>
                    <a:close/>
                    <a:moveTo>
                      <a:pt x="0" y="1454"/>
                    </a:moveTo>
                    <a:lnTo>
                      <a:pt x="0" y="1439"/>
                    </a:lnTo>
                    <a:lnTo>
                      <a:pt x="5" y="1439"/>
                    </a:lnTo>
                    <a:lnTo>
                      <a:pt x="5" y="1454"/>
                    </a:lnTo>
                    <a:lnTo>
                      <a:pt x="0" y="1454"/>
                    </a:lnTo>
                    <a:close/>
                    <a:moveTo>
                      <a:pt x="0" y="1434"/>
                    </a:moveTo>
                    <a:lnTo>
                      <a:pt x="0" y="1419"/>
                    </a:lnTo>
                    <a:lnTo>
                      <a:pt x="5" y="1419"/>
                    </a:lnTo>
                    <a:lnTo>
                      <a:pt x="5" y="1434"/>
                    </a:lnTo>
                    <a:lnTo>
                      <a:pt x="0" y="1434"/>
                    </a:lnTo>
                    <a:close/>
                    <a:moveTo>
                      <a:pt x="0" y="1414"/>
                    </a:moveTo>
                    <a:lnTo>
                      <a:pt x="0" y="1399"/>
                    </a:lnTo>
                    <a:lnTo>
                      <a:pt x="5" y="1399"/>
                    </a:lnTo>
                    <a:lnTo>
                      <a:pt x="5" y="1414"/>
                    </a:lnTo>
                    <a:lnTo>
                      <a:pt x="0" y="1414"/>
                    </a:lnTo>
                    <a:close/>
                    <a:moveTo>
                      <a:pt x="0" y="1394"/>
                    </a:moveTo>
                    <a:lnTo>
                      <a:pt x="0" y="1380"/>
                    </a:lnTo>
                    <a:lnTo>
                      <a:pt x="5" y="1380"/>
                    </a:lnTo>
                    <a:lnTo>
                      <a:pt x="5" y="1394"/>
                    </a:lnTo>
                    <a:lnTo>
                      <a:pt x="0" y="1394"/>
                    </a:lnTo>
                    <a:close/>
                    <a:moveTo>
                      <a:pt x="0" y="1375"/>
                    </a:moveTo>
                    <a:lnTo>
                      <a:pt x="0" y="1360"/>
                    </a:lnTo>
                    <a:lnTo>
                      <a:pt x="5" y="1360"/>
                    </a:lnTo>
                    <a:lnTo>
                      <a:pt x="5" y="1375"/>
                    </a:lnTo>
                    <a:lnTo>
                      <a:pt x="0" y="1375"/>
                    </a:lnTo>
                    <a:close/>
                    <a:moveTo>
                      <a:pt x="0" y="1355"/>
                    </a:moveTo>
                    <a:lnTo>
                      <a:pt x="0" y="1340"/>
                    </a:lnTo>
                    <a:lnTo>
                      <a:pt x="5" y="1340"/>
                    </a:lnTo>
                    <a:lnTo>
                      <a:pt x="5" y="1355"/>
                    </a:lnTo>
                    <a:lnTo>
                      <a:pt x="0" y="1355"/>
                    </a:lnTo>
                    <a:close/>
                    <a:moveTo>
                      <a:pt x="0" y="1335"/>
                    </a:moveTo>
                    <a:lnTo>
                      <a:pt x="0" y="1320"/>
                    </a:lnTo>
                    <a:lnTo>
                      <a:pt x="5" y="1320"/>
                    </a:lnTo>
                    <a:lnTo>
                      <a:pt x="5" y="1335"/>
                    </a:lnTo>
                    <a:lnTo>
                      <a:pt x="0" y="1335"/>
                    </a:lnTo>
                    <a:close/>
                    <a:moveTo>
                      <a:pt x="0" y="1315"/>
                    </a:moveTo>
                    <a:lnTo>
                      <a:pt x="0" y="1300"/>
                    </a:lnTo>
                    <a:lnTo>
                      <a:pt x="5" y="1300"/>
                    </a:lnTo>
                    <a:lnTo>
                      <a:pt x="5" y="1315"/>
                    </a:lnTo>
                    <a:lnTo>
                      <a:pt x="0" y="1315"/>
                    </a:lnTo>
                    <a:close/>
                    <a:moveTo>
                      <a:pt x="0" y="1295"/>
                    </a:moveTo>
                    <a:lnTo>
                      <a:pt x="0" y="1280"/>
                    </a:lnTo>
                    <a:lnTo>
                      <a:pt x="5" y="1280"/>
                    </a:lnTo>
                    <a:lnTo>
                      <a:pt x="5" y="1295"/>
                    </a:lnTo>
                    <a:lnTo>
                      <a:pt x="0" y="1295"/>
                    </a:lnTo>
                    <a:close/>
                    <a:moveTo>
                      <a:pt x="0" y="1275"/>
                    </a:moveTo>
                    <a:lnTo>
                      <a:pt x="0" y="1260"/>
                    </a:lnTo>
                    <a:lnTo>
                      <a:pt x="5" y="1260"/>
                    </a:lnTo>
                    <a:lnTo>
                      <a:pt x="5" y="1275"/>
                    </a:lnTo>
                    <a:lnTo>
                      <a:pt x="0" y="1275"/>
                    </a:lnTo>
                    <a:close/>
                    <a:moveTo>
                      <a:pt x="0" y="1255"/>
                    </a:moveTo>
                    <a:lnTo>
                      <a:pt x="0" y="1240"/>
                    </a:lnTo>
                    <a:lnTo>
                      <a:pt x="5" y="1240"/>
                    </a:lnTo>
                    <a:lnTo>
                      <a:pt x="5" y="1255"/>
                    </a:lnTo>
                    <a:lnTo>
                      <a:pt x="0" y="1255"/>
                    </a:lnTo>
                    <a:close/>
                    <a:moveTo>
                      <a:pt x="0" y="1235"/>
                    </a:moveTo>
                    <a:lnTo>
                      <a:pt x="0" y="1220"/>
                    </a:lnTo>
                    <a:lnTo>
                      <a:pt x="5" y="1220"/>
                    </a:lnTo>
                    <a:lnTo>
                      <a:pt x="5" y="1235"/>
                    </a:lnTo>
                    <a:lnTo>
                      <a:pt x="0" y="1235"/>
                    </a:lnTo>
                    <a:close/>
                    <a:moveTo>
                      <a:pt x="0" y="1215"/>
                    </a:moveTo>
                    <a:lnTo>
                      <a:pt x="0" y="1200"/>
                    </a:lnTo>
                    <a:lnTo>
                      <a:pt x="5" y="1200"/>
                    </a:lnTo>
                    <a:lnTo>
                      <a:pt x="5" y="1215"/>
                    </a:lnTo>
                    <a:lnTo>
                      <a:pt x="0" y="1215"/>
                    </a:lnTo>
                    <a:close/>
                    <a:moveTo>
                      <a:pt x="0" y="1195"/>
                    </a:moveTo>
                    <a:lnTo>
                      <a:pt x="0" y="1180"/>
                    </a:lnTo>
                    <a:lnTo>
                      <a:pt x="5" y="1180"/>
                    </a:lnTo>
                    <a:lnTo>
                      <a:pt x="5" y="1195"/>
                    </a:lnTo>
                    <a:lnTo>
                      <a:pt x="0" y="1195"/>
                    </a:lnTo>
                    <a:close/>
                    <a:moveTo>
                      <a:pt x="0" y="1176"/>
                    </a:moveTo>
                    <a:lnTo>
                      <a:pt x="0" y="1161"/>
                    </a:lnTo>
                    <a:lnTo>
                      <a:pt x="5" y="1161"/>
                    </a:lnTo>
                    <a:lnTo>
                      <a:pt x="5" y="1176"/>
                    </a:lnTo>
                    <a:lnTo>
                      <a:pt x="0" y="1176"/>
                    </a:lnTo>
                    <a:close/>
                    <a:moveTo>
                      <a:pt x="0" y="1156"/>
                    </a:moveTo>
                    <a:lnTo>
                      <a:pt x="0" y="1141"/>
                    </a:lnTo>
                    <a:lnTo>
                      <a:pt x="5" y="1141"/>
                    </a:lnTo>
                    <a:lnTo>
                      <a:pt x="5" y="1156"/>
                    </a:lnTo>
                    <a:lnTo>
                      <a:pt x="0" y="1156"/>
                    </a:lnTo>
                    <a:close/>
                    <a:moveTo>
                      <a:pt x="0" y="1136"/>
                    </a:moveTo>
                    <a:lnTo>
                      <a:pt x="0" y="1121"/>
                    </a:lnTo>
                    <a:lnTo>
                      <a:pt x="5" y="1121"/>
                    </a:lnTo>
                    <a:lnTo>
                      <a:pt x="5" y="1136"/>
                    </a:lnTo>
                    <a:lnTo>
                      <a:pt x="0" y="1136"/>
                    </a:lnTo>
                    <a:close/>
                    <a:moveTo>
                      <a:pt x="0" y="1116"/>
                    </a:moveTo>
                    <a:lnTo>
                      <a:pt x="0" y="1101"/>
                    </a:lnTo>
                    <a:lnTo>
                      <a:pt x="5" y="1101"/>
                    </a:lnTo>
                    <a:lnTo>
                      <a:pt x="5" y="1116"/>
                    </a:lnTo>
                    <a:lnTo>
                      <a:pt x="0" y="1116"/>
                    </a:lnTo>
                    <a:close/>
                    <a:moveTo>
                      <a:pt x="0" y="1096"/>
                    </a:moveTo>
                    <a:lnTo>
                      <a:pt x="0" y="1081"/>
                    </a:lnTo>
                    <a:lnTo>
                      <a:pt x="5" y="1081"/>
                    </a:lnTo>
                    <a:lnTo>
                      <a:pt x="5" y="1096"/>
                    </a:lnTo>
                    <a:lnTo>
                      <a:pt x="0" y="1096"/>
                    </a:lnTo>
                    <a:close/>
                    <a:moveTo>
                      <a:pt x="0" y="1076"/>
                    </a:moveTo>
                    <a:lnTo>
                      <a:pt x="0" y="1061"/>
                    </a:lnTo>
                    <a:lnTo>
                      <a:pt x="5" y="1061"/>
                    </a:lnTo>
                    <a:lnTo>
                      <a:pt x="5" y="1076"/>
                    </a:lnTo>
                    <a:lnTo>
                      <a:pt x="0" y="1076"/>
                    </a:lnTo>
                    <a:close/>
                    <a:moveTo>
                      <a:pt x="0" y="1056"/>
                    </a:moveTo>
                    <a:lnTo>
                      <a:pt x="0" y="1041"/>
                    </a:lnTo>
                    <a:lnTo>
                      <a:pt x="5" y="1041"/>
                    </a:lnTo>
                    <a:lnTo>
                      <a:pt x="5" y="1056"/>
                    </a:lnTo>
                    <a:lnTo>
                      <a:pt x="0" y="1056"/>
                    </a:lnTo>
                    <a:close/>
                    <a:moveTo>
                      <a:pt x="0" y="1036"/>
                    </a:moveTo>
                    <a:lnTo>
                      <a:pt x="0" y="1021"/>
                    </a:lnTo>
                    <a:lnTo>
                      <a:pt x="5" y="1021"/>
                    </a:lnTo>
                    <a:lnTo>
                      <a:pt x="5" y="1036"/>
                    </a:lnTo>
                    <a:lnTo>
                      <a:pt x="0" y="1036"/>
                    </a:lnTo>
                    <a:close/>
                    <a:moveTo>
                      <a:pt x="0" y="1016"/>
                    </a:moveTo>
                    <a:lnTo>
                      <a:pt x="0" y="1001"/>
                    </a:lnTo>
                    <a:lnTo>
                      <a:pt x="5" y="1001"/>
                    </a:lnTo>
                    <a:lnTo>
                      <a:pt x="5" y="1016"/>
                    </a:lnTo>
                    <a:lnTo>
                      <a:pt x="0" y="1016"/>
                    </a:lnTo>
                    <a:close/>
                    <a:moveTo>
                      <a:pt x="0" y="996"/>
                    </a:moveTo>
                    <a:lnTo>
                      <a:pt x="0" y="981"/>
                    </a:lnTo>
                    <a:lnTo>
                      <a:pt x="5" y="981"/>
                    </a:lnTo>
                    <a:lnTo>
                      <a:pt x="5" y="996"/>
                    </a:lnTo>
                    <a:lnTo>
                      <a:pt x="0" y="996"/>
                    </a:lnTo>
                    <a:close/>
                    <a:moveTo>
                      <a:pt x="0" y="976"/>
                    </a:moveTo>
                    <a:lnTo>
                      <a:pt x="0" y="962"/>
                    </a:lnTo>
                    <a:lnTo>
                      <a:pt x="5" y="962"/>
                    </a:lnTo>
                    <a:lnTo>
                      <a:pt x="5" y="976"/>
                    </a:lnTo>
                    <a:lnTo>
                      <a:pt x="0" y="976"/>
                    </a:lnTo>
                    <a:close/>
                    <a:moveTo>
                      <a:pt x="0" y="957"/>
                    </a:moveTo>
                    <a:lnTo>
                      <a:pt x="0" y="942"/>
                    </a:lnTo>
                    <a:lnTo>
                      <a:pt x="5" y="942"/>
                    </a:lnTo>
                    <a:lnTo>
                      <a:pt x="5" y="957"/>
                    </a:lnTo>
                    <a:lnTo>
                      <a:pt x="0" y="957"/>
                    </a:lnTo>
                    <a:close/>
                    <a:moveTo>
                      <a:pt x="0" y="937"/>
                    </a:moveTo>
                    <a:lnTo>
                      <a:pt x="0" y="922"/>
                    </a:lnTo>
                    <a:lnTo>
                      <a:pt x="5" y="922"/>
                    </a:lnTo>
                    <a:lnTo>
                      <a:pt x="5" y="937"/>
                    </a:lnTo>
                    <a:lnTo>
                      <a:pt x="0" y="937"/>
                    </a:lnTo>
                    <a:close/>
                    <a:moveTo>
                      <a:pt x="0" y="917"/>
                    </a:moveTo>
                    <a:lnTo>
                      <a:pt x="0" y="902"/>
                    </a:lnTo>
                    <a:lnTo>
                      <a:pt x="5" y="902"/>
                    </a:lnTo>
                    <a:lnTo>
                      <a:pt x="5" y="917"/>
                    </a:lnTo>
                    <a:lnTo>
                      <a:pt x="0" y="917"/>
                    </a:lnTo>
                    <a:close/>
                    <a:moveTo>
                      <a:pt x="0" y="897"/>
                    </a:moveTo>
                    <a:lnTo>
                      <a:pt x="0" y="882"/>
                    </a:lnTo>
                    <a:lnTo>
                      <a:pt x="5" y="882"/>
                    </a:lnTo>
                    <a:lnTo>
                      <a:pt x="5" y="897"/>
                    </a:lnTo>
                    <a:lnTo>
                      <a:pt x="0" y="897"/>
                    </a:lnTo>
                    <a:close/>
                    <a:moveTo>
                      <a:pt x="0" y="877"/>
                    </a:moveTo>
                    <a:lnTo>
                      <a:pt x="0" y="862"/>
                    </a:lnTo>
                    <a:lnTo>
                      <a:pt x="5" y="862"/>
                    </a:lnTo>
                    <a:lnTo>
                      <a:pt x="5" y="877"/>
                    </a:lnTo>
                    <a:lnTo>
                      <a:pt x="0" y="877"/>
                    </a:lnTo>
                    <a:close/>
                    <a:moveTo>
                      <a:pt x="0" y="857"/>
                    </a:moveTo>
                    <a:lnTo>
                      <a:pt x="0" y="842"/>
                    </a:lnTo>
                    <a:lnTo>
                      <a:pt x="5" y="842"/>
                    </a:lnTo>
                    <a:lnTo>
                      <a:pt x="5" y="857"/>
                    </a:lnTo>
                    <a:lnTo>
                      <a:pt x="0" y="857"/>
                    </a:lnTo>
                    <a:close/>
                    <a:moveTo>
                      <a:pt x="0" y="837"/>
                    </a:moveTo>
                    <a:lnTo>
                      <a:pt x="0" y="822"/>
                    </a:lnTo>
                    <a:lnTo>
                      <a:pt x="5" y="822"/>
                    </a:lnTo>
                    <a:lnTo>
                      <a:pt x="5" y="837"/>
                    </a:lnTo>
                    <a:lnTo>
                      <a:pt x="0" y="837"/>
                    </a:lnTo>
                    <a:close/>
                    <a:moveTo>
                      <a:pt x="0" y="817"/>
                    </a:moveTo>
                    <a:lnTo>
                      <a:pt x="0" y="802"/>
                    </a:lnTo>
                    <a:lnTo>
                      <a:pt x="5" y="802"/>
                    </a:lnTo>
                    <a:lnTo>
                      <a:pt x="5" y="817"/>
                    </a:lnTo>
                    <a:lnTo>
                      <a:pt x="0" y="817"/>
                    </a:lnTo>
                    <a:close/>
                    <a:moveTo>
                      <a:pt x="0" y="797"/>
                    </a:moveTo>
                    <a:lnTo>
                      <a:pt x="0" y="782"/>
                    </a:lnTo>
                    <a:lnTo>
                      <a:pt x="5" y="782"/>
                    </a:lnTo>
                    <a:lnTo>
                      <a:pt x="5" y="797"/>
                    </a:lnTo>
                    <a:lnTo>
                      <a:pt x="0" y="797"/>
                    </a:lnTo>
                    <a:close/>
                    <a:moveTo>
                      <a:pt x="0" y="777"/>
                    </a:moveTo>
                    <a:lnTo>
                      <a:pt x="0" y="763"/>
                    </a:lnTo>
                    <a:lnTo>
                      <a:pt x="5" y="763"/>
                    </a:lnTo>
                    <a:lnTo>
                      <a:pt x="5" y="777"/>
                    </a:lnTo>
                    <a:lnTo>
                      <a:pt x="0" y="777"/>
                    </a:lnTo>
                    <a:close/>
                    <a:moveTo>
                      <a:pt x="0" y="758"/>
                    </a:moveTo>
                    <a:lnTo>
                      <a:pt x="0" y="743"/>
                    </a:lnTo>
                    <a:lnTo>
                      <a:pt x="5" y="743"/>
                    </a:lnTo>
                    <a:lnTo>
                      <a:pt x="5" y="758"/>
                    </a:lnTo>
                    <a:lnTo>
                      <a:pt x="0" y="758"/>
                    </a:lnTo>
                    <a:close/>
                    <a:moveTo>
                      <a:pt x="0" y="738"/>
                    </a:moveTo>
                    <a:lnTo>
                      <a:pt x="0" y="723"/>
                    </a:lnTo>
                    <a:lnTo>
                      <a:pt x="5" y="723"/>
                    </a:lnTo>
                    <a:lnTo>
                      <a:pt x="5" y="738"/>
                    </a:lnTo>
                    <a:lnTo>
                      <a:pt x="0" y="738"/>
                    </a:lnTo>
                    <a:close/>
                    <a:moveTo>
                      <a:pt x="0" y="718"/>
                    </a:moveTo>
                    <a:lnTo>
                      <a:pt x="0" y="703"/>
                    </a:lnTo>
                    <a:lnTo>
                      <a:pt x="5" y="703"/>
                    </a:lnTo>
                    <a:lnTo>
                      <a:pt x="5" y="718"/>
                    </a:lnTo>
                    <a:lnTo>
                      <a:pt x="0" y="718"/>
                    </a:lnTo>
                    <a:close/>
                    <a:moveTo>
                      <a:pt x="0" y="698"/>
                    </a:moveTo>
                    <a:lnTo>
                      <a:pt x="0" y="683"/>
                    </a:lnTo>
                    <a:lnTo>
                      <a:pt x="5" y="683"/>
                    </a:lnTo>
                    <a:lnTo>
                      <a:pt x="5" y="698"/>
                    </a:lnTo>
                    <a:lnTo>
                      <a:pt x="0" y="698"/>
                    </a:lnTo>
                    <a:close/>
                    <a:moveTo>
                      <a:pt x="0" y="678"/>
                    </a:moveTo>
                    <a:lnTo>
                      <a:pt x="0" y="663"/>
                    </a:lnTo>
                    <a:lnTo>
                      <a:pt x="5" y="663"/>
                    </a:lnTo>
                    <a:lnTo>
                      <a:pt x="5" y="678"/>
                    </a:lnTo>
                    <a:lnTo>
                      <a:pt x="0" y="678"/>
                    </a:lnTo>
                    <a:close/>
                    <a:moveTo>
                      <a:pt x="0" y="658"/>
                    </a:moveTo>
                    <a:lnTo>
                      <a:pt x="0" y="643"/>
                    </a:lnTo>
                    <a:lnTo>
                      <a:pt x="5" y="643"/>
                    </a:lnTo>
                    <a:lnTo>
                      <a:pt x="5" y="658"/>
                    </a:lnTo>
                    <a:lnTo>
                      <a:pt x="0" y="658"/>
                    </a:lnTo>
                    <a:close/>
                    <a:moveTo>
                      <a:pt x="0" y="638"/>
                    </a:moveTo>
                    <a:lnTo>
                      <a:pt x="0" y="623"/>
                    </a:lnTo>
                    <a:lnTo>
                      <a:pt x="5" y="623"/>
                    </a:lnTo>
                    <a:lnTo>
                      <a:pt x="5" y="638"/>
                    </a:lnTo>
                    <a:lnTo>
                      <a:pt x="0" y="638"/>
                    </a:lnTo>
                    <a:close/>
                    <a:moveTo>
                      <a:pt x="0" y="618"/>
                    </a:moveTo>
                    <a:lnTo>
                      <a:pt x="0" y="603"/>
                    </a:lnTo>
                    <a:lnTo>
                      <a:pt x="5" y="603"/>
                    </a:lnTo>
                    <a:lnTo>
                      <a:pt x="5" y="618"/>
                    </a:lnTo>
                    <a:lnTo>
                      <a:pt x="0" y="618"/>
                    </a:lnTo>
                    <a:close/>
                    <a:moveTo>
                      <a:pt x="0" y="598"/>
                    </a:moveTo>
                    <a:lnTo>
                      <a:pt x="0" y="583"/>
                    </a:lnTo>
                    <a:lnTo>
                      <a:pt x="5" y="583"/>
                    </a:lnTo>
                    <a:lnTo>
                      <a:pt x="5" y="598"/>
                    </a:lnTo>
                    <a:lnTo>
                      <a:pt x="0" y="598"/>
                    </a:lnTo>
                    <a:close/>
                    <a:moveTo>
                      <a:pt x="0" y="578"/>
                    </a:moveTo>
                    <a:lnTo>
                      <a:pt x="0" y="563"/>
                    </a:lnTo>
                    <a:lnTo>
                      <a:pt x="5" y="563"/>
                    </a:lnTo>
                    <a:lnTo>
                      <a:pt x="5" y="578"/>
                    </a:lnTo>
                    <a:lnTo>
                      <a:pt x="0" y="578"/>
                    </a:lnTo>
                    <a:close/>
                    <a:moveTo>
                      <a:pt x="0" y="559"/>
                    </a:moveTo>
                    <a:lnTo>
                      <a:pt x="0" y="544"/>
                    </a:lnTo>
                    <a:lnTo>
                      <a:pt x="5" y="544"/>
                    </a:lnTo>
                    <a:lnTo>
                      <a:pt x="5" y="559"/>
                    </a:lnTo>
                    <a:lnTo>
                      <a:pt x="0" y="559"/>
                    </a:lnTo>
                    <a:close/>
                    <a:moveTo>
                      <a:pt x="0" y="539"/>
                    </a:moveTo>
                    <a:lnTo>
                      <a:pt x="0" y="524"/>
                    </a:lnTo>
                    <a:lnTo>
                      <a:pt x="5" y="524"/>
                    </a:lnTo>
                    <a:lnTo>
                      <a:pt x="5" y="539"/>
                    </a:lnTo>
                    <a:lnTo>
                      <a:pt x="0" y="539"/>
                    </a:lnTo>
                    <a:close/>
                    <a:moveTo>
                      <a:pt x="0" y="519"/>
                    </a:moveTo>
                    <a:lnTo>
                      <a:pt x="0" y="504"/>
                    </a:lnTo>
                    <a:lnTo>
                      <a:pt x="5" y="504"/>
                    </a:lnTo>
                    <a:lnTo>
                      <a:pt x="5" y="519"/>
                    </a:lnTo>
                    <a:lnTo>
                      <a:pt x="0" y="519"/>
                    </a:lnTo>
                    <a:close/>
                    <a:moveTo>
                      <a:pt x="0" y="499"/>
                    </a:moveTo>
                    <a:lnTo>
                      <a:pt x="0" y="484"/>
                    </a:lnTo>
                    <a:lnTo>
                      <a:pt x="5" y="484"/>
                    </a:lnTo>
                    <a:lnTo>
                      <a:pt x="5" y="499"/>
                    </a:lnTo>
                    <a:lnTo>
                      <a:pt x="0" y="499"/>
                    </a:lnTo>
                    <a:close/>
                    <a:moveTo>
                      <a:pt x="0" y="479"/>
                    </a:moveTo>
                    <a:lnTo>
                      <a:pt x="0" y="464"/>
                    </a:lnTo>
                    <a:lnTo>
                      <a:pt x="5" y="464"/>
                    </a:lnTo>
                    <a:lnTo>
                      <a:pt x="5" y="479"/>
                    </a:lnTo>
                    <a:lnTo>
                      <a:pt x="0" y="479"/>
                    </a:lnTo>
                    <a:close/>
                    <a:moveTo>
                      <a:pt x="0" y="459"/>
                    </a:moveTo>
                    <a:lnTo>
                      <a:pt x="0" y="444"/>
                    </a:lnTo>
                    <a:lnTo>
                      <a:pt x="5" y="444"/>
                    </a:lnTo>
                    <a:lnTo>
                      <a:pt x="5" y="459"/>
                    </a:lnTo>
                    <a:lnTo>
                      <a:pt x="0" y="459"/>
                    </a:lnTo>
                    <a:close/>
                    <a:moveTo>
                      <a:pt x="0" y="439"/>
                    </a:moveTo>
                    <a:lnTo>
                      <a:pt x="0" y="424"/>
                    </a:lnTo>
                    <a:lnTo>
                      <a:pt x="5" y="424"/>
                    </a:lnTo>
                    <a:lnTo>
                      <a:pt x="5" y="439"/>
                    </a:lnTo>
                    <a:lnTo>
                      <a:pt x="0" y="439"/>
                    </a:lnTo>
                    <a:close/>
                    <a:moveTo>
                      <a:pt x="0" y="419"/>
                    </a:moveTo>
                    <a:lnTo>
                      <a:pt x="0" y="404"/>
                    </a:lnTo>
                    <a:lnTo>
                      <a:pt x="5" y="404"/>
                    </a:lnTo>
                    <a:lnTo>
                      <a:pt x="5" y="419"/>
                    </a:lnTo>
                    <a:lnTo>
                      <a:pt x="0" y="419"/>
                    </a:lnTo>
                    <a:close/>
                    <a:moveTo>
                      <a:pt x="0" y="399"/>
                    </a:moveTo>
                    <a:lnTo>
                      <a:pt x="0" y="384"/>
                    </a:lnTo>
                    <a:lnTo>
                      <a:pt x="5" y="384"/>
                    </a:lnTo>
                    <a:lnTo>
                      <a:pt x="5" y="399"/>
                    </a:lnTo>
                    <a:lnTo>
                      <a:pt x="0" y="399"/>
                    </a:lnTo>
                    <a:close/>
                    <a:moveTo>
                      <a:pt x="0" y="379"/>
                    </a:moveTo>
                    <a:lnTo>
                      <a:pt x="0" y="364"/>
                    </a:lnTo>
                    <a:lnTo>
                      <a:pt x="5" y="364"/>
                    </a:lnTo>
                    <a:lnTo>
                      <a:pt x="5" y="379"/>
                    </a:lnTo>
                    <a:lnTo>
                      <a:pt x="0" y="379"/>
                    </a:lnTo>
                    <a:close/>
                    <a:moveTo>
                      <a:pt x="0" y="359"/>
                    </a:moveTo>
                    <a:lnTo>
                      <a:pt x="0" y="345"/>
                    </a:lnTo>
                    <a:lnTo>
                      <a:pt x="5" y="345"/>
                    </a:lnTo>
                    <a:lnTo>
                      <a:pt x="5" y="359"/>
                    </a:lnTo>
                    <a:lnTo>
                      <a:pt x="0" y="359"/>
                    </a:lnTo>
                    <a:close/>
                    <a:moveTo>
                      <a:pt x="0" y="340"/>
                    </a:moveTo>
                    <a:lnTo>
                      <a:pt x="0" y="325"/>
                    </a:lnTo>
                    <a:lnTo>
                      <a:pt x="5" y="325"/>
                    </a:lnTo>
                    <a:lnTo>
                      <a:pt x="5" y="340"/>
                    </a:lnTo>
                    <a:lnTo>
                      <a:pt x="0" y="340"/>
                    </a:lnTo>
                    <a:close/>
                    <a:moveTo>
                      <a:pt x="0" y="320"/>
                    </a:moveTo>
                    <a:lnTo>
                      <a:pt x="0" y="305"/>
                    </a:lnTo>
                    <a:lnTo>
                      <a:pt x="5" y="305"/>
                    </a:lnTo>
                    <a:lnTo>
                      <a:pt x="5" y="320"/>
                    </a:lnTo>
                    <a:lnTo>
                      <a:pt x="0" y="320"/>
                    </a:lnTo>
                    <a:close/>
                    <a:moveTo>
                      <a:pt x="0" y="300"/>
                    </a:moveTo>
                    <a:lnTo>
                      <a:pt x="0" y="285"/>
                    </a:lnTo>
                    <a:lnTo>
                      <a:pt x="5" y="285"/>
                    </a:lnTo>
                    <a:lnTo>
                      <a:pt x="5" y="300"/>
                    </a:lnTo>
                    <a:lnTo>
                      <a:pt x="0" y="300"/>
                    </a:lnTo>
                    <a:close/>
                    <a:moveTo>
                      <a:pt x="0" y="280"/>
                    </a:moveTo>
                    <a:lnTo>
                      <a:pt x="0" y="265"/>
                    </a:lnTo>
                    <a:lnTo>
                      <a:pt x="5" y="265"/>
                    </a:lnTo>
                    <a:lnTo>
                      <a:pt x="5" y="280"/>
                    </a:lnTo>
                    <a:lnTo>
                      <a:pt x="0" y="280"/>
                    </a:lnTo>
                    <a:close/>
                    <a:moveTo>
                      <a:pt x="0" y="260"/>
                    </a:moveTo>
                    <a:lnTo>
                      <a:pt x="0" y="245"/>
                    </a:lnTo>
                    <a:lnTo>
                      <a:pt x="5" y="245"/>
                    </a:lnTo>
                    <a:lnTo>
                      <a:pt x="5" y="260"/>
                    </a:lnTo>
                    <a:lnTo>
                      <a:pt x="0" y="260"/>
                    </a:lnTo>
                    <a:close/>
                    <a:moveTo>
                      <a:pt x="0" y="240"/>
                    </a:moveTo>
                    <a:lnTo>
                      <a:pt x="0" y="225"/>
                    </a:lnTo>
                    <a:lnTo>
                      <a:pt x="5" y="225"/>
                    </a:lnTo>
                    <a:lnTo>
                      <a:pt x="5" y="240"/>
                    </a:lnTo>
                    <a:lnTo>
                      <a:pt x="0" y="240"/>
                    </a:lnTo>
                    <a:close/>
                    <a:moveTo>
                      <a:pt x="0" y="220"/>
                    </a:moveTo>
                    <a:lnTo>
                      <a:pt x="0" y="205"/>
                    </a:lnTo>
                    <a:lnTo>
                      <a:pt x="5" y="205"/>
                    </a:lnTo>
                    <a:lnTo>
                      <a:pt x="5" y="220"/>
                    </a:lnTo>
                    <a:lnTo>
                      <a:pt x="0" y="220"/>
                    </a:lnTo>
                    <a:close/>
                    <a:moveTo>
                      <a:pt x="0" y="200"/>
                    </a:moveTo>
                    <a:lnTo>
                      <a:pt x="0" y="185"/>
                    </a:lnTo>
                    <a:lnTo>
                      <a:pt x="5" y="185"/>
                    </a:lnTo>
                    <a:lnTo>
                      <a:pt x="5" y="200"/>
                    </a:lnTo>
                    <a:lnTo>
                      <a:pt x="0" y="200"/>
                    </a:lnTo>
                    <a:close/>
                    <a:moveTo>
                      <a:pt x="0" y="180"/>
                    </a:moveTo>
                    <a:lnTo>
                      <a:pt x="0" y="165"/>
                    </a:lnTo>
                    <a:lnTo>
                      <a:pt x="5" y="165"/>
                    </a:lnTo>
                    <a:lnTo>
                      <a:pt x="5" y="180"/>
                    </a:lnTo>
                    <a:lnTo>
                      <a:pt x="0" y="180"/>
                    </a:lnTo>
                    <a:close/>
                    <a:moveTo>
                      <a:pt x="0" y="160"/>
                    </a:moveTo>
                    <a:lnTo>
                      <a:pt x="0" y="146"/>
                    </a:lnTo>
                    <a:lnTo>
                      <a:pt x="5" y="146"/>
                    </a:lnTo>
                    <a:lnTo>
                      <a:pt x="5" y="160"/>
                    </a:lnTo>
                    <a:lnTo>
                      <a:pt x="0" y="160"/>
                    </a:lnTo>
                    <a:close/>
                    <a:moveTo>
                      <a:pt x="0" y="141"/>
                    </a:moveTo>
                    <a:lnTo>
                      <a:pt x="0" y="126"/>
                    </a:lnTo>
                    <a:lnTo>
                      <a:pt x="5" y="126"/>
                    </a:lnTo>
                    <a:lnTo>
                      <a:pt x="5" y="141"/>
                    </a:lnTo>
                    <a:lnTo>
                      <a:pt x="0" y="141"/>
                    </a:lnTo>
                    <a:close/>
                    <a:moveTo>
                      <a:pt x="0" y="121"/>
                    </a:moveTo>
                    <a:lnTo>
                      <a:pt x="0" y="106"/>
                    </a:lnTo>
                    <a:lnTo>
                      <a:pt x="5" y="106"/>
                    </a:lnTo>
                    <a:lnTo>
                      <a:pt x="5" y="121"/>
                    </a:lnTo>
                    <a:lnTo>
                      <a:pt x="0" y="121"/>
                    </a:lnTo>
                    <a:close/>
                    <a:moveTo>
                      <a:pt x="0" y="101"/>
                    </a:moveTo>
                    <a:lnTo>
                      <a:pt x="0" y="86"/>
                    </a:lnTo>
                    <a:lnTo>
                      <a:pt x="5" y="86"/>
                    </a:lnTo>
                    <a:lnTo>
                      <a:pt x="5" y="101"/>
                    </a:lnTo>
                    <a:lnTo>
                      <a:pt x="0" y="101"/>
                    </a:lnTo>
                    <a:close/>
                    <a:moveTo>
                      <a:pt x="0" y="81"/>
                    </a:moveTo>
                    <a:lnTo>
                      <a:pt x="0" y="66"/>
                    </a:lnTo>
                    <a:lnTo>
                      <a:pt x="5" y="66"/>
                    </a:lnTo>
                    <a:lnTo>
                      <a:pt x="5" y="81"/>
                    </a:lnTo>
                    <a:lnTo>
                      <a:pt x="0" y="81"/>
                    </a:lnTo>
                    <a:close/>
                    <a:moveTo>
                      <a:pt x="0" y="61"/>
                    </a:moveTo>
                    <a:lnTo>
                      <a:pt x="0" y="46"/>
                    </a:lnTo>
                    <a:lnTo>
                      <a:pt x="5" y="46"/>
                    </a:lnTo>
                    <a:lnTo>
                      <a:pt x="5" y="61"/>
                    </a:lnTo>
                    <a:lnTo>
                      <a:pt x="0" y="61"/>
                    </a:lnTo>
                    <a:close/>
                    <a:moveTo>
                      <a:pt x="0" y="41"/>
                    </a:moveTo>
                    <a:lnTo>
                      <a:pt x="0" y="26"/>
                    </a:lnTo>
                    <a:lnTo>
                      <a:pt x="5" y="26"/>
                    </a:lnTo>
                    <a:lnTo>
                      <a:pt x="5" y="41"/>
                    </a:lnTo>
                    <a:lnTo>
                      <a:pt x="0" y="41"/>
                    </a:lnTo>
                    <a:close/>
                    <a:moveTo>
                      <a:pt x="0" y="21"/>
                    </a:moveTo>
                    <a:lnTo>
                      <a:pt x="0" y="6"/>
                    </a:lnTo>
                    <a:lnTo>
                      <a:pt x="5" y="6"/>
                    </a:lnTo>
                    <a:lnTo>
                      <a:pt x="5" y="21"/>
                    </a:lnTo>
                    <a:lnTo>
                      <a:pt x="0" y="21"/>
                    </a:lnTo>
                    <a:close/>
                    <a:moveTo>
                      <a:pt x="0" y="1"/>
                    </a:moveTo>
                    <a:lnTo>
                      <a:pt x="0" y="0"/>
                    </a:lnTo>
                    <a:lnTo>
                      <a:pt x="5" y="0"/>
                    </a:lnTo>
                    <a:lnTo>
                      <a:pt x="5"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23" name="Freeform 27"/>
              <p:cNvSpPr>
                <a:spLocks noEditPoints="1"/>
              </p:cNvSpPr>
              <p:nvPr/>
            </p:nvSpPr>
            <p:spPr bwMode="auto">
              <a:xfrm>
                <a:off x="2797" y="1561"/>
                <a:ext cx="4" cy="1506"/>
              </a:xfrm>
              <a:custGeom>
                <a:avLst/>
                <a:gdLst>
                  <a:gd name="T0" fmla="*/ 0 w 4"/>
                  <a:gd name="T1" fmla="*/ 1539 h 1574"/>
                  <a:gd name="T2" fmla="*/ 4 w 4"/>
                  <a:gd name="T3" fmla="*/ 1534 h 1574"/>
                  <a:gd name="T4" fmla="*/ 0 w 4"/>
                  <a:gd name="T5" fmla="*/ 1494 h 1574"/>
                  <a:gd name="T6" fmla="*/ 4 w 4"/>
                  <a:gd name="T7" fmla="*/ 1459 h 1574"/>
                  <a:gd name="T8" fmla="*/ 0 w 4"/>
                  <a:gd name="T9" fmla="*/ 1454 h 1574"/>
                  <a:gd name="T10" fmla="*/ 0 w 4"/>
                  <a:gd name="T11" fmla="*/ 1399 h 1574"/>
                  <a:gd name="T12" fmla="*/ 4 w 4"/>
                  <a:gd name="T13" fmla="*/ 1394 h 1574"/>
                  <a:gd name="T14" fmla="*/ 0 w 4"/>
                  <a:gd name="T15" fmla="*/ 1355 h 1574"/>
                  <a:gd name="T16" fmla="*/ 4 w 4"/>
                  <a:gd name="T17" fmla="*/ 1320 h 1574"/>
                  <a:gd name="T18" fmla="*/ 0 w 4"/>
                  <a:gd name="T19" fmla="*/ 1315 h 1574"/>
                  <a:gd name="T20" fmla="*/ 0 w 4"/>
                  <a:gd name="T21" fmla="*/ 1260 h 1574"/>
                  <a:gd name="T22" fmla="*/ 4 w 4"/>
                  <a:gd name="T23" fmla="*/ 1255 h 1574"/>
                  <a:gd name="T24" fmla="*/ 0 w 4"/>
                  <a:gd name="T25" fmla="*/ 1215 h 1574"/>
                  <a:gd name="T26" fmla="*/ 4 w 4"/>
                  <a:gd name="T27" fmla="*/ 1180 h 1574"/>
                  <a:gd name="T28" fmla="*/ 0 w 4"/>
                  <a:gd name="T29" fmla="*/ 1176 h 1574"/>
                  <a:gd name="T30" fmla="*/ 0 w 4"/>
                  <a:gd name="T31" fmla="*/ 1121 h 1574"/>
                  <a:gd name="T32" fmla="*/ 4 w 4"/>
                  <a:gd name="T33" fmla="*/ 1116 h 1574"/>
                  <a:gd name="T34" fmla="*/ 0 w 4"/>
                  <a:gd name="T35" fmla="*/ 1076 h 1574"/>
                  <a:gd name="T36" fmla="*/ 4 w 4"/>
                  <a:gd name="T37" fmla="*/ 1041 h 1574"/>
                  <a:gd name="T38" fmla="*/ 0 w 4"/>
                  <a:gd name="T39" fmla="*/ 1036 h 1574"/>
                  <a:gd name="T40" fmla="*/ 0 w 4"/>
                  <a:gd name="T41" fmla="*/ 981 h 1574"/>
                  <a:gd name="T42" fmla="*/ 4 w 4"/>
                  <a:gd name="T43" fmla="*/ 976 h 1574"/>
                  <a:gd name="T44" fmla="*/ 0 w 4"/>
                  <a:gd name="T45" fmla="*/ 937 h 1574"/>
                  <a:gd name="T46" fmla="*/ 4 w 4"/>
                  <a:gd name="T47" fmla="*/ 902 h 1574"/>
                  <a:gd name="T48" fmla="*/ 0 w 4"/>
                  <a:gd name="T49" fmla="*/ 897 h 1574"/>
                  <a:gd name="T50" fmla="*/ 0 w 4"/>
                  <a:gd name="T51" fmla="*/ 842 h 1574"/>
                  <a:gd name="T52" fmla="*/ 4 w 4"/>
                  <a:gd name="T53" fmla="*/ 837 h 1574"/>
                  <a:gd name="T54" fmla="*/ 0 w 4"/>
                  <a:gd name="T55" fmla="*/ 797 h 1574"/>
                  <a:gd name="T56" fmla="*/ 4 w 4"/>
                  <a:gd name="T57" fmla="*/ 763 h 1574"/>
                  <a:gd name="T58" fmla="*/ 0 w 4"/>
                  <a:gd name="T59" fmla="*/ 758 h 1574"/>
                  <a:gd name="T60" fmla="*/ 0 w 4"/>
                  <a:gd name="T61" fmla="*/ 703 h 1574"/>
                  <a:gd name="T62" fmla="*/ 4 w 4"/>
                  <a:gd name="T63" fmla="*/ 698 h 1574"/>
                  <a:gd name="T64" fmla="*/ 0 w 4"/>
                  <a:gd name="T65" fmla="*/ 658 h 1574"/>
                  <a:gd name="T66" fmla="*/ 4 w 4"/>
                  <a:gd name="T67" fmla="*/ 623 h 1574"/>
                  <a:gd name="T68" fmla="*/ 0 w 4"/>
                  <a:gd name="T69" fmla="*/ 618 h 1574"/>
                  <a:gd name="T70" fmla="*/ 0 w 4"/>
                  <a:gd name="T71" fmla="*/ 563 h 1574"/>
                  <a:gd name="T72" fmla="*/ 4 w 4"/>
                  <a:gd name="T73" fmla="*/ 559 h 1574"/>
                  <a:gd name="T74" fmla="*/ 0 w 4"/>
                  <a:gd name="T75" fmla="*/ 519 h 1574"/>
                  <a:gd name="T76" fmla="*/ 4 w 4"/>
                  <a:gd name="T77" fmla="*/ 484 h 1574"/>
                  <a:gd name="T78" fmla="*/ 0 w 4"/>
                  <a:gd name="T79" fmla="*/ 479 h 1574"/>
                  <a:gd name="T80" fmla="*/ 0 w 4"/>
                  <a:gd name="T81" fmla="*/ 424 h 1574"/>
                  <a:gd name="T82" fmla="*/ 4 w 4"/>
                  <a:gd name="T83" fmla="*/ 419 h 1574"/>
                  <a:gd name="T84" fmla="*/ 0 w 4"/>
                  <a:gd name="T85" fmla="*/ 379 h 1574"/>
                  <a:gd name="T86" fmla="*/ 4 w 4"/>
                  <a:gd name="T87" fmla="*/ 345 h 1574"/>
                  <a:gd name="T88" fmla="*/ 0 w 4"/>
                  <a:gd name="T89" fmla="*/ 340 h 1574"/>
                  <a:gd name="T90" fmla="*/ 0 w 4"/>
                  <a:gd name="T91" fmla="*/ 285 h 1574"/>
                  <a:gd name="T92" fmla="*/ 4 w 4"/>
                  <a:gd name="T93" fmla="*/ 280 h 1574"/>
                  <a:gd name="T94" fmla="*/ 0 w 4"/>
                  <a:gd name="T95" fmla="*/ 240 h 1574"/>
                  <a:gd name="T96" fmla="*/ 4 w 4"/>
                  <a:gd name="T97" fmla="*/ 205 h 1574"/>
                  <a:gd name="T98" fmla="*/ 0 w 4"/>
                  <a:gd name="T99" fmla="*/ 200 h 1574"/>
                  <a:gd name="T100" fmla="*/ 0 w 4"/>
                  <a:gd name="T101" fmla="*/ 146 h 1574"/>
                  <a:gd name="T102" fmla="*/ 4 w 4"/>
                  <a:gd name="T103" fmla="*/ 141 h 1574"/>
                  <a:gd name="T104" fmla="*/ 0 w 4"/>
                  <a:gd name="T105" fmla="*/ 101 h 1574"/>
                  <a:gd name="T106" fmla="*/ 4 w 4"/>
                  <a:gd name="T107" fmla="*/ 66 h 1574"/>
                  <a:gd name="T108" fmla="*/ 0 w 4"/>
                  <a:gd name="T109" fmla="*/ 61 h 1574"/>
                  <a:gd name="T110" fmla="*/ 0 w 4"/>
                  <a:gd name="T111" fmla="*/ 6 h 1574"/>
                  <a:gd name="T112" fmla="*/ 4 w 4"/>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 h="1574">
                    <a:moveTo>
                      <a:pt x="0" y="1574"/>
                    </a:moveTo>
                    <a:lnTo>
                      <a:pt x="0" y="1559"/>
                    </a:lnTo>
                    <a:lnTo>
                      <a:pt x="4" y="1559"/>
                    </a:lnTo>
                    <a:lnTo>
                      <a:pt x="4" y="1574"/>
                    </a:lnTo>
                    <a:lnTo>
                      <a:pt x="0" y="1574"/>
                    </a:lnTo>
                    <a:close/>
                    <a:moveTo>
                      <a:pt x="0" y="1554"/>
                    </a:moveTo>
                    <a:lnTo>
                      <a:pt x="0" y="1539"/>
                    </a:lnTo>
                    <a:lnTo>
                      <a:pt x="4" y="1539"/>
                    </a:lnTo>
                    <a:lnTo>
                      <a:pt x="4" y="1554"/>
                    </a:lnTo>
                    <a:lnTo>
                      <a:pt x="0" y="1554"/>
                    </a:lnTo>
                    <a:close/>
                    <a:moveTo>
                      <a:pt x="0" y="1534"/>
                    </a:moveTo>
                    <a:lnTo>
                      <a:pt x="0" y="1519"/>
                    </a:lnTo>
                    <a:lnTo>
                      <a:pt x="4" y="1519"/>
                    </a:lnTo>
                    <a:lnTo>
                      <a:pt x="4" y="1534"/>
                    </a:lnTo>
                    <a:lnTo>
                      <a:pt x="0" y="1534"/>
                    </a:lnTo>
                    <a:close/>
                    <a:moveTo>
                      <a:pt x="0" y="1514"/>
                    </a:moveTo>
                    <a:lnTo>
                      <a:pt x="0" y="1499"/>
                    </a:lnTo>
                    <a:lnTo>
                      <a:pt x="4" y="1499"/>
                    </a:lnTo>
                    <a:lnTo>
                      <a:pt x="4" y="1514"/>
                    </a:lnTo>
                    <a:lnTo>
                      <a:pt x="0" y="1514"/>
                    </a:lnTo>
                    <a:close/>
                    <a:moveTo>
                      <a:pt x="0" y="1494"/>
                    </a:moveTo>
                    <a:lnTo>
                      <a:pt x="0" y="1479"/>
                    </a:lnTo>
                    <a:lnTo>
                      <a:pt x="4" y="1479"/>
                    </a:lnTo>
                    <a:lnTo>
                      <a:pt x="4" y="1494"/>
                    </a:lnTo>
                    <a:lnTo>
                      <a:pt x="0" y="1494"/>
                    </a:lnTo>
                    <a:close/>
                    <a:moveTo>
                      <a:pt x="0" y="1474"/>
                    </a:moveTo>
                    <a:lnTo>
                      <a:pt x="0" y="1459"/>
                    </a:lnTo>
                    <a:lnTo>
                      <a:pt x="4" y="1459"/>
                    </a:lnTo>
                    <a:lnTo>
                      <a:pt x="4" y="1474"/>
                    </a:lnTo>
                    <a:lnTo>
                      <a:pt x="0" y="1474"/>
                    </a:lnTo>
                    <a:close/>
                    <a:moveTo>
                      <a:pt x="0" y="1454"/>
                    </a:moveTo>
                    <a:lnTo>
                      <a:pt x="0" y="1439"/>
                    </a:lnTo>
                    <a:lnTo>
                      <a:pt x="4" y="1439"/>
                    </a:lnTo>
                    <a:lnTo>
                      <a:pt x="4" y="1454"/>
                    </a:lnTo>
                    <a:lnTo>
                      <a:pt x="0" y="1454"/>
                    </a:lnTo>
                    <a:close/>
                    <a:moveTo>
                      <a:pt x="0" y="1434"/>
                    </a:moveTo>
                    <a:lnTo>
                      <a:pt x="0" y="1419"/>
                    </a:lnTo>
                    <a:lnTo>
                      <a:pt x="4" y="1419"/>
                    </a:lnTo>
                    <a:lnTo>
                      <a:pt x="4" y="1434"/>
                    </a:lnTo>
                    <a:lnTo>
                      <a:pt x="0" y="1434"/>
                    </a:lnTo>
                    <a:close/>
                    <a:moveTo>
                      <a:pt x="0" y="1414"/>
                    </a:moveTo>
                    <a:lnTo>
                      <a:pt x="0" y="1399"/>
                    </a:lnTo>
                    <a:lnTo>
                      <a:pt x="4" y="1399"/>
                    </a:lnTo>
                    <a:lnTo>
                      <a:pt x="4" y="1414"/>
                    </a:lnTo>
                    <a:lnTo>
                      <a:pt x="0" y="1414"/>
                    </a:lnTo>
                    <a:close/>
                    <a:moveTo>
                      <a:pt x="0" y="1394"/>
                    </a:moveTo>
                    <a:lnTo>
                      <a:pt x="0" y="1380"/>
                    </a:lnTo>
                    <a:lnTo>
                      <a:pt x="4" y="1380"/>
                    </a:lnTo>
                    <a:lnTo>
                      <a:pt x="4" y="1394"/>
                    </a:lnTo>
                    <a:lnTo>
                      <a:pt x="0" y="1394"/>
                    </a:lnTo>
                    <a:close/>
                    <a:moveTo>
                      <a:pt x="0" y="1375"/>
                    </a:moveTo>
                    <a:lnTo>
                      <a:pt x="0" y="1360"/>
                    </a:lnTo>
                    <a:lnTo>
                      <a:pt x="4" y="1360"/>
                    </a:lnTo>
                    <a:lnTo>
                      <a:pt x="4" y="1375"/>
                    </a:lnTo>
                    <a:lnTo>
                      <a:pt x="0" y="1375"/>
                    </a:lnTo>
                    <a:close/>
                    <a:moveTo>
                      <a:pt x="0" y="1355"/>
                    </a:moveTo>
                    <a:lnTo>
                      <a:pt x="0" y="1340"/>
                    </a:lnTo>
                    <a:lnTo>
                      <a:pt x="4" y="1340"/>
                    </a:lnTo>
                    <a:lnTo>
                      <a:pt x="4" y="1355"/>
                    </a:lnTo>
                    <a:lnTo>
                      <a:pt x="0" y="1355"/>
                    </a:lnTo>
                    <a:close/>
                    <a:moveTo>
                      <a:pt x="0" y="1335"/>
                    </a:moveTo>
                    <a:lnTo>
                      <a:pt x="0" y="1320"/>
                    </a:lnTo>
                    <a:lnTo>
                      <a:pt x="4" y="1320"/>
                    </a:lnTo>
                    <a:lnTo>
                      <a:pt x="4" y="1335"/>
                    </a:lnTo>
                    <a:lnTo>
                      <a:pt x="0" y="1335"/>
                    </a:lnTo>
                    <a:close/>
                    <a:moveTo>
                      <a:pt x="0" y="1315"/>
                    </a:moveTo>
                    <a:lnTo>
                      <a:pt x="0" y="1300"/>
                    </a:lnTo>
                    <a:lnTo>
                      <a:pt x="4" y="1300"/>
                    </a:lnTo>
                    <a:lnTo>
                      <a:pt x="4" y="1315"/>
                    </a:lnTo>
                    <a:lnTo>
                      <a:pt x="0" y="1315"/>
                    </a:lnTo>
                    <a:close/>
                    <a:moveTo>
                      <a:pt x="0" y="1295"/>
                    </a:moveTo>
                    <a:lnTo>
                      <a:pt x="0" y="1280"/>
                    </a:lnTo>
                    <a:lnTo>
                      <a:pt x="4" y="1280"/>
                    </a:lnTo>
                    <a:lnTo>
                      <a:pt x="4" y="1295"/>
                    </a:lnTo>
                    <a:lnTo>
                      <a:pt x="0" y="1295"/>
                    </a:lnTo>
                    <a:close/>
                    <a:moveTo>
                      <a:pt x="0" y="1275"/>
                    </a:moveTo>
                    <a:lnTo>
                      <a:pt x="0" y="1260"/>
                    </a:lnTo>
                    <a:lnTo>
                      <a:pt x="4" y="1260"/>
                    </a:lnTo>
                    <a:lnTo>
                      <a:pt x="4" y="1275"/>
                    </a:lnTo>
                    <a:lnTo>
                      <a:pt x="0" y="1275"/>
                    </a:lnTo>
                    <a:close/>
                    <a:moveTo>
                      <a:pt x="0" y="1255"/>
                    </a:moveTo>
                    <a:lnTo>
                      <a:pt x="0" y="1240"/>
                    </a:lnTo>
                    <a:lnTo>
                      <a:pt x="4" y="1240"/>
                    </a:lnTo>
                    <a:lnTo>
                      <a:pt x="4" y="1255"/>
                    </a:lnTo>
                    <a:lnTo>
                      <a:pt x="0" y="1255"/>
                    </a:lnTo>
                    <a:close/>
                    <a:moveTo>
                      <a:pt x="0" y="1235"/>
                    </a:moveTo>
                    <a:lnTo>
                      <a:pt x="0" y="1220"/>
                    </a:lnTo>
                    <a:lnTo>
                      <a:pt x="4" y="1220"/>
                    </a:lnTo>
                    <a:lnTo>
                      <a:pt x="4" y="1235"/>
                    </a:lnTo>
                    <a:lnTo>
                      <a:pt x="0" y="1235"/>
                    </a:lnTo>
                    <a:close/>
                    <a:moveTo>
                      <a:pt x="0" y="1215"/>
                    </a:moveTo>
                    <a:lnTo>
                      <a:pt x="0" y="1200"/>
                    </a:lnTo>
                    <a:lnTo>
                      <a:pt x="4" y="1200"/>
                    </a:lnTo>
                    <a:lnTo>
                      <a:pt x="4" y="1215"/>
                    </a:lnTo>
                    <a:lnTo>
                      <a:pt x="0" y="1215"/>
                    </a:lnTo>
                    <a:close/>
                    <a:moveTo>
                      <a:pt x="0" y="1195"/>
                    </a:moveTo>
                    <a:lnTo>
                      <a:pt x="0" y="1180"/>
                    </a:lnTo>
                    <a:lnTo>
                      <a:pt x="4" y="1180"/>
                    </a:lnTo>
                    <a:lnTo>
                      <a:pt x="4" y="1195"/>
                    </a:lnTo>
                    <a:lnTo>
                      <a:pt x="0" y="1195"/>
                    </a:lnTo>
                    <a:close/>
                    <a:moveTo>
                      <a:pt x="0" y="1176"/>
                    </a:moveTo>
                    <a:lnTo>
                      <a:pt x="0" y="1161"/>
                    </a:lnTo>
                    <a:lnTo>
                      <a:pt x="4" y="1161"/>
                    </a:lnTo>
                    <a:lnTo>
                      <a:pt x="4" y="1176"/>
                    </a:lnTo>
                    <a:lnTo>
                      <a:pt x="0" y="1176"/>
                    </a:lnTo>
                    <a:close/>
                    <a:moveTo>
                      <a:pt x="0" y="1156"/>
                    </a:moveTo>
                    <a:lnTo>
                      <a:pt x="0" y="1141"/>
                    </a:lnTo>
                    <a:lnTo>
                      <a:pt x="4" y="1141"/>
                    </a:lnTo>
                    <a:lnTo>
                      <a:pt x="4" y="1156"/>
                    </a:lnTo>
                    <a:lnTo>
                      <a:pt x="0" y="1156"/>
                    </a:lnTo>
                    <a:close/>
                    <a:moveTo>
                      <a:pt x="0" y="1136"/>
                    </a:moveTo>
                    <a:lnTo>
                      <a:pt x="0" y="1121"/>
                    </a:lnTo>
                    <a:lnTo>
                      <a:pt x="4" y="1121"/>
                    </a:lnTo>
                    <a:lnTo>
                      <a:pt x="4" y="1136"/>
                    </a:lnTo>
                    <a:lnTo>
                      <a:pt x="0" y="1136"/>
                    </a:lnTo>
                    <a:close/>
                    <a:moveTo>
                      <a:pt x="0" y="1116"/>
                    </a:moveTo>
                    <a:lnTo>
                      <a:pt x="0" y="1101"/>
                    </a:lnTo>
                    <a:lnTo>
                      <a:pt x="4" y="1101"/>
                    </a:lnTo>
                    <a:lnTo>
                      <a:pt x="4" y="1116"/>
                    </a:lnTo>
                    <a:lnTo>
                      <a:pt x="0" y="1116"/>
                    </a:lnTo>
                    <a:close/>
                    <a:moveTo>
                      <a:pt x="0" y="1096"/>
                    </a:moveTo>
                    <a:lnTo>
                      <a:pt x="0" y="1081"/>
                    </a:lnTo>
                    <a:lnTo>
                      <a:pt x="4" y="1081"/>
                    </a:lnTo>
                    <a:lnTo>
                      <a:pt x="4" y="1096"/>
                    </a:lnTo>
                    <a:lnTo>
                      <a:pt x="0" y="1096"/>
                    </a:lnTo>
                    <a:close/>
                    <a:moveTo>
                      <a:pt x="0" y="1076"/>
                    </a:moveTo>
                    <a:lnTo>
                      <a:pt x="0" y="1061"/>
                    </a:lnTo>
                    <a:lnTo>
                      <a:pt x="4" y="1061"/>
                    </a:lnTo>
                    <a:lnTo>
                      <a:pt x="4" y="1076"/>
                    </a:lnTo>
                    <a:lnTo>
                      <a:pt x="0" y="1076"/>
                    </a:lnTo>
                    <a:close/>
                    <a:moveTo>
                      <a:pt x="0" y="1056"/>
                    </a:moveTo>
                    <a:lnTo>
                      <a:pt x="0" y="1041"/>
                    </a:lnTo>
                    <a:lnTo>
                      <a:pt x="4" y="1041"/>
                    </a:lnTo>
                    <a:lnTo>
                      <a:pt x="4" y="1056"/>
                    </a:lnTo>
                    <a:lnTo>
                      <a:pt x="0" y="1056"/>
                    </a:lnTo>
                    <a:close/>
                    <a:moveTo>
                      <a:pt x="0" y="1036"/>
                    </a:moveTo>
                    <a:lnTo>
                      <a:pt x="0" y="1021"/>
                    </a:lnTo>
                    <a:lnTo>
                      <a:pt x="4" y="1021"/>
                    </a:lnTo>
                    <a:lnTo>
                      <a:pt x="4" y="1036"/>
                    </a:lnTo>
                    <a:lnTo>
                      <a:pt x="0" y="1036"/>
                    </a:lnTo>
                    <a:close/>
                    <a:moveTo>
                      <a:pt x="0" y="1016"/>
                    </a:moveTo>
                    <a:lnTo>
                      <a:pt x="0" y="1001"/>
                    </a:lnTo>
                    <a:lnTo>
                      <a:pt x="4" y="1001"/>
                    </a:lnTo>
                    <a:lnTo>
                      <a:pt x="4" y="1016"/>
                    </a:lnTo>
                    <a:lnTo>
                      <a:pt x="0" y="1016"/>
                    </a:lnTo>
                    <a:close/>
                    <a:moveTo>
                      <a:pt x="0" y="996"/>
                    </a:moveTo>
                    <a:lnTo>
                      <a:pt x="0" y="981"/>
                    </a:lnTo>
                    <a:lnTo>
                      <a:pt x="4" y="981"/>
                    </a:lnTo>
                    <a:lnTo>
                      <a:pt x="4" y="996"/>
                    </a:lnTo>
                    <a:lnTo>
                      <a:pt x="0" y="996"/>
                    </a:lnTo>
                    <a:close/>
                    <a:moveTo>
                      <a:pt x="0" y="976"/>
                    </a:moveTo>
                    <a:lnTo>
                      <a:pt x="0" y="962"/>
                    </a:lnTo>
                    <a:lnTo>
                      <a:pt x="4" y="962"/>
                    </a:lnTo>
                    <a:lnTo>
                      <a:pt x="4" y="976"/>
                    </a:lnTo>
                    <a:lnTo>
                      <a:pt x="0" y="976"/>
                    </a:lnTo>
                    <a:close/>
                    <a:moveTo>
                      <a:pt x="0" y="957"/>
                    </a:moveTo>
                    <a:lnTo>
                      <a:pt x="0" y="942"/>
                    </a:lnTo>
                    <a:lnTo>
                      <a:pt x="4" y="942"/>
                    </a:lnTo>
                    <a:lnTo>
                      <a:pt x="4" y="957"/>
                    </a:lnTo>
                    <a:lnTo>
                      <a:pt x="0" y="957"/>
                    </a:lnTo>
                    <a:close/>
                    <a:moveTo>
                      <a:pt x="0" y="937"/>
                    </a:moveTo>
                    <a:lnTo>
                      <a:pt x="0" y="922"/>
                    </a:lnTo>
                    <a:lnTo>
                      <a:pt x="4" y="922"/>
                    </a:lnTo>
                    <a:lnTo>
                      <a:pt x="4" y="937"/>
                    </a:lnTo>
                    <a:lnTo>
                      <a:pt x="0" y="937"/>
                    </a:lnTo>
                    <a:close/>
                    <a:moveTo>
                      <a:pt x="0" y="917"/>
                    </a:moveTo>
                    <a:lnTo>
                      <a:pt x="0" y="902"/>
                    </a:lnTo>
                    <a:lnTo>
                      <a:pt x="4" y="902"/>
                    </a:lnTo>
                    <a:lnTo>
                      <a:pt x="4" y="917"/>
                    </a:lnTo>
                    <a:lnTo>
                      <a:pt x="0" y="917"/>
                    </a:lnTo>
                    <a:close/>
                    <a:moveTo>
                      <a:pt x="0" y="897"/>
                    </a:moveTo>
                    <a:lnTo>
                      <a:pt x="0" y="882"/>
                    </a:lnTo>
                    <a:lnTo>
                      <a:pt x="4" y="882"/>
                    </a:lnTo>
                    <a:lnTo>
                      <a:pt x="4" y="897"/>
                    </a:lnTo>
                    <a:lnTo>
                      <a:pt x="0" y="897"/>
                    </a:lnTo>
                    <a:close/>
                    <a:moveTo>
                      <a:pt x="0" y="877"/>
                    </a:moveTo>
                    <a:lnTo>
                      <a:pt x="0" y="862"/>
                    </a:lnTo>
                    <a:lnTo>
                      <a:pt x="4" y="862"/>
                    </a:lnTo>
                    <a:lnTo>
                      <a:pt x="4" y="877"/>
                    </a:lnTo>
                    <a:lnTo>
                      <a:pt x="0" y="877"/>
                    </a:lnTo>
                    <a:close/>
                    <a:moveTo>
                      <a:pt x="0" y="857"/>
                    </a:moveTo>
                    <a:lnTo>
                      <a:pt x="0" y="842"/>
                    </a:lnTo>
                    <a:lnTo>
                      <a:pt x="4" y="842"/>
                    </a:lnTo>
                    <a:lnTo>
                      <a:pt x="4" y="857"/>
                    </a:lnTo>
                    <a:lnTo>
                      <a:pt x="0" y="857"/>
                    </a:lnTo>
                    <a:close/>
                    <a:moveTo>
                      <a:pt x="0" y="837"/>
                    </a:moveTo>
                    <a:lnTo>
                      <a:pt x="0" y="822"/>
                    </a:lnTo>
                    <a:lnTo>
                      <a:pt x="4" y="822"/>
                    </a:lnTo>
                    <a:lnTo>
                      <a:pt x="4" y="837"/>
                    </a:lnTo>
                    <a:lnTo>
                      <a:pt x="0" y="837"/>
                    </a:lnTo>
                    <a:close/>
                    <a:moveTo>
                      <a:pt x="0" y="817"/>
                    </a:moveTo>
                    <a:lnTo>
                      <a:pt x="0" y="802"/>
                    </a:lnTo>
                    <a:lnTo>
                      <a:pt x="4" y="802"/>
                    </a:lnTo>
                    <a:lnTo>
                      <a:pt x="4" y="817"/>
                    </a:lnTo>
                    <a:lnTo>
                      <a:pt x="0" y="817"/>
                    </a:lnTo>
                    <a:close/>
                    <a:moveTo>
                      <a:pt x="0" y="797"/>
                    </a:moveTo>
                    <a:lnTo>
                      <a:pt x="0" y="782"/>
                    </a:lnTo>
                    <a:lnTo>
                      <a:pt x="4" y="782"/>
                    </a:lnTo>
                    <a:lnTo>
                      <a:pt x="4" y="797"/>
                    </a:lnTo>
                    <a:lnTo>
                      <a:pt x="0" y="797"/>
                    </a:lnTo>
                    <a:close/>
                    <a:moveTo>
                      <a:pt x="0" y="777"/>
                    </a:moveTo>
                    <a:lnTo>
                      <a:pt x="0" y="763"/>
                    </a:lnTo>
                    <a:lnTo>
                      <a:pt x="4" y="763"/>
                    </a:lnTo>
                    <a:lnTo>
                      <a:pt x="4" y="777"/>
                    </a:lnTo>
                    <a:lnTo>
                      <a:pt x="0" y="777"/>
                    </a:lnTo>
                    <a:close/>
                    <a:moveTo>
                      <a:pt x="0" y="758"/>
                    </a:moveTo>
                    <a:lnTo>
                      <a:pt x="0" y="743"/>
                    </a:lnTo>
                    <a:lnTo>
                      <a:pt x="4" y="743"/>
                    </a:lnTo>
                    <a:lnTo>
                      <a:pt x="4" y="758"/>
                    </a:lnTo>
                    <a:lnTo>
                      <a:pt x="0" y="758"/>
                    </a:lnTo>
                    <a:close/>
                    <a:moveTo>
                      <a:pt x="0" y="738"/>
                    </a:moveTo>
                    <a:lnTo>
                      <a:pt x="0" y="723"/>
                    </a:lnTo>
                    <a:lnTo>
                      <a:pt x="4" y="723"/>
                    </a:lnTo>
                    <a:lnTo>
                      <a:pt x="4" y="738"/>
                    </a:lnTo>
                    <a:lnTo>
                      <a:pt x="0" y="738"/>
                    </a:lnTo>
                    <a:close/>
                    <a:moveTo>
                      <a:pt x="0" y="718"/>
                    </a:moveTo>
                    <a:lnTo>
                      <a:pt x="0" y="703"/>
                    </a:lnTo>
                    <a:lnTo>
                      <a:pt x="4" y="703"/>
                    </a:lnTo>
                    <a:lnTo>
                      <a:pt x="4" y="718"/>
                    </a:lnTo>
                    <a:lnTo>
                      <a:pt x="0" y="718"/>
                    </a:lnTo>
                    <a:close/>
                    <a:moveTo>
                      <a:pt x="0" y="698"/>
                    </a:moveTo>
                    <a:lnTo>
                      <a:pt x="0" y="683"/>
                    </a:lnTo>
                    <a:lnTo>
                      <a:pt x="4" y="683"/>
                    </a:lnTo>
                    <a:lnTo>
                      <a:pt x="4" y="698"/>
                    </a:lnTo>
                    <a:lnTo>
                      <a:pt x="0" y="698"/>
                    </a:lnTo>
                    <a:close/>
                    <a:moveTo>
                      <a:pt x="0" y="678"/>
                    </a:moveTo>
                    <a:lnTo>
                      <a:pt x="0" y="663"/>
                    </a:lnTo>
                    <a:lnTo>
                      <a:pt x="4" y="663"/>
                    </a:lnTo>
                    <a:lnTo>
                      <a:pt x="4" y="678"/>
                    </a:lnTo>
                    <a:lnTo>
                      <a:pt x="0" y="678"/>
                    </a:lnTo>
                    <a:close/>
                    <a:moveTo>
                      <a:pt x="0" y="658"/>
                    </a:moveTo>
                    <a:lnTo>
                      <a:pt x="0" y="643"/>
                    </a:lnTo>
                    <a:lnTo>
                      <a:pt x="4" y="643"/>
                    </a:lnTo>
                    <a:lnTo>
                      <a:pt x="4" y="658"/>
                    </a:lnTo>
                    <a:lnTo>
                      <a:pt x="0" y="658"/>
                    </a:lnTo>
                    <a:close/>
                    <a:moveTo>
                      <a:pt x="0" y="638"/>
                    </a:moveTo>
                    <a:lnTo>
                      <a:pt x="0" y="623"/>
                    </a:lnTo>
                    <a:lnTo>
                      <a:pt x="4" y="623"/>
                    </a:lnTo>
                    <a:lnTo>
                      <a:pt x="4" y="638"/>
                    </a:lnTo>
                    <a:lnTo>
                      <a:pt x="0" y="638"/>
                    </a:lnTo>
                    <a:close/>
                    <a:moveTo>
                      <a:pt x="0" y="618"/>
                    </a:moveTo>
                    <a:lnTo>
                      <a:pt x="0" y="603"/>
                    </a:lnTo>
                    <a:lnTo>
                      <a:pt x="4" y="603"/>
                    </a:lnTo>
                    <a:lnTo>
                      <a:pt x="4" y="618"/>
                    </a:lnTo>
                    <a:lnTo>
                      <a:pt x="0" y="618"/>
                    </a:lnTo>
                    <a:close/>
                    <a:moveTo>
                      <a:pt x="0" y="598"/>
                    </a:moveTo>
                    <a:lnTo>
                      <a:pt x="0" y="583"/>
                    </a:lnTo>
                    <a:lnTo>
                      <a:pt x="4" y="583"/>
                    </a:lnTo>
                    <a:lnTo>
                      <a:pt x="4" y="598"/>
                    </a:lnTo>
                    <a:lnTo>
                      <a:pt x="0" y="598"/>
                    </a:lnTo>
                    <a:close/>
                    <a:moveTo>
                      <a:pt x="0" y="578"/>
                    </a:moveTo>
                    <a:lnTo>
                      <a:pt x="0" y="563"/>
                    </a:lnTo>
                    <a:lnTo>
                      <a:pt x="4" y="563"/>
                    </a:lnTo>
                    <a:lnTo>
                      <a:pt x="4" y="578"/>
                    </a:lnTo>
                    <a:lnTo>
                      <a:pt x="0" y="578"/>
                    </a:lnTo>
                    <a:close/>
                    <a:moveTo>
                      <a:pt x="0" y="559"/>
                    </a:moveTo>
                    <a:lnTo>
                      <a:pt x="0" y="544"/>
                    </a:lnTo>
                    <a:lnTo>
                      <a:pt x="4" y="544"/>
                    </a:lnTo>
                    <a:lnTo>
                      <a:pt x="4" y="559"/>
                    </a:lnTo>
                    <a:lnTo>
                      <a:pt x="0" y="559"/>
                    </a:lnTo>
                    <a:close/>
                    <a:moveTo>
                      <a:pt x="0" y="539"/>
                    </a:moveTo>
                    <a:lnTo>
                      <a:pt x="0" y="524"/>
                    </a:lnTo>
                    <a:lnTo>
                      <a:pt x="4" y="524"/>
                    </a:lnTo>
                    <a:lnTo>
                      <a:pt x="4" y="539"/>
                    </a:lnTo>
                    <a:lnTo>
                      <a:pt x="0" y="539"/>
                    </a:lnTo>
                    <a:close/>
                    <a:moveTo>
                      <a:pt x="0" y="519"/>
                    </a:moveTo>
                    <a:lnTo>
                      <a:pt x="0" y="504"/>
                    </a:lnTo>
                    <a:lnTo>
                      <a:pt x="4" y="504"/>
                    </a:lnTo>
                    <a:lnTo>
                      <a:pt x="4" y="519"/>
                    </a:lnTo>
                    <a:lnTo>
                      <a:pt x="0" y="519"/>
                    </a:lnTo>
                    <a:close/>
                    <a:moveTo>
                      <a:pt x="0" y="499"/>
                    </a:moveTo>
                    <a:lnTo>
                      <a:pt x="0" y="484"/>
                    </a:lnTo>
                    <a:lnTo>
                      <a:pt x="4" y="484"/>
                    </a:lnTo>
                    <a:lnTo>
                      <a:pt x="4" y="499"/>
                    </a:lnTo>
                    <a:lnTo>
                      <a:pt x="0" y="499"/>
                    </a:lnTo>
                    <a:close/>
                    <a:moveTo>
                      <a:pt x="0" y="479"/>
                    </a:moveTo>
                    <a:lnTo>
                      <a:pt x="0" y="464"/>
                    </a:lnTo>
                    <a:lnTo>
                      <a:pt x="4" y="464"/>
                    </a:lnTo>
                    <a:lnTo>
                      <a:pt x="4" y="479"/>
                    </a:lnTo>
                    <a:lnTo>
                      <a:pt x="0" y="479"/>
                    </a:lnTo>
                    <a:close/>
                    <a:moveTo>
                      <a:pt x="0" y="459"/>
                    </a:moveTo>
                    <a:lnTo>
                      <a:pt x="0" y="444"/>
                    </a:lnTo>
                    <a:lnTo>
                      <a:pt x="4" y="444"/>
                    </a:lnTo>
                    <a:lnTo>
                      <a:pt x="4" y="459"/>
                    </a:lnTo>
                    <a:lnTo>
                      <a:pt x="0" y="459"/>
                    </a:lnTo>
                    <a:close/>
                    <a:moveTo>
                      <a:pt x="0" y="439"/>
                    </a:moveTo>
                    <a:lnTo>
                      <a:pt x="0" y="424"/>
                    </a:lnTo>
                    <a:lnTo>
                      <a:pt x="4" y="424"/>
                    </a:lnTo>
                    <a:lnTo>
                      <a:pt x="4" y="439"/>
                    </a:lnTo>
                    <a:lnTo>
                      <a:pt x="0" y="439"/>
                    </a:lnTo>
                    <a:close/>
                    <a:moveTo>
                      <a:pt x="0" y="419"/>
                    </a:moveTo>
                    <a:lnTo>
                      <a:pt x="0" y="404"/>
                    </a:lnTo>
                    <a:lnTo>
                      <a:pt x="4" y="404"/>
                    </a:lnTo>
                    <a:lnTo>
                      <a:pt x="4" y="419"/>
                    </a:lnTo>
                    <a:lnTo>
                      <a:pt x="0" y="419"/>
                    </a:lnTo>
                    <a:close/>
                    <a:moveTo>
                      <a:pt x="0" y="399"/>
                    </a:moveTo>
                    <a:lnTo>
                      <a:pt x="0" y="384"/>
                    </a:lnTo>
                    <a:lnTo>
                      <a:pt x="4" y="384"/>
                    </a:lnTo>
                    <a:lnTo>
                      <a:pt x="4" y="399"/>
                    </a:lnTo>
                    <a:lnTo>
                      <a:pt x="0" y="399"/>
                    </a:lnTo>
                    <a:close/>
                    <a:moveTo>
                      <a:pt x="0" y="379"/>
                    </a:moveTo>
                    <a:lnTo>
                      <a:pt x="0" y="364"/>
                    </a:lnTo>
                    <a:lnTo>
                      <a:pt x="4" y="364"/>
                    </a:lnTo>
                    <a:lnTo>
                      <a:pt x="4" y="379"/>
                    </a:lnTo>
                    <a:lnTo>
                      <a:pt x="0" y="379"/>
                    </a:lnTo>
                    <a:close/>
                    <a:moveTo>
                      <a:pt x="0" y="359"/>
                    </a:moveTo>
                    <a:lnTo>
                      <a:pt x="0" y="345"/>
                    </a:lnTo>
                    <a:lnTo>
                      <a:pt x="4" y="345"/>
                    </a:lnTo>
                    <a:lnTo>
                      <a:pt x="4" y="359"/>
                    </a:lnTo>
                    <a:lnTo>
                      <a:pt x="0" y="359"/>
                    </a:lnTo>
                    <a:close/>
                    <a:moveTo>
                      <a:pt x="0" y="340"/>
                    </a:moveTo>
                    <a:lnTo>
                      <a:pt x="0" y="325"/>
                    </a:lnTo>
                    <a:lnTo>
                      <a:pt x="4" y="325"/>
                    </a:lnTo>
                    <a:lnTo>
                      <a:pt x="4" y="340"/>
                    </a:lnTo>
                    <a:lnTo>
                      <a:pt x="0" y="340"/>
                    </a:lnTo>
                    <a:close/>
                    <a:moveTo>
                      <a:pt x="0" y="320"/>
                    </a:moveTo>
                    <a:lnTo>
                      <a:pt x="0" y="305"/>
                    </a:lnTo>
                    <a:lnTo>
                      <a:pt x="4" y="305"/>
                    </a:lnTo>
                    <a:lnTo>
                      <a:pt x="4" y="320"/>
                    </a:lnTo>
                    <a:lnTo>
                      <a:pt x="0" y="320"/>
                    </a:lnTo>
                    <a:close/>
                    <a:moveTo>
                      <a:pt x="0" y="300"/>
                    </a:moveTo>
                    <a:lnTo>
                      <a:pt x="0" y="285"/>
                    </a:lnTo>
                    <a:lnTo>
                      <a:pt x="4" y="285"/>
                    </a:lnTo>
                    <a:lnTo>
                      <a:pt x="4" y="300"/>
                    </a:lnTo>
                    <a:lnTo>
                      <a:pt x="0" y="300"/>
                    </a:lnTo>
                    <a:close/>
                    <a:moveTo>
                      <a:pt x="0" y="280"/>
                    </a:moveTo>
                    <a:lnTo>
                      <a:pt x="0" y="265"/>
                    </a:lnTo>
                    <a:lnTo>
                      <a:pt x="4" y="265"/>
                    </a:lnTo>
                    <a:lnTo>
                      <a:pt x="4" y="280"/>
                    </a:lnTo>
                    <a:lnTo>
                      <a:pt x="0" y="280"/>
                    </a:lnTo>
                    <a:close/>
                    <a:moveTo>
                      <a:pt x="0" y="260"/>
                    </a:moveTo>
                    <a:lnTo>
                      <a:pt x="0" y="245"/>
                    </a:lnTo>
                    <a:lnTo>
                      <a:pt x="4" y="245"/>
                    </a:lnTo>
                    <a:lnTo>
                      <a:pt x="4" y="260"/>
                    </a:lnTo>
                    <a:lnTo>
                      <a:pt x="0" y="260"/>
                    </a:lnTo>
                    <a:close/>
                    <a:moveTo>
                      <a:pt x="0" y="240"/>
                    </a:moveTo>
                    <a:lnTo>
                      <a:pt x="0" y="225"/>
                    </a:lnTo>
                    <a:lnTo>
                      <a:pt x="4" y="225"/>
                    </a:lnTo>
                    <a:lnTo>
                      <a:pt x="4" y="240"/>
                    </a:lnTo>
                    <a:lnTo>
                      <a:pt x="0" y="240"/>
                    </a:lnTo>
                    <a:close/>
                    <a:moveTo>
                      <a:pt x="0" y="220"/>
                    </a:moveTo>
                    <a:lnTo>
                      <a:pt x="0" y="205"/>
                    </a:lnTo>
                    <a:lnTo>
                      <a:pt x="4" y="205"/>
                    </a:lnTo>
                    <a:lnTo>
                      <a:pt x="4" y="220"/>
                    </a:lnTo>
                    <a:lnTo>
                      <a:pt x="0" y="220"/>
                    </a:lnTo>
                    <a:close/>
                    <a:moveTo>
                      <a:pt x="0" y="200"/>
                    </a:moveTo>
                    <a:lnTo>
                      <a:pt x="0" y="185"/>
                    </a:lnTo>
                    <a:lnTo>
                      <a:pt x="4" y="185"/>
                    </a:lnTo>
                    <a:lnTo>
                      <a:pt x="4" y="200"/>
                    </a:lnTo>
                    <a:lnTo>
                      <a:pt x="0" y="200"/>
                    </a:lnTo>
                    <a:close/>
                    <a:moveTo>
                      <a:pt x="0" y="180"/>
                    </a:moveTo>
                    <a:lnTo>
                      <a:pt x="0" y="165"/>
                    </a:lnTo>
                    <a:lnTo>
                      <a:pt x="4" y="165"/>
                    </a:lnTo>
                    <a:lnTo>
                      <a:pt x="4" y="180"/>
                    </a:lnTo>
                    <a:lnTo>
                      <a:pt x="0" y="180"/>
                    </a:lnTo>
                    <a:close/>
                    <a:moveTo>
                      <a:pt x="0" y="160"/>
                    </a:moveTo>
                    <a:lnTo>
                      <a:pt x="0" y="146"/>
                    </a:lnTo>
                    <a:lnTo>
                      <a:pt x="4" y="146"/>
                    </a:lnTo>
                    <a:lnTo>
                      <a:pt x="4" y="160"/>
                    </a:lnTo>
                    <a:lnTo>
                      <a:pt x="0" y="160"/>
                    </a:lnTo>
                    <a:close/>
                    <a:moveTo>
                      <a:pt x="0" y="141"/>
                    </a:moveTo>
                    <a:lnTo>
                      <a:pt x="0" y="126"/>
                    </a:lnTo>
                    <a:lnTo>
                      <a:pt x="4" y="126"/>
                    </a:lnTo>
                    <a:lnTo>
                      <a:pt x="4" y="141"/>
                    </a:lnTo>
                    <a:lnTo>
                      <a:pt x="0" y="141"/>
                    </a:lnTo>
                    <a:close/>
                    <a:moveTo>
                      <a:pt x="0" y="121"/>
                    </a:moveTo>
                    <a:lnTo>
                      <a:pt x="0" y="106"/>
                    </a:lnTo>
                    <a:lnTo>
                      <a:pt x="4" y="106"/>
                    </a:lnTo>
                    <a:lnTo>
                      <a:pt x="4" y="121"/>
                    </a:lnTo>
                    <a:lnTo>
                      <a:pt x="0" y="121"/>
                    </a:lnTo>
                    <a:close/>
                    <a:moveTo>
                      <a:pt x="0" y="101"/>
                    </a:moveTo>
                    <a:lnTo>
                      <a:pt x="0" y="86"/>
                    </a:lnTo>
                    <a:lnTo>
                      <a:pt x="4" y="86"/>
                    </a:lnTo>
                    <a:lnTo>
                      <a:pt x="4" y="101"/>
                    </a:lnTo>
                    <a:lnTo>
                      <a:pt x="0" y="101"/>
                    </a:lnTo>
                    <a:close/>
                    <a:moveTo>
                      <a:pt x="0" y="81"/>
                    </a:moveTo>
                    <a:lnTo>
                      <a:pt x="0" y="66"/>
                    </a:lnTo>
                    <a:lnTo>
                      <a:pt x="4" y="66"/>
                    </a:lnTo>
                    <a:lnTo>
                      <a:pt x="4" y="81"/>
                    </a:lnTo>
                    <a:lnTo>
                      <a:pt x="0" y="81"/>
                    </a:lnTo>
                    <a:close/>
                    <a:moveTo>
                      <a:pt x="0" y="61"/>
                    </a:moveTo>
                    <a:lnTo>
                      <a:pt x="0" y="46"/>
                    </a:lnTo>
                    <a:lnTo>
                      <a:pt x="4" y="46"/>
                    </a:lnTo>
                    <a:lnTo>
                      <a:pt x="4" y="61"/>
                    </a:lnTo>
                    <a:lnTo>
                      <a:pt x="0" y="61"/>
                    </a:lnTo>
                    <a:close/>
                    <a:moveTo>
                      <a:pt x="0" y="41"/>
                    </a:moveTo>
                    <a:lnTo>
                      <a:pt x="0" y="26"/>
                    </a:lnTo>
                    <a:lnTo>
                      <a:pt x="4" y="26"/>
                    </a:lnTo>
                    <a:lnTo>
                      <a:pt x="4" y="41"/>
                    </a:lnTo>
                    <a:lnTo>
                      <a:pt x="0" y="41"/>
                    </a:lnTo>
                    <a:close/>
                    <a:moveTo>
                      <a:pt x="0" y="21"/>
                    </a:moveTo>
                    <a:lnTo>
                      <a:pt x="0" y="6"/>
                    </a:lnTo>
                    <a:lnTo>
                      <a:pt x="4" y="6"/>
                    </a:lnTo>
                    <a:lnTo>
                      <a:pt x="4" y="21"/>
                    </a:lnTo>
                    <a:lnTo>
                      <a:pt x="0" y="21"/>
                    </a:lnTo>
                    <a:close/>
                    <a:moveTo>
                      <a:pt x="0" y="1"/>
                    </a:moveTo>
                    <a:lnTo>
                      <a:pt x="0" y="0"/>
                    </a:lnTo>
                    <a:lnTo>
                      <a:pt x="4" y="0"/>
                    </a:lnTo>
                    <a:lnTo>
                      <a:pt x="4"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24" name="Freeform 28"/>
              <p:cNvSpPr>
                <a:spLocks noEditPoints="1"/>
              </p:cNvSpPr>
              <p:nvPr/>
            </p:nvSpPr>
            <p:spPr bwMode="auto">
              <a:xfrm>
                <a:off x="3190" y="1561"/>
                <a:ext cx="4" cy="1506"/>
              </a:xfrm>
              <a:custGeom>
                <a:avLst/>
                <a:gdLst>
                  <a:gd name="T0" fmla="*/ 0 w 5"/>
                  <a:gd name="T1" fmla="*/ 1539 h 1574"/>
                  <a:gd name="T2" fmla="*/ 5 w 5"/>
                  <a:gd name="T3" fmla="*/ 1534 h 1574"/>
                  <a:gd name="T4" fmla="*/ 0 w 5"/>
                  <a:gd name="T5" fmla="*/ 1494 h 1574"/>
                  <a:gd name="T6" fmla="*/ 5 w 5"/>
                  <a:gd name="T7" fmla="*/ 1459 h 1574"/>
                  <a:gd name="T8" fmla="*/ 0 w 5"/>
                  <a:gd name="T9" fmla="*/ 1454 h 1574"/>
                  <a:gd name="T10" fmla="*/ 0 w 5"/>
                  <a:gd name="T11" fmla="*/ 1399 h 1574"/>
                  <a:gd name="T12" fmla="*/ 5 w 5"/>
                  <a:gd name="T13" fmla="*/ 1394 h 1574"/>
                  <a:gd name="T14" fmla="*/ 0 w 5"/>
                  <a:gd name="T15" fmla="*/ 1355 h 1574"/>
                  <a:gd name="T16" fmla="*/ 5 w 5"/>
                  <a:gd name="T17" fmla="*/ 1320 h 1574"/>
                  <a:gd name="T18" fmla="*/ 0 w 5"/>
                  <a:gd name="T19" fmla="*/ 1315 h 1574"/>
                  <a:gd name="T20" fmla="*/ 0 w 5"/>
                  <a:gd name="T21" fmla="*/ 1260 h 1574"/>
                  <a:gd name="T22" fmla="*/ 5 w 5"/>
                  <a:gd name="T23" fmla="*/ 1255 h 1574"/>
                  <a:gd name="T24" fmla="*/ 0 w 5"/>
                  <a:gd name="T25" fmla="*/ 1215 h 1574"/>
                  <a:gd name="T26" fmla="*/ 5 w 5"/>
                  <a:gd name="T27" fmla="*/ 1180 h 1574"/>
                  <a:gd name="T28" fmla="*/ 0 w 5"/>
                  <a:gd name="T29" fmla="*/ 1176 h 1574"/>
                  <a:gd name="T30" fmla="*/ 0 w 5"/>
                  <a:gd name="T31" fmla="*/ 1121 h 1574"/>
                  <a:gd name="T32" fmla="*/ 5 w 5"/>
                  <a:gd name="T33" fmla="*/ 1116 h 1574"/>
                  <a:gd name="T34" fmla="*/ 0 w 5"/>
                  <a:gd name="T35" fmla="*/ 1076 h 1574"/>
                  <a:gd name="T36" fmla="*/ 5 w 5"/>
                  <a:gd name="T37" fmla="*/ 1041 h 1574"/>
                  <a:gd name="T38" fmla="*/ 0 w 5"/>
                  <a:gd name="T39" fmla="*/ 1036 h 1574"/>
                  <a:gd name="T40" fmla="*/ 0 w 5"/>
                  <a:gd name="T41" fmla="*/ 981 h 1574"/>
                  <a:gd name="T42" fmla="*/ 5 w 5"/>
                  <a:gd name="T43" fmla="*/ 976 h 1574"/>
                  <a:gd name="T44" fmla="*/ 0 w 5"/>
                  <a:gd name="T45" fmla="*/ 937 h 1574"/>
                  <a:gd name="T46" fmla="*/ 5 w 5"/>
                  <a:gd name="T47" fmla="*/ 902 h 1574"/>
                  <a:gd name="T48" fmla="*/ 0 w 5"/>
                  <a:gd name="T49" fmla="*/ 897 h 1574"/>
                  <a:gd name="T50" fmla="*/ 0 w 5"/>
                  <a:gd name="T51" fmla="*/ 842 h 1574"/>
                  <a:gd name="T52" fmla="*/ 5 w 5"/>
                  <a:gd name="T53" fmla="*/ 837 h 1574"/>
                  <a:gd name="T54" fmla="*/ 0 w 5"/>
                  <a:gd name="T55" fmla="*/ 797 h 1574"/>
                  <a:gd name="T56" fmla="*/ 5 w 5"/>
                  <a:gd name="T57" fmla="*/ 763 h 1574"/>
                  <a:gd name="T58" fmla="*/ 0 w 5"/>
                  <a:gd name="T59" fmla="*/ 758 h 1574"/>
                  <a:gd name="T60" fmla="*/ 0 w 5"/>
                  <a:gd name="T61" fmla="*/ 703 h 1574"/>
                  <a:gd name="T62" fmla="*/ 5 w 5"/>
                  <a:gd name="T63" fmla="*/ 698 h 1574"/>
                  <a:gd name="T64" fmla="*/ 0 w 5"/>
                  <a:gd name="T65" fmla="*/ 658 h 1574"/>
                  <a:gd name="T66" fmla="*/ 5 w 5"/>
                  <a:gd name="T67" fmla="*/ 623 h 1574"/>
                  <a:gd name="T68" fmla="*/ 0 w 5"/>
                  <a:gd name="T69" fmla="*/ 618 h 1574"/>
                  <a:gd name="T70" fmla="*/ 0 w 5"/>
                  <a:gd name="T71" fmla="*/ 563 h 1574"/>
                  <a:gd name="T72" fmla="*/ 5 w 5"/>
                  <a:gd name="T73" fmla="*/ 559 h 1574"/>
                  <a:gd name="T74" fmla="*/ 0 w 5"/>
                  <a:gd name="T75" fmla="*/ 519 h 1574"/>
                  <a:gd name="T76" fmla="*/ 5 w 5"/>
                  <a:gd name="T77" fmla="*/ 484 h 1574"/>
                  <a:gd name="T78" fmla="*/ 0 w 5"/>
                  <a:gd name="T79" fmla="*/ 479 h 1574"/>
                  <a:gd name="T80" fmla="*/ 0 w 5"/>
                  <a:gd name="T81" fmla="*/ 424 h 1574"/>
                  <a:gd name="T82" fmla="*/ 5 w 5"/>
                  <a:gd name="T83" fmla="*/ 419 h 1574"/>
                  <a:gd name="T84" fmla="*/ 0 w 5"/>
                  <a:gd name="T85" fmla="*/ 379 h 1574"/>
                  <a:gd name="T86" fmla="*/ 5 w 5"/>
                  <a:gd name="T87" fmla="*/ 345 h 1574"/>
                  <a:gd name="T88" fmla="*/ 0 w 5"/>
                  <a:gd name="T89" fmla="*/ 340 h 1574"/>
                  <a:gd name="T90" fmla="*/ 0 w 5"/>
                  <a:gd name="T91" fmla="*/ 285 h 1574"/>
                  <a:gd name="T92" fmla="*/ 5 w 5"/>
                  <a:gd name="T93" fmla="*/ 280 h 1574"/>
                  <a:gd name="T94" fmla="*/ 0 w 5"/>
                  <a:gd name="T95" fmla="*/ 240 h 1574"/>
                  <a:gd name="T96" fmla="*/ 5 w 5"/>
                  <a:gd name="T97" fmla="*/ 205 h 1574"/>
                  <a:gd name="T98" fmla="*/ 0 w 5"/>
                  <a:gd name="T99" fmla="*/ 200 h 1574"/>
                  <a:gd name="T100" fmla="*/ 0 w 5"/>
                  <a:gd name="T101" fmla="*/ 146 h 1574"/>
                  <a:gd name="T102" fmla="*/ 5 w 5"/>
                  <a:gd name="T103" fmla="*/ 141 h 1574"/>
                  <a:gd name="T104" fmla="*/ 0 w 5"/>
                  <a:gd name="T105" fmla="*/ 101 h 1574"/>
                  <a:gd name="T106" fmla="*/ 5 w 5"/>
                  <a:gd name="T107" fmla="*/ 66 h 1574"/>
                  <a:gd name="T108" fmla="*/ 0 w 5"/>
                  <a:gd name="T109" fmla="*/ 61 h 1574"/>
                  <a:gd name="T110" fmla="*/ 0 w 5"/>
                  <a:gd name="T111" fmla="*/ 6 h 1574"/>
                  <a:gd name="T112" fmla="*/ 5 w 5"/>
                  <a:gd name="T113" fmla="*/ 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 h="1574">
                    <a:moveTo>
                      <a:pt x="0" y="1574"/>
                    </a:moveTo>
                    <a:lnTo>
                      <a:pt x="0" y="1559"/>
                    </a:lnTo>
                    <a:lnTo>
                      <a:pt x="5" y="1559"/>
                    </a:lnTo>
                    <a:lnTo>
                      <a:pt x="5" y="1574"/>
                    </a:lnTo>
                    <a:lnTo>
                      <a:pt x="0" y="1574"/>
                    </a:lnTo>
                    <a:close/>
                    <a:moveTo>
                      <a:pt x="0" y="1554"/>
                    </a:moveTo>
                    <a:lnTo>
                      <a:pt x="0" y="1539"/>
                    </a:lnTo>
                    <a:lnTo>
                      <a:pt x="5" y="1539"/>
                    </a:lnTo>
                    <a:lnTo>
                      <a:pt x="5" y="1554"/>
                    </a:lnTo>
                    <a:lnTo>
                      <a:pt x="0" y="1554"/>
                    </a:lnTo>
                    <a:close/>
                    <a:moveTo>
                      <a:pt x="0" y="1534"/>
                    </a:moveTo>
                    <a:lnTo>
                      <a:pt x="0" y="1519"/>
                    </a:lnTo>
                    <a:lnTo>
                      <a:pt x="5" y="1519"/>
                    </a:lnTo>
                    <a:lnTo>
                      <a:pt x="5" y="1534"/>
                    </a:lnTo>
                    <a:lnTo>
                      <a:pt x="0" y="1534"/>
                    </a:lnTo>
                    <a:close/>
                    <a:moveTo>
                      <a:pt x="0" y="1514"/>
                    </a:moveTo>
                    <a:lnTo>
                      <a:pt x="0" y="1499"/>
                    </a:lnTo>
                    <a:lnTo>
                      <a:pt x="5" y="1499"/>
                    </a:lnTo>
                    <a:lnTo>
                      <a:pt x="5" y="1514"/>
                    </a:lnTo>
                    <a:lnTo>
                      <a:pt x="0" y="1514"/>
                    </a:lnTo>
                    <a:close/>
                    <a:moveTo>
                      <a:pt x="0" y="1494"/>
                    </a:moveTo>
                    <a:lnTo>
                      <a:pt x="0" y="1479"/>
                    </a:lnTo>
                    <a:lnTo>
                      <a:pt x="5" y="1479"/>
                    </a:lnTo>
                    <a:lnTo>
                      <a:pt x="5" y="1494"/>
                    </a:lnTo>
                    <a:lnTo>
                      <a:pt x="0" y="1494"/>
                    </a:lnTo>
                    <a:close/>
                    <a:moveTo>
                      <a:pt x="0" y="1474"/>
                    </a:moveTo>
                    <a:lnTo>
                      <a:pt x="0" y="1459"/>
                    </a:lnTo>
                    <a:lnTo>
                      <a:pt x="5" y="1459"/>
                    </a:lnTo>
                    <a:lnTo>
                      <a:pt x="5" y="1474"/>
                    </a:lnTo>
                    <a:lnTo>
                      <a:pt x="0" y="1474"/>
                    </a:lnTo>
                    <a:close/>
                    <a:moveTo>
                      <a:pt x="0" y="1454"/>
                    </a:moveTo>
                    <a:lnTo>
                      <a:pt x="0" y="1439"/>
                    </a:lnTo>
                    <a:lnTo>
                      <a:pt x="5" y="1439"/>
                    </a:lnTo>
                    <a:lnTo>
                      <a:pt x="5" y="1454"/>
                    </a:lnTo>
                    <a:lnTo>
                      <a:pt x="0" y="1454"/>
                    </a:lnTo>
                    <a:close/>
                    <a:moveTo>
                      <a:pt x="0" y="1434"/>
                    </a:moveTo>
                    <a:lnTo>
                      <a:pt x="0" y="1419"/>
                    </a:lnTo>
                    <a:lnTo>
                      <a:pt x="5" y="1419"/>
                    </a:lnTo>
                    <a:lnTo>
                      <a:pt x="5" y="1434"/>
                    </a:lnTo>
                    <a:lnTo>
                      <a:pt x="0" y="1434"/>
                    </a:lnTo>
                    <a:close/>
                    <a:moveTo>
                      <a:pt x="0" y="1414"/>
                    </a:moveTo>
                    <a:lnTo>
                      <a:pt x="0" y="1399"/>
                    </a:lnTo>
                    <a:lnTo>
                      <a:pt x="5" y="1399"/>
                    </a:lnTo>
                    <a:lnTo>
                      <a:pt x="5" y="1414"/>
                    </a:lnTo>
                    <a:lnTo>
                      <a:pt x="0" y="1414"/>
                    </a:lnTo>
                    <a:close/>
                    <a:moveTo>
                      <a:pt x="0" y="1394"/>
                    </a:moveTo>
                    <a:lnTo>
                      <a:pt x="0" y="1380"/>
                    </a:lnTo>
                    <a:lnTo>
                      <a:pt x="5" y="1380"/>
                    </a:lnTo>
                    <a:lnTo>
                      <a:pt x="5" y="1394"/>
                    </a:lnTo>
                    <a:lnTo>
                      <a:pt x="0" y="1394"/>
                    </a:lnTo>
                    <a:close/>
                    <a:moveTo>
                      <a:pt x="0" y="1375"/>
                    </a:moveTo>
                    <a:lnTo>
                      <a:pt x="0" y="1360"/>
                    </a:lnTo>
                    <a:lnTo>
                      <a:pt x="5" y="1360"/>
                    </a:lnTo>
                    <a:lnTo>
                      <a:pt x="5" y="1375"/>
                    </a:lnTo>
                    <a:lnTo>
                      <a:pt x="0" y="1375"/>
                    </a:lnTo>
                    <a:close/>
                    <a:moveTo>
                      <a:pt x="0" y="1355"/>
                    </a:moveTo>
                    <a:lnTo>
                      <a:pt x="0" y="1340"/>
                    </a:lnTo>
                    <a:lnTo>
                      <a:pt x="5" y="1340"/>
                    </a:lnTo>
                    <a:lnTo>
                      <a:pt x="5" y="1355"/>
                    </a:lnTo>
                    <a:lnTo>
                      <a:pt x="0" y="1355"/>
                    </a:lnTo>
                    <a:close/>
                    <a:moveTo>
                      <a:pt x="0" y="1335"/>
                    </a:moveTo>
                    <a:lnTo>
                      <a:pt x="0" y="1320"/>
                    </a:lnTo>
                    <a:lnTo>
                      <a:pt x="5" y="1320"/>
                    </a:lnTo>
                    <a:lnTo>
                      <a:pt x="5" y="1335"/>
                    </a:lnTo>
                    <a:lnTo>
                      <a:pt x="0" y="1335"/>
                    </a:lnTo>
                    <a:close/>
                    <a:moveTo>
                      <a:pt x="0" y="1315"/>
                    </a:moveTo>
                    <a:lnTo>
                      <a:pt x="0" y="1300"/>
                    </a:lnTo>
                    <a:lnTo>
                      <a:pt x="5" y="1300"/>
                    </a:lnTo>
                    <a:lnTo>
                      <a:pt x="5" y="1315"/>
                    </a:lnTo>
                    <a:lnTo>
                      <a:pt x="0" y="1315"/>
                    </a:lnTo>
                    <a:close/>
                    <a:moveTo>
                      <a:pt x="0" y="1295"/>
                    </a:moveTo>
                    <a:lnTo>
                      <a:pt x="0" y="1280"/>
                    </a:lnTo>
                    <a:lnTo>
                      <a:pt x="5" y="1280"/>
                    </a:lnTo>
                    <a:lnTo>
                      <a:pt x="5" y="1295"/>
                    </a:lnTo>
                    <a:lnTo>
                      <a:pt x="0" y="1295"/>
                    </a:lnTo>
                    <a:close/>
                    <a:moveTo>
                      <a:pt x="0" y="1275"/>
                    </a:moveTo>
                    <a:lnTo>
                      <a:pt x="0" y="1260"/>
                    </a:lnTo>
                    <a:lnTo>
                      <a:pt x="5" y="1260"/>
                    </a:lnTo>
                    <a:lnTo>
                      <a:pt x="5" y="1275"/>
                    </a:lnTo>
                    <a:lnTo>
                      <a:pt x="0" y="1275"/>
                    </a:lnTo>
                    <a:close/>
                    <a:moveTo>
                      <a:pt x="0" y="1255"/>
                    </a:moveTo>
                    <a:lnTo>
                      <a:pt x="0" y="1240"/>
                    </a:lnTo>
                    <a:lnTo>
                      <a:pt x="5" y="1240"/>
                    </a:lnTo>
                    <a:lnTo>
                      <a:pt x="5" y="1255"/>
                    </a:lnTo>
                    <a:lnTo>
                      <a:pt x="0" y="1255"/>
                    </a:lnTo>
                    <a:close/>
                    <a:moveTo>
                      <a:pt x="0" y="1235"/>
                    </a:moveTo>
                    <a:lnTo>
                      <a:pt x="0" y="1220"/>
                    </a:lnTo>
                    <a:lnTo>
                      <a:pt x="5" y="1220"/>
                    </a:lnTo>
                    <a:lnTo>
                      <a:pt x="5" y="1235"/>
                    </a:lnTo>
                    <a:lnTo>
                      <a:pt x="0" y="1235"/>
                    </a:lnTo>
                    <a:close/>
                    <a:moveTo>
                      <a:pt x="0" y="1215"/>
                    </a:moveTo>
                    <a:lnTo>
                      <a:pt x="0" y="1200"/>
                    </a:lnTo>
                    <a:lnTo>
                      <a:pt x="5" y="1200"/>
                    </a:lnTo>
                    <a:lnTo>
                      <a:pt x="5" y="1215"/>
                    </a:lnTo>
                    <a:lnTo>
                      <a:pt x="0" y="1215"/>
                    </a:lnTo>
                    <a:close/>
                    <a:moveTo>
                      <a:pt x="0" y="1195"/>
                    </a:moveTo>
                    <a:lnTo>
                      <a:pt x="0" y="1180"/>
                    </a:lnTo>
                    <a:lnTo>
                      <a:pt x="5" y="1180"/>
                    </a:lnTo>
                    <a:lnTo>
                      <a:pt x="5" y="1195"/>
                    </a:lnTo>
                    <a:lnTo>
                      <a:pt x="0" y="1195"/>
                    </a:lnTo>
                    <a:close/>
                    <a:moveTo>
                      <a:pt x="0" y="1176"/>
                    </a:moveTo>
                    <a:lnTo>
                      <a:pt x="0" y="1161"/>
                    </a:lnTo>
                    <a:lnTo>
                      <a:pt x="5" y="1161"/>
                    </a:lnTo>
                    <a:lnTo>
                      <a:pt x="5" y="1176"/>
                    </a:lnTo>
                    <a:lnTo>
                      <a:pt x="0" y="1176"/>
                    </a:lnTo>
                    <a:close/>
                    <a:moveTo>
                      <a:pt x="0" y="1156"/>
                    </a:moveTo>
                    <a:lnTo>
                      <a:pt x="0" y="1141"/>
                    </a:lnTo>
                    <a:lnTo>
                      <a:pt x="5" y="1141"/>
                    </a:lnTo>
                    <a:lnTo>
                      <a:pt x="5" y="1156"/>
                    </a:lnTo>
                    <a:lnTo>
                      <a:pt x="0" y="1156"/>
                    </a:lnTo>
                    <a:close/>
                    <a:moveTo>
                      <a:pt x="0" y="1136"/>
                    </a:moveTo>
                    <a:lnTo>
                      <a:pt x="0" y="1121"/>
                    </a:lnTo>
                    <a:lnTo>
                      <a:pt x="5" y="1121"/>
                    </a:lnTo>
                    <a:lnTo>
                      <a:pt x="5" y="1136"/>
                    </a:lnTo>
                    <a:lnTo>
                      <a:pt x="0" y="1136"/>
                    </a:lnTo>
                    <a:close/>
                    <a:moveTo>
                      <a:pt x="0" y="1116"/>
                    </a:moveTo>
                    <a:lnTo>
                      <a:pt x="0" y="1101"/>
                    </a:lnTo>
                    <a:lnTo>
                      <a:pt x="5" y="1101"/>
                    </a:lnTo>
                    <a:lnTo>
                      <a:pt x="5" y="1116"/>
                    </a:lnTo>
                    <a:lnTo>
                      <a:pt x="0" y="1116"/>
                    </a:lnTo>
                    <a:close/>
                    <a:moveTo>
                      <a:pt x="0" y="1096"/>
                    </a:moveTo>
                    <a:lnTo>
                      <a:pt x="0" y="1081"/>
                    </a:lnTo>
                    <a:lnTo>
                      <a:pt x="5" y="1081"/>
                    </a:lnTo>
                    <a:lnTo>
                      <a:pt x="5" y="1096"/>
                    </a:lnTo>
                    <a:lnTo>
                      <a:pt x="0" y="1096"/>
                    </a:lnTo>
                    <a:close/>
                    <a:moveTo>
                      <a:pt x="0" y="1076"/>
                    </a:moveTo>
                    <a:lnTo>
                      <a:pt x="0" y="1061"/>
                    </a:lnTo>
                    <a:lnTo>
                      <a:pt x="5" y="1061"/>
                    </a:lnTo>
                    <a:lnTo>
                      <a:pt x="5" y="1076"/>
                    </a:lnTo>
                    <a:lnTo>
                      <a:pt x="0" y="1076"/>
                    </a:lnTo>
                    <a:close/>
                    <a:moveTo>
                      <a:pt x="0" y="1056"/>
                    </a:moveTo>
                    <a:lnTo>
                      <a:pt x="0" y="1041"/>
                    </a:lnTo>
                    <a:lnTo>
                      <a:pt x="5" y="1041"/>
                    </a:lnTo>
                    <a:lnTo>
                      <a:pt x="5" y="1056"/>
                    </a:lnTo>
                    <a:lnTo>
                      <a:pt x="0" y="1056"/>
                    </a:lnTo>
                    <a:close/>
                    <a:moveTo>
                      <a:pt x="0" y="1036"/>
                    </a:moveTo>
                    <a:lnTo>
                      <a:pt x="0" y="1021"/>
                    </a:lnTo>
                    <a:lnTo>
                      <a:pt x="5" y="1021"/>
                    </a:lnTo>
                    <a:lnTo>
                      <a:pt x="5" y="1036"/>
                    </a:lnTo>
                    <a:lnTo>
                      <a:pt x="0" y="1036"/>
                    </a:lnTo>
                    <a:close/>
                    <a:moveTo>
                      <a:pt x="0" y="1016"/>
                    </a:moveTo>
                    <a:lnTo>
                      <a:pt x="0" y="1001"/>
                    </a:lnTo>
                    <a:lnTo>
                      <a:pt x="5" y="1001"/>
                    </a:lnTo>
                    <a:lnTo>
                      <a:pt x="5" y="1016"/>
                    </a:lnTo>
                    <a:lnTo>
                      <a:pt x="0" y="1016"/>
                    </a:lnTo>
                    <a:close/>
                    <a:moveTo>
                      <a:pt x="0" y="996"/>
                    </a:moveTo>
                    <a:lnTo>
                      <a:pt x="0" y="981"/>
                    </a:lnTo>
                    <a:lnTo>
                      <a:pt x="5" y="981"/>
                    </a:lnTo>
                    <a:lnTo>
                      <a:pt x="5" y="996"/>
                    </a:lnTo>
                    <a:lnTo>
                      <a:pt x="0" y="996"/>
                    </a:lnTo>
                    <a:close/>
                    <a:moveTo>
                      <a:pt x="0" y="976"/>
                    </a:moveTo>
                    <a:lnTo>
                      <a:pt x="0" y="962"/>
                    </a:lnTo>
                    <a:lnTo>
                      <a:pt x="5" y="962"/>
                    </a:lnTo>
                    <a:lnTo>
                      <a:pt x="5" y="976"/>
                    </a:lnTo>
                    <a:lnTo>
                      <a:pt x="0" y="976"/>
                    </a:lnTo>
                    <a:close/>
                    <a:moveTo>
                      <a:pt x="0" y="957"/>
                    </a:moveTo>
                    <a:lnTo>
                      <a:pt x="0" y="942"/>
                    </a:lnTo>
                    <a:lnTo>
                      <a:pt x="5" y="942"/>
                    </a:lnTo>
                    <a:lnTo>
                      <a:pt x="5" y="957"/>
                    </a:lnTo>
                    <a:lnTo>
                      <a:pt x="0" y="957"/>
                    </a:lnTo>
                    <a:close/>
                    <a:moveTo>
                      <a:pt x="0" y="937"/>
                    </a:moveTo>
                    <a:lnTo>
                      <a:pt x="0" y="922"/>
                    </a:lnTo>
                    <a:lnTo>
                      <a:pt x="5" y="922"/>
                    </a:lnTo>
                    <a:lnTo>
                      <a:pt x="5" y="937"/>
                    </a:lnTo>
                    <a:lnTo>
                      <a:pt x="0" y="937"/>
                    </a:lnTo>
                    <a:close/>
                    <a:moveTo>
                      <a:pt x="0" y="917"/>
                    </a:moveTo>
                    <a:lnTo>
                      <a:pt x="0" y="902"/>
                    </a:lnTo>
                    <a:lnTo>
                      <a:pt x="5" y="902"/>
                    </a:lnTo>
                    <a:lnTo>
                      <a:pt x="5" y="917"/>
                    </a:lnTo>
                    <a:lnTo>
                      <a:pt x="0" y="917"/>
                    </a:lnTo>
                    <a:close/>
                    <a:moveTo>
                      <a:pt x="0" y="897"/>
                    </a:moveTo>
                    <a:lnTo>
                      <a:pt x="0" y="882"/>
                    </a:lnTo>
                    <a:lnTo>
                      <a:pt x="5" y="882"/>
                    </a:lnTo>
                    <a:lnTo>
                      <a:pt x="5" y="897"/>
                    </a:lnTo>
                    <a:lnTo>
                      <a:pt x="0" y="897"/>
                    </a:lnTo>
                    <a:close/>
                    <a:moveTo>
                      <a:pt x="0" y="877"/>
                    </a:moveTo>
                    <a:lnTo>
                      <a:pt x="0" y="862"/>
                    </a:lnTo>
                    <a:lnTo>
                      <a:pt x="5" y="862"/>
                    </a:lnTo>
                    <a:lnTo>
                      <a:pt x="5" y="877"/>
                    </a:lnTo>
                    <a:lnTo>
                      <a:pt x="0" y="877"/>
                    </a:lnTo>
                    <a:close/>
                    <a:moveTo>
                      <a:pt x="0" y="857"/>
                    </a:moveTo>
                    <a:lnTo>
                      <a:pt x="0" y="842"/>
                    </a:lnTo>
                    <a:lnTo>
                      <a:pt x="5" y="842"/>
                    </a:lnTo>
                    <a:lnTo>
                      <a:pt x="5" y="857"/>
                    </a:lnTo>
                    <a:lnTo>
                      <a:pt x="0" y="857"/>
                    </a:lnTo>
                    <a:close/>
                    <a:moveTo>
                      <a:pt x="0" y="837"/>
                    </a:moveTo>
                    <a:lnTo>
                      <a:pt x="0" y="822"/>
                    </a:lnTo>
                    <a:lnTo>
                      <a:pt x="5" y="822"/>
                    </a:lnTo>
                    <a:lnTo>
                      <a:pt x="5" y="837"/>
                    </a:lnTo>
                    <a:lnTo>
                      <a:pt x="0" y="837"/>
                    </a:lnTo>
                    <a:close/>
                    <a:moveTo>
                      <a:pt x="0" y="817"/>
                    </a:moveTo>
                    <a:lnTo>
                      <a:pt x="0" y="802"/>
                    </a:lnTo>
                    <a:lnTo>
                      <a:pt x="5" y="802"/>
                    </a:lnTo>
                    <a:lnTo>
                      <a:pt x="5" y="817"/>
                    </a:lnTo>
                    <a:lnTo>
                      <a:pt x="0" y="817"/>
                    </a:lnTo>
                    <a:close/>
                    <a:moveTo>
                      <a:pt x="0" y="797"/>
                    </a:moveTo>
                    <a:lnTo>
                      <a:pt x="0" y="782"/>
                    </a:lnTo>
                    <a:lnTo>
                      <a:pt x="5" y="782"/>
                    </a:lnTo>
                    <a:lnTo>
                      <a:pt x="5" y="797"/>
                    </a:lnTo>
                    <a:lnTo>
                      <a:pt x="0" y="797"/>
                    </a:lnTo>
                    <a:close/>
                    <a:moveTo>
                      <a:pt x="0" y="777"/>
                    </a:moveTo>
                    <a:lnTo>
                      <a:pt x="0" y="763"/>
                    </a:lnTo>
                    <a:lnTo>
                      <a:pt x="5" y="763"/>
                    </a:lnTo>
                    <a:lnTo>
                      <a:pt x="5" y="777"/>
                    </a:lnTo>
                    <a:lnTo>
                      <a:pt x="0" y="777"/>
                    </a:lnTo>
                    <a:close/>
                    <a:moveTo>
                      <a:pt x="0" y="758"/>
                    </a:moveTo>
                    <a:lnTo>
                      <a:pt x="0" y="743"/>
                    </a:lnTo>
                    <a:lnTo>
                      <a:pt x="5" y="743"/>
                    </a:lnTo>
                    <a:lnTo>
                      <a:pt x="5" y="758"/>
                    </a:lnTo>
                    <a:lnTo>
                      <a:pt x="0" y="758"/>
                    </a:lnTo>
                    <a:close/>
                    <a:moveTo>
                      <a:pt x="0" y="738"/>
                    </a:moveTo>
                    <a:lnTo>
                      <a:pt x="0" y="723"/>
                    </a:lnTo>
                    <a:lnTo>
                      <a:pt x="5" y="723"/>
                    </a:lnTo>
                    <a:lnTo>
                      <a:pt x="5" y="738"/>
                    </a:lnTo>
                    <a:lnTo>
                      <a:pt x="0" y="738"/>
                    </a:lnTo>
                    <a:close/>
                    <a:moveTo>
                      <a:pt x="0" y="718"/>
                    </a:moveTo>
                    <a:lnTo>
                      <a:pt x="0" y="703"/>
                    </a:lnTo>
                    <a:lnTo>
                      <a:pt x="5" y="703"/>
                    </a:lnTo>
                    <a:lnTo>
                      <a:pt x="5" y="718"/>
                    </a:lnTo>
                    <a:lnTo>
                      <a:pt x="0" y="718"/>
                    </a:lnTo>
                    <a:close/>
                    <a:moveTo>
                      <a:pt x="0" y="698"/>
                    </a:moveTo>
                    <a:lnTo>
                      <a:pt x="0" y="683"/>
                    </a:lnTo>
                    <a:lnTo>
                      <a:pt x="5" y="683"/>
                    </a:lnTo>
                    <a:lnTo>
                      <a:pt x="5" y="698"/>
                    </a:lnTo>
                    <a:lnTo>
                      <a:pt x="0" y="698"/>
                    </a:lnTo>
                    <a:close/>
                    <a:moveTo>
                      <a:pt x="0" y="678"/>
                    </a:moveTo>
                    <a:lnTo>
                      <a:pt x="0" y="663"/>
                    </a:lnTo>
                    <a:lnTo>
                      <a:pt x="5" y="663"/>
                    </a:lnTo>
                    <a:lnTo>
                      <a:pt x="5" y="678"/>
                    </a:lnTo>
                    <a:lnTo>
                      <a:pt x="0" y="678"/>
                    </a:lnTo>
                    <a:close/>
                    <a:moveTo>
                      <a:pt x="0" y="658"/>
                    </a:moveTo>
                    <a:lnTo>
                      <a:pt x="0" y="643"/>
                    </a:lnTo>
                    <a:lnTo>
                      <a:pt x="5" y="643"/>
                    </a:lnTo>
                    <a:lnTo>
                      <a:pt x="5" y="658"/>
                    </a:lnTo>
                    <a:lnTo>
                      <a:pt x="0" y="658"/>
                    </a:lnTo>
                    <a:close/>
                    <a:moveTo>
                      <a:pt x="0" y="638"/>
                    </a:moveTo>
                    <a:lnTo>
                      <a:pt x="0" y="623"/>
                    </a:lnTo>
                    <a:lnTo>
                      <a:pt x="5" y="623"/>
                    </a:lnTo>
                    <a:lnTo>
                      <a:pt x="5" y="638"/>
                    </a:lnTo>
                    <a:lnTo>
                      <a:pt x="0" y="638"/>
                    </a:lnTo>
                    <a:close/>
                    <a:moveTo>
                      <a:pt x="0" y="618"/>
                    </a:moveTo>
                    <a:lnTo>
                      <a:pt x="0" y="603"/>
                    </a:lnTo>
                    <a:lnTo>
                      <a:pt x="5" y="603"/>
                    </a:lnTo>
                    <a:lnTo>
                      <a:pt x="5" y="618"/>
                    </a:lnTo>
                    <a:lnTo>
                      <a:pt x="0" y="618"/>
                    </a:lnTo>
                    <a:close/>
                    <a:moveTo>
                      <a:pt x="0" y="598"/>
                    </a:moveTo>
                    <a:lnTo>
                      <a:pt x="0" y="583"/>
                    </a:lnTo>
                    <a:lnTo>
                      <a:pt x="5" y="583"/>
                    </a:lnTo>
                    <a:lnTo>
                      <a:pt x="5" y="598"/>
                    </a:lnTo>
                    <a:lnTo>
                      <a:pt x="0" y="598"/>
                    </a:lnTo>
                    <a:close/>
                    <a:moveTo>
                      <a:pt x="0" y="578"/>
                    </a:moveTo>
                    <a:lnTo>
                      <a:pt x="0" y="563"/>
                    </a:lnTo>
                    <a:lnTo>
                      <a:pt x="5" y="563"/>
                    </a:lnTo>
                    <a:lnTo>
                      <a:pt x="5" y="578"/>
                    </a:lnTo>
                    <a:lnTo>
                      <a:pt x="0" y="578"/>
                    </a:lnTo>
                    <a:close/>
                    <a:moveTo>
                      <a:pt x="0" y="559"/>
                    </a:moveTo>
                    <a:lnTo>
                      <a:pt x="0" y="544"/>
                    </a:lnTo>
                    <a:lnTo>
                      <a:pt x="5" y="544"/>
                    </a:lnTo>
                    <a:lnTo>
                      <a:pt x="5" y="559"/>
                    </a:lnTo>
                    <a:lnTo>
                      <a:pt x="0" y="559"/>
                    </a:lnTo>
                    <a:close/>
                    <a:moveTo>
                      <a:pt x="0" y="539"/>
                    </a:moveTo>
                    <a:lnTo>
                      <a:pt x="0" y="524"/>
                    </a:lnTo>
                    <a:lnTo>
                      <a:pt x="5" y="524"/>
                    </a:lnTo>
                    <a:lnTo>
                      <a:pt x="5" y="539"/>
                    </a:lnTo>
                    <a:lnTo>
                      <a:pt x="0" y="539"/>
                    </a:lnTo>
                    <a:close/>
                    <a:moveTo>
                      <a:pt x="0" y="519"/>
                    </a:moveTo>
                    <a:lnTo>
                      <a:pt x="0" y="504"/>
                    </a:lnTo>
                    <a:lnTo>
                      <a:pt x="5" y="504"/>
                    </a:lnTo>
                    <a:lnTo>
                      <a:pt x="5" y="519"/>
                    </a:lnTo>
                    <a:lnTo>
                      <a:pt x="0" y="519"/>
                    </a:lnTo>
                    <a:close/>
                    <a:moveTo>
                      <a:pt x="0" y="499"/>
                    </a:moveTo>
                    <a:lnTo>
                      <a:pt x="0" y="484"/>
                    </a:lnTo>
                    <a:lnTo>
                      <a:pt x="5" y="484"/>
                    </a:lnTo>
                    <a:lnTo>
                      <a:pt x="5" y="499"/>
                    </a:lnTo>
                    <a:lnTo>
                      <a:pt x="0" y="499"/>
                    </a:lnTo>
                    <a:close/>
                    <a:moveTo>
                      <a:pt x="0" y="479"/>
                    </a:moveTo>
                    <a:lnTo>
                      <a:pt x="0" y="464"/>
                    </a:lnTo>
                    <a:lnTo>
                      <a:pt x="5" y="464"/>
                    </a:lnTo>
                    <a:lnTo>
                      <a:pt x="5" y="479"/>
                    </a:lnTo>
                    <a:lnTo>
                      <a:pt x="0" y="479"/>
                    </a:lnTo>
                    <a:close/>
                    <a:moveTo>
                      <a:pt x="0" y="459"/>
                    </a:moveTo>
                    <a:lnTo>
                      <a:pt x="0" y="444"/>
                    </a:lnTo>
                    <a:lnTo>
                      <a:pt x="5" y="444"/>
                    </a:lnTo>
                    <a:lnTo>
                      <a:pt x="5" y="459"/>
                    </a:lnTo>
                    <a:lnTo>
                      <a:pt x="0" y="459"/>
                    </a:lnTo>
                    <a:close/>
                    <a:moveTo>
                      <a:pt x="0" y="439"/>
                    </a:moveTo>
                    <a:lnTo>
                      <a:pt x="0" y="424"/>
                    </a:lnTo>
                    <a:lnTo>
                      <a:pt x="5" y="424"/>
                    </a:lnTo>
                    <a:lnTo>
                      <a:pt x="5" y="439"/>
                    </a:lnTo>
                    <a:lnTo>
                      <a:pt x="0" y="439"/>
                    </a:lnTo>
                    <a:close/>
                    <a:moveTo>
                      <a:pt x="0" y="419"/>
                    </a:moveTo>
                    <a:lnTo>
                      <a:pt x="0" y="404"/>
                    </a:lnTo>
                    <a:lnTo>
                      <a:pt x="5" y="404"/>
                    </a:lnTo>
                    <a:lnTo>
                      <a:pt x="5" y="419"/>
                    </a:lnTo>
                    <a:lnTo>
                      <a:pt x="0" y="419"/>
                    </a:lnTo>
                    <a:close/>
                    <a:moveTo>
                      <a:pt x="0" y="399"/>
                    </a:moveTo>
                    <a:lnTo>
                      <a:pt x="0" y="384"/>
                    </a:lnTo>
                    <a:lnTo>
                      <a:pt x="5" y="384"/>
                    </a:lnTo>
                    <a:lnTo>
                      <a:pt x="5" y="399"/>
                    </a:lnTo>
                    <a:lnTo>
                      <a:pt x="0" y="399"/>
                    </a:lnTo>
                    <a:close/>
                    <a:moveTo>
                      <a:pt x="0" y="379"/>
                    </a:moveTo>
                    <a:lnTo>
                      <a:pt x="0" y="364"/>
                    </a:lnTo>
                    <a:lnTo>
                      <a:pt x="5" y="364"/>
                    </a:lnTo>
                    <a:lnTo>
                      <a:pt x="5" y="379"/>
                    </a:lnTo>
                    <a:lnTo>
                      <a:pt x="0" y="379"/>
                    </a:lnTo>
                    <a:close/>
                    <a:moveTo>
                      <a:pt x="0" y="359"/>
                    </a:moveTo>
                    <a:lnTo>
                      <a:pt x="0" y="345"/>
                    </a:lnTo>
                    <a:lnTo>
                      <a:pt x="5" y="345"/>
                    </a:lnTo>
                    <a:lnTo>
                      <a:pt x="5" y="359"/>
                    </a:lnTo>
                    <a:lnTo>
                      <a:pt x="0" y="359"/>
                    </a:lnTo>
                    <a:close/>
                    <a:moveTo>
                      <a:pt x="0" y="340"/>
                    </a:moveTo>
                    <a:lnTo>
                      <a:pt x="0" y="325"/>
                    </a:lnTo>
                    <a:lnTo>
                      <a:pt x="5" y="325"/>
                    </a:lnTo>
                    <a:lnTo>
                      <a:pt x="5" y="340"/>
                    </a:lnTo>
                    <a:lnTo>
                      <a:pt x="0" y="340"/>
                    </a:lnTo>
                    <a:close/>
                    <a:moveTo>
                      <a:pt x="0" y="320"/>
                    </a:moveTo>
                    <a:lnTo>
                      <a:pt x="0" y="305"/>
                    </a:lnTo>
                    <a:lnTo>
                      <a:pt x="5" y="305"/>
                    </a:lnTo>
                    <a:lnTo>
                      <a:pt x="5" y="320"/>
                    </a:lnTo>
                    <a:lnTo>
                      <a:pt x="0" y="320"/>
                    </a:lnTo>
                    <a:close/>
                    <a:moveTo>
                      <a:pt x="0" y="300"/>
                    </a:moveTo>
                    <a:lnTo>
                      <a:pt x="0" y="285"/>
                    </a:lnTo>
                    <a:lnTo>
                      <a:pt x="5" y="285"/>
                    </a:lnTo>
                    <a:lnTo>
                      <a:pt x="5" y="300"/>
                    </a:lnTo>
                    <a:lnTo>
                      <a:pt x="0" y="300"/>
                    </a:lnTo>
                    <a:close/>
                    <a:moveTo>
                      <a:pt x="0" y="280"/>
                    </a:moveTo>
                    <a:lnTo>
                      <a:pt x="0" y="265"/>
                    </a:lnTo>
                    <a:lnTo>
                      <a:pt x="5" y="265"/>
                    </a:lnTo>
                    <a:lnTo>
                      <a:pt x="5" y="280"/>
                    </a:lnTo>
                    <a:lnTo>
                      <a:pt x="0" y="280"/>
                    </a:lnTo>
                    <a:close/>
                    <a:moveTo>
                      <a:pt x="0" y="260"/>
                    </a:moveTo>
                    <a:lnTo>
                      <a:pt x="0" y="245"/>
                    </a:lnTo>
                    <a:lnTo>
                      <a:pt x="5" y="245"/>
                    </a:lnTo>
                    <a:lnTo>
                      <a:pt x="5" y="260"/>
                    </a:lnTo>
                    <a:lnTo>
                      <a:pt x="0" y="260"/>
                    </a:lnTo>
                    <a:close/>
                    <a:moveTo>
                      <a:pt x="0" y="240"/>
                    </a:moveTo>
                    <a:lnTo>
                      <a:pt x="0" y="225"/>
                    </a:lnTo>
                    <a:lnTo>
                      <a:pt x="5" y="225"/>
                    </a:lnTo>
                    <a:lnTo>
                      <a:pt x="5" y="240"/>
                    </a:lnTo>
                    <a:lnTo>
                      <a:pt x="0" y="240"/>
                    </a:lnTo>
                    <a:close/>
                    <a:moveTo>
                      <a:pt x="0" y="220"/>
                    </a:moveTo>
                    <a:lnTo>
                      <a:pt x="0" y="205"/>
                    </a:lnTo>
                    <a:lnTo>
                      <a:pt x="5" y="205"/>
                    </a:lnTo>
                    <a:lnTo>
                      <a:pt x="5" y="220"/>
                    </a:lnTo>
                    <a:lnTo>
                      <a:pt x="0" y="220"/>
                    </a:lnTo>
                    <a:close/>
                    <a:moveTo>
                      <a:pt x="0" y="200"/>
                    </a:moveTo>
                    <a:lnTo>
                      <a:pt x="0" y="185"/>
                    </a:lnTo>
                    <a:lnTo>
                      <a:pt x="5" y="185"/>
                    </a:lnTo>
                    <a:lnTo>
                      <a:pt x="5" y="200"/>
                    </a:lnTo>
                    <a:lnTo>
                      <a:pt x="0" y="200"/>
                    </a:lnTo>
                    <a:close/>
                    <a:moveTo>
                      <a:pt x="0" y="180"/>
                    </a:moveTo>
                    <a:lnTo>
                      <a:pt x="0" y="165"/>
                    </a:lnTo>
                    <a:lnTo>
                      <a:pt x="5" y="165"/>
                    </a:lnTo>
                    <a:lnTo>
                      <a:pt x="5" y="180"/>
                    </a:lnTo>
                    <a:lnTo>
                      <a:pt x="0" y="180"/>
                    </a:lnTo>
                    <a:close/>
                    <a:moveTo>
                      <a:pt x="0" y="160"/>
                    </a:moveTo>
                    <a:lnTo>
                      <a:pt x="0" y="146"/>
                    </a:lnTo>
                    <a:lnTo>
                      <a:pt x="5" y="146"/>
                    </a:lnTo>
                    <a:lnTo>
                      <a:pt x="5" y="160"/>
                    </a:lnTo>
                    <a:lnTo>
                      <a:pt x="0" y="160"/>
                    </a:lnTo>
                    <a:close/>
                    <a:moveTo>
                      <a:pt x="0" y="141"/>
                    </a:moveTo>
                    <a:lnTo>
                      <a:pt x="0" y="126"/>
                    </a:lnTo>
                    <a:lnTo>
                      <a:pt x="5" y="126"/>
                    </a:lnTo>
                    <a:lnTo>
                      <a:pt x="5" y="141"/>
                    </a:lnTo>
                    <a:lnTo>
                      <a:pt x="0" y="141"/>
                    </a:lnTo>
                    <a:close/>
                    <a:moveTo>
                      <a:pt x="0" y="121"/>
                    </a:moveTo>
                    <a:lnTo>
                      <a:pt x="0" y="106"/>
                    </a:lnTo>
                    <a:lnTo>
                      <a:pt x="5" y="106"/>
                    </a:lnTo>
                    <a:lnTo>
                      <a:pt x="5" y="121"/>
                    </a:lnTo>
                    <a:lnTo>
                      <a:pt x="0" y="121"/>
                    </a:lnTo>
                    <a:close/>
                    <a:moveTo>
                      <a:pt x="0" y="101"/>
                    </a:moveTo>
                    <a:lnTo>
                      <a:pt x="0" y="86"/>
                    </a:lnTo>
                    <a:lnTo>
                      <a:pt x="5" y="86"/>
                    </a:lnTo>
                    <a:lnTo>
                      <a:pt x="5" y="101"/>
                    </a:lnTo>
                    <a:lnTo>
                      <a:pt x="0" y="101"/>
                    </a:lnTo>
                    <a:close/>
                    <a:moveTo>
                      <a:pt x="0" y="81"/>
                    </a:moveTo>
                    <a:lnTo>
                      <a:pt x="0" y="66"/>
                    </a:lnTo>
                    <a:lnTo>
                      <a:pt x="5" y="66"/>
                    </a:lnTo>
                    <a:lnTo>
                      <a:pt x="5" y="81"/>
                    </a:lnTo>
                    <a:lnTo>
                      <a:pt x="0" y="81"/>
                    </a:lnTo>
                    <a:close/>
                    <a:moveTo>
                      <a:pt x="0" y="61"/>
                    </a:moveTo>
                    <a:lnTo>
                      <a:pt x="0" y="46"/>
                    </a:lnTo>
                    <a:lnTo>
                      <a:pt x="5" y="46"/>
                    </a:lnTo>
                    <a:lnTo>
                      <a:pt x="5" y="61"/>
                    </a:lnTo>
                    <a:lnTo>
                      <a:pt x="0" y="61"/>
                    </a:lnTo>
                    <a:close/>
                    <a:moveTo>
                      <a:pt x="0" y="41"/>
                    </a:moveTo>
                    <a:lnTo>
                      <a:pt x="0" y="26"/>
                    </a:lnTo>
                    <a:lnTo>
                      <a:pt x="5" y="26"/>
                    </a:lnTo>
                    <a:lnTo>
                      <a:pt x="5" y="41"/>
                    </a:lnTo>
                    <a:lnTo>
                      <a:pt x="0" y="41"/>
                    </a:lnTo>
                    <a:close/>
                    <a:moveTo>
                      <a:pt x="0" y="21"/>
                    </a:moveTo>
                    <a:lnTo>
                      <a:pt x="0" y="6"/>
                    </a:lnTo>
                    <a:lnTo>
                      <a:pt x="5" y="6"/>
                    </a:lnTo>
                    <a:lnTo>
                      <a:pt x="5" y="21"/>
                    </a:lnTo>
                    <a:lnTo>
                      <a:pt x="0" y="21"/>
                    </a:lnTo>
                    <a:close/>
                    <a:moveTo>
                      <a:pt x="0" y="1"/>
                    </a:moveTo>
                    <a:lnTo>
                      <a:pt x="0" y="0"/>
                    </a:lnTo>
                    <a:lnTo>
                      <a:pt x="5" y="0"/>
                    </a:lnTo>
                    <a:lnTo>
                      <a:pt x="5" y="1"/>
                    </a:lnTo>
                    <a:lnTo>
                      <a:pt x="0" y="1"/>
                    </a:lnTo>
                    <a:close/>
                  </a:path>
                </a:pathLst>
              </a:custGeom>
              <a:solidFill>
                <a:srgbClr val="B4B4B4"/>
              </a:solidFill>
              <a:ln w="11113" cap="flat">
                <a:solidFill>
                  <a:srgbClr val="B4B4B4"/>
                </a:solidFill>
                <a:prstDash val="solid"/>
                <a:bevel/>
                <a:headEnd/>
                <a:tailEnd/>
              </a:ln>
            </p:spPr>
            <p:txBody>
              <a:bodyPr/>
              <a:lstStyle/>
              <a:p>
                <a:endParaRPr lang="it-IT"/>
              </a:p>
            </p:txBody>
          </p:sp>
          <p:sp>
            <p:nvSpPr>
              <p:cNvPr id="2564125" name="Freeform 29"/>
              <p:cNvSpPr>
                <a:spLocks noEditPoints="1"/>
              </p:cNvSpPr>
              <p:nvPr/>
            </p:nvSpPr>
            <p:spPr bwMode="auto">
              <a:xfrm>
                <a:off x="637" y="1561"/>
                <a:ext cx="5"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26" name="Freeform 30"/>
              <p:cNvSpPr>
                <a:spLocks noEditPoints="1"/>
              </p:cNvSpPr>
              <p:nvPr/>
            </p:nvSpPr>
            <p:spPr bwMode="auto">
              <a:xfrm>
                <a:off x="1030" y="1561"/>
                <a:ext cx="5"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27" name="Freeform 31"/>
              <p:cNvSpPr>
                <a:spLocks noEditPoints="1"/>
              </p:cNvSpPr>
              <p:nvPr/>
            </p:nvSpPr>
            <p:spPr bwMode="auto">
              <a:xfrm>
                <a:off x="1423" y="1561"/>
                <a:ext cx="4"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28" name="Freeform 32"/>
              <p:cNvSpPr>
                <a:spLocks noEditPoints="1"/>
              </p:cNvSpPr>
              <p:nvPr/>
            </p:nvSpPr>
            <p:spPr bwMode="auto">
              <a:xfrm>
                <a:off x="1816" y="1561"/>
                <a:ext cx="5"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29" name="Freeform 33"/>
              <p:cNvSpPr>
                <a:spLocks noEditPoints="1"/>
              </p:cNvSpPr>
              <p:nvPr/>
            </p:nvSpPr>
            <p:spPr bwMode="auto">
              <a:xfrm>
                <a:off x="2208" y="1561"/>
                <a:ext cx="5"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30" name="Freeform 34"/>
              <p:cNvSpPr>
                <a:spLocks noEditPoints="1"/>
              </p:cNvSpPr>
              <p:nvPr/>
            </p:nvSpPr>
            <p:spPr bwMode="auto">
              <a:xfrm>
                <a:off x="2600" y="1561"/>
                <a:ext cx="5"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31" name="Freeform 35"/>
              <p:cNvSpPr>
                <a:spLocks noEditPoints="1"/>
              </p:cNvSpPr>
              <p:nvPr/>
            </p:nvSpPr>
            <p:spPr bwMode="auto">
              <a:xfrm>
                <a:off x="2993" y="1561"/>
                <a:ext cx="5"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32" name="Freeform 36"/>
              <p:cNvSpPr>
                <a:spLocks noEditPoints="1"/>
              </p:cNvSpPr>
              <p:nvPr/>
            </p:nvSpPr>
            <p:spPr bwMode="auto">
              <a:xfrm>
                <a:off x="3386" y="1561"/>
                <a:ext cx="4" cy="1506"/>
              </a:xfrm>
              <a:custGeom>
                <a:avLst/>
                <a:gdLst>
                  <a:gd name="T0" fmla="*/ 5 w 5"/>
                  <a:gd name="T1" fmla="*/ 1549 h 1574"/>
                  <a:gd name="T2" fmla="*/ 0 w 5"/>
                  <a:gd name="T3" fmla="*/ 1524 h 1574"/>
                  <a:gd name="T4" fmla="*/ 5 w 5"/>
                  <a:gd name="T5" fmla="*/ 1504 h 1574"/>
                  <a:gd name="T6" fmla="*/ 0 w 5"/>
                  <a:gd name="T7" fmla="*/ 1469 h 1574"/>
                  <a:gd name="T8" fmla="*/ 0 w 5"/>
                  <a:gd name="T9" fmla="*/ 1454 h 1574"/>
                  <a:gd name="T10" fmla="*/ 5 w 5"/>
                  <a:gd name="T11" fmla="*/ 1419 h 1574"/>
                  <a:gd name="T12" fmla="*/ 0 w 5"/>
                  <a:gd name="T13" fmla="*/ 1394 h 1574"/>
                  <a:gd name="T14" fmla="*/ 5 w 5"/>
                  <a:gd name="T15" fmla="*/ 1375 h 1574"/>
                  <a:gd name="T16" fmla="*/ 0 w 5"/>
                  <a:gd name="T17" fmla="*/ 1340 h 1574"/>
                  <a:gd name="T18" fmla="*/ 0 w 5"/>
                  <a:gd name="T19" fmla="*/ 1325 h 1574"/>
                  <a:gd name="T20" fmla="*/ 5 w 5"/>
                  <a:gd name="T21" fmla="*/ 1290 h 1574"/>
                  <a:gd name="T22" fmla="*/ 0 w 5"/>
                  <a:gd name="T23" fmla="*/ 1265 h 1574"/>
                  <a:gd name="T24" fmla="*/ 5 w 5"/>
                  <a:gd name="T25" fmla="*/ 1245 h 1574"/>
                  <a:gd name="T26" fmla="*/ 0 w 5"/>
                  <a:gd name="T27" fmla="*/ 1210 h 1574"/>
                  <a:gd name="T28" fmla="*/ 0 w 5"/>
                  <a:gd name="T29" fmla="*/ 1195 h 1574"/>
                  <a:gd name="T30" fmla="*/ 5 w 5"/>
                  <a:gd name="T31" fmla="*/ 1161 h 1574"/>
                  <a:gd name="T32" fmla="*/ 0 w 5"/>
                  <a:gd name="T33" fmla="*/ 1136 h 1574"/>
                  <a:gd name="T34" fmla="*/ 5 w 5"/>
                  <a:gd name="T35" fmla="*/ 1116 h 1574"/>
                  <a:gd name="T36" fmla="*/ 0 w 5"/>
                  <a:gd name="T37" fmla="*/ 1081 h 1574"/>
                  <a:gd name="T38" fmla="*/ 0 w 5"/>
                  <a:gd name="T39" fmla="*/ 1066 h 1574"/>
                  <a:gd name="T40" fmla="*/ 5 w 5"/>
                  <a:gd name="T41" fmla="*/ 1031 h 1574"/>
                  <a:gd name="T42" fmla="*/ 0 w 5"/>
                  <a:gd name="T43" fmla="*/ 1006 h 1574"/>
                  <a:gd name="T44" fmla="*/ 5 w 5"/>
                  <a:gd name="T45" fmla="*/ 986 h 1574"/>
                  <a:gd name="T46" fmla="*/ 0 w 5"/>
                  <a:gd name="T47" fmla="*/ 952 h 1574"/>
                  <a:gd name="T48" fmla="*/ 0 w 5"/>
                  <a:gd name="T49" fmla="*/ 937 h 1574"/>
                  <a:gd name="T50" fmla="*/ 5 w 5"/>
                  <a:gd name="T51" fmla="*/ 902 h 1574"/>
                  <a:gd name="T52" fmla="*/ 0 w 5"/>
                  <a:gd name="T53" fmla="*/ 877 h 1574"/>
                  <a:gd name="T54" fmla="*/ 5 w 5"/>
                  <a:gd name="T55" fmla="*/ 857 h 1574"/>
                  <a:gd name="T56" fmla="*/ 0 w 5"/>
                  <a:gd name="T57" fmla="*/ 822 h 1574"/>
                  <a:gd name="T58" fmla="*/ 0 w 5"/>
                  <a:gd name="T59" fmla="*/ 807 h 1574"/>
                  <a:gd name="T60" fmla="*/ 5 w 5"/>
                  <a:gd name="T61" fmla="*/ 772 h 1574"/>
                  <a:gd name="T62" fmla="*/ 0 w 5"/>
                  <a:gd name="T63" fmla="*/ 748 h 1574"/>
                  <a:gd name="T64" fmla="*/ 5 w 5"/>
                  <a:gd name="T65" fmla="*/ 728 h 1574"/>
                  <a:gd name="T66" fmla="*/ 0 w 5"/>
                  <a:gd name="T67" fmla="*/ 693 h 1574"/>
                  <a:gd name="T68" fmla="*/ 0 w 5"/>
                  <a:gd name="T69" fmla="*/ 678 h 1574"/>
                  <a:gd name="T70" fmla="*/ 5 w 5"/>
                  <a:gd name="T71" fmla="*/ 643 h 1574"/>
                  <a:gd name="T72" fmla="*/ 0 w 5"/>
                  <a:gd name="T73" fmla="*/ 618 h 1574"/>
                  <a:gd name="T74" fmla="*/ 5 w 5"/>
                  <a:gd name="T75" fmla="*/ 598 h 1574"/>
                  <a:gd name="T76" fmla="*/ 0 w 5"/>
                  <a:gd name="T77" fmla="*/ 563 h 1574"/>
                  <a:gd name="T78" fmla="*/ 0 w 5"/>
                  <a:gd name="T79" fmla="*/ 549 h 1574"/>
                  <a:gd name="T80" fmla="*/ 5 w 5"/>
                  <a:gd name="T81" fmla="*/ 514 h 1574"/>
                  <a:gd name="T82" fmla="*/ 0 w 5"/>
                  <a:gd name="T83" fmla="*/ 489 h 1574"/>
                  <a:gd name="T84" fmla="*/ 5 w 5"/>
                  <a:gd name="T85" fmla="*/ 469 h 1574"/>
                  <a:gd name="T86" fmla="*/ 0 w 5"/>
                  <a:gd name="T87" fmla="*/ 434 h 1574"/>
                  <a:gd name="T88" fmla="*/ 0 w 5"/>
                  <a:gd name="T89" fmla="*/ 419 h 1574"/>
                  <a:gd name="T90" fmla="*/ 5 w 5"/>
                  <a:gd name="T91" fmla="*/ 384 h 1574"/>
                  <a:gd name="T92" fmla="*/ 0 w 5"/>
                  <a:gd name="T93" fmla="*/ 359 h 1574"/>
                  <a:gd name="T94" fmla="*/ 5 w 5"/>
                  <a:gd name="T95" fmla="*/ 340 h 1574"/>
                  <a:gd name="T96" fmla="*/ 0 w 5"/>
                  <a:gd name="T97" fmla="*/ 305 h 1574"/>
                  <a:gd name="T98" fmla="*/ 0 w 5"/>
                  <a:gd name="T99" fmla="*/ 290 h 1574"/>
                  <a:gd name="T100" fmla="*/ 5 w 5"/>
                  <a:gd name="T101" fmla="*/ 255 h 1574"/>
                  <a:gd name="T102" fmla="*/ 0 w 5"/>
                  <a:gd name="T103" fmla="*/ 230 h 1574"/>
                  <a:gd name="T104" fmla="*/ 5 w 5"/>
                  <a:gd name="T105" fmla="*/ 210 h 1574"/>
                  <a:gd name="T106" fmla="*/ 0 w 5"/>
                  <a:gd name="T107" fmla="*/ 175 h 1574"/>
                  <a:gd name="T108" fmla="*/ 0 w 5"/>
                  <a:gd name="T109" fmla="*/ 160 h 1574"/>
                  <a:gd name="T110" fmla="*/ 5 w 5"/>
                  <a:gd name="T111" fmla="*/ 126 h 1574"/>
                  <a:gd name="T112" fmla="*/ 0 w 5"/>
                  <a:gd name="T113" fmla="*/ 101 h 1574"/>
                  <a:gd name="T114" fmla="*/ 5 w 5"/>
                  <a:gd name="T115" fmla="*/ 81 h 1574"/>
                  <a:gd name="T116" fmla="*/ 0 w 5"/>
                  <a:gd name="T117" fmla="*/ 46 h 1574"/>
                  <a:gd name="T118" fmla="*/ 0 w 5"/>
                  <a:gd name="T119" fmla="*/ 31 h 1574"/>
                  <a:gd name="T120" fmla="*/ 5 w 5"/>
                  <a:gd name="T12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574">
                    <a:moveTo>
                      <a:pt x="0" y="1574"/>
                    </a:moveTo>
                    <a:lnTo>
                      <a:pt x="0" y="1569"/>
                    </a:lnTo>
                    <a:lnTo>
                      <a:pt x="5" y="1569"/>
                    </a:lnTo>
                    <a:lnTo>
                      <a:pt x="5" y="1574"/>
                    </a:lnTo>
                    <a:lnTo>
                      <a:pt x="0" y="1574"/>
                    </a:lnTo>
                    <a:close/>
                    <a:moveTo>
                      <a:pt x="0" y="1564"/>
                    </a:moveTo>
                    <a:lnTo>
                      <a:pt x="0" y="1559"/>
                    </a:lnTo>
                    <a:lnTo>
                      <a:pt x="5" y="1559"/>
                    </a:lnTo>
                    <a:lnTo>
                      <a:pt x="5" y="1564"/>
                    </a:lnTo>
                    <a:lnTo>
                      <a:pt x="0" y="1564"/>
                    </a:lnTo>
                    <a:close/>
                    <a:moveTo>
                      <a:pt x="0" y="1554"/>
                    </a:moveTo>
                    <a:lnTo>
                      <a:pt x="0" y="1549"/>
                    </a:lnTo>
                    <a:lnTo>
                      <a:pt x="5" y="1549"/>
                    </a:lnTo>
                    <a:lnTo>
                      <a:pt x="5" y="1554"/>
                    </a:lnTo>
                    <a:lnTo>
                      <a:pt x="0" y="1554"/>
                    </a:lnTo>
                    <a:close/>
                    <a:moveTo>
                      <a:pt x="0" y="1544"/>
                    </a:moveTo>
                    <a:lnTo>
                      <a:pt x="0" y="1539"/>
                    </a:lnTo>
                    <a:lnTo>
                      <a:pt x="5" y="1539"/>
                    </a:lnTo>
                    <a:lnTo>
                      <a:pt x="5" y="1544"/>
                    </a:lnTo>
                    <a:lnTo>
                      <a:pt x="0" y="1544"/>
                    </a:lnTo>
                    <a:close/>
                    <a:moveTo>
                      <a:pt x="0" y="1534"/>
                    </a:moveTo>
                    <a:lnTo>
                      <a:pt x="0" y="1529"/>
                    </a:lnTo>
                    <a:lnTo>
                      <a:pt x="5" y="1529"/>
                    </a:lnTo>
                    <a:lnTo>
                      <a:pt x="5" y="1534"/>
                    </a:lnTo>
                    <a:lnTo>
                      <a:pt x="0" y="1534"/>
                    </a:lnTo>
                    <a:close/>
                    <a:moveTo>
                      <a:pt x="0" y="1524"/>
                    </a:moveTo>
                    <a:lnTo>
                      <a:pt x="0" y="1519"/>
                    </a:lnTo>
                    <a:lnTo>
                      <a:pt x="5" y="1519"/>
                    </a:lnTo>
                    <a:lnTo>
                      <a:pt x="5" y="1524"/>
                    </a:lnTo>
                    <a:lnTo>
                      <a:pt x="0" y="1524"/>
                    </a:lnTo>
                    <a:close/>
                    <a:moveTo>
                      <a:pt x="0" y="1514"/>
                    </a:moveTo>
                    <a:lnTo>
                      <a:pt x="0" y="1509"/>
                    </a:lnTo>
                    <a:lnTo>
                      <a:pt x="5" y="1509"/>
                    </a:lnTo>
                    <a:lnTo>
                      <a:pt x="5" y="1514"/>
                    </a:lnTo>
                    <a:lnTo>
                      <a:pt x="0" y="1514"/>
                    </a:lnTo>
                    <a:close/>
                    <a:moveTo>
                      <a:pt x="0" y="1504"/>
                    </a:moveTo>
                    <a:lnTo>
                      <a:pt x="0" y="1499"/>
                    </a:lnTo>
                    <a:lnTo>
                      <a:pt x="5" y="1499"/>
                    </a:lnTo>
                    <a:lnTo>
                      <a:pt x="5" y="1504"/>
                    </a:lnTo>
                    <a:lnTo>
                      <a:pt x="0" y="1504"/>
                    </a:lnTo>
                    <a:close/>
                    <a:moveTo>
                      <a:pt x="0" y="1494"/>
                    </a:moveTo>
                    <a:lnTo>
                      <a:pt x="0" y="1489"/>
                    </a:lnTo>
                    <a:lnTo>
                      <a:pt x="5" y="1489"/>
                    </a:lnTo>
                    <a:lnTo>
                      <a:pt x="5" y="1494"/>
                    </a:lnTo>
                    <a:lnTo>
                      <a:pt x="0" y="1494"/>
                    </a:lnTo>
                    <a:close/>
                    <a:moveTo>
                      <a:pt x="0" y="1484"/>
                    </a:moveTo>
                    <a:lnTo>
                      <a:pt x="0" y="1479"/>
                    </a:lnTo>
                    <a:lnTo>
                      <a:pt x="5" y="1479"/>
                    </a:lnTo>
                    <a:lnTo>
                      <a:pt x="5" y="1484"/>
                    </a:lnTo>
                    <a:lnTo>
                      <a:pt x="0" y="1484"/>
                    </a:lnTo>
                    <a:close/>
                    <a:moveTo>
                      <a:pt x="0" y="1474"/>
                    </a:moveTo>
                    <a:lnTo>
                      <a:pt x="0" y="1469"/>
                    </a:lnTo>
                    <a:lnTo>
                      <a:pt x="5" y="1469"/>
                    </a:lnTo>
                    <a:lnTo>
                      <a:pt x="5" y="1474"/>
                    </a:lnTo>
                    <a:lnTo>
                      <a:pt x="0" y="1474"/>
                    </a:lnTo>
                    <a:close/>
                    <a:moveTo>
                      <a:pt x="0" y="1464"/>
                    </a:moveTo>
                    <a:lnTo>
                      <a:pt x="0" y="1459"/>
                    </a:lnTo>
                    <a:lnTo>
                      <a:pt x="5" y="1459"/>
                    </a:lnTo>
                    <a:lnTo>
                      <a:pt x="5" y="1464"/>
                    </a:lnTo>
                    <a:lnTo>
                      <a:pt x="0" y="1464"/>
                    </a:lnTo>
                    <a:close/>
                    <a:moveTo>
                      <a:pt x="0" y="1454"/>
                    </a:moveTo>
                    <a:lnTo>
                      <a:pt x="0" y="1449"/>
                    </a:lnTo>
                    <a:lnTo>
                      <a:pt x="5" y="1449"/>
                    </a:lnTo>
                    <a:lnTo>
                      <a:pt x="5" y="1454"/>
                    </a:lnTo>
                    <a:lnTo>
                      <a:pt x="0" y="1454"/>
                    </a:lnTo>
                    <a:close/>
                    <a:moveTo>
                      <a:pt x="0" y="1444"/>
                    </a:moveTo>
                    <a:lnTo>
                      <a:pt x="0" y="1439"/>
                    </a:lnTo>
                    <a:lnTo>
                      <a:pt x="5" y="1439"/>
                    </a:lnTo>
                    <a:lnTo>
                      <a:pt x="5" y="1444"/>
                    </a:lnTo>
                    <a:lnTo>
                      <a:pt x="0" y="1444"/>
                    </a:lnTo>
                    <a:close/>
                    <a:moveTo>
                      <a:pt x="0" y="1434"/>
                    </a:moveTo>
                    <a:lnTo>
                      <a:pt x="0" y="1429"/>
                    </a:lnTo>
                    <a:lnTo>
                      <a:pt x="5" y="1429"/>
                    </a:lnTo>
                    <a:lnTo>
                      <a:pt x="5" y="1434"/>
                    </a:lnTo>
                    <a:lnTo>
                      <a:pt x="0" y="1434"/>
                    </a:lnTo>
                    <a:close/>
                    <a:moveTo>
                      <a:pt x="0" y="1424"/>
                    </a:moveTo>
                    <a:lnTo>
                      <a:pt x="0" y="1419"/>
                    </a:lnTo>
                    <a:lnTo>
                      <a:pt x="5" y="1419"/>
                    </a:lnTo>
                    <a:lnTo>
                      <a:pt x="5" y="1424"/>
                    </a:lnTo>
                    <a:lnTo>
                      <a:pt x="0" y="1424"/>
                    </a:lnTo>
                    <a:close/>
                    <a:moveTo>
                      <a:pt x="0" y="1414"/>
                    </a:moveTo>
                    <a:lnTo>
                      <a:pt x="0" y="1409"/>
                    </a:lnTo>
                    <a:lnTo>
                      <a:pt x="5" y="1409"/>
                    </a:lnTo>
                    <a:lnTo>
                      <a:pt x="5" y="1414"/>
                    </a:lnTo>
                    <a:lnTo>
                      <a:pt x="0" y="1414"/>
                    </a:lnTo>
                    <a:close/>
                    <a:moveTo>
                      <a:pt x="0" y="1404"/>
                    </a:moveTo>
                    <a:lnTo>
                      <a:pt x="0" y="1399"/>
                    </a:lnTo>
                    <a:lnTo>
                      <a:pt x="5" y="1399"/>
                    </a:lnTo>
                    <a:lnTo>
                      <a:pt x="5" y="1404"/>
                    </a:lnTo>
                    <a:lnTo>
                      <a:pt x="0" y="1404"/>
                    </a:lnTo>
                    <a:close/>
                    <a:moveTo>
                      <a:pt x="0" y="1394"/>
                    </a:moveTo>
                    <a:lnTo>
                      <a:pt x="0" y="1389"/>
                    </a:lnTo>
                    <a:lnTo>
                      <a:pt x="5" y="1389"/>
                    </a:lnTo>
                    <a:lnTo>
                      <a:pt x="5" y="1394"/>
                    </a:lnTo>
                    <a:lnTo>
                      <a:pt x="0" y="1394"/>
                    </a:lnTo>
                    <a:close/>
                    <a:moveTo>
                      <a:pt x="0" y="1384"/>
                    </a:moveTo>
                    <a:lnTo>
                      <a:pt x="0" y="1380"/>
                    </a:lnTo>
                    <a:lnTo>
                      <a:pt x="5" y="1380"/>
                    </a:lnTo>
                    <a:lnTo>
                      <a:pt x="5" y="1384"/>
                    </a:lnTo>
                    <a:lnTo>
                      <a:pt x="0" y="1384"/>
                    </a:lnTo>
                    <a:close/>
                    <a:moveTo>
                      <a:pt x="0" y="1375"/>
                    </a:moveTo>
                    <a:lnTo>
                      <a:pt x="0" y="1370"/>
                    </a:lnTo>
                    <a:lnTo>
                      <a:pt x="5" y="1370"/>
                    </a:lnTo>
                    <a:lnTo>
                      <a:pt x="5" y="1375"/>
                    </a:lnTo>
                    <a:lnTo>
                      <a:pt x="0" y="1375"/>
                    </a:lnTo>
                    <a:close/>
                    <a:moveTo>
                      <a:pt x="0" y="1365"/>
                    </a:moveTo>
                    <a:lnTo>
                      <a:pt x="0" y="1360"/>
                    </a:lnTo>
                    <a:lnTo>
                      <a:pt x="5" y="1360"/>
                    </a:lnTo>
                    <a:lnTo>
                      <a:pt x="5" y="1365"/>
                    </a:lnTo>
                    <a:lnTo>
                      <a:pt x="0" y="1365"/>
                    </a:lnTo>
                    <a:close/>
                    <a:moveTo>
                      <a:pt x="0" y="1355"/>
                    </a:moveTo>
                    <a:lnTo>
                      <a:pt x="0" y="1350"/>
                    </a:lnTo>
                    <a:lnTo>
                      <a:pt x="5" y="1350"/>
                    </a:lnTo>
                    <a:lnTo>
                      <a:pt x="5" y="1355"/>
                    </a:lnTo>
                    <a:lnTo>
                      <a:pt x="0" y="1355"/>
                    </a:lnTo>
                    <a:close/>
                    <a:moveTo>
                      <a:pt x="0" y="1345"/>
                    </a:moveTo>
                    <a:lnTo>
                      <a:pt x="0" y="1340"/>
                    </a:lnTo>
                    <a:lnTo>
                      <a:pt x="5" y="1340"/>
                    </a:lnTo>
                    <a:lnTo>
                      <a:pt x="5" y="1345"/>
                    </a:lnTo>
                    <a:lnTo>
                      <a:pt x="0" y="1345"/>
                    </a:lnTo>
                    <a:close/>
                    <a:moveTo>
                      <a:pt x="0" y="1335"/>
                    </a:moveTo>
                    <a:lnTo>
                      <a:pt x="0" y="1330"/>
                    </a:lnTo>
                    <a:lnTo>
                      <a:pt x="5" y="1330"/>
                    </a:lnTo>
                    <a:lnTo>
                      <a:pt x="5" y="1335"/>
                    </a:lnTo>
                    <a:lnTo>
                      <a:pt x="0" y="1335"/>
                    </a:lnTo>
                    <a:close/>
                    <a:moveTo>
                      <a:pt x="0" y="1325"/>
                    </a:moveTo>
                    <a:lnTo>
                      <a:pt x="0" y="1320"/>
                    </a:lnTo>
                    <a:lnTo>
                      <a:pt x="5" y="1320"/>
                    </a:lnTo>
                    <a:lnTo>
                      <a:pt x="5" y="1325"/>
                    </a:lnTo>
                    <a:lnTo>
                      <a:pt x="0" y="1325"/>
                    </a:lnTo>
                    <a:close/>
                    <a:moveTo>
                      <a:pt x="0" y="1315"/>
                    </a:moveTo>
                    <a:lnTo>
                      <a:pt x="0" y="1310"/>
                    </a:lnTo>
                    <a:lnTo>
                      <a:pt x="5" y="1310"/>
                    </a:lnTo>
                    <a:lnTo>
                      <a:pt x="5" y="1315"/>
                    </a:lnTo>
                    <a:lnTo>
                      <a:pt x="0" y="1315"/>
                    </a:lnTo>
                    <a:close/>
                    <a:moveTo>
                      <a:pt x="0" y="1305"/>
                    </a:moveTo>
                    <a:lnTo>
                      <a:pt x="0" y="1300"/>
                    </a:lnTo>
                    <a:lnTo>
                      <a:pt x="5" y="1300"/>
                    </a:lnTo>
                    <a:lnTo>
                      <a:pt x="5" y="1305"/>
                    </a:lnTo>
                    <a:lnTo>
                      <a:pt x="0" y="1305"/>
                    </a:lnTo>
                    <a:close/>
                    <a:moveTo>
                      <a:pt x="0" y="1295"/>
                    </a:moveTo>
                    <a:lnTo>
                      <a:pt x="0" y="1290"/>
                    </a:lnTo>
                    <a:lnTo>
                      <a:pt x="5" y="1290"/>
                    </a:lnTo>
                    <a:lnTo>
                      <a:pt x="5" y="1295"/>
                    </a:lnTo>
                    <a:lnTo>
                      <a:pt x="0" y="1295"/>
                    </a:lnTo>
                    <a:close/>
                    <a:moveTo>
                      <a:pt x="0" y="1285"/>
                    </a:moveTo>
                    <a:lnTo>
                      <a:pt x="0" y="1280"/>
                    </a:lnTo>
                    <a:lnTo>
                      <a:pt x="5" y="1280"/>
                    </a:lnTo>
                    <a:lnTo>
                      <a:pt x="5" y="1285"/>
                    </a:lnTo>
                    <a:lnTo>
                      <a:pt x="0" y="1285"/>
                    </a:lnTo>
                    <a:close/>
                    <a:moveTo>
                      <a:pt x="0" y="1275"/>
                    </a:moveTo>
                    <a:lnTo>
                      <a:pt x="0" y="1270"/>
                    </a:lnTo>
                    <a:lnTo>
                      <a:pt x="5" y="1270"/>
                    </a:lnTo>
                    <a:lnTo>
                      <a:pt x="5" y="1275"/>
                    </a:lnTo>
                    <a:lnTo>
                      <a:pt x="0" y="1275"/>
                    </a:lnTo>
                    <a:close/>
                    <a:moveTo>
                      <a:pt x="0" y="1265"/>
                    </a:moveTo>
                    <a:lnTo>
                      <a:pt x="0" y="1260"/>
                    </a:lnTo>
                    <a:lnTo>
                      <a:pt x="5" y="1260"/>
                    </a:lnTo>
                    <a:lnTo>
                      <a:pt x="5" y="1265"/>
                    </a:lnTo>
                    <a:lnTo>
                      <a:pt x="0" y="1265"/>
                    </a:lnTo>
                    <a:close/>
                    <a:moveTo>
                      <a:pt x="0" y="1255"/>
                    </a:moveTo>
                    <a:lnTo>
                      <a:pt x="0" y="1250"/>
                    </a:lnTo>
                    <a:lnTo>
                      <a:pt x="5" y="1250"/>
                    </a:lnTo>
                    <a:lnTo>
                      <a:pt x="5" y="1255"/>
                    </a:lnTo>
                    <a:lnTo>
                      <a:pt x="0" y="1255"/>
                    </a:lnTo>
                    <a:close/>
                    <a:moveTo>
                      <a:pt x="0" y="1245"/>
                    </a:moveTo>
                    <a:lnTo>
                      <a:pt x="0" y="1240"/>
                    </a:lnTo>
                    <a:lnTo>
                      <a:pt x="5" y="1240"/>
                    </a:lnTo>
                    <a:lnTo>
                      <a:pt x="5" y="1245"/>
                    </a:lnTo>
                    <a:lnTo>
                      <a:pt x="0" y="1245"/>
                    </a:lnTo>
                    <a:close/>
                    <a:moveTo>
                      <a:pt x="0" y="1235"/>
                    </a:moveTo>
                    <a:lnTo>
                      <a:pt x="0" y="1230"/>
                    </a:lnTo>
                    <a:lnTo>
                      <a:pt x="5" y="1230"/>
                    </a:lnTo>
                    <a:lnTo>
                      <a:pt x="5" y="1235"/>
                    </a:lnTo>
                    <a:lnTo>
                      <a:pt x="0" y="1235"/>
                    </a:lnTo>
                    <a:close/>
                    <a:moveTo>
                      <a:pt x="0" y="1225"/>
                    </a:moveTo>
                    <a:lnTo>
                      <a:pt x="0" y="1220"/>
                    </a:lnTo>
                    <a:lnTo>
                      <a:pt x="5" y="1220"/>
                    </a:lnTo>
                    <a:lnTo>
                      <a:pt x="5" y="1225"/>
                    </a:lnTo>
                    <a:lnTo>
                      <a:pt x="0" y="1225"/>
                    </a:lnTo>
                    <a:close/>
                    <a:moveTo>
                      <a:pt x="0" y="1215"/>
                    </a:moveTo>
                    <a:lnTo>
                      <a:pt x="0" y="1210"/>
                    </a:lnTo>
                    <a:lnTo>
                      <a:pt x="5" y="1210"/>
                    </a:lnTo>
                    <a:lnTo>
                      <a:pt x="5" y="1215"/>
                    </a:lnTo>
                    <a:lnTo>
                      <a:pt x="0" y="1215"/>
                    </a:lnTo>
                    <a:close/>
                    <a:moveTo>
                      <a:pt x="0" y="1205"/>
                    </a:moveTo>
                    <a:lnTo>
                      <a:pt x="0" y="1200"/>
                    </a:lnTo>
                    <a:lnTo>
                      <a:pt x="5" y="1200"/>
                    </a:lnTo>
                    <a:lnTo>
                      <a:pt x="5" y="1205"/>
                    </a:lnTo>
                    <a:lnTo>
                      <a:pt x="0" y="1205"/>
                    </a:lnTo>
                    <a:close/>
                    <a:moveTo>
                      <a:pt x="0" y="1195"/>
                    </a:moveTo>
                    <a:lnTo>
                      <a:pt x="0" y="1190"/>
                    </a:lnTo>
                    <a:lnTo>
                      <a:pt x="5" y="1190"/>
                    </a:lnTo>
                    <a:lnTo>
                      <a:pt x="5" y="1195"/>
                    </a:lnTo>
                    <a:lnTo>
                      <a:pt x="0" y="1195"/>
                    </a:lnTo>
                    <a:close/>
                    <a:moveTo>
                      <a:pt x="0" y="1185"/>
                    </a:moveTo>
                    <a:lnTo>
                      <a:pt x="0" y="1180"/>
                    </a:lnTo>
                    <a:lnTo>
                      <a:pt x="5" y="1180"/>
                    </a:lnTo>
                    <a:lnTo>
                      <a:pt x="5" y="1185"/>
                    </a:lnTo>
                    <a:lnTo>
                      <a:pt x="0" y="1185"/>
                    </a:lnTo>
                    <a:close/>
                    <a:moveTo>
                      <a:pt x="0" y="1176"/>
                    </a:moveTo>
                    <a:lnTo>
                      <a:pt x="0" y="1171"/>
                    </a:lnTo>
                    <a:lnTo>
                      <a:pt x="5" y="1171"/>
                    </a:lnTo>
                    <a:lnTo>
                      <a:pt x="5" y="1176"/>
                    </a:lnTo>
                    <a:lnTo>
                      <a:pt x="0" y="1176"/>
                    </a:lnTo>
                    <a:close/>
                    <a:moveTo>
                      <a:pt x="0" y="1166"/>
                    </a:moveTo>
                    <a:lnTo>
                      <a:pt x="0" y="1161"/>
                    </a:lnTo>
                    <a:lnTo>
                      <a:pt x="5" y="1161"/>
                    </a:lnTo>
                    <a:lnTo>
                      <a:pt x="5" y="1166"/>
                    </a:lnTo>
                    <a:lnTo>
                      <a:pt x="0" y="1166"/>
                    </a:lnTo>
                    <a:close/>
                    <a:moveTo>
                      <a:pt x="0" y="1156"/>
                    </a:moveTo>
                    <a:lnTo>
                      <a:pt x="0" y="1151"/>
                    </a:lnTo>
                    <a:lnTo>
                      <a:pt x="5" y="1151"/>
                    </a:lnTo>
                    <a:lnTo>
                      <a:pt x="5" y="1156"/>
                    </a:lnTo>
                    <a:lnTo>
                      <a:pt x="0" y="1156"/>
                    </a:lnTo>
                    <a:close/>
                    <a:moveTo>
                      <a:pt x="0" y="1146"/>
                    </a:moveTo>
                    <a:lnTo>
                      <a:pt x="0" y="1141"/>
                    </a:lnTo>
                    <a:lnTo>
                      <a:pt x="5" y="1141"/>
                    </a:lnTo>
                    <a:lnTo>
                      <a:pt x="5" y="1146"/>
                    </a:lnTo>
                    <a:lnTo>
                      <a:pt x="0" y="1146"/>
                    </a:lnTo>
                    <a:close/>
                    <a:moveTo>
                      <a:pt x="0" y="1136"/>
                    </a:moveTo>
                    <a:lnTo>
                      <a:pt x="0" y="1131"/>
                    </a:lnTo>
                    <a:lnTo>
                      <a:pt x="5" y="1131"/>
                    </a:lnTo>
                    <a:lnTo>
                      <a:pt x="5" y="1136"/>
                    </a:lnTo>
                    <a:lnTo>
                      <a:pt x="0" y="1136"/>
                    </a:lnTo>
                    <a:close/>
                    <a:moveTo>
                      <a:pt x="0" y="1126"/>
                    </a:moveTo>
                    <a:lnTo>
                      <a:pt x="0" y="1121"/>
                    </a:lnTo>
                    <a:lnTo>
                      <a:pt x="5" y="1121"/>
                    </a:lnTo>
                    <a:lnTo>
                      <a:pt x="5" y="1126"/>
                    </a:lnTo>
                    <a:lnTo>
                      <a:pt x="0" y="1126"/>
                    </a:lnTo>
                    <a:close/>
                    <a:moveTo>
                      <a:pt x="0" y="1116"/>
                    </a:moveTo>
                    <a:lnTo>
                      <a:pt x="0" y="1111"/>
                    </a:lnTo>
                    <a:lnTo>
                      <a:pt x="5" y="1111"/>
                    </a:lnTo>
                    <a:lnTo>
                      <a:pt x="5" y="1116"/>
                    </a:lnTo>
                    <a:lnTo>
                      <a:pt x="0" y="1116"/>
                    </a:lnTo>
                    <a:close/>
                    <a:moveTo>
                      <a:pt x="0" y="1106"/>
                    </a:moveTo>
                    <a:lnTo>
                      <a:pt x="0" y="1101"/>
                    </a:lnTo>
                    <a:lnTo>
                      <a:pt x="5" y="1101"/>
                    </a:lnTo>
                    <a:lnTo>
                      <a:pt x="5" y="1106"/>
                    </a:lnTo>
                    <a:lnTo>
                      <a:pt x="0" y="1106"/>
                    </a:lnTo>
                    <a:close/>
                    <a:moveTo>
                      <a:pt x="0" y="1096"/>
                    </a:moveTo>
                    <a:lnTo>
                      <a:pt x="0" y="1091"/>
                    </a:lnTo>
                    <a:lnTo>
                      <a:pt x="5" y="1091"/>
                    </a:lnTo>
                    <a:lnTo>
                      <a:pt x="5" y="1096"/>
                    </a:lnTo>
                    <a:lnTo>
                      <a:pt x="0" y="1096"/>
                    </a:lnTo>
                    <a:close/>
                    <a:moveTo>
                      <a:pt x="0" y="1086"/>
                    </a:moveTo>
                    <a:lnTo>
                      <a:pt x="0" y="1081"/>
                    </a:lnTo>
                    <a:lnTo>
                      <a:pt x="5" y="1081"/>
                    </a:lnTo>
                    <a:lnTo>
                      <a:pt x="5" y="1086"/>
                    </a:lnTo>
                    <a:lnTo>
                      <a:pt x="0" y="1086"/>
                    </a:lnTo>
                    <a:close/>
                    <a:moveTo>
                      <a:pt x="0" y="1076"/>
                    </a:moveTo>
                    <a:lnTo>
                      <a:pt x="0" y="1071"/>
                    </a:lnTo>
                    <a:lnTo>
                      <a:pt x="5" y="1071"/>
                    </a:lnTo>
                    <a:lnTo>
                      <a:pt x="5" y="1076"/>
                    </a:lnTo>
                    <a:lnTo>
                      <a:pt x="0" y="1076"/>
                    </a:lnTo>
                    <a:close/>
                    <a:moveTo>
                      <a:pt x="0" y="1066"/>
                    </a:moveTo>
                    <a:lnTo>
                      <a:pt x="0" y="1061"/>
                    </a:lnTo>
                    <a:lnTo>
                      <a:pt x="5" y="1061"/>
                    </a:lnTo>
                    <a:lnTo>
                      <a:pt x="5" y="1066"/>
                    </a:lnTo>
                    <a:lnTo>
                      <a:pt x="0" y="1066"/>
                    </a:lnTo>
                    <a:close/>
                    <a:moveTo>
                      <a:pt x="0" y="1056"/>
                    </a:moveTo>
                    <a:lnTo>
                      <a:pt x="0" y="1051"/>
                    </a:lnTo>
                    <a:lnTo>
                      <a:pt x="5" y="1051"/>
                    </a:lnTo>
                    <a:lnTo>
                      <a:pt x="5" y="1056"/>
                    </a:lnTo>
                    <a:lnTo>
                      <a:pt x="0" y="1056"/>
                    </a:lnTo>
                    <a:close/>
                    <a:moveTo>
                      <a:pt x="0" y="1046"/>
                    </a:moveTo>
                    <a:lnTo>
                      <a:pt x="0" y="1041"/>
                    </a:lnTo>
                    <a:lnTo>
                      <a:pt x="5" y="1041"/>
                    </a:lnTo>
                    <a:lnTo>
                      <a:pt x="5" y="1046"/>
                    </a:lnTo>
                    <a:lnTo>
                      <a:pt x="0" y="1046"/>
                    </a:lnTo>
                    <a:close/>
                    <a:moveTo>
                      <a:pt x="0" y="1036"/>
                    </a:moveTo>
                    <a:lnTo>
                      <a:pt x="0" y="1031"/>
                    </a:lnTo>
                    <a:lnTo>
                      <a:pt x="5" y="1031"/>
                    </a:lnTo>
                    <a:lnTo>
                      <a:pt x="5" y="1036"/>
                    </a:lnTo>
                    <a:lnTo>
                      <a:pt x="0" y="1036"/>
                    </a:lnTo>
                    <a:close/>
                    <a:moveTo>
                      <a:pt x="0" y="1026"/>
                    </a:moveTo>
                    <a:lnTo>
                      <a:pt x="0" y="1021"/>
                    </a:lnTo>
                    <a:lnTo>
                      <a:pt x="5" y="1021"/>
                    </a:lnTo>
                    <a:lnTo>
                      <a:pt x="5" y="1026"/>
                    </a:lnTo>
                    <a:lnTo>
                      <a:pt x="0" y="1026"/>
                    </a:lnTo>
                    <a:close/>
                    <a:moveTo>
                      <a:pt x="0" y="1016"/>
                    </a:moveTo>
                    <a:lnTo>
                      <a:pt x="0" y="1011"/>
                    </a:lnTo>
                    <a:lnTo>
                      <a:pt x="5" y="1011"/>
                    </a:lnTo>
                    <a:lnTo>
                      <a:pt x="5" y="1016"/>
                    </a:lnTo>
                    <a:lnTo>
                      <a:pt x="0" y="1016"/>
                    </a:lnTo>
                    <a:close/>
                    <a:moveTo>
                      <a:pt x="0" y="1006"/>
                    </a:moveTo>
                    <a:lnTo>
                      <a:pt x="0" y="1001"/>
                    </a:lnTo>
                    <a:lnTo>
                      <a:pt x="5" y="1001"/>
                    </a:lnTo>
                    <a:lnTo>
                      <a:pt x="5" y="1006"/>
                    </a:lnTo>
                    <a:lnTo>
                      <a:pt x="0" y="1006"/>
                    </a:lnTo>
                    <a:close/>
                    <a:moveTo>
                      <a:pt x="0" y="996"/>
                    </a:moveTo>
                    <a:lnTo>
                      <a:pt x="0" y="991"/>
                    </a:lnTo>
                    <a:lnTo>
                      <a:pt x="5" y="991"/>
                    </a:lnTo>
                    <a:lnTo>
                      <a:pt x="5" y="996"/>
                    </a:lnTo>
                    <a:lnTo>
                      <a:pt x="0" y="996"/>
                    </a:lnTo>
                    <a:close/>
                    <a:moveTo>
                      <a:pt x="0" y="986"/>
                    </a:moveTo>
                    <a:lnTo>
                      <a:pt x="0" y="981"/>
                    </a:lnTo>
                    <a:lnTo>
                      <a:pt x="5" y="981"/>
                    </a:lnTo>
                    <a:lnTo>
                      <a:pt x="5" y="986"/>
                    </a:lnTo>
                    <a:lnTo>
                      <a:pt x="0" y="986"/>
                    </a:lnTo>
                    <a:close/>
                    <a:moveTo>
                      <a:pt x="0" y="976"/>
                    </a:moveTo>
                    <a:lnTo>
                      <a:pt x="0" y="971"/>
                    </a:lnTo>
                    <a:lnTo>
                      <a:pt x="5" y="971"/>
                    </a:lnTo>
                    <a:lnTo>
                      <a:pt x="5" y="976"/>
                    </a:lnTo>
                    <a:lnTo>
                      <a:pt x="0" y="976"/>
                    </a:lnTo>
                    <a:close/>
                    <a:moveTo>
                      <a:pt x="0" y="967"/>
                    </a:moveTo>
                    <a:lnTo>
                      <a:pt x="0" y="962"/>
                    </a:lnTo>
                    <a:lnTo>
                      <a:pt x="5" y="962"/>
                    </a:lnTo>
                    <a:lnTo>
                      <a:pt x="5" y="967"/>
                    </a:lnTo>
                    <a:lnTo>
                      <a:pt x="0" y="967"/>
                    </a:lnTo>
                    <a:close/>
                    <a:moveTo>
                      <a:pt x="0" y="957"/>
                    </a:moveTo>
                    <a:lnTo>
                      <a:pt x="0" y="952"/>
                    </a:lnTo>
                    <a:lnTo>
                      <a:pt x="5" y="952"/>
                    </a:lnTo>
                    <a:lnTo>
                      <a:pt x="5" y="957"/>
                    </a:lnTo>
                    <a:lnTo>
                      <a:pt x="0" y="957"/>
                    </a:lnTo>
                    <a:close/>
                    <a:moveTo>
                      <a:pt x="0" y="947"/>
                    </a:moveTo>
                    <a:lnTo>
                      <a:pt x="0" y="942"/>
                    </a:lnTo>
                    <a:lnTo>
                      <a:pt x="5" y="942"/>
                    </a:lnTo>
                    <a:lnTo>
                      <a:pt x="5" y="947"/>
                    </a:lnTo>
                    <a:lnTo>
                      <a:pt x="0" y="947"/>
                    </a:lnTo>
                    <a:close/>
                    <a:moveTo>
                      <a:pt x="0" y="937"/>
                    </a:moveTo>
                    <a:lnTo>
                      <a:pt x="0" y="932"/>
                    </a:lnTo>
                    <a:lnTo>
                      <a:pt x="5" y="932"/>
                    </a:lnTo>
                    <a:lnTo>
                      <a:pt x="5" y="937"/>
                    </a:lnTo>
                    <a:lnTo>
                      <a:pt x="0" y="937"/>
                    </a:lnTo>
                    <a:close/>
                    <a:moveTo>
                      <a:pt x="0" y="927"/>
                    </a:moveTo>
                    <a:lnTo>
                      <a:pt x="0" y="922"/>
                    </a:lnTo>
                    <a:lnTo>
                      <a:pt x="5" y="922"/>
                    </a:lnTo>
                    <a:lnTo>
                      <a:pt x="5" y="927"/>
                    </a:lnTo>
                    <a:lnTo>
                      <a:pt x="0" y="927"/>
                    </a:lnTo>
                    <a:close/>
                    <a:moveTo>
                      <a:pt x="0" y="917"/>
                    </a:moveTo>
                    <a:lnTo>
                      <a:pt x="0" y="912"/>
                    </a:lnTo>
                    <a:lnTo>
                      <a:pt x="5" y="912"/>
                    </a:lnTo>
                    <a:lnTo>
                      <a:pt x="5" y="917"/>
                    </a:lnTo>
                    <a:lnTo>
                      <a:pt x="0" y="917"/>
                    </a:lnTo>
                    <a:close/>
                    <a:moveTo>
                      <a:pt x="0" y="907"/>
                    </a:moveTo>
                    <a:lnTo>
                      <a:pt x="0" y="902"/>
                    </a:lnTo>
                    <a:lnTo>
                      <a:pt x="5" y="902"/>
                    </a:lnTo>
                    <a:lnTo>
                      <a:pt x="5" y="907"/>
                    </a:lnTo>
                    <a:lnTo>
                      <a:pt x="0" y="907"/>
                    </a:lnTo>
                    <a:close/>
                    <a:moveTo>
                      <a:pt x="0" y="897"/>
                    </a:moveTo>
                    <a:lnTo>
                      <a:pt x="0" y="892"/>
                    </a:lnTo>
                    <a:lnTo>
                      <a:pt x="5" y="892"/>
                    </a:lnTo>
                    <a:lnTo>
                      <a:pt x="5" y="897"/>
                    </a:lnTo>
                    <a:lnTo>
                      <a:pt x="0" y="897"/>
                    </a:lnTo>
                    <a:close/>
                    <a:moveTo>
                      <a:pt x="0" y="887"/>
                    </a:moveTo>
                    <a:lnTo>
                      <a:pt x="0" y="882"/>
                    </a:lnTo>
                    <a:lnTo>
                      <a:pt x="5" y="882"/>
                    </a:lnTo>
                    <a:lnTo>
                      <a:pt x="5" y="887"/>
                    </a:lnTo>
                    <a:lnTo>
                      <a:pt x="0" y="887"/>
                    </a:lnTo>
                    <a:close/>
                    <a:moveTo>
                      <a:pt x="0" y="877"/>
                    </a:moveTo>
                    <a:lnTo>
                      <a:pt x="0" y="872"/>
                    </a:lnTo>
                    <a:lnTo>
                      <a:pt x="5" y="872"/>
                    </a:lnTo>
                    <a:lnTo>
                      <a:pt x="5" y="877"/>
                    </a:lnTo>
                    <a:lnTo>
                      <a:pt x="0" y="877"/>
                    </a:lnTo>
                    <a:close/>
                    <a:moveTo>
                      <a:pt x="0" y="867"/>
                    </a:moveTo>
                    <a:lnTo>
                      <a:pt x="0" y="862"/>
                    </a:lnTo>
                    <a:lnTo>
                      <a:pt x="5" y="862"/>
                    </a:lnTo>
                    <a:lnTo>
                      <a:pt x="5" y="867"/>
                    </a:lnTo>
                    <a:lnTo>
                      <a:pt x="0" y="867"/>
                    </a:lnTo>
                    <a:close/>
                    <a:moveTo>
                      <a:pt x="0" y="857"/>
                    </a:moveTo>
                    <a:lnTo>
                      <a:pt x="0" y="852"/>
                    </a:lnTo>
                    <a:lnTo>
                      <a:pt x="5" y="852"/>
                    </a:lnTo>
                    <a:lnTo>
                      <a:pt x="5" y="857"/>
                    </a:lnTo>
                    <a:lnTo>
                      <a:pt x="0" y="857"/>
                    </a:lnTo>
                    <a:close/>
                    <a:moveTo>
                      <a:pt x="0" y="847"/>
                    </a:moveTo>
                    <a:lnTo>
                      <a:pt x="0" y="842"/>
                    </a:lnTo>
                    <a:lnTo>
                      <a:pt x="5" y="842"/>
                    </a:lnTo>
                    <a:lnTo>
                      <a:pt x="5" y="847"/>
                    </a:lnTo>
                    <a:lnTo>
                      <a:pt x="0" y="847"/>
                    </a:lnTo>
                    <a:close/>
                    <a:moveTo>
                      <a:pt x="0" y="837"/>
                    </a:moveTo>
                    <a:lnTo>
                      <a:pt x="0" y="832"/>
                    </a:lnTo>
                    <a:lnTo>
                      <a:pt x="5" y="832"/>
                    </a:lnTo>
                    <a:lnTo>
                      <a:pt x="5" y="837"/>
                    </a:lnTo>
                    <a:lnTo>
                      <a:pt x="0" y="837"/>
                    </a:lnTo>
                    <a:close/>
                    <a:moveTo>
                      <a:pt x="0" y="827"/>
                    </a:moveTo>
                    <a:lnTo>
                      <a:pt x="0" y="822"/>
                    </a:lnTo>
                    <a:lnTo>
                      <a:pt x="5" y="822"/>
                    </a:lnTo>
                    <a:lnTo>
                      <a:pt x="5" y="827"/>
                    </a:lnTo>
                    <a:lnTo>
                      <a:pt x="0" y="827"/>
                    </a:lnTo>
                    <a:close/>
                    <a:moveTo>
                      <a:pt x="0" y="817"/>
                    </a:moveTo>
                    <a:lnTo>
                      <a:pt x="0" y="812"/>
                    </a:lnTo>
                    <a:lnTo>
                      <a:pt x="5" y="812"/>
                    </a:lnTo>
                    <a:lnTo>
                      <a:pt x="5" y="817"/>
                    </a:lnTo>
                    <a:lnTo>
                      <a:pt x="0" y="817"/>
                    </a:lnTo>
                    <a:close/>
                    <a:moveTo>
                      <a:pt x="0" y="807"/>
                    </a:moveTo>
                    <a:lnTo>
                      <a:pt x="0" y="802"/>
                    </a:lnTo>
                    <a:lnTo>
                      <a:pt x="5" y="802"/>
                    </a:lnTo>
                    <a:lnTo>
                      <a:pt x="5" y="807"/>
                    </a:lnTo>
                    <a:lnTo>
                      <a:pt x="0" y="807"/>
                    </a:lnTo>
                    <a:close/>
                    <a:moveTo>
                      <a:pt x="0" y="797"/>
                    </a:moveTo>
                    <a:lnTo>
                      <a:pt x="0" y="792"/>
                    </a:lnTo>
                    <a:lnTo>
                      <a:pt x="5" y="792"/>
                    </a:lnTo>
                    <a:lnTo>
                      <a:pt x="5" y="797"/>
                    </a:lnTo>
                    <a:lnTo>
                      <a:pt x="0" y="797"/>
                    </a:lnTo>
                    <a:close/>
                    <a:moveTo>
                      <a:pt x="0" y="787"/>
                    </a:moveTo>
                    <a:lnTo>
                      <a:pt x="0" y="782"/>
                    </a:lnTo>
                    <a:lnTo>
                      <a:pt x="5" y="782"/>
                    </a:lnTo>
                    <a:lnTo>
                      <a:pt x="5" y="787"/>
                    </a:lnTo>
                    <a:lnTo>
                      <a:pt x="0" y="787"/>
                    </a:lnTo>
                    <a:close/>
                    <a:moveTo>
                      <a:pt x="0" y="777"/>
                    </a:moveTo>
                    <a:lnTo>
                      <a:pt x="0" y="772"/>
                    </a:lnTo>
                    <a:lnTo>
                      <a:pt x="5" y="772"/>
                    </a:lnTo>
                    <a:lnTo>
                      <a:pt x="5" y="777"/>
                    </a:lnTo>
                    <a:lnTo>
                      <a:pt x="0" y="777"/>
                    </a:lnTo>
                    <a:close/>
                    <a:moveTo>
                      <a:pt x="0" y="767"/>
                    </a:moveTo>
                    <a:lnTo>
                      <a:pt x="0" y="763"/>
                    </a:lnTo>
                    <a:lnTo>
                      <a:pt x="5" y="763"/>
                    </a:lnTo>
                    <a:lnTo>
                      <a:pt x="5" y="767"/>
                    </a:lnTo>
                    <a:lnTo>
                      <a:pt x="0" y="767"/>
                    </a:lnTo>
                    <a:close/>
                    <a:moveTo>
                      <a:pt x="0" y="758"/>
                    </a:moveTo>
                    <a:lnTo>
                      <a:pt x="0" y="753"/>
                    </a:lnTo>
                    <a:lnTo>
                      <a:pt x="5" y="753"/>
                    </a:lnTo>
                    <a:lnTo>
                      <a:pt x="5" y="758"/>
                    </a:lnTo>
                    <a:lnTo>
                      <a:pt x="0" y="758"/>
                    </a:lnTo>
                    <a:close/>
                    <a:moveTo>
                      <a:pt x="0" y="748"/>
                    </a:moveTo>
                    <a:lnTo>
                      <a:pt x="0" y="743"/>
                    </a:lnTo>
                    <a:lnTo>
                      <a:pt x="5" y="743"/>
                    </a:lnTo>
                    <a:lnTo>
                      <a:pt x="5" y="748"/>
                    </a:lnTo>
                    <a:lnTo>
                      <a:pt x="0" y="748"/>
                    </a:lnTo>
                    <a:close/>
                    <a:moveTo>
                      <a:pt x="0" y="738"/>
                    </a:moveTo>
                    <a:lnTo>
                      <a:pt x="0" y="733"/>
                    </a:lnTo>
                    <a:lnTo>
                      <a:pt x="5" y="733"/>
                    </a:lnTo>
                    <a:lnTo>
                      <a:pt x="5" y="738"/>
                    </a:lnTo>
                    <a:lnTo>
                      <a:pt x="0" y="738"/>
                    </a:lnTo>
                    <a:close/>
                    <a:moveTo>
                      <a:pt x="0" y="728"/>
                    </a:moveTo>
                    <a:lnTo>
                      <a:pt x="0" y="723"/>
                    </a:lnTo>
                    <a:lnTo>
                      <a:pt x="5" y="723"/>
                    </a:lnTo>
                    <a:lnTo>
                      <a:pt x="5" y="728"/>
                    </a:lnTo>
                    <a:lnTo>
                      <a:pt x="0" y="728"/>
                    </a:lnTo>
                    <a:close/>
                    <a:moveTo>
                      <a:pt x="0" y="718"/>
                    </a:moveTo>
                    <a:lnTo>
                      <a:pt x="0" y="713"/>
                    </a:lnTo>
                    <a:lnTo>
                      <a:pt x="5" y="713"/>
                    </a:lnTo>
                    <a:lnTo>
                      <a:pt x="5" y="718"/>
                    </a:lnTo>
                    <a:lnTo>
                      <a:pt x="0" y="718"/>
                    </a:lnTo>
                    <a:close/>
                    <a:moveTo>
                      <a:pt x="0" y="708"/>
                    </a:moveTo>
                    <a:lnTo>
                      <a:pt x="0" y="703"/>
                    </a:lnTo>
                    <a:lnTo>
                      <a:pt x="5" y="703"/>
                    </a:lnTo>
                    <a:lnTo>
                      <a:pt x="5" y="708"/>
                    </a:lnTo>
                    <a:lnTo>
                      <a:pt x="0" y="708"/>
                    </a:lnTo>
                    <a:close/>
                    <a:moveTo>
                      <a:pt x="0" y="698"/>
                    </a:moveTo>
                    <a:lnTo>
                      <a:pt x="0" y="693"/>
                    </a:lnTo>
                    <a:lnTo>
                      <a:pt x="5" y="693"/>
                    </a:lnTo>
                    <a:lnTo>
                      <a:pt x="5" y="698"/>
                    </a:lnTo>
                    <a:lnTo>
                      <a:pt x="0" y="698"/>
                    </a:lnTo>
                    <a:close/>
                    <a:moveTo>
                      <a:pt x="0" y="688"/>
                    </a:moveTo>
                    <a:lnTo>
                      <a:pt x="0" y="683"/>
                    </a:lnTo>
                    <a:lnTo>
                      <a:pt x="5" y="683"/>
                    </a:lnTo>
                    <a:lnTo>
                      <a:pt x="5" y="688"/>
                    </a:lnTo>
                    <a:lnTo>
                      <a:pt x="0" y="688"/>
                    </a:lnTo>
                    <a:close/>
                    <a:moveTo>
                      <a:pt x="0" y="678"/>
                    </a:moveTo>
                    <a:lnTo>
                      <a:pt x="0" y="673"/>
                    </a:lnTo>
                    <a:lnTo>
                      <a:pt x="5" y="673"/>
                    </a:lnTo>
                    <a:lnTo>
                      <a:pt x="5" y="678"/>
                    </a:lnTo>
                    <a:lnTo>
                      <a:pt x="0" y="678"/>
                    </a:lnTo>
                    <a:close/>
                    <a:moveTo>
                      <a:pt x="0" y="668"/>
                    </a:moveTo>
                    <a:lnTo>
                      <a:pt x="0" y="663"/>
                    </a:lnTo>
                    <a:lnTo>
                      <a:pt x="5" y="663"/>
                    </a:lnTo>
                    <a:lnTo>
                      <a:pt x="5" y="668"/>
                    </a:lnTo>
                    <a:lnTo>
                      <a:pt x="0" y="668"/>
                    </a:lnTo>
                    <a:close/>
                    <a:moveTo>
                      <a:pt x="0" y="658"/>
                    </a:moveTo>
                    <a:lnTo>
                      <a:pt x="0" y="653"/>
                    </a:lnTo>
                    <a:lnTo>
                      <a:pt x="5" y="653"/>
                    </a:lnTo>
                    <a:lnTo>
                      <a:pt x="5" y="658"/>
                    </a:lnTo>
                    <a:lnTo>
                      <a:pt x="0" y="658"/>
                    </a:lnTo>
                    <a:close/>
                    <a:moveTo>
                      <a:pt x="0" y="648"/>
                    </a:moveTo>
                    <a:lnTo>
                      <a:pt x="0" y="643"/>
                    </a:lnTo>
                    <a:lnTo>
                      <a:pt x="5" y="643"/>
                    </a:lnTo>
                    <a:lnTo>
                      <a:pt x="5" y="648"/>
                    </a:lnTo>
                    <a:lnTo>
                      <a:pt x="0" y="648"/>
                    </a:lnTo>
                    <a:close/>
                    <a:moveTo>
                      <a:pt x="0" y="638"/>
                    </a:moveTo>
                    <a:lnTo>
                      <a:pt x="0" y="633"/>
                    </a:lnTo>
                    <a:lnTo>
                      <a:pt x="5" y="633"/>
                    </a:lnTo>
                    <a:lnTo>
                      <a:pt x="5" y="638"/>
                    </a:lnTo>
                    <a:lnTo>
                      <a:pt x="0" y="638"/>
                    </a:lnTo>
                    <a:close/>
                    <a:moveTo>
                      <a:pt x="0" y="628"/>
                    </a:moveTo>
                    <a:lnTo>
                      <a:pt x="0" y="623"/>
                    </a:lnTo>
                    <a:lnTo>
                      <a:pt x="5" y="623"/>
                    </a:lnTo>
                    <a:lnTo>
                      <a:pt x="5" y="628"/>
                    </a:lnTo>
                    <a:lnTo>
                      <a:pt x="0" y="628"/>
                    </a:lnTo>
                    <a:close/>
                    <a:moveTo>
                      <a:pt x="0" y="618"/>
                    </a:moveTo>
                    <a:lnTo>
                      <a:pt x="0" y="613"/>
                    </a:lnTo>
                    <a:lnTo>
                      <a:pt x="5" y="613"/>
                    </a:lnTo>
                    <a:lnTo>
                      <a:pt x="5" y="618"/>
                    </a:lnTo>
                    <a:lnTo>
                      <a:pt x="0" y="618"/>
                    </a:lnTo>
                    <a:close/>
                    <a:moveTo>
                      <a:pt x="0" y="608"/>
                    </a:moveTo>
                    <a:lnTo>
                      <a:pt x="0" y="603"/>
                    </a:lnTo>
                    <a:lnTo>
                      <a:pt x="5" y="603"/>
                    </a:lnTo>
                    <a:lnTo>
                      <a:pt x="5" y="608"/>
                    </a:lnTo>
                    <a:lnTo>
                      <a:pt x="0" y="608"/>
                    </a:lnTo>
                    <a:close/>
                    <a:moveTo>
                      <a:pt x="0" y="598"/>
                    </a:moveTo>
                    <a:lnTo>
                      <a:pt x="0" y="593"/>
                    </a:lnTo>
                    <a:lnTo>
                      <a:pt x="5" y="593"/>
                    </a:lnTo>
                    <a:lnTo>
                      <a:pt x="5" y="598"/>
                    </a:lnTo>
                    <a:lnTo>
                      <a:pt x="0" y="598"/>
                    </a:lnTo>
                    <a:close/>
                    <a:moveTo>
                      <a:pt x="0" y="588"/>
                    </a:moveTo>
                    <a:lnTo>
                      <a:pt x="0" y="583"/>
                    </a:lnTo>
                    <a:lnTo>
                      <a:pt x="5" y="583"/>
                    </a:lnTo>
                    <a:lnTo>
                      <a:pt x="5" y="588"/>
                    </a:lnTo>
                    <a:lnTo>
                      <a:pt x="0" y="588"/>
                    </a:lnTo>
                    <a:close/>
                    <a:moveTo>
                      <a:pt x="0" y="578"/>
                    </a:moveTo>
                    <a:lnTo>
                      <a:pt x="0" y="573"/>
                    </a:lnTo>
                    <a:lnTo>
                      <a:pt x="5" y="573"/>
                    </a:lnTo>
                    <a:lnTo>
                      <a:pt x="5" y="578"/>
                    </a:lnTo>
                    <a:lnTo>
                      <a:pt x="0" y="578"/>
                    </a:lnTo>
                    <a:close/>
                    <a:moveTo>
                      <a:pt x="0" y="568"/>
                    </a:moveTo>
                    <a:lnTo>
                      <a:pt x="0" y="563"/>
                    </a:lnTo>
                    <a:lnTo>
                      <a:pt x="5" y="563"/>
                    </a:lnTo>
                    <a:lnTo>
                      <a:pt x="5" y="568"/>
                    </a:lnTo>
                    <a:lnTo>
                      <a:pt x="0" y="568"/>
                    </a:lnTo>
                    <a:close/>
                    <a:moveTo>
                      <a:pt x="0" y="559"/>
                    </a:moveTo>
                    <a:lnTo>
                      <a:pt x="0" y="554"/>
                    </a:lnTo>
                    <a:lnTo>
                      <a:pt x="5" y="554"/>
                    </a:lnTo>
                    <a:lnTo>
                      <a:pt x="5" y="559"/>
                    </a:lnTo>
                    <a:lnTo>
                      <a:pt x="0" y="559"/>
                    </a:lnTo>
                    <a:close/>
                    <a:moveTo>
                      <a:pt x="0" y="549"/>
                    </a:moveTo>
                    <a:lnTo>
                      <a:pt x="0" y="544"/>
                    </a:lnTo>
                    <a:lnTo>
                      <a:pt x="5" y="544"/>
                    </a:lnTo>
                    <a:lnTo>
                      <a:pt x="5" y="549"/>
                    </a:lnTo>
                    <a:lnTo>
                      <a:pt x="0" y="549"/>
                    </a:lnTo>
                    <a:close/>
                    <a:moveTo>
                      <a:pt x="0" y="539"/>
                    </a:moveTo>
                    <a:lnTo>
                      <a:pt x="0" y="534"/>
                    </a:lnTo>
                    <a:lnTo>
                      <a:pt x="5" y="534"/>
                    </a:lnTo>
                    <a:lnTo>
                      <a:pt x="5" y="539"/>
                    </a:lnTo>
                    <a:lnTo>
                      <a:pt x="0" y="539"/>
                    </a:lnTo>
                    <a:close/>
                    <a:moveTo>
                      <a:pt x="0" y="529"/>
                    </a:moveTo>
                    <a:lnTo>
                      <a:pt x="0" y="524"/>
                    </a:lnTo>
                    <a:lnTo>
                      <a:pt x="5" y="524"/>
                    </a:lnTo>
                    <a:lnTo>
                      <a:pt x="5" y="529"/>
                    </a:lnTo>
                    <a:lnTo>
                      <a:pt x="0" y="529"/>
                    </a:lnTo>
                    <a:close/>
                    <a:moveTo>
                      <a:pt x="0" y="519"/>
                    </a:moveTo>
                    <a:lnTo>
                      <a:pt x="0" y="514"/>
                    </a:lnTo>
                    <a:lnTo>
                      <a:pt x="5" y="514"/>
                    </a:lnTo>
                    <a:lnTo>
                      <a:pt x="5" y="519"/>
                    </a:lnTo>
                    <a:lnTo>
                      <a:pt x="0" y="519"/>
                    </a:lnTo>
                    <a:close/>
                    <a:moveTo>
                      <a:pt x="0" y="509"/>
                    </a:moveTo>
                    <a:lnTo>
                      <a:pt x="0" y="504"/>
                    </a:lnTo>
                    <a:lnTo>
                      <a:pt x="5" y="504"/>
                    </a:lnTo>
                    <a:lnTo>
                      <a:pt x="5" y="509"/>
                    </a:lnTo>
                    <a:lnTo>
                      <a:pt x="0" y="509"/>
                    </a:lnTo>
                    <a:close/>
                    <a:moveTo>
                      <a:pt x="0" y="499"/>
                    </a:moveTo>
                    <a:lnTo>
                      <a:pt x="0" y="494"/>
                    </a:lnTo>
                    <a:lnTo>
                      <a:pt x="5" y="494"/>
                    </a:lnTo>
                    <a:lnTo>
                      <a:pt x="5" y="499"/>
                    </a:lnTo>
                    <a:lnTo>
                      <a:pt x="0" y="499"/>
                    </a:lnTo>
                    <a:close/>
                    <a:moveTo>
                      <a:pt x="0" y="489"/>
                    </a:moveTo>
                    <a:lnTo>
                      <a:pt x="0" y="484"/>
                    </a:lnTo>
                    <a:lnTo>
                      <a:pt x="5" y="484"/>
                    </a:lnTo>
                    <a:lnTo>
                      <a:pt x="5" y="489"/>
                    </a:lnTo>
                    <a:lnTo>
                      <a:pt x="0" y="489"/>
                    </a:lnTo>
                    <a:close/>
                    <a:moveTo>
                      <a:pt x="0" y="479"/>
                    </a:moveTo>
                    <a:lnTo>
                      <a:pt x="0" y="474"/>
                    </a:lnTo>
                    <a:lnTo>
                      <a:pt x="5" y="474"/>
                    </a:lnTo>
                    <a:lnTo>
                      <a:pt x="5" y="479"/>
                    </a:lnTo>
                    <a:lnTo>
                      <a:pt x="0" y="479"/>
                    </a:lnTo>
                    <a:close/>
                    <a:moveTo>
                      <a:pt x="0" y="469"/>
                    </a:moveTo>
                    <a:lnTo>
                      <a:pt x="0" y="464"/>
                    </a:lnTo>
                    <a:lnTo>
                      <a:pt x="5" y="464"/>
                    </a:lnTo>
                    <a:lnTo>
                      <a:pt x="5" y="469"/>
                    </a:lnTo>
                    <a:lnTo>
                      <a:pt x="0" y="469"/>
                    </a:lnTo>
                    <a:close/>
                    <a:moveTo>
                      <a:pt x="0" y="459"/>
                    </a:moveTo>
                    <a:lnTo>
                      <a:pt x="0" y="454"/>
                    </a:lnTo>
                    <a:lnTo>
                      <a:pt x="5" y="454"/>
                    </a:lnTo>
                    <a:lnTo>
                      <a:pt x="5" y="459"/>
                    </a:lnTo>
                    <a:lnTo>
                      <a:pt x="0" y="459"/>
                    </a:lnTo>
                    <a:close/>
                    <a:moveTo>
                      <a:pt x="0" y="449"/>
                    </a:moveTo>
                    <a:lnTo>
                      <a:pt x="0" y="444"/>
                    </a:lnTo>
                    <a:lnTo>
                      <a:pt x="5" y="444"/>
                    </a:lnTo>
                    <a:lnTo>
                      <a:pt x="5" y="449"/>
                    </a:lnTo>
                    <a:lnTo>
                      <a:pt x="0" y="449"/>
                    </a:lnTo>
                    <a:close/>
                    <a:moveTo>
                      <a:pt x="0" y="439"/>
                    </a:moveTo>
                    <a:lnTo>
                      <a:pt x="0" y="434"/>
                    </a:lnTo>
                    <a:lnTo>
                      <a:pt x="5" y="434"/>
                    </a:lnTo>
                    <a:lnTo>
                      <a:pt x="5" y="439"/>
                    </a:lnTo>
                    <a:lnTo>
                      <a:pt x="0" y="439"/>
                    </a:lnTo>
                    <a:close/>
                    <a:moveTo>
                      <a:pt x="0" y="429"/>
                    </a:moveTo>
                    <a:lnTo>
                      <a:pt x="0" y="424"/>
                    </a:lnTo>
                    <a:lnTo>
                      <a:pt x="5" y="424"/>
                    </a:lnTo>
                    <a:lnTo>
                      <a:pt x="5" y="429"/>
                    </a:lnTo>
                    <a:lnTo>
                      <a:pt x="0" y="429"/>
                    </a:lnTo>
                    <a:close/>
                    <a:moveTo>
                      <a:pt x="0" y="419"/>
                    </a:moveTo>
                    <a:lnTo>
                      <a:pt x="0" y="414"/>
                    </a:lnTo>
                    <a:lnTo>
                      <a:pt x="5" y="414"/>
                    </a:lnTo>
                    <a:lnTo>
                      <a:pt x="5" y="419"/>
                    </a:lnTo>
                    <a:lnTo>
                      <a:pt x="0" y="419"/>
                    </a:lnTo>
                    <a:close/>
                    <a:moveTo>
                      <a:pt x="0" y="409"/>
                    </a:moveTo>
                    <a:lnTo>
                      <a:pt x="0" y="404"/>
                    </a:lnTo>
                    <a:lnTo>
                      <a:pt x="5" y="404"/>
                    </a:lnTo>
                    <a:lnTo>
                      <a:pt x="5" y="409"/>
                    </a:lnTo>
                    <a:lnTo>
                      <a:pt x="0" y="409"/>
                    </a:lnTo>
                    <a:close/>
                    <a:moveTo>
                      <a:pt x="0" y="399"/>
                    </a:moveTo>
                    <a:lnTo>
                      <a:pt x="0" y="394"/>
                    </a:lnTo>
                    <a:lnTo>
                      <a:pt x="5" y="394"/>
                    </a:lnTo>
                    <a:lnTo>
                      <a:pt x="5" y="399"/>
                    </a:lnTo>
                    <a:lnTo>
                      <a:pt x="0" y="399"/>
                    </a:lnTo>
                    <a:close/>
                    <a:moveTo>
                      <a:pt x="0" y="389"/>
                    </a:moveTo>
                    <a:lnTo>
                      <a:pt x="0" y="384"/>
                    </a:lnTo>
                    <a:lnTo>
                      <a:pt x="5" y="384"/>
                    </a:lnTo>
                    <a:lnTo>
                      <a:pt x="5" y="389"/>
                    </a:lnTo>
                    <a:lnTo>
                      <a:pt x="0" y="389"/>
                    </a:lnTo>
                    <a:close/>
                    <a:moveTo>
                      <a:pt x="0" y="379"/>
                    </a:moveTo>
                    <a:lnTo>
                      <a:pt x="0" y="374"/>
                    </a:lnTo>
                    <a:lnTo>
                      <a:pt x="5" y="374"/>
                    </a:lnTo>
                    <a:lnTo>
                      <a:pt x="5" y="379"/>
                    </a:lnTo>
                    <a:lnTo>
                      <a:pt x="0" y="379"/>
                    </a:lnTo>
                    <a:close/>
                    <a:moveTo>
                      <a:pt x="0" y="369"/>
                    </a:moveTo>
                    <a:lnTo>
                      <a:pt x="0" y="364"/>
                    </a:lnTo>
                    <a:lnTo>
                      <a:pt x="5" y="364"/>
                    </a:lnTo>
                    <a:lnTo>
                      <a:pt x="5" y="369"/>
                    </a:lnTo>
                    <a:lnTo>
                      <a:pt x="0" y="369"/>
                    </a:lnTo>
                    <a:close/>
                    <a:moveTo>
                      <a:pt x="0" y="359"/>
                    </a:moveTo>
                    <a:lnTo>
                      <a:pt x="0" y="354"/>
                    </a:lnTo>
                    <a:lnTo>
                      <a:pt x="5" y="354"/>
                    </a:lnTo>
                    <a:lnTo>
                      <a:pt x="5" y="359"/>
                    </a:lnTo>
                    <a:lnTo>
                      <a:pt x="0" y="359"/>
                    </a:lnTo>
                    <a:close/>
                    <a:moveTo>
                      <a:pt x="0" y="350"/>
                    </a:moveTo>
                    <a:lnTo>
                      <a:pt x="0" y="345"/>
                    </a:lnTo>
                    <a:lnTo>
                      <a:pt x="5" y="345"/>
                    </a:lnTo>
                    <a:lnTo>
                      <a:pt x="5" y="350"/>
                    </a:lnTo>
                    <a:lnTo>
                      <a:pt x="0" y="350"/>
                    </a:lnTo>
                    <a:close/>
                    <a:moveTo>
                      <a:pt x="0" y="340"/>
                    </a:moveTo>
                    <a:lnTo>
                      <a:pt x="0" y="335"/>
                    </a:lnTo>
                    <a:lnTo>
                      <a:pt x="5" y="335"/>
                    </a:lnTo>
                    <a:lnTo>
                      <a:pt x="5" y="340"/>
                    </a:lnTo>
                    <a:lnTo>
                      <a:pt x="0" y="340"/>
                    </a:lnTo>
                    <a:close/>
                    <a:moveTo>
                      <a:pt x="0" y="330"/>
                    </a:moveTo>
                    <a:lnTo>
                      <a:pt x="0" y="325"/>
                    </a:lnTo>
                    <a:lnTo>
                      <a:pt x="5" y="325"/>
                    </a:lnTo>
                    <a:lnTo>
                      <a:pt x="5" y="330"/>
                    </a:lnTo>
                    <a:lnTo>
                      <a:pt x="0" y="330"/>
                    </a:lnTo>
                    <a:close/>
                    <a:moveTo>
                      <a:pt x="0" y="320"/>
                    </a:moveTo>
                    <a:lnTo>
                      <a:pt x="0" y="315"/>
                    </a:lnTo>
                    <a:lnTo>
                      <a:pt x="5" y="315"/>
                    </a:lnTo>
                    <a:lnTo>
                      <a:pt x="5" y="320"/>
                    </a:lnTo>
                    <a:lnTo>
                      <a:pt x="0" y="320"/>
                    </a:lnTo>
                    <a:close/>
                    <a:moveTo>
                      <a:pt x="0" y="310"/>
                    </a:moveTo>
                    <a:lnTo>
                      <a:pt x="0" y="305"/>
                    </a:lnTo>
                    <a:lnTo>
                      <a:pt x="5" y="305"/>
                    </a:lnTo>
                    <a:lnTo>
                      <a:pt x="5" y="310"/>
                    </a:lnTo>
                    <a:lnTo>
                      <a:pt x="0" y="310"/>
                    </a:lnTo>
                    <a:close/>
                    <a:moveTo>
                      <a:pt x="0" y="300"/>
                    </a:moveTo>
                    <a:lnTo>
                      <a:pt x="0" y="295"/>
                    </a:lnTo>
                    <a:lnTo>
                      <a:pt x="5" y="295"/>
                    </a:lnTo>
                    <a:lnTo>
                      <a:pt x="5" y="300"/>
                    </a:lnTo>
                    <a:lnTo>
                      <a:pt x="0" y="300"/>
                    </a:lnTo>
                    <a:close/>
                    <a:moveTo>
                      <a:pt x="0" y="290"/>
                    </a:moveTo>
                    <a:lnTo>
                      <a:pt x="0" y="285"/>
                    </a:lnTo>
                    <a:lnTo>
                      <a:pt x="5" y="285"/>
                    </a:lnTo>
                    <a:lnTo>
                      <a:pt x="5" y="290"/>
                    </a:lnTo>
                    <a:lnTo>
                      <a:pt x="0" y="290"/>
                    </a:lnTo>
                    <a:close/>
                    <a:moveTo>
                      <a:pt x="0" y="280"/>
                    </a:moveTo>
                    <a:lnTo>
                      <a:pt x="0" y="275"/>
                    </a:lnTo>
                    <a:lnTo>
                      <a:pt x="5" y="275"/>
                    </a:lnTo>
                    <a:lnTo>
                      <a:pt x="5" y="280"/>
                    </a:lnTo>
                    <a:lnTo>
                      <a:pt x="0" y="280"/>
                    </a:lnTo>
                    <a:close/>
                    <a:moveTo>
                      <a:pt x="0" y="270"/>
                    </a:moveTo>
                    <a:lnTo>
                      <a:pt x="0" y="265"/>
                    </a:lnTo>
                    <a:lnTo>
                      <a:pt x="5" y="265"/>
                    </a:lnTo>
                    <a:lnTo>
                      <a:pt x="5" y="270"/>
                    </a:lnTo>
                    <a:lnTo>
                      <a:pt x="0" y="270"/>
                    </a:lnTo>
                    <a:close/>
                    <a:moveTo>
                      <a:pt x="0" y="260"/>
                    </a:moveTo>
                    <a:lnTo>
                      <a:pt x="0" y="255"/>
                    </a:lnTo>
                    <a:lnTo>
                      <a:pt x="5" y="255"/>
                    </a:lnTo>
                    <a:lnTo>
                      <a:pt x="5" y="260"/>
                    </a:lnTo>
                    <a:lnTo>
                      <a:pt x="0" y="260"/>
                    </a:lnTo>
                    <a:close/>
                    <a:moveTo>
                      <a:pt x="0" y="250"/>
                    </a:moveTo>
                    <a:lnTo>
                      <a:pt x="0" y="245"/>
                    </a:lnTo>
                    <a:lnTo>
                      <a:pt x="5" y="245"/>
                    </a:lnTo>
                    <a:lnTo>
                      <a:pt x="5" y="250"/>
                    </a:lnTo>
                    <a:lnTo>
                      <a:pt x="0" y="250"/>
                    </a:lnTo>
                    <a:close/>
                    <a:moveTo>
                      <a:pt x="0" y="240"/>
                    </a:moveTo>
                    <a:lnTo>
                      <a:pt x="0" y="235"/>
                    </a:lnTo>
                    <a:lnTo>
                      <a:pt x="5" y="235"/>
                    </a:lnTo>
                    <a:lnTo>
                      <a:pt x="5" y="240"/>
                    </a:lnTo>
                    <a:lnTo>
                      <a:pt x="0" y="240"/>
                    </a:lnTo>
                    <a:close/>
                    <a:moveTo>
                      <a:pt x="0" y="230"/>
                    </a:moveTo>
                    <a:lnTo>
                      <a:pt x="0" y="225"/>
                    </a:lnTo>
                    <a:lnTo>
                      <a:pt x="5" y="225"/>
                    </a:lnTo>
                    <a:lnTo>
                      <a:pt x="5" y="230"/>
                    </a:lnTo>
                    <a:lnTo>
                      <a:pt x="0" y="230"/>
                    </a:lnTo>
                    <a:close/>
                    <a:moveTo>
                      <a:pt x="0" y="220"/>
                    </a:moveTo>
                    <a:lnTo>
                      <a:pt x="0" y="215"/>
                    </a:lnTo>
                    <a:lnTo>
                      <a:pt x="5" y="215"/>
                    </a:lnTo>
                    <a:lnTo>
                      <a:pt x="5" y="220"/>
                    </a:lnTo>
                    <a:lnTo>
                      <a:pt x="0" y="220"/>
                    </a:lnTo>
                    <a:close/>
                    <a:moveTo>
                      <a:pt x="0" y="210"/>
                    </a:moveTo>
                    <a:lnTo>
                      <a:pt x="0" y="205"/>
                    </a:lnTo>
                    <a:lnTo>
                      <a:pt x="5" y="205"/>
                    </a:lnTo>
                    <a:lnTo>
                      <a:pt x="5" y="210"/>
                    </a:lnTo>
                    <a:lnTo>
                      <a:pt x="0" y="210"/>
                    </a:lnTo>
                    <a:close/>
                    <a:moveTo>
                      <a:pt x="0" y="200"/>
                    </a:moveTo>
                    <a:lnTo>
                      <a:pt x="0" y="195"/>
                    </a:lnTo>
                    <a:lnTo>
                      <a:pt x="5" y="195"/>
                    </a:lnTo>
                    <a:lnTo>
                      <a:pt x="5" y="200"/>
                    </a:lnTo>
                    <a:lnTo>
                      <a:pt x="0" y="200"/>
                    </a:lnTo>
                    <a:close/>
                    <a:moveTo>
                      <a:pt x="0" y="190"/>
                    </a:moveTo>
                    <a:lnTo>
                      <a:pt x="0" y="185"/>
                    </a:lnTo>
                    <a:lnTo>
                      <a:pt x="5" y="185"/>
                    </a:lnTo>
                    <a:lnTo>
                      <a:pt x="5" y="190"/>
                    </a:lnTo>
                    <a:lnTo>
                      <a:pt x="0" y="190"/>
                    </a:lnTo>
                    <a:close/>
                    <a:moveTo>
                      <a:pt x="0" y="180"/>
                    </a:moveTo>
                    <a:lnTo>
                      <a:pt x="0" y="175"/>
                    </a:lnTo>
                    <a:lnTo>
                      <a:pt x="5" y="175"/>
                    </a:lnTo>
                    <a:lnTo>
                      <a:pt x="5" y="180"/>
                    </a:lnTo>
                    <a:lnTo>
                      <a:pt x="0" y="180"/>
                    </a:lnTo>
                    <a:close/>
                    <a:moveTo>
                      <a:pt x="0" y="170"/>
                    </a:moveTo>
                    <a:lnTo>
                      <a:pt x="0" y="165"/>
                    </a:lnTo>
                    <a:lnTo>
                      <a:pt x="5" y="165"/>
                    </a:lnTo>
                    <a:lnTo>
                      <a:pt x="5" y="170"/>
                    </a:lnTo>
                    <a:lnTo>
                      <a:pt x="0" y="170"/>
                    </a:lnTo>
                    <a:close/>
                    <a:moveTo>
                      <a:pt x="0" y="160"/>
                    </a:moveTo>
                    <a:lnTo>
                      <a:pt x="0" y="155"/>
                    </a:lnTo>
                    <a:lnTo>
                      <a:pt x="5" y="155"/>
                    </a:lnTo>
                    <a:lnTo>
                      <a:pt x="5" y="160"/>
                    </a:lnTo>
                    <a:lnTo>
                      <a:pt x="0" y="160"/>
                    </a:lnTo>
                    <a:close/>
                    <a:moveTo>
                      <a:pt x="0" y="150"/>
                    </a:moveTo>
                    <a:lnTo>
                      <a:pt x="0" y="146"/>
                    </a:lnTo>
                    <a:lnTo>
                      <a:pt x="5" y="146"/>
                    </a:lnTo>
                    <a:lnTo>
                      <a:pt x="5" y="150"/>
                    </a:lnTo>
                    <a:lnTo>
                      <a:pt x="0" y="150"/>
                    </a:lnTo>
                    <a:close/>
                    <a:moveTo>
                      <a:pt x="0" y="141"/>
                    </a:moveTo>
                    <a:lnTo>
                      <a:pt x="0" y="136"/>
                    </a:lnTo>
                    <a:lnTo>
                      <a:pt x="5" y="136"/>
                    </a:lnTo>
                    <a:lnTo>
                      <a:pt x="5" y="141"/>
                    </a:lnTo>
                    <a:lnTo>
                      <a:pt x="0" y="141"/>
                    </a:lnTo>
                    <a:close/>
                    <a:moveTo>
                      <a:pt x="0" y="131"/>
                    </a:moveTo>
                    <a:lnTo>
                      <a:pt x="0" y="126"/>
                    </a:lnTo>
                    <a:lnTo>
                      <a:pt x="5" y="126"/>
                    </a:lnTo>
                    <a:lnTo>
                      <a:pt x="5" y="131"/>
                    </a:lnTo>
                    <a:lnTo>
                      <a:pt x="0" y="131"/>
                    </a:lnTo>
                    <a:close/>
                    <a:moveTo>
                      <a:pt x="0" y="121"/>
                    </a:moveTo>
                    <a:lnTo>
                      <a:pt x="0" y="116"/>
                    </a:lnTo>
                    <a:lnTo>
                      <a:pt x="5" y="116"/>
                    </a:lnTo>
                    <a:lnTo>
                      <a:pt x="5" y="121"/>
                    </a:lnTo>
                    <a:lnTo>
                      <a:pt x="0" y="121"/>
                    </a:lnTo>
                    <a:close/>
                    <a:moveTo>
                      <a:pt x="0" y="111"/>
                    </a:moveTo>
                    <a:lnTo>
                      <a:pt x="0" y="106"/>
                    </a:lnTo>
                    <a:lnTo>
                      <a:pt x="5" y="106"/>
                    </a:lnTo>
                    <a:lnTo>
                      <a:pt x="5" y="111"/>
                    </a:lnTo>
                    <a:lnTo>
                      <a:pt x="0" y="111"/>
                    </a:lnTo>
                    <a:close/>
                    <a:moveTo>
                      <a:pt x="0" y="101"/>
                    </a:moveTo>
                    <a:lnTo>
                      <a:pt x="0" y="96"/>
                    </a:lnTo>
                    <a:lnTo>
                      <a:pt x="5" y="96"/>
                    </a:lnTo>
                    <a:lnTo>
                      <a:pt x="5" y="101"/>
                    </a:lnTo>
                    <a:lnTo>
                      <a:pt x="0" y="101"/>
                    </a:lnTo>
                    <a:close/>
                    <a:moveTo>
                      <a:pt x="0" y="91"/>
                    </a:moveTo>
                    <a:lnTo>
                      <a:pt x="0" y="86"/>
                    </a:lnTo>
                    <a:lnTo>
                      <a:pt x="5" y="86"/>
                    </a:lnTo>
                    <a:lnTo>
                      <a:pt x="5" y="91"/>
                    </a:lnTo>
                    <a:lnTo>
                      <a:pt x="0" y="91"/>
                    </a:lnTo>
                    <a:close/>
                    <a:moveTo>
                      <a:pt x="0" y="81"/>
                    </a:moveTo>
                    <a:lnTo>
                      <a:pt x="0" y="76"/>
                    </a:lnTo>
                    <a:lnTo>
                      <a:pt x="5" y="76"/>
                    </a:lnTo>
                    <a:lnTo>
                      <a:pt x="5" y="81"/>
                    </a:lnTo>
                    <a:lnTo>
                      <a:pt x="0" y="81"/>
                    </a:lnTo>
                    <a:close/>
                    <a:moveTo>
                      <a:pt x="0" y="71"/>
                    </a:moveTo>
                    <a:lnTo>
                      <a:pt x="0" y="66"/>
                    </a:lnTo>
                    <a:lnTo>
                      <a:pt x="5" y="66"/>
                    </a:lnTo>
                    <a:lnTo>
                      <a:pt x="5" y="71"/>
                    </a:lnTo>
                    <a:lnTo>
                      <a:pt x="0" y="71"/>
                    </a:lnTo>
                    <a:close/>
                    <a:moveTo>
                      <a:pt x="0" y="61"/>
                    </a:moveTo>
                    <a:lnTo>
                      <a:pt x="0" y="56"/>
                    </a:lnTo>
                    <a:lnTo>
                      <a:pt x="5" y="56"/>
                    </a:lnTo>
                    <a:lnTo>
                      <a:pt x="5" y="61"/>
                    </a:lnTo>
                    <a:lnTo>
                      <a:pt x="0" y="61"/>
                    </a:lnTo>
                    <a:close/>
                    <a:moveTo>
                      <a:pt x="0" y="51"/>
                    </a:moveTo>
                    <a:lnTo>
                      <a:pt x="0" y="46"/>
                    </a:lnTo>
                    <a:lnTo>
                      <a:pt x="5" y="46"/>
                    </a:lnTo>
                    <a:lnTo>
                      <a:pt x="5" y="51"/>
                    </a:lnTo>
                    <a:lnTo>
                      <a:pt x="0" y="51"/>
                    </a:lnTo>
                    <a:close/>
                    <a:moveTo>
                      <a:pt x="0" y="41"/>
                    </a:moveTo>
                    <a:lnTo>
                      <a:pt x="0" y="36"/>
                    </a:lnTo>
                    <a:lnTo>
                      <a:pt x="5" y="36"/>
                    </a:lnTo>
                    <a:lnTo>
                      <a:pt x="5" y="41"/>
                    </a:lnTo>
                    <a:lnTo>
                      <a:pt x="0" y="41"/>
                    </a:lnTo>
                    <a:close/>
                    <a:moveTo>
                      <a:pt x="0" y="31"/>
                    </a:moveTo>
                    <a:lnTo>
                      <a:pt x="0" y="26"/>
                    </a:lnTo>
                    <a:lnTo>
                      <a:pt x="5" y="26"/>
                    </a:lnTo>
                    <a:lnTo>
                      <a:pt x="5" y="31"/>
                    </a:lnTo>
                    <a:lnTo>
                      <a:pt x="0" y="31"/>
                    </a:lnTo>
                    <a:close/>
                    <a:moveTo>
                      <a:pt x="0" y="21"/>
                    </a:moveTo>
                    <a:lnTo>
                      <a:pt x="0" y="16"/>
                    </a:lnTo>
                    <a:lnTo>
                      <a:pt x="5" y="16"/>
                    </a:lnTo>
                    <a:lnTo>
                      <a:pt x="5" y="21"/>
                    </a:lnTo>
                    <a:lnTo>
                      <a:pt x="0" y="21"/>
                    </a:lnTo>
                    <a:close/>
                    <a:moveTo>
                      <a:pt x="0" y="11"/>
                    </a:moveTo>
                    <a:lnTo>
                      <a:pt x="0" y="6"/>
                    </a:lnTo>
                    <a:lnTo>
                      <a:pt x="5" y="6"/>
                    </a:lnTo>
                    <a:lnTo>
                      <a:pt x="5" y="11"/>
                    </a:lnTo>
                    <a:lnTo>
                      <a:pt x="0" y="11"/>
                    </a:lnTo>
                    <a:close/>
                    <a:moveTo>
                      <a:pt x="0" y="1"/>
                    </a:moveTo>
                    <a:lnTo>
                      <a:pt x="0" y="0"/>
                    </a:lnTo>
                    <a:lnTo>
                      <a:pt x="5" y="0"/>
                    </a:lnTo>
                    <a:lnTo>
                      <a:pt x="5" y="1"/>
                    </a:lnTo>
                    <a:lnTo>
                      <a:pt x="0" y="1"/>
                    </a:lnTo>
                    <a:close/>
                  </a:path>
                </a:pathLst>
              </a:custGeom>
              <a:solidFill>
                <a:srgbClr val="DCDCDC"/>
              </a:solidFill>
              <a:ln w="11113" cap="flat">
                <a:solidFill>
                  <a:srgbClr val="DCDCDC"/>
                </a:solidFill>
                <a:prstDash val="solid"/>
                <a:bevel/>
                <a:headEnd/>
                <a:tailEnd/>
              </a:ln>
            </p:spPr>
            <p:txBody>
              <a:bodyPr/>
              <a:lstStyle/>
              <a:p>
                <a:endParaRPr lang="it-IT"/>
              </a:p>
            </p:txBody>
          </p:sp>
          <p:sp>
            <p:nvSpPr>
              <p:cNvPr id="2564133" name="Freeform 37"/>
              <p:cNvSpPr>
                <a:spLocks/>
              </p:cNvSpPr>
              <p:nvPr/>
            </p:nvSpPr>
            <p:spPr bwMode="auto">
              <a:xfrm>
                <a:off x="444" y="1561"/>
                <a:ext cx="3133" cy="1430"/>
              </a:xfrm>
              <a:custGeom>
                <a:avLst/>
                <a:gdLst>
                  <a:gd name="T0" fmla="*/ 0 w 3275"/>
                  <a:gd name="T1" fmla="*/ 1495 h 1495"/>
                  <a:gd name="T2" fmla="*/ 82 w 3275"/>
                  <a:gd name="T3" fmla="*/ 1487 h 1495"/>
                  <a:gd name="T4" fmla="*/ 164 w 3275"/>
                  <a:gd name="T5" fmla="*/ 1479 h 1495"/>
                  <a:gd name="T6" fmla="*/ 246 w 3275"/>
                  <a:gd name="T7" fmla="*/ 1471 h 1495"/>
                  <a:gd name="T8" fmla="*/ 328 w 3275"/>
                  <a:gd name="T9" fmla="*/ 1463 h 1495"/>
                  <a:gd name="T10" fmla="*/ 410 w 3275"/>
                  <a:gd name="T11" fmla="*/ 1454 h 1495"/>
                  <a:gd name="T12" fmla="*/ 492 w 3275"/>
                  <a:gd name="T13" fmla="*/ 1445 h 1495"/>
                  <a:gd name="T14" fmla="*/ 574 w 3275"/>
                  <a:gd name="T15" fmla="*/ 1437 h 1495"/>
                  <a:gd name="T16" fmla="*/ 656 w 3275"/>
                  <a:gd name="T17" fmla="*/ 1427 h 1495"/>
                  <a:gd name="T18" fmla="*/ 738 w 3275"/>
                  <a:gd name="T19" fmla="*/ 1418 h 1495"/>
                  <a:gd name="T20" fmla="*/ 821 w 3275"/>
                  <a:gd name="T21" fmla="*/ 1408 h 1495"/>
                  <a:gd name="T22" fmla="*/ 903 w 3275"/>
                  <a:gd name="T23" fmla="*/ 1398 h 1495"/>
                  <a:gd name="T24" fmla="*/ 985 w 3275"/>
                  <a:gd name="T25" fmla="*/ 1388 h 1495"/>
                  <a:gd name="T26" fmla="*/ 1067 w 3275"/>
                  <a:gd name="T27" fmla="*/ 1377 h 1495"/>
                  <a:gd name="T28" fmla="*/ 1149 w 3275"/>
                  <a:gd name="T29" fmla="*/ 1366 h 1495"/>
                  <a:gd name="T30" fmla="*/ 1231 w 3275"/>
                  <a:gd name="T31" fmla="*/ 1355 h 1495"/>
                  <a:gd name="T32" fmla="*/ 1313 w 3275"/>
                  <a:gd name="T33" fmla="*/ 1343 h 1495"/>
                  <a:gd name="T34" fmla="*/ 1395 w 3275"/>
                  <a:gd name="T35" fmla="*/ 1331 h 1495"/>
                  <a:gd name="T36" fmla="*/ 1477 w 3275"/>
                  <a:gd name="T37" fmla="*/ 1319 h 1495"/>
                  <a:gd name="T38" fmla="*/ 1559 w 3275"/>
                  <a:gd name="T39" fmla="*/ 1305 h 1495"/>
                  <a:gd name="T40" fmla="*/ 1641 w 3275"/>
                  <a:gd name="T41" fmla="*/ 1291 h 1495"/>
                  <a:gd name="T42" fmla="*/ 1723 w 3275"/>
                  <a:gd name="T43" fmla="*/ 1277 h 1495"/>
                  <a:gd name="T44" fmla="*/ 1805 w 3275"/>
                  <a:gd name="T45" fmla="*/ 1262 h 1495"/>
                  <a:gd name="T46" fmla="*/ 1888 w 3275"/>
                  <a:gd name="T47" fmla="*/ 1246 h 1495"/>
                  <a:gd name="T48" fmla="*/ 1970 w 3275"/>
                  <a:gd name="T49" fmla="*/ 1230 h 1495"/>
                  <a:gd name="T50" fmla="*/ 2052 w 3275"/>
                  <a:gd name="T51" fmla="*/ 1212 h 1495"/>
                  <a:gd name="T52" fmla="*/ 2134 w 3275"/>
                  <a:gd name="T53" fmla="*/ 1193 h 1495"/>
                  <a:gd name="T54" fmla="*/ 2216 w 3275"/>
                  <a:gd name="T55" fmla="*/ 1173 h 1495"/>
                  <a:gd name="T56" fmla="*/ 2298 w 3275"/>
                  <a:gd name="T57" fmla="*/ 1152 h 1495"/>
                  <a:gd name="T58" fmla="*/ 2380 w 3275"/>
                  <a:gd name="T59" fmla="*/ 1128 h 1495"/>
                  <a:gd name="T60" fmla="*/ 2462 w 3275"/>
                  <a:gd name="T61" fmla="*/ 1103 h 1495"/>
                  <a:gd name="T62" fmla="*/ 2544 w 3275"/>
                  <a:gd name="T63" fmla="*/ 1075 h 1495"/>
                  <a:gd name="T64" fmla="*/ 2626 w 3275"/>
                  <a:gd name="T65" fmla="*/ 1044 h 1495"/>
                  <a:gd name="T66" fmla="*/ 2708 w 3275"/>
                  <a:gd name="T67" fmla="*/ 1009 h 1495"/>
                  <a:gd name="T68" fmla="*/ 2790 w 3275"/>
                  <a:gd name="T69" fmla="*/ 970 h 1495"/>
                  <a:gd name="T70" fmla="*/ 2873 w 3275"/>
                  <a:gd name="T71" fmla="*/ 923 h 1495"/>
                  <a:gd name="T72" fmla="*/ 2955 w 3275"/>
                  <a:gd name="T73" fmla="*/ 867 h 1495"/>
                  <a:gd name="T74" fmla="*/ 3037 w 3275"/>
                  <a:gd name="T75" fmla="*/ 795 h 1495"/>
                  <a:gd name="T76" fmla="*/ 3118 w 3275"/>
                  <a:gd name="T77" fmla="*/ 696 h 1495"/>
                  <a:gd name="T78" fmla="*/ 3201 w 3275"/>
                  <a:gd name="T79" fmla="*/ 530 h 1495"/>
                  <a:gd name="T80" fmla="*/ 3275 w 3275"/>
                  <a:gd name="T81" fmla="*/ 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75" h="1495">
                    <a:moveTo>
                      <a:pt x="0" y="1495"/>
                    </a:moveTo>
                    <a:cubicBezTo>
                      <a:pt x="8" y="1494"/>
                      <a:pt x="65" y="1489"/>
                      <a:pt x="82" y="1487"/>
                    </a:cubicBezTo>
                    <a:cubicBezTo>
                      <a:pt x="98" y="1486"/>
                      <a:pt x="148" y="1481"/>
                      <a:pt x="164" y="1479"/>
                    </a:cubicBezTo>
                    <a:cubicBezTo>
                      <a:pt x="180" y="1477"/>
                      <a:pt x="230" y="1473"/>
                      <a:pt x="246" y="1471"/>
                    </a:cubicBezTo>
                    <a:cubicBezTo>
                      <a:pt x="262" y="1469"/>
                      <a:pt x="312" y="1464"/>
                      <a:pt x="328" y="1463"/>
                    </a:cubicBezTo>
                    <a:cubicBezTo>
                      <a:pt x="344" y="1461"/>
                      <a:pt x="394" y="1456"/>
                      <a:pt x="410" y="1454"/>
                    </a:cubicBezTo>
                    <a:cubicBezTo>
                      <a:pt x="427" y="1453"/>
                      <a:pt x="476" y="1447"/>
                      <a:pt x="492" y="1445"/>
                    </a:cubicBezTo>
                    <a:cubicBezTo>
                      <a:pt x="509" y="1444"/>
                      <a:pt x="558" y="1438"/>
                      <a:pt x="574" y="1437"/>
                    </a:cubicBezTo>
                    <a:cubicBezTo>
                      <a:pt x="591" y="1435"/>
                      <a:pt x="640" y="1429"/>
                      <a:pt x="656" y="1427"/>
                    </a:cubicBezTo>
                    <a:cubicBezTo>
                      <a:pt x="673" y="1426"/>
                      <a:pt x="722" y="1420"/>
                      <a:pt x="738" y="1418"/>
                    </a:cubicBezTo>
                    <a:cubicBezTo>
                      <a:pt x="755" y="1416"/>
                      <a:pt x="804" y="1410"/>
                      <a:pt x="821" y="1408"/>
                    </a:cubicBezTo>
                    <a:cubicBezTo>
                      <a:pt x="837" y="1406"/>
                      <a:pt x="886" y="1400"/>
                      <a:pt x="903" y="1398"/>
                    </a:cubicBezTo>
                    <a:cubicBezTo>
                      <a:pt x="919" y="1396"/>
                      <a:pt x="968" y="1390"/>
                      <a:pt x="985" y="1388"/>
                    </a:cubicBezTo>
                    <a:cubicBezTo>
                      <a:pt x="1001" y="1386"/>
                      <a:pt x="1050" y="1380"/>
                      <a:pt x="1067" y="1377"/>
                    </a:cubicBezTo>
                    <a:cubicBezTo>
                      <a:pt x="1083" y="1375"/>
                      <a:pt x="1133" y="1369"/>
                      <a:pt x="1149" y="1366"/>
                    </a:cubicBezTo>
                    <a:cubicBezTo>
                      <a:pt x="1165" y="1364"/>
                      <a:pt x="1215" y="1357"/>
                      <a:pt x="1231" y="1355"/>
                    </a:cubicBezTo>
                    <a:cubicBezTo>
                      <a:pt x="1247" y="1353"/>
                      <a:pt x="1297" y="1346"/>
                      <a:pt x="1313" y="1343"/>
                    </a:cubicBezTo>
                    <a:cubicBezTo>
                      <a:pt x="1329" y="1341"/>
                      <a:pt x="1379" y="1334"/>
                      <a:pt x="1395" y="1331"/>
                    </a:cubicBezTo>
                    <a:cubicBezTo>
                      <a:pt x="1411" y="1329"/>
                      <a:pt x="1461" y="1321"/>
                      <a:pt x="1477" y="1319"/>
                    </a:cubicBezTo>
                    <a:cubicBezTo>
                      <a:pt x="1494" y="1316"/>
                      <a:pt x="1543" y="1308"/>
                      <a:pt x="1559" y="1305"/>
                    </a:cubicBezTo>
                    <a:cubicBezTo>
                      <a:pt x="1576" y="1303"/>
                      <a:pt x="1625" y="1294"/>
                      <a:pt x="1641" y="1291"/>
                    </a:cubicBezTo>
                    <a:cubicBezTo>
                      <a:pt x="1658" y="1289"/>
                      <a:pt x="1707" y="1280"/>
                      <a:pt x="1723" y="1277"/>
                    </a:cubicBezTo>
                    <a:cubicBezTo>
                      <a:pt x="1740" y="1274"/>
                      <a:pt x="1789" y="1265"/>
                      <a:pt x="1805" y="1262"/>
                    </a:cubicBezTo>
                    <a:cubicBezTo>
                      <a:pt x="1822" y="1259"/>
                      <a:pt x="1871" y="1250"/>
                      <a:pt x="1888" y="1246"/>
                    </a:cubicBezTo>
                    <a:cubicBezTo>
                      <a:pt x="1904" y="1243"/>
                      <a:pt x="1953" y="1233"/>
                      <a:pt x="1970" y="1230"/>
                    </a:cubicBezTo>
                    <a:cubicBezTo>
                      <a:pt x="1986" y="1226"/>
                      <a:pt x="2035" y="1216"/>
                      <a:pt x="2052" y="1212"/>
                    </a:cubicBezTo>
                    <a:cubicBezTo>
                      <a:pt x="2068" y="1208"/>
                      <a:pt x="2117" y="1197"/>
                      <a:pt x="2134" y="1193"/>
                    </a:cubicBezTo>
                    <a:cubicBezTo>
                      <a:pt x="2150" y="1189"/>
                      <a:pt x="2200" y="1177"/>
                      <a:pt x="2216" y="1173"/>
                    </a:cubicBezTo>
                    <a:cubicBezTo>
                      <a:pt x="2232" y="1169"/>
                      <a:pt x="2282" y="1156"/>
                      <a:pt x="2298" y="1152"/>
                    </a:cubicBezTo>
                    <a:cubicBezTo>
                      <a:pt x="2314" y="1147"/>
                      <a:pt x="2363" y="1133"/>
                      <a:pt x="2380" y="1128"/>
                    </a:cubicBezTo>
                    <a:cubicBezTo>
                      <a:pt x="2396" y="1123"/>
                      <a:pt x="2446" y="1108"/>
                      <a:pt x="2462" y="1103"/>
                    </a:cubicBezTo>
                    <a:cubicBezTo>
                      <a:pt x="2478" y="1097"/>
                      <a:pt x="2528" y="1081"/>
                      <a:pt x="2544" y="1075"/>
                    </a:cubicBezTo>
                    <a:cubicBezTo>
                      <a:pt x="2561" y="1069"/>
                      <a:pt x="2610" y="1051"/>
                      <a:pt x="2626" y="1044"/>
                    </a:cubicBezTo>
                    <a:cubicBezTo>
                      <a:pt x="2643" y="1038"/>
                      <a:pt x="2692" y="1017"/>
                      <a:pt x="2708" y="1009"/>
                    </a:cubicBezTo>
                    <a:cubicBezTo>
                      <a:pt x="2725" y="1002"/>
                      <a:pt x="2774" y="978"/>
                      <a:pt x="2790" y="970"/>
                    </a:cubicBezTo>
                    <a:cubicBezTo>
                      <a:pt x="2807" y="961"/>
                      <a:pt x="2856" y="934"/>
                      <a:pt x="2873" y="923"/>
                    </a:cubicBezTo>
                    <a:cubicBezTo>
                      <a:pt x="2889" y="913"/>
                      <a:pt x="2938" y="880"/>
                      <a:pt x="2955" y="867"/>
                    </a:cubicBezTo>
                    <a:cubicBezTo>
                      <a:pt x="2971" y="854"/>
                      <a:pt x="3020" y="813"/>
                      <a:pt x="3037" y="795"/>
                    </a:cubicBezTo>
                    <a:cubicBezTo>
                      <a:pt x="3053" y="778"/>
                      <a:pt x="3102" y="723"/>
                      <a:pt x="3118" y="696"/>
                    </a:cubicBezTo>
                    <a:cubicBezTo>
                      <a:pt x="3135" y="670"/>
                      <a:pt x="3185" y="599"/>
                      <a:pt x="3201" y="530"/>
                    </a:cubicBezTo>
                    <a:cubicBezTo>
                      <a:pt x="3216" y="460"/>
                      <a:pt x="3267" y="53"/>
                      <a:pt x="3275" y="0"/>
                    </a:cubicBezTo>
                  </a:path>
                </a:pathLst>
              </a:custGeom>
              <a:noFill/>
              <a:ln w="127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34" name="Oval 38"/>
              <p:cNvSpPr>
                <a:spLocks noChangeArrowheads="1"/>
              </p:cNvSpPr>
              <p:nvPr/>
            </p:nvSpPr>
            <p:spPr bwMode="auto">
              <a:xfrm>
                <a:off x="431" y="2978"/>
                <a:ext cx="26" cy="27"/>
              </a:xfrm>
              <a:prstGeom prst="ellipse">
                <a:avLst/>
              </a:prstGeom>
              <a:solidFill>
                <a:srgbClr val="FFFFFF"/>
              </a:solidFill>
              <a:ln w="0">
                <a:solidFill>
                  <a:srgbClr val="000000"/>
                </a:solidFill>
                <a:round/>
                <a:headEnd/>
                <a:tailEnd/>
              </a:ln>
            </p:spPr>
            <p:txBody>
              <a:bodyPr/>
              <a:lstStyle/>
              <a:p>
                <a:endParaRPr lang="it-IT"/>
              </a:p>
            </p:txBody>
          </p:sp>
          <p:sp>
            <p:nvSpPr>
              <p:cNvPr id="2564135" name="Oval 39"/>
              <p:cNvSpPr>
                <a:spLocks noChangeArrowheads="1"/>
              </p:cNvSpPr>
              <p:nvPr/>
            </p:nvSpPr>
            <p:spPr bwMode="auto">
              <a:xfrm>
                <a:off x="431" y="2978"/>
                <a:ext cx="26"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36" name="Oval 40"/>
              <p:cNvSpPr>
                <a:spLocks noChangeArrowheads="1"/>
              </p:cNvSpPr>
              <p:nvPr/>
            </p:nvSpPr>
            <p:spPr bwMode="auto">
              <a:xfrm>
                <a:off x="509" y="2970"/>
                <a:ext cx="27" cy="27"/>
              </a:xfrm>
              <a:prstGeom prst="ellipse">
                <a:avLst/>
              </a:prstGeom>
              <a:solidFill>
                <a:srgbClr val="FFFFFF"/>
              </a:solidFill>
              <a:ln w="0">
                <a:solidFill>
                  <a:srgbClr val="000000"/>
                </a:solidFill>
                <a:round/>
                <a:headEnd/>
                <a:tailEnd/>
              </a:ln>
            </p:spPr>
            <p:txBody>
              <a:bodyPr/>
              <a:lstStyle/>
              <a:p>
                <a:endParaRPr lang="it-IT"/>
              </a:p>
            </p:txBody>
          </p:sp>
          <p:sp>
            <p:nvSpPr>
              <p:cNvPr id="2564137" name="Oval 41"/>
              <p:cNvSpPr>
                <a:spLocks noChangeArrowheads="1"/>
              </p:cNvSpPr>
              <p:nvPr/>
            </p:nvSpPr>
            <p:spPr bwMode="auto">
              <a:xfrm>
                <a:off x="509" y="2970"/>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38" name="Oval 42"/>
              <p:cNvSpPr>
                <a:spLocks noChangeArrowheads="1"/>
              </p:cNvSpPr>
              <p:nvPr/>
            </p:nvSpPr>
            <p:spPr bwMode="auto">
              <a:xfrm>
                <a:off x="588" y="2963"/>
                <a:ext cx="26" cy="27"/>
              </a:xfrm>
              <a:prstGeom prst="ellipse">
                <a:avLst/>
              </a:prstGeom>
              <a:solidFill>
                <a:srgbClr val="FFFFFF"/>
              </a:solidFill>
              <a:ln w="0">
                <a:solidFill>
                  <a:srgbClr val="000000"/>
                </a:solidFill>
                <a:round/>
                <a:headEnd/>
                <a:tailEnd/>
              </a:ln>
            </p:spPr>
            <p:txBody>
              <a:bodyPr/>
              <a:lstStyle/>
              <a:p>
                <a:endParaRPr lang="it-IT"/>
              </a:p>
            </p:txBody>
          </p:sp>
          <p:sp>
            <p:nvSpPr>
              <p:cNvPr id="2564139" name="Oval 43"/>
              <p:cNvSpPr>
                <a:spLocks noChangeArrowheads="1"/>
              </p:cNvSpPr>
              <p:nvPr/>
            </p:nvSpPr>
            <p:spPr bwMode="auto">
              <a:xfrm>
                <a:off x="588" y="2963"/>
                <a:ext cx="26"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40" name="Oval 44"/>
              <p:cNvSpPr>
                <a:spLocks noChangeArrowheads="1"/>
              </p:cNvSpPr>
              <p:nvPr/>
            </p:nvSpPr>
            <p:spPr bwMode="auto">
              <a:xfrm>
                <a:off x="666" y="2955"/>
                <a:ext cx="27" cy="27"/>
              </a:xfrm>
              <a:prstGeom prst="ellipse">
                <a:avLst/>
              </a:prstGeom>
              <a:solidFill>
                <a:srgbClr val="FFFFFF"/>
              </a:solidFill>
              <a:ln w="0">
                <a:solidFill>
                  <a:srgbClr val="000000"/>
                </a:solidFill>
                <a:round/>
                <a:headEnd/>
                <a:tailEnd/>
              </a:ln>
            </p:spPr>
            <p:txBody>
              <a:bodyPr/>
              <a:lstStyle/>
              <a:p>
                <a:endParaRPr lang="it-IT"/>
              </a:p>
            </p:txBody>
          </p:sp>
          <p:sp>
            <p:nvSpPr>
              <p:cNvPr id="2564141" name="Oval 45"/>
              <p:cNvSpPr>
                <a:spLocks noChangeArrowheads="1"/>
              </p:cNvSpPr>
              <p:nvPr/>
            </p:nvSpPr>
            <p:spPr bwMode="auto">
              <a:xfrm>
                <a:off x="666" y="2955"/>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42" name="Oval 46"/>
              <p:cNvSpPr>
                <a:spLocks noChangeArrowheads="1"/>
              </p:cNvSpPr>
              <p:nvPr/>
            </p:nvSpPr>
            <p:spPr bwMode="auto">
              <a:xfrm>
                <a:off x="744" y="2947"/>
                <a:ext cx="27" cy="27"/>
              </a:xfrm>
              <a:prstGeom prst="ellipse">
                <a:avLst/>
              </a:prstGeom>
              <a:solidFill>
                <a:srgbClr val="FFFFFF"/>
              </a:solidFill>
              <a:ln w="0">
                <a:solidFill>
                  <a:srgbClr val="000000"/>
                </a:solidFill>
                <a:round/>
                <a:headEnd/>
                <a:tailEnd/>
              </a:ln>
            </p:spPr>
            <p:txBody>
              <a:bodyPr/>
              <a:lstStyle/>
              <a:p>
                <a:endParaRPr lang="it-IT"/>
              </a:p>
            </p:txBody>
          </p:sp>
          <p:sp>
            <p:nvSpPr>
              <p:cNvPr id="2564143" name="Oval 47"/>
              <p:cNvSpPr>
                <a:spLocks noChangeArrowheads="1"/>
              </p:cNvSpPr>
              <p:nvPr/>
            </p:nvSpPr>
            <p:spPr bwMode="auto">
              <a:xfrm>
                <a:off x="744" y="2947"/>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44" name="Oval 48"/>
              <p:cNvSpPr>
                <a:spLocks noChangeArrowheads="1"/>
              </p:cNvSpPr>
              <p:nvPr/>
            </p:nvSpPr>
            <p:spPr bwMode="auto">
              <a:xfrm>
                <a:off x="823" y="2939"/>
                <a:ext cx="27" cy="27"/>
              </a:xfrm>
              <a:prstGeom prst="ellipse">
                <a:avLst/>
              </a:prstGeom>
              <a:solidFill>
                <a:srgbClr val="FFFFFF"/>
              </a:solidFill>
              <a:ln w="0">
                <a:solidFill>
                  <a:srgbClr val="000000"/>
                </a:solidFill>
                <a:round/>
                <a:headEnd/>
                <a:tailEnd/>
              </a:ln>
            </p:spPr>
            <p:txBody>
              <a:bodyPr/>
              <a:lstStyle/>
              <a:p>
                <a:endParaRPr lang="it-IT"/>
              </a:p>
            </p:txBody>
          </p:sp>
          <p:sp>
            <p:nvSpPr>
              <p:cNvPr id="2564145" name="Oval 49"/>
              <p:cNvSpPr>
                <a:spLocks noChangeArrowheads="1"/>
              </p:cNvSpPr>
              <p:nvPr/>
            </p:nvSpPr>
            <p:spPr bwMode="auto">
              <a:xfrm>
                <a:off x="823" y="2939"/>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46" name="Oval 50"/>
              <p:cNvSpPr>
                <a:spLocks noChangeArrowheads="1"/>
              </p:cNvSpPr>
              <p:nvPr/>
            </p:nvSpPr>
            <p:spPr bwMode="auto">
              <a:xfrm>
                <a:off x="901" y="2930"/>
                <a:ext cx="27" cy="27"/>
              </a:xfrm>
              <a:prstGeom prst="ellipse">
                <a:avLst/>
              </a:prstGeom>
              <a:solidFill>
                <a:srgbClr val="FFFFFF"/>
              </a:solidFill>
              <a:ln w="0">
                <a:solidFill>
                  <a:srgbClr val="000000"/>
                </a:solidFill>
                <a:round/>
                <a:headEnd/>
                <a:tailEnd/>
              </a:ln>
            </p:spPr>
            <p:txBody>
              <a:bodyPr/>
              <a:lstStyle/>
              <a:p>
                <a:endParaRPr lang="it-IT"/>
              </a:p>
            </p:txBody>
          </p:sp>
          <p:sp>
            <p:nvSpPr>
              <p:cNvPr id="2564147" name="Oval 51"/>
              <p:cNvSpPr>
                <a:spLocks noChangeArrowheads="1"/>
              </p:cNvSpPr>
              <p:nvPr/>
            </p:nvSpPr>
            <p:spPr bwMode="auto">
              <a:xfrm>
                <a:off x="901" y="2930"/>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48" name="Oval 52"/>
              <p:cNvSpPr>
                <a:spLocks noChangeArrowheads="1"/>
              </p:cNvSpPr>
              <p:nvPr/>
            </p:nvSpPr>
            <p:spPr bwMode="auto">
              <a:xfrm>
                <a:off x="980" y="2923"/>
                <a:ext cx="27" cy="25"/>
              </a:xfrm>
              <a:prstGeom prst="ellipse">
                <a:avLst/>
              </a:prstGeom>
              <a:solidFill>
                <a:srgbClr val="FFFFFF"/>
              </a:solidFill>
              <a:ln w="0">
                <a:solidFill>
                  <a:srgbClr val="000000"/>
                </a:solidFill>
                <a:round/>
                <a:headEnd/>
                <a:tailEnd/>
              </a:ln>
            </p:spPr>
            <p:txBody>
              <a:bodyPr/>
              <a:lstStyle/>
              <a:p>
                <a:endParaRPr lang="it-IT"/>
              </a:p>
            </p:txBody>
          </p:sp>
          <p:sp>
            <p:nvSpPr>
              <p:cNvPr id="2564149" name="Oval 53"/>
              <p:cNvSpPr>
                <a:spLocks noChangeArrowheads="1"/>
              </p:cNvSpPr>
              <p:nvPr/>
            </p:nvSpPr>
            <p:spPr bwMode="auto">
              <a:xfrm>
                <a:off x="980" y="2923"/>
                <a:ext cx="27" cy="25"/>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50" name="Oval 54"/>
              <p:cNvSpPr>
                <a:spLocks noChangeArrowheads="1"/>
              </p:cNvSpPr>
              <p:nvPr/>
            </p:nvSpPr>
            <p:spPr bwMode="auto">
              <a:xfrm>
                <a:off x="1058" y="2913"/>
                <a:ext cx="27" cy="27"/>
              </a:xfrm>
              <a:prstGeom prst="ellipse">
                <a:avLst/>
              </a:prstGeom>
              <a:solidFill>
                <a:srgbClr val="FFFFFF"/>
              </a:solidFill>
              <a:ln w="0">
                <a:solidFill>
                  <a:srgbClr val="000000"/>
                </a:solidFill>
                <a:round/>
                <a:headEnd/>
                <a:tailEnd/>
              </a:ln>
            </p:spPr>
            <p:txBody>
              <a:bodyPr/>
              <a:lstStyle/>
              <a:p>
                <a:endParaRPr lang="it-IT"/>
              </a:p>
            </p:txBody>
          </p:sp>
          <p:sp>
            <p:nvSpPr>
              <p:cNvPr id="2564151" name="Oval 55"/>
              <p:cNvSpPr>
                <a:spLocks noChangeArrowheads="1"/>
              </p:cNvSpPr>
              <p:nvPr/>
            </p:nvSpPr>
            <p:spPr bwMode="auto">
              <a:xfrm>
                <a:off x="1058" y="2913"/>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52" name="Oval 56"/>
              <p:cNvSpPr>
                <a:spLocks noChangeArrowheads="1"/>
              </p:cNvSpPr>
              <p:nvPr/>
            </p:nvSpPr>
            <p:spPr bwMode="auto">
              <a:xfrm>
                <a:off x="1138" y="2904"/>
                <a:ext cx="26" cy="27"/>
              </a:xfrm>
              <a:prstGeom prst="ellipse">
                <a:avLst/>
              </a:prstGeom>
              <a:solidFill>
                <a:srgbClr val="FFFFFF"/>
              </a:solidFill>
              <a:ln w="0">
                <a:solidFill>
                  <a:srgbClr val="000000"/>
                </a:solidFill>
                <a:round/>
                <a:headEnd/>
                <a:tailEnd/>
              </a:ln>
            </p:spPr>
            <p:txBody>
              <a:bodyPr/>
              <a:lstStyle/>
              <a:p>
                <a:endParaRPr lang="it-IT"/>
              </a:p>
            </p:txBody>
          </p:sp>
          <p:sp>
            <p:nvSpPr>
              <p:cNvPr id="2564153" name="Oval 57"/>
              <p:cNvSpPr>
                <a:spLocks noChangeArrowheads="1"/>
              </p:cNvSpPr>
              <p:nvPr/>
            </p:nvSpPr>
            <p:spPr bwMode="auto">
              <a:xfrm>
                <a:off x="1137" y="2904"/>
                <a:ext cx="26"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54" name="Oval 58"/>
              <p:cNvSpPr>
                <a:spLocks noChangeArrowheads="1"/>
              </p:cNvSpPr>
              <p:nvPr/>
            </p:nvSpPr>
            <p:spPr bwMode="auto">
              <a:xfrm>
                <a:off x="1216" y="2895"/>
                <a:ext cx="27" cy="27"/>
              </a:xfrm>
              <a:prstGeom prst="ellipse">
                <a:avLst/>
              </a:prstGeom>
              <a:solidFill>
                <a:srgbClr val="FFFFFF"/>
              </a:solidFill>
              <a:ln w="0">
                <a:solidFill>
                  <a:srgbClr val="000000"/>
                </a:solidFill>
                <a:round/>
                <a:headEnd/>
                <a:tailEnd/>
              </a:ln>
            </p:spPr>
            <p:txBody>
              <a:bodyPr/>
              <a:lstStyle/>
              <a:p>
                <a:endParaRPr lang="it-IT"/>
              </a:p>
            </p:txBody>
          </p:sp>
          <p:sp>
            <p:nvSpPr>
              <p:cNvPr id="2564155" name="Oval 59"/>
              <p:cNvSpPr>
                <a:spLocks noChangeArrowheads="1"/>
              </p:cNvSpPr>
              <p:nvPr/>
            </p:nvSpPr>
            <p:spPr bwMode="auto">
              <a:xfrm>
                <a:off x="1216" y="2895"/>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56" name="Oval 60"/>
              <p:cNvSpPr>
                <a:spLocks noChangeArrowheads="1"/>
              </p:cNvSpPr>
              <p:nvPr/>
            </p:nvSpPr>
            <p:spPr bwMode="auto">
              <a:xfrm>
                <a:off x="1294" y="2886"/>
                <a:ext cx="27" cy="26"/>
              </a:xfrm>
              <a:prstGeom prst="ellipse">
                <a:avLst/>
              </a:prstGeom>
              <a:solidFill>
                <a:srgbClr val="FFFFFF"/>
              </a:solidFill>
              <a:ln w="0">
                <a:solidFill>
                  <a:srgbClr val="000000"/>
                </a:solidFill>
                <a:round/>
                <a:headEnd/>
                <a:tailEnd/>
              </a:ln>
            </p:spPr>
            <p:txBody>
              <a:bodyPr/>
              <a:lstStyle/>
              <a:p>
                <a:endParaRPr lang="it-IT"/>
              </a:p>
            </p:txBody>
          </p:sp>
          <p:sp>
            <p:nvSpPr>
              <p:cNvPr id="2564157" name="Oval 61"/>
              <p:cNvSpPr>
                <a:spLocks noChangeArrowheads="1"/>
              </p:cNvSpPr>
              <p:nvPr/>
            </p:nvSpPr>
            <p:spPr bwMode="auto">
              <a:xfrm>
                <a:off x="1294" y="2885"/>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58" name="Oval 62"/>
              <p:cNvSpPr>
                <a:spLocks noChangeArrowheads="1"/>
              </p:cNvSpPr>
              <p:nvPr/>
            </p:nvSpPr>
            <p:spPr bwMode="auto">
              <a:xfrm>
                <a:off x="1373" y="2876"/>
                <a:ext cx="27" cy="26"/>
              </a:xfrm>
              <a:prstGeom prst="ellipse">
                <a:avLst/>
              </a:prstGeom>
              <a:solidFill>
                <a:srgbClr val="FFFFFF"/>
              </a:solidFill>
              <a:ln w="0">
                <a:solidFill>
                  <a:srgbClr val="000000"/>
                </a:solidFill>
                <a:round/>
                <a:headEnd/>
                <a:tailEnd/>
              </a:ln>
            </p:spPr>
            <p:txBody>
              <a:bodyPr/>
              <a:lstStyle/>
              <a:p>
                <a:endParaRPr lang="it-IT"/>
              </a:p>
            </p:txBody>
          </p:sp>
          <p:sp>
            <p:nvSpPr>
              <p:cNvPr id="2564159" name="Oval 63"/>
              <p:cNvSpPr>
                <a:spLocks noChangeArrowheads="1"/>
              </p:cNvSpPr>
              <p:nvPr/>
            </p:nvSpPr>
            <p:spPr bwMode="auto">
              <a:xfrm>
                <a:off x="1373" y="2876"/>
                <a:ext cx="27"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60" name="Oval 64"/>
              <p:cNvSpPr>
                <a:spLocks noChangeArrowheads="1"/>
              </p:cNvSpPr>
              <p:nvPr/>
            </p:nvSpPr>
            <p:spPr bwMode="auto">
              <a:xfrm>
                <a:off x="1451" y="2865"/>
                <a:ext cx="27" cy="27"/>
              </a:xfrm>
              <a:prstGeom prst="ellipse">
                <a:avLst/>
              </a:prstGeom>
              <a:solidFill>
                <a:srgbClr val="FFFFFF"/>
              </a:solidFill>
              <a:ln w="0">
                <a:solidFill>
                  <a:srgbClr val="000000"/>
                </a:solidFill>
                <a:round/>
                <a:headEnd/>
                <a:tailEnd/>
              </a:ln>
            </p:spPr>
            <p:txBody>
              <a:bodyPr/>
              <a:lstStyle/>
              <a:p>
                <a:endParaRPr lang="it-IT"/>
              </a:p>
            </p:txBody>
          </p:sp>
          <p:sp>
            <p:nvSpPr>
              <p:cNvPr id="2564161" name="Oval 65"/>
              <p:cNvSpPr>
                <a:spLocks noChangeArrowheads="1"/>
              </p:cNvSpPr>
              <p:nvPr/>
            </p:nvSpPr>
            <p:spPr bwMode="auto">
              <a:xfrm>
                <a:off x="1451" y="2865"/>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62" name="Oval 66"/>
              <p:cNvSpPr>
                <a:spLocks noChangeArrowheads="1"/>
              </p:cNvSpPr>
              <p:nvPr/>
            </p:nvSpPr>
            <p:spPr bwMode="auto">
              <a:xfrm>
                <a:off x="1530" y="2855"/>
                <a:ext cx="27" cy="26"/>
              </a:xfrm>
              <a:prstGeom prst="ellipse">
                <a:avLst/>
              </a:prstGeom>
              <a:solidFill>
                <a:srgbClr val="FFFFFF"/>
              </a:solidFill>
              <a:ln w="0">
                <a:solidFill>
                  <a:srgbClr val="000000"/>
                </a:solidFill>
                <a:round/>
                <a:headEnd/>
                <a:tailEnd/>
              </a:ln>
            </p:spPr>
            <p:txBody>
              <a:bodyPr/>
              <a:lstStyle/>
              <a:p>
                <a:endParaRPr lang="it-IT"/>
              </a:p>
            </p:txBody>
          </p:sp>
          <p:sp>
            <p:nvSpPr>
              <p:cNvPr id="2564163" name="Oval 67"/>
              <p:cNvSpPr>
                <a:spLocks noChangeArrowheads="1"/>
              </p:cNvSpPr>
              <p:nvPr/>
            </p:nvSpPr>
            <p:spPr bwMode="auto">
              <a:xfrm>
                <a:off x="1530" y="2855"/>
                <a:ext cx="27"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64" name="Oval 68"/>
              <p:cNvSpPr>
                <a:spLocks noChangeArrowheads="1"/>
              </p:cNvSpPr>
              <p:nvPr/>
            </p:nvSpPr>
            <p:spPr bwMode="auto">
              <a:xfrm>
                <a:off x="1608" y="2844"/>
                <a:ext cx="27" cy="27"/>
              </a:xfrm>
              <a:prstGeom prst="ellipse">
                <a:avLst/>
              </a:prstGeom>
              <a:solidFill>
                <a:srgbClr val="FFFFFF"/>
              </a:solidFill>
              <a:ln w="0">
                <a:solidFill>
                  <a:srgbClr val="000000"/>
                </a:solidFill>
                <a:round/>
                <a:headEnd/>
                <a:tailEnd/>
              </a:ln>
            </p:spPr>
            <p:txBody>
              <a:bodyPr/>
              <a:lstStyle/>
              <a:p>
                <a:endParaRPr lang="it-IT"/>
              </a:p>
            </p:txBody>
          </p:sp>
          <p:sp>
            <p:nvSpPr>
              <p:cNvPr id="2564165" name="Oval 69"/>
              <p:cNvSpPr>
                <a:spLocks noChangeArrowheads="1"/>
              </p:cNvSpPr>
              <p:nvPr/>
            </p:nvSpPr>
            <p:spPr bwMode="auto">
              <a:xfrm>
                <a:off x="1608" y="2844"/>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66" name="Oval 70"/>
              <p:cNvSpPr>
                <a:spLocks noChangeArrowheads="1"/>
              </p:cNvSpPr>
              <p:nvPr/>
            </p:nvSpPr>
            <p:spPr bwMode="auto">
              <a:xfrm>
                <a:off x="1687" y="2833"/>
                <a:ext cx="26" cy="26"/>
              </a:xfrm>
              <a:prstGeom prst="ellipse">
                <a:avLst/>
              </a:prstGeom>
              <a:solidFill>
                <a:srgbClr val="FFFFFF"/>
              </a:solidFill>
              <a:ln w="0">
                <a:solidFill>
                  <a:srgbClr val="000000"/>
                </a:solidFill>
                <a:round/>
                <a:headEnd/>
                <a:tailEnd/>
              </a:ln>
            </p:spPr>
            <p:txBody>
              <a:bodyPr/>
              <a:lstStyle/>
              <a:p>
                <a:endParaRPr lang="it-IT"/>
              </a:p>
            </p:txBody>
          </p:sp>
          <p:sp>
            <p:nvSpPr>
              <p:cNvPr id="2564167" name="Oval 71"/>
              <p:cNvSpPr>
                <a:spLocks noChangeArrowheads="1"/>
              </p:cNvSpPr>
              <p:nvPr/>
            </p:nvSpPr>
            <p:spPr bwMode="auto">
              <a:xfrm>
                <a:off x="1687" y="2833"/>
                <a:ext cx="26"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68" name="Oval 72"/>
              <p:cNvSpPr>
                <a:spLocks noChangeArrowheads="1"/>
              </p:cNvSpPr>
              <p:nvPr/>
            </p:nvSpPr>
            <p:spPr bwMode="auto">
              <a:xfrm>
                <a:off x="1765" y="2821"/>
                <a:ext cx="27" cy="27"/>
              </a:xfrm>
              <a:prstGeom prst="ellipse">
                <a:avLst/>
              </a:prstGeom>
              <a:solidFill>
                <a:srgbClr val="FFFFFF"/>
              </a:solidFill>
              <a:ln w="0">
                <a:solidFill>
                  <a:srgbClr val="000000"/>
                </a:solidFill>
                <a:round/>
                <a:headEnd/>
                <a:tailEnd/>
              </a:ln>
            </p:spPr>
            <p:txBody>
              <a:bodyPr/>
              <a:lstStyle/>
              <a:p>
                <a:endParaRPr lang="it-IT"/>
              </a:p>
            </p:txBody>
          </p:sp>
          <p:sp>
            <p:nvSpPr>
              <p:cNvPr id="2564169" name="Oval 73"/>
              <p:cNvSpPr>
                <a:spLocks noChangeArrowheads="1"/>
              </p:cNvSpPr>
              <p:nvPr/>
            </p:nvSpPr>
            <p:spPr bwMode="auto">
              <a:xfrm>
                <a:off x="1765" y="2821"/>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70" name="Oval 74"/>
              <p:cNvSpPr>
                <a:spLocks noChangeArrowheads="1"/>
              </p:cNvSpPr>
              <p:nvPr/>
            </p:nvSpPr>
            <p:spPr bwMode="auto">
              <a:xfrm>
                <a:off x="1844" y="2810"/>
                <a:ext cx="26" cy="26"/>
              </a:xfrm>
              <a:prstGeom prst="ellipse">
                <a:avLst/>
              </a:prstGeom>
              <a:solidFill>
                <a:srgbClr val="FFFFFF"/>
              </a:solidFill>
              <a:ln w="0">
                <a:solidFill>
                  <a:srgbClr val="000000"/>
                </a:solidFill>
                <a:round/>
                <a:headEnd/>
                <a:tailEnd/>
              </a:ln>
            </p:spPr>
            <p:txBody>
              <a:bodyPr/>
              <a:lstStyle/>
              <a:p>
                <a:endParaRPr lang="it-IT"/>
              </a:p>
            </p:txBody>
          </p:sp>
          <p:sp>
            <p:nvSpPr>
              <p:cNvPr id="2564171" name="Oval 75"/>
              <p:cNvSpPr>
                <a:spLocks noChangeArrowheads="1"/>
              </p:cNvSpPr>
              <p:nvPr/>
            </p:nvSpPr>
            <p:spPr bwMode="auto">
              <a:xfrm>
                <a:off x="1844" y="2810"/>
                <a:ext cx="26"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72" name="Oval 76"/>
              <p:cNvSpPr>
                <a:spLocks noChangeArrowheads="1"/>
              </p:cNvSpPr>
              <p:nvPr/>
            </p:nvSpPr>
            <p:spPr bwMode="auto">
              <a:xfrm>
                <a:off x="1922" y="2797"/>
                <a:ext cx="27" cy="27"/>
              </a:xfrm>
              <a:prstGeom prst="ellipse">
                <a:avLst/>
              </a:prstGeom>
              <a:solidFill>
                <a:srgbClr val="FFFFFF"/>
              </a:solidFill>
              <a:ln w="0">
                <a:solidFill>
                  <a:srgbClr val="000000"/>
                </a:solidFill>
                <a:round/>
                <a:headEnd/>
                <a:tailEnd/>
              </a:ln>
            </p:spPr>
            <p:txBody>
              <a:bodyPr/>
              <a:lstStyle/>
              <a:p>
                <a:endParaRPr lang="it-IT"/>
              </a:p>
            </p:txBody>
          </p:sp>
          <p:sp>
            <p:nvSpPr>
              <p:cNvPr id="2564173" name="Oval 77"/>
              <p:cNvSpPr>
                <a:spLocks noChangeArrowheads="1"/>
              </p:cNvSpPr>
              <p:nvPr/>
            </p:nvSpPr>
            <p:spPr bwMode="auto">
              <a:xfrm>
                <a:off x="1922" y="2796"/>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74" name="Oval 78"/>
              <p:cNvSpPr>
                <a:spLocks noChangeArrowheads="1"/>
              </p:cNvSpPr>
              <p:nvPr/>
            </p:nvSpPr>
            <p:spPr bwMode="auto">
              <a:xfrm>
                <a:off x="2000" y="2784"/>
                <a:ext cx="27" cy="27"/>
              </a:xfrm>
              <a:prstGeom prst="ellipse">
                <a:avLst/>
              </a:prstGeom>
              <a:solidFill>
                <a:srgbClr val="FFFFFF"/>
              </a:solidFill>
              <a:ln w="0">
                <a:solidFill>
                  <a:srgbClr val="000000"/>
                </a:solidFill>
                <a:round/>
                <a:headEnd/>
                <a:tailEnd/>
              </a:ln>
            </p:spPr>
            <p:txBody>
              <a:bodyPr/>
              <a:lstStyle/>
              <a:p>
                <a:endParaRPr lang="it-IT"/>
              </a:p>
            </p:txBody>
          </p:sp>
          <p:sp>
            <p:nvSpPr>
              <p:cNvPr id="2564175" name="Oval 79"/>
              <p:cNvSpPr>
                <a:spLocks noChangeArrowheads="1"/>
              </p:cNvSpPr>
              <p:nvPr/>
            </p:nvSpPr>
            <p:spPr bwMode="auto">
              <a:xfrm>
                <a:off x="2000" y="2784"/>
                <a:ext cx="27"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76" name="Oval 80"/>
              <p:cNvSpPr>
                <a:spLocks noChangeArrowheads="1"/>
              </p:cNvSpPr>
              <p:nvPr/>
            </p:nvSpPr>
            <p:spPr bwMode="auto">
              <a:xfrm>
                <a:off x="2079" y="2769"/>
                <a:ext cx="27" cy="27"/>
              </a:xfrm>
              <a:prstGeom prst="ellipse">
                <a:avLst/>
              </a:prstGeom>
              <a:solidFill>
                <a:srgbClr val="FFFFFF"/>
              </a:solidFill>
              <a:ln w="0">
                <a:solidFill>
                  <a:srgbClr val="000000"/>
                </a:solidFill>
                <a:round/>
                <a:headEnd/>
                <a:tailEnd/>
              </a:ln>
            </p:spPr>
            <p:txBody>
              <a:bodyPr/>
              <a:lstStyle/>
              <a:p>
                <a:endParaRPr lang="it-IT"/>
              </a:p>
            </p:txBody>
          </p:sp>
          <p:sp>
            <p:nvSpPr>
              <p:cNvPr id="2564177" name="Oval 81"/>
              <p:cNvSpPr>
                <a:spLocks noChangeArrowheads="1"/>
              </p:cNvSpPr>
              <p:nvPr/>
            </p:nvSpPr>
            <p:spPr bwMode="auto">
              <a:xfrm>
                <a:off x="2079" y="2769"/>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78" name="Oval 82"/>
              <p:cNvSpPr>
                <a:spLocks noChangeArrowheads="1"/>
              </p:cNvSpPr>
              <p:nvPr/>
            </p:nvSpPr>
            <p:spPr bwMode="auto">
              <a:xfrm>
                <a:off x="2158" y="2755"/>
                <a:ext cx="27" cy="27"/>
              </a:xfrm>
              <a:prstGeom prst="ellipse">
                <a:avLst/>
              </a:prstGeom>
              <a:solidFill>
                <a:srgbClr val="FFFFFF"/>
              </a:solidFill>
              <a:ln w="0">
                <a:solidFill>
                  <a:srgbClr val="000000"/>
                </a:solidFill>
                <a:round/>
                <a:headEnd/>
                <a:tailEnd/>
              </a:ln>
            </p:spPr>
            <p:txBody>
              <a:bodyPr/>
              <a:lstStyle/>
              <a:p>
                <a:endParaRPr lang="it-IT"/>
              </a:p>
            </p:txBody>
          </p:sp>
          <p:sp>
            <p:nvSpPr>
              <p:cNvPr id="2564179" name="Oval 83"/>
              <p:cNvSpPr>
                <a:spLocks noChangeArrowheads="1"/>
              </p:cNvSpPr>
              <p:nvPr/>
            </p:nvSpPr>
            <p:spPr bwMode="auto">
              <a:xfrm>
                <a:off x="2157" y="2755"/>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80" name="Oval 84"/>
              <p:cNvSpPr>
                <a:spLocks noChangeArrowheads="1"/>
              </p:cNvSpPr>
              <p:nvPr/>
            </p:nvSpPr>
            <p:spPr bwMode="auto">
              <a:xfrm>
                <a:off x="2237" y="2740"/>
                <a:ext cx="27" cy="27"/>
              </a:xfrm>
              <a:prstGeom prst="ellipse">
                <a:avLst/>
              </a:prstGeom>
              <a:solidFill>
                <a:srgbClr val="FFFFFF"/>
              </a:solidFill>
              <a:ln w="0">
                <a:solidFill>
                  <a:srgbClr val="000000"/>
                </a:solidFill>
                <a:round/>
                <a:headEnd/>
                <a:tailEnd/>
              </a:ln>
            </p:spPr>
            <p:txBody>
              <a:bodyPr/>
              <a:lstStyle/>
              <a:p>
                <a:endParaRPr lang="it-IT"/>
              </a:p>
            </p:txBody>
          </p:sp>
          <p:sp>
            <p:nvSpPr>
              <p:cNvPr id="2564181" name="Oval 85"/>
              <p:cNvSpPr>
                <a:spLocks noChangeArrowheads="1"/>
              </p:cNvSpPr>
              <p:nvPr/>
            </p:nvSpPr>
            <p:spPr bwMode="auto">
              <a:xfrm>
                <a:off x="2237" y="2740"/>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82" name="Oval 86"/>
              <p:cNvSpPr>
                <a:spLocks noChangeArrowheads="1"/>
              </p:cNvSpPr>
              <p:nvPr/>
            </p:nvSpPr>
            <p:spPr bwMode="auto">
              <a:xfrm>
                <a:off x="2315" y="2724"/>
                <a:ext cx="27" cy="27"/>
              </a:xfrm>
              <a:prstGeom prst="ellipse">
                <a:avLst/>
              </a:prstGeom>
              <a:solidFill>
                <a:srgbClr val="FFFFFF"/>
              </a:solidFill>
              <a:ln w="0">
                <a:solidFill>
                  <a:srgbClr val="000000"/>
                </a:solidFill>
                <a:round/>
                <a:headEnd/>
                <a:tailEnd/>
              </a:ln>
            </p:spPr>
            <p:txBody>
              <a:bodyPr/>
              <a:lstStyle/>
              <a:p>
                <a:endParaRPr lang="it-IT"/>
              </a:p>
            </p:txBody>
          </p:sp>
          <p:sp>
            <p:nvSpPr>
              <p:cNvPr id="2564183" name="Oval 87"/>
              <p:cNvSpPr>
                <a:spLocks noChangeArrowheads="1"/>
              </p:cNvSpPr>
              <p:nvPr/>
            </p:nvSpPr>
            <p:spPr bwMode="auto">
              <a:xfrm>
                <a:off x="2315" y="2724"/>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84" name="Oval 88"/>
              <p:cNvSpPr>
                <a:spLocks noChangeArrowheads="1"/>
              </p:cNvSpPr>
              <p:nvPr/>
            </p:nvSpPr>
            <p:spPr bwMode="auto">
              <a:xfrm>
                <a:off x="2394" y="2707"/>
                <a:ext cx="26" cy="27"/>
              </a:xfrm>
              <a:prstGeom prst="ellipse">
                <a:avLst/>
              </a:prstGeom>
              <a:solidFill>
                <a:srgbClr val="FFFFFF"/>
              </a:solidFill>
              <a:ln w="0">
                <a:solidFill>
                  <a:srgbClr val="000000"/>
                </a:solidFill>
                <a:round/>
                <a:headEnd/>
                <a:tailEnd/>
              </a:ln>
            </p:spPr>
            <p:txBody>
              <a:bodyPr/>
              <a:lstStyle/>
              <a:p>
                <a:endParaRPr lang="it-IT"/>
              </a:p>
            </p:txBody>
          </p:sp>
          <p:sp>
            <p:nvSpPr>
              <p:cNvPr id="2564185" name="Oval 89"/>
              <p:cNvSpPr>
                <a:spLocks noChangeArrowheads="1"/>
              </p:cNvSpPr>
              <p:nvPr/>
            </p:nvSpPr>
            <p:spPr bwMode="auto">
              <a:xfrm>
                <a:off x="2394" y="2707"/>
                <a:ext cx="26"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86" name="Oval 90"/>
              <p:cNvSpPr>
                <a:spLocks noChangeArrowheads="1"/>
              </p:cNvSpPr>
              <p:nvPr/>
            </p:nvSpPr>
            <p:spPr bwMode="auto">
              <a:xfrm>
                <a:off x="2472" y="2689"/>
                <a:ext cx="27" cy="27"/>
              </a:xfrm>
              <a:prstGeom prst="ellipse">
                <a:avLst/>
              </a:prstGeom>
              <a:solidFill>
                <a:srgbClr val="FFFFFF"/>
              </a:solidFill>
              <a:ln w="0">
                <a:solidFill>
                  <a:srgbClr val="000000"/>
                </a:solidFill>
                <a:round/>
                <a:headEnd/>
                <a:tailEnd/>
              </a:ln>
            </p:spPr>
            <p:txBody>
              <a:bodyPr/>
              <a:lstStyle/>
              <a:p>
                <a:endParaRPr lang="it-IT"/>
              </a:p>
            </p:txBody>
          </p:sp>
          <p:sp>
            <p:nvSpPr>
              <p:cNvPr id="2564187" name="Oval 91"/>
              <p:cNvSpPr>
                <a:spLocks noChangeArrowheads="1"/>
              </p:cNvSpPr>
              <p:nvPr/>
            </p:nvSpPr>
            <p:spPr bwMode="auto">
              <a:xfrm>
                <a:off x="2472" y="2689"/>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88" name="Oval 92"/>
              <p:cNvSpPr>
                <a:spLocks noChangeArrowheads="1"/>
              </p:cNvSpPr>
              <p:nvPr/>
            </p:nvSpPr>
            <p:spPr bwMode="auto">
              <a:xfrm>
                <a:off x="2551" y="2670"/>
                <a:ext cx="26" cy="27"/>
              </a:xfrm>
              <a:prstGeom prst="ellipse">
                <a:avLst/>
              </a:prstGeom>
              <a:solidFill>
                <a:srgbClr val="FFFFFF"/>
              </a:solidFill>
              <a:ln w="0">
                <a:solidFill>
                  <a:srgbClr val="000000"/>
                </a:solidFill>
                <a:round/>
                <a:headEnd/>
                <a:tailEnd/>
              </a:ln>
            </p:spPr>
            <p:txBody>
              <a:bodyPr/>
              <a:lstStyle/>
              <a:p>
                <a:endParaRPr lang="it-IT"/>
              </a:p>
            </p:txBody>
          </p:sp>
          <p:sp>
            <p:nvSpPr>
              <p:cNvPr id="2564189" name="Oval 93"/>
              <p:cNvSpPr>
                <a:spLocks noChangeArrowheads="1"/>
              </p:cNvSpPr>
              <p:nvPr/>
            </p:nvSpPr>
            <p:spPr bwMode="auto">
              <a:xfrm>
                <a:off x="2551" y="2670"/>
                <a:ext cx="26"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90" name="Oval 94"/>
              <p:cNvSpPr>
                <a:spLocks noChangeArrowheads="1"/>
              </p:cNvSpPr>
              <p:nvPr/>
            </p:nvSpPr>
            <p:spPr bwMode="auto">
              <a:xfrm>
                <a:off x="2629" y="2650"/>
                <a:ext cx="27" cy="26"/>
              </a:xfrm>
              <a:prstGeom prst="ellipse">
                <a:avLst/>
              </a:prstGeom>
              <a:solidFill>
                <a:srgbClr val="FFFFFF"/>
              </a:solidFill>
              <a:ln w="0">
                <a:solidFill>
                  <a:srgbClr val="000000"/>
                </a:solidFill>
                <a:round/>
                <a:headEnd/>
                <a:tailEnd/>
              </a:ln>
            </p:spPr>
            <p:txBody>
              <a:bodyPr/>
              <a:lstStyle/>
              <a:p>
                <a:endParaRPr lang="it-IT"/>
              </a:p>
            </p:txBody>
          </p:sp>
          <p:sp>
            <p:nvSpPr>
              <p:cNvPr id="2564191" name="Oval 95"/>
              <p:cNvSpPr>
                <a:spLocks noChangeArrowheads="1"/>
              </p:cNvSpPr>
              <p:nvPr/>
            </p:nvSpPr>
            <p:spPr bwMode="auto">
              <a:xfrm>
                <a:off x="2629" y="2650"/>
                <a:ext cx="27"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92" name="Oval 96"/>
              <p:cNvSpPr>
                <a:spLocks noChangeArrowheads="1"/>
              </p:cNvSpPr>
              <p:nvPr/>
            </p:nvSpPr>
            <p:spPr bwMode="auto">
              <a:xfrm>
                <a:off x="2707" y="2627"/>
                <a:ext cx="27" cy="27"/>
              </a:xfrm>
              <a:prstGeom prst="ellipse">
                <a:avLst/>
              </a:prstGeom>
              <a:solidFill>
                <a:srgbClr val="FFFFFF"/>
              </a:solidFill>
              <a:ln w="0">
                <a:solidFill>
                  <a:srgbClr val="000000"/>
                </a:solidFill>
                <a:round/>
                <a:headEnd/>
                <a:tailEnd/>
              </a:ln>
            </p:spPr>
            <p:txBody>
              <a:bodyPr/>
              <a:lstStyle/>
              <a:p>
                <a:endParaRPr lang="it-IT"/>
              </a:p>
            </p:txBody>
          </p:sp>
          <p:sp>
            <p:nvSpPr>
              <p:cNvPr id="2564193" name="Oval 97"/>
              <p:cNvSpPr>
                <a:spLocks noChangeArrowheads="1"/>
              </p:cNvSpPr>
              <p:nvPr/>
            </p:nvSpPr>
            <p:spPr bwMode="auto">
              <a:xfrm>
                <a:off x="2707" y="2627"/>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94" name="Oval 98"/>
              <p:cNvSpPr>
                <a:spLocks noChangeArrowheads="1"/>
              </p:cNvSpPr>
              <p:nvPr/>
            </p:nvSpPr>
            <p:spPr bwMode="auto">
              <a:xfrm>
                <a:off x="2786" y="2603"/>
                <a:ext cx="27" cy="27"/>
              </a:xfrm>
              <a:prstGeom prst="ellipse">
                <a:avLst/>
              </a:prstGeom>
              <a:solidFill>
                <a:srgbClr val="FFFFFF"/>
              </a:solidFill>
              <a:ln w="0">
                <a:solidFill>
                  <a:srgbClr val="000000"/>
                </a:solidFill>
                <a:round/>
                <a:headEnd/>
                <a:tailEnd/>
              </a:ln>
            </p:spPr>
            <p:txBody>
              <a:bodyPr/>
              <a:lstStyle/>
              <a:p>
                <a:endParaRPr lang="it-IT"/>
              </a:p>
            </p:txBody>
          </p:sp>
          <p:sp>
            <p:nvSpPr>
              <p:cNvPr id="2564195" name="Oval 99"/>
              <p:cNvSpPr>
                <a:spLocks noChangeArrowheads="1"/>
              </p:cNvSpPr>
              <p:nvPr/>
            </p:nvSpPr>
            <p:spPr bwMode="auto">
              <a:xfrm>
                <a:off x="2786" y="2603"/>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96" name="Oval 100"/>
              <p:cNvSpPr>
                <a:spLocks noChangeArrowheads="1"/>
              </p:cNvSpPr>
              <p:nvPr/>
            </p:nvSpPr>
            <p:spPr bwMode="auto">
              <a:xfrm>
                <a:off x="2864" y="2576"/>
                <a:ext cx="27" cy="27"/>
              </a:xfrm>
              <a:prstGeom prst="ellipse">
                <a:avLst/>
              </a:prstGeom>
              <a:solidFill>
                <a:srgbClr val="FFFFFF"/>
              </a:solidFill>
              <a:ln w="0">
                <a:solidFill>
                  <a:srgbClr val="000000"/>
                </a:solidFill>
                <a:round/>
                <a:headEnd/>
                <a:tailEnd/>
              </a:ln>
            </p:spPr>
            <p:txBody>
              <a:bodyPr/>
              <a:lstStyle/>
              <a:p>
                <a:endParaRPr lang="it-IT"/>
              </a:p>
            </p:txBody>
          </p:sp>
          <p:sp>
            <p:nvSpPr>
              <p:cNvPr id="2564197" name="Oval 101"/>
              <p:cNvSpPr>
                <a:spLocks noChangeArrowheads="1"/>
              </p:cNvSpPr>
              <p:nvPr/>
            </p:nvSpPr>
            <p:spPr bwMode="auto">
              <a:xfrm>
                <a:off x="2864" y="2576"/>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198" name="Oval 102"/>
              <p:cNvSpPr>
                <a:spLocks noChangeArrowheads="1"/>
              </p:cNvSpPr>
              <p:nvPr/>
            </p:nvSpPr>
            <p:spPr bwMode="auto">
              <a:xfrm>
                <a:off x="2943" y="2547"/>
                <a:ext cx="27" cy="26"/>
              </a:xfrm>
              <a:prstGeom prst="ellipse">
                <a:avLst/>
              </a:prstGeom>
              <a:solidFill>
                <a:srgbClr val="FFFFFF"/>
              </a:solidFill>
              <a:ln w="0">
                <a:solidFill>
                  <a:srgbClr val="000000"/>
                </a:solidFill>
                <a:round/>
                <a:headEnd/>
                <a:tailEnd/>
              </a:ln>
            </p:spPr>
            <p:txBody>
              <a:bodyPr/>
              <a:lstStyle/>
              <a:p>
                <a:endParaRPr lang="it-IT"/>
              </a:p>
            </p:txBody>
          </p:sp>
          <p:sp>
            <p:nvSpPr>
              <p:cNvPr id="2564199" name="Oval 103"/>
              <p:cNvSpPr>
                <a:spLocks noChangeArrowheads="1"/>
              </p:cNvSpPr>
              <p:nvPr/>
            </p:nvSpPr>
            <p:spPr bwMode="auto">
              <a:xfrm>
                <a:off x="2943" y="2547"/>
                <a:ext cx="27"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00" name="Oval 104"/>
              <p:cNvSpPr>
                <a:spLocks noChangeArrowheads="1"/>
              </p:cNvSpPr>
              <p:nvPr/>
            </p:nvSpPr>
            <p:spPr bwMode="auto">
              <a:xfrm>
                <a:off x="3021" y="2513"/>
                <a:ext cx="27" cy="27"/>
              </a:xfrm>
              <a:prstGeom prst="ellipse">
                <a:avLst/>
              </a:prstGeom>
              <a:solidFill>
                <a:srgbClr val="FFFFFF"/>
              </a:solidFill>
              <a:ln w="0">
                <a:solidFill>
                  <a:srgbClr val="000000"/>
                </a:solidFill>
                <a:round/>
                <a:headEnd/>
                <a:tailEnd/>
              </a:ln>
            </p:spPr>
            <p:txBody>
              <a:bodyPr/>
              <a:lstStyle/>
              <a:p>
                <a:endParaRPr lang="it-IT"/>
              </a:p>
            </p:txBody>
          </p:sp>
          <p:sp>
            <p:nvSpPr>
              <p:cNvPr id="2564201" name="Oval 105"/>
              <p:cNvSpPr>
                <a:spLocks noChangeArrowheads="1"/>
              </p:cNvSpPr>
              <p:nvPr/>
            </p:nvSpPr>
            <p:spPr bwMode="auto">
              <a:xfrm>
                <a:off x="3021" y="2513"/>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02" name="Oval 106"/>
              <p:cNvSpPr>
                <a:spLocks noChangeArrowheads="1"/>
              </p:cNvSpPr>
              <p:nvPr/>
            </p:nvSpPr>
            <p:spPr bwMode="auto">
              <a:xfrm>
                <a:off x="3100" y="2476"/>
                <a:ext cx="26" cy="27"/>
              </a:xfrm>
              <a:prstGeom prst="ellipse">
                <a:avLst/>
              </a:prstGeom>
              <a:solidFill>
                <a:srgbClr val="FFFFFF"/>
              </a:solidFill>
              <a:ln w="0">
                <a:solidFill>
                  <a:srgbClr val="000000"/>
                </a:solidFill>
                <a:round/>
                <a:headEnd/>
                <a:tailEnd/>
              </a:ln>
            </p:spPr>
            <p:txBody>
              <a:bodyPr/>
              <a:lstStyle/>
              <a:p>
                <a:endParaRPr lang="it-IT"/>
              </a:p>
            </p:txBody>
          </p:sp>
          <p:sp>
            <p:nvSpPr>
              <p:cNvPr id="2564203" name="Oval 107"/>
              <p:cNvSpPr>
                <a:spLocks noChangeArrowheads="1"/>
              </p:cNvSpPr>
              <p:nvPr/>
            </p:nvSpPr>
            <p:spPr bwMode="auto">
              <a:xfrm>
                <a:off x="3100" y="2476"/>
                <a:ext cx="26"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04" name="Oval 108"/>
              <p:cNvSpPr>
                <a:spLocks noChangeArrowheads="1"/>
              </p:cNvSpPr>
              <p:nvPr/>
            </p:nvSpPr>
            <p:spPr bwMode="auto">
              <a:xfrm>
                <a:off x="3179" y="2431"/>
                <a:ext cx="27" cy="27"/>
              </a:xfrm>
              <a:prstGeom prst="ellipse">
                <a:avLst/>
              </a:prstGeom>
              <a:solidFill>
                <a:srgbClr val="FFFFFF"/>
              </a:solidFill>
              <a:ln w="0">
                <a:solidFill>
                  <a:srgbClr val="000000"/>
                </a:solidFill>
                <a:round/>
                <a:headEnd/>
                <a:tailEnd/>
              </a:ln>
            </p:spPr>
            <p:txBody>
              <a:bodyPr/>
              <a:lstStyle/>
              <a:p>
                <a:endParaRPr lang="it-IT"/>
              </a:p>
            </p:txBody>
          </p:sp>
          <p:sp>
            <p:nvSpPr>
              <p:cNvPr id="2564205" name="Oval 109"/>
              <p:cNvSpPr>
                <a:spLocks noChangeArrowheads="1"/>
              </p:cNvSpPr>
              <p:nvPr/>
            </p:nvSpPr>
            <p:spPr bwMode="auto">
              <a:xfrm>
                <a:off x="3179" y="2431"/>
                <a:ext cx="26"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06" name="Oval 110"/>
              <p:cNvSpPr>
                <a:spLocks noChangeArrowheads="1"/>
              </p:cNvSpPr>
              <p:nvPr/>
            </p:nvSpPr>
            <p:spPr bwMode="auto">
              <a:xfrm>
                <a:off x="3257" y="2377"/>
                <a:ext cx="27" cy="27"/>
              </a:xfrm>
              <a:prstGeom prst="ellipse">
                <a:avLst/>
              </a:prstGeom>
              <a:solidFill>
                <a:srgbClr val="FFFFFF"/>
              </a:solidFill>
              <a:ln w="0">
                <a:solidFill>
                  <a:srgbClr val="000000"/>
                </a:solidFill>
                <a:round/>
                <a:headEnd/>
                <a:tailEnd/>
              </a:ln>
            </p:spPr>
            <p:txBody>
              <a:bodyPr/>
              <a:lstStyle/>
              <a:p>
                <a:endParaRPr lang="it-IT"/>
              </a:p>
            </p:txBody>
          </p:sp>
          <p:sp>
            <p:nvSpPr>
              <p:cNvPr id="2564207" name="Oval 111"/>
              <p:cNvSpPr>
                <a:spLocks noChangeArrowheads="1"/>
              </p:cNvSpPr>
              <p:nvPr/>
            </p:nvSpPr>
            <p:spPr bwMode="auto">
              <a:xfrm>
                <a:off x="3257" y="2377"/>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08" name="Oval 112"/>
              <p:cNvSpPr>
                <a:spLocks noChangeArrowheads="1"/>
              </p:cNvSpPr>
              <p:nvPr/>
            </p:nvSpPr>
            <p:spPr bwMode="auto">
              <a:xfrm>
                <a:off x="3336" y="2309"/>
                <a:ext cx="27" cy="27"/>
              </a:xfrm>
              <a:prstGeom prst="ellipse">
                <a:avLst/>
              </a:prstGeom>
              <a:solidFill>
                <a:srgbClr val="FFFFFF"/>
              </a:solidFill>
              <a:ln w="0">
                <a:solidFill>
                  <a:srgbClr val="000000"/>
                </a:solidFill>
                <a:round/>
                <a:headEnd/>
                <a:tailEnd/>
              </a:ln>
            </p:spPr>
            <p:txBody>
              <a:bodyPr/>
              <a:lstStyle/>
              <a:p>
                <a:endParaRPr lang="it-IT"/>
              </a:p>
            </p:txBody>
          </p:sp>
          <p:sp>
            <p:nvSpPr>
              <p:cNvPr id="2564209" name="Oval 113"/>
              <p:cNvSpPr>
                <a:spLocks noChangeArrowheads="1"/>
              </p:cNvSpPr>
              <p:nvPr/>
            </p:nvSpPr>
            <p:spPr bwMode="auto">
              <a:xfrm>
                <a:off x="3336" y="2308"/>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10" name="Oval 114"/>
              <p:cNvSpPr>
                <a:spLocks noChangeArrowheads="1"/>
              </p:cNvSpPr>
              <p:nvPr/>
            </p:nvSpPr>
            <p:spPr bwMode="auto">
              <a:xfrm>
                <a:off x="3414" y="2214"/>
                <a:ext cx="27" cy="26"/>
              </a:xfrm>
              <a:prstGeom prst="ellipse">
                <a:avLst/>
              </a:prstGeom>
              <a:solidFill>
                <a:srgbClr val="FFFFFF"/>
              </a:solidFill>
              <a:ln w="0">
                <a:solidFill>
                  <a:srgbClr val="000000"/>
                </a:solidFill>
                <a:round/>
                <a:headEnd/>
                <a:tailEnd/>
              </a:ln>
            </p:spPr>
            <p:txBody>
              <a:bodyPr/>
              <a:lstStyle/>
              <a:p>
                <a:endParaRPr lang="it-IT"/>
              </a:p>
            </p:txBody>
          </p:sp>
          <p:sp>
            <p:nvSpPr>
              <p:cNvPr id="2564211" name="Oval 115"/>
              <p:cNvSpPr>
                <a:spLocks noChangeArrowheads="1"/>
              </p:cNvSpPr>
              <p:nvPr/>
            </p:nvSpPr>
            <p:spPr bwMode="auto">
              <a:xfrm>
                <a:off x="3414" y="2214"/>
                <a:ext cx="26" cy="26"/>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12" name="Oval 116"/>
              <p:cNvSpPr>
                <a:spLocks noChangeArrowheads="1"/>
              </p:cNvSpPr>
              <p:nvPr/>
            </p:nvSpPr>
            <p:spPr bwMode="auto">
              <a:xfrm>
                <a:off x="3493" y="2055"/>
                <a:ext cx="27" cy="27"/>
              </a:xfrm>
              <a:prstGeom prst="ellipse">
                <a:avLst/>
              </a:prstGeom>
              <a:solidFill>
                <a:srgbClr val="FFFFFF"/>
              </a:solidFill>
              <a:ln w="0">
                <a:solidFill>
                  <a:srgbClr val="000000"/>
                </a:solidFill>
                <a:round/>
                <a:headEnd/>
                <a:tailEnd/>
              </a:ln>
            </p:spPr>
            <p:txBody>
              <a:bodyPr/>
              <a:lstStyle/>
              <a:p>
                <a:endParaRPr lang="it-IT"/>
              </a:p>
            </p:txBody>
          </p:sp>
          <p:sp>
            <p:nvSpPr>
              <p:cNvPr id="2564213" name="Oval 117"/>
              <p:cNvSpPr>
                <a:spLocks noChangeArrowheads="1"/>
              </p:cNvSpPr>
              <p:nvPr/>
            </p:nvSpPr>
            <p:spPr bwMode="auto">
              <a:xfrm>
                <a:off x="3493" y="2055"/>
                <a:ext cx="27" cy="27"/>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64214" name="Line 118"/>
              <p:cNvSpPr>
                <a:spLocks noChangeShapeType="1"/>
              </p:cNvSpPr>
              <p:nvPr/>
            </p:nvSpPr>
            <p:spPr bwMode="auto">
              <a:xfrm flipV="1">
                <a:off x="390" y="1561"/>
                <a:ext cx="1" cy="1506"/>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15" name="Line 119"/>
              <p:cNvSpPr>
                <a:spLocks noChangeShapeType="1"/>
              </p:cNvSpPr>
              <p:nvPr/>
            </p:nvSpPr>
            <p:spPr bwMode="auto">
              <a:xfrm flipH="1">
                <a:off x="350" y="3053"/>
                <a:ext cx="40"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16" name="Line 120"/>
              <p:cNvSpPr>
                <a:spLocks noChangeShapeType="1"/>
              </p:cNvSpPr>
              <p:nvPr/>
            </p:nvSpPr>
            <p:spPr bwMode="auto">
              <a:xfrm flipH="1">
                <a:off x="350" y="2798"/>
                <a:ext cx="40"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17" name="Line 121"/>
              <p:cNvSpPr>
                <a:spLocks noChangeShapeType="1"/>
              </p:cNvSpPr>
              <p:nvPr/>
            </p:nvSpPr>
            <p:spPr bwMode="auto">
              <a:xfrm flipH="1">
                <a:off x="350" y="2544"/>
                <a:ext cx="40"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18" name="Line 122"/>
              <p:cNvSpPr>
                <a:spLocks noChangeShapeType="1"/>
              </p:cNvSpPr>
              <p:nvPr/>
            </p:nvSpPr>
            <p:spPr bwMode="auto">
              <a:xfrm flipH="1">
                <a:off x="350" y="2290"/>
                <a:ext cx="40"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19" name="Line 123"/>
              <p:cNvSpPr>
                <a:spLocks noChangeShapeType="1"/>
              </p:cNvSpPr>
              <p:nvPr/>
            </p:nvSpPr>
            <p:spPr bwMode="auto">
              <a:xfrm flipH="1">
                <a:off x="350" y="2036"/>
                <a:ext cx="40"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0" name="Line 124"/>
              <p:cNvSpPr>
                <a:spLocks noChangeShapeType="1"/>
              </p:cNvSpPr>
              <p:nvPr/>
            </p:nvSpPr>
            <p:spPr bwMode="auto">
              <a:xfrm flipH="1">
                <a:off x="350" y="1782"/>
                <a:ext cx="40"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1" name="Line 125"/>
              <p:cNvSpPr>
                <a:spLocks noChangeShapeType="1"/>
              </p:cNvSpPr>
              <p:nvPr/>
            </p:nvSpPr>
            <p:spPr bwMode="auto">
              <a:xfrm flipH="1">
                <a:off x="364" y="2925"/>
                <a:ext cx="26"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2" name="Line 126"/>
              <p:cNvSpPr>
                <a:spLocks noChangeShapeType="1"/>
              </p:cNvSpPr>
              <p:nvPr/>
            </p:nvSpPr>
            <p:spPr bwMode="auto">
              <a:xfrm flipH="1">
                <a:off x="364" y="2671"/>
                <a:ext cx="26"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3" name="Line 127"/>
              <p:cNvSpPr>
                <a:spLocks noChangeShapeType="1"/>
              </p:cNvSpPr>
              <p:nvPr/>
            </p:nvSpPr>
            <p:spPr bwMode="auto">
              <a:xfrm flipH="1">
                <a:off x="364" y="2417"/>
                <a:ext cx="26"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4" name="Line 128"/>
              <p:cNvSpPr>
                <a:spLocks noChangeShapeType="1"/>
              </p:cNvSpPr>
              <p:nvPr/>
            </p:nvSpPr>
            <p:spPr bwMode="auto">
              <a:xfrm flipH="1">
                <a:off x="364" y="2163"/>
                <a:ext cx="26"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5" name="Line 129"/>
              <p:cNvSpPr>
                <a:spLocks noChangeShapeType="1"/>
              </p:cNvSpPr>
              <p:nvPr/>
            </p:nvSpPr>
            <p:spPr bwMode="auto">
              <a:xfrm flipH="1">
                <a:off x="364" y="1909"/>
                <a:ext cx="26"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6" name="Line 130"/>
              <p:cNvSpPr>
                <a:spLocks noChangeShapeType="1"/>
              </p:cNvSpPr>
              <p:nvPr/>
            </p:nvSpPr>
            <p:spPr bwMode="auto">
              <a:xfrm flipH="1">
                <a:off x="364" y="1655"/>
                <a:ext cx="26"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27" name="Rectangle 131"/>
              <p:cNvSpPr>
                <a:spLocks noChangeArrowheads="1"/>
              </p:cNvSpPr>
              <p:nvPr/>
            </p:nvSpPr>
            <p:spPr bwMode="auto">
              <a:xfrm>
                <a:off x="273" y="3018"/>
                <a:ext cx="7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10</a:t>
                </a:r>
                <a:endParaRPr lang="it-IT" altLang="it-IT"/>
              </a:p>
            </p:txBody>
          </p:sp>
          <p:sp>
            <p:nvSpPr>
              <p:cNvPr id="2564228" name="Rectangle 132"/>
              <p:cNvSpPr>
                <a:spLocks noChangeArrowheads="1"/>
              </p:cNvSpPr>
              <p:nvPr/>
            </p:nvSpPr>
            <p:spPr bwMode="auto">
              <a:xfrm>
                <a:off x="268" y="2762"/>
                <a:ext cx="7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20</a:t>
                </a:r>
                <a:endParaRPr lang="it-IT" altLang="it-IT"/>
              </a:p>
            </p:txBody>
          </p:sp>
          <p:sp>
            <p:nvSpPr>
              <p:cNvPr id="2564229" name="Rectangle 133"/>
              <p:cNvSpPr>
                <a:spLocks noChangeArrowheads="1"/>
              </p:cNvSpPr>
              <p:nvPr/>
            </p:nvSpPr>
            <p:spPr bwMode="auto">
              <a:xfrm>
                <a:off x="268" y="2509"/>
                <a:ext cx="7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30</a:t>
                </a:r>
                <a:endParaRPr lang="it-IT" altLang="it-IT"/>
              </a:p>
            </p:txBody>
          </p:sp>
          <p:sp>
            <p:nvSpPr>
              <p:cNvPr id="2564230" name="Rectangle 134"/>
              <p:cNvSpPr>
                <a:spLocks noChangeArrowheads="1"/>
              </p:cNvSpPr>
              <p:nvPr/>
            </p:nvSpPr>
            <p:spPr bwMode="auto">
              <a:xfrm>
                <a:off x="268" y="2252"/>
                <a:ext cx="7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40</a:t>
                </a:r>
                <a:endParaRPr lang="it-IT" altLang="it-IT"/>
              </a:p>
            </p:txBody>
          </p:sp>
          <p:sp>
            <p:nvSpPr>
              <p:cNvPr id="2564231" name="Rectangle 135"/>
              <p:cNvSpPr>
                <a:spLocks noChangeArrowheads="1"/>
              </p:cNvSpPr>
              <p:nvPr/>
            </p:nvSpPr>
            <p:spPr bwMode="auto">
              <a:xfrm>
                <a:off x="268" y="1999"/>
                <a:ext cx="7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50</a:t>
                </a:r>
                <a:endParaRPr lang="it-IT" altLang="it-IT"/>
              </a:p>
            </p:txBody>
          </p:sp>
          <p:sp>
            <p:nvSpPr>
              <p:cNvPr id="2564232" name="Rectangle 136"/>
              <p:cNvSpPr>
                <a:spLocks noChangeArrowheads="1"/>
              </p:cNvSpPr>
              <p:nvPr/>
            </p:nvSpPr>
            <p:spPr bwMode="auto">
              <a:xfrm>
                <a:off x="268" y="1748"/>
                <a:ext cx="7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60</a:t>
                </a:r>
                <a:endParaRPr lang="it-IT" altLang="it-IT"/>
              </a:p>
            </p:txBody>
          </p:sp>
          <p:sp>
            <p:nvSpPr>
              <p:cNvPr id="2564233" name="Line 137"/>
              <p:cNvSpPr>
                <a:spLocks noChangeShapeType="1"/>
              </p:cNvSpPr>
              <p:nvPr/>
            </p:nvSpPr>
            <p:spPr bwMode="auto">
              <a:xfrm>
                <a:off x="390" y="3067"/>
                <a:ext cx="3187" cy="1"/>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34" name="Line 138"/>
              <p:cNvSpPr>
                <a:spLocks noChangeShapeType="1"/>
              </p:cNvSpPr>
              <p:nvPr/>
            </p:nvSpPr>
            <p:spPr bwMode="auto">
              <a:xfrm>
                <a:off x="444"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35" name="Line 139"/>
              <p:cNvSpPr>
                <a:spLocks noChangeShapeType="1"/>
              </p:cNvSpPr>
              <p:nvPr/>
            </p:nvSpPr>
            <p:spPr bwMode="auto">
              <a:xfrm>
                <a:off x="836"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36" name="Line 140"/>
              <p:cNvSpPr>
                <a:spLocks noChangeShapeType="1"/>
              </p:cNvSpPr>
              <p:nvPr/>
            </p:nvSpPr>
            <p:spPr bwMode="auto">
              <a:xfrm>
                <a:off x="1229"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37" name="Line 141"/>
              <p:cNvSpPr>
                <a:spLocks noChangeShapeType="1"/>
              </p:cNvSpPr>
              <p:nvPr/>
            </p:nvSpPr>
            <p:spPr bwMode="auto">
              <a:xfrm>
                <a:off x="1622"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38" name="Line 142"/>
              <p:cNvSpPr>
                <a:spLocks noChangeShapeType="1"/>
              </p:cNvSpPr>
              <p:nvPr/>
            </p:nvSpPr>
            <p:spPr bwMode="auto">
              <a:xfrm>
                <a:off x="2014"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39" name="Line 143"/>
              <p:cNvSpPr>
                <a:spLocks noChangeShapeType="1"/>
              </p:cNvSpPr>
              <p:nvPr/>
            </p:nvSpPr>
            <p:spPr bwMode="auto">
              <a:xfrm>
                <a:off x="2407"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0" name="Line 144"/>
              <p:cNvSpPr>
                <a:spLocks noChangeShapeType="1"/>
              </p:cNvSpPr>
              <p:nvPr/>
            </p:nvSpPr>
            <p:spPr bwMode="auto">
              <a:xfrm>
                <a:off x="2799"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1" name="Line 145"/>
              <p:cNvSpPr>
                <a:spLocks noChangeShapeType="1"/>
              </p:cNvSpPr>
              <p:nvPr/>
            </p:nvSpPr>
            <p:spPr bwMode="auto">
              <a:xfrm>
                <a:off x="3192" y="3067"/>
                <a:ext cx="1" cy="40"/>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2" name="Line 146"/>
              <p:cNvSpPr>
                <a:spLocks noChangeShapeType="1"/>
              </p:cNvSpPr>
              <p:nvPr/>
            </p:nvSpPr>
            <p:spPr bwMode="auto">
              <a:xfrm>
                <a:off x="640" y="3067"/>
                <a:ext cx="1"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3" name="Line 147"/>
              <p:cNvSpPr>
                <a:spLocks noChangeShapeType="1"/>
              </p:cNvSpPr>
              <p:nvPr/>
            </p:nvSpPr>
            <p:spPr bwMode="auto">
              <a:xfrm>
                <a:off x="1032" y="3067"/>
                <a:ext cx="1"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4" name="Line 148"/>
              <p:cNvSpPr>
                <a:spLocks noChangeShapeType="1"/>
              </p:cNvSpPr>
              <p:nvPr/>
            </p:nvSpPr>
            <p:spPr bwMode="auto">
              <a:xfrm>
                <a:off x="1426" y="3067"/>
                <a:ext cx="0"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5" name="Line 149"/>
              <p:cNvSpPr>
                <a:spLocks noChangeShapeType="1"/>
              </p:cNvSpPr>
              <p:nvPr/>
            </p:nvSpPr>
            <p:spPr bwMode="auto">
              <a:xfrm>
                <a:off x="1818" y="3067"/>
                <a:ext cx="1"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6" name="Line 150"/>
              <p:cNvSpPr>
                <a:spLocks noChangeShapeType="1"/>
              </p:cNvSpPr>
              <p:nvPr/>
            </p:nvSpPr>
            <p:spPr bwMode="auto">
              <a:xfrm>
                <a:off x="2211" y="3067"/>
                <a:ext cx="1"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7" name="Line 151"/>
              <p:cNvSpPr>
                <a:spLocks noChangeShapeType="1"/>
              </p:cNvSpPr>
              <p:nvPr/>
            </p:nvSpPr>
            <p:spPr bwMode="auto">
              <a:xfrm>
                <a:off x="2603" y="3067"/>
                <a:ext cx="1"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8" name="Line 152"/>
              <p:cNvSpPr>
                <a:spLocks noChangeShapeType="1"/>
              </p:cNvSpPr>
              <p:nvPr/>
            </p:nvSpPr>
            <p:spPr bwMode="auto">
              <a:xfrm>
                <a:off x="2995" y="3067"/>
                <a:ext cx="1"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49" name="Line 153"/>
              <p:cNvSpPr>
                <a:spLocks noChangeShapeType="1"/>
              </p:cNvSpPr>
              <p:nvPr/>
            </p:nvSpPr>
            <p:spPr bwMode="auto">
              <a:xfrm>
                <a:off x="3389" y="3067"/>
                <a:ext cx="0" cy="27"/>
              </a:xfrm>
              <a:prstGeom prst="line">
                <a:avLst/>
              </a:prstGeom>
              <a:noFill/>
              <a:ln w="11113">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250" name="Rectangle 154"/>
              <p:cNvSpPr>
                <a:spLocks noChangeArrowheads="1"/>
              </p:cNvSpPr>
              <p:nvPr/>
            </p:nvSpPr>
            <p:spPr bwMode="auto">
              <a:xfrm>
                <a:off x="402" y="3114"/>
                <a:ext cx="8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0.6</a:t>
                </a:r>
                <a:endParaRPr lang="it-IT" altLang="it-IT"/>
              </a:p>
            </p:txBody>
          </p:sp>
          <p:sp>
            <p:nvSpPr>
              <p:cNvPr id="2564251" name="Rectangle 155"/>
              <p:cNvSpPr>
                <a:spLocks noChangeArrowheads="1"/>
              </p:cNvSpPr>
              <p:nvPr/>
            </p:nvSpPr>
            <p:spPr bwMode="auto">
              <a:xfrm>
                <a:off x="778" y="3114"/>
                <a:ext cx="12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0.65</a:t>
                </a:r>
                <a:endParaRPr lang="it-IT" altLang="it-IT"/>
              </a:p>
            </p:txBody>
          </p:sp>
          <p:sp>
            <p:nvSpPr>
              <p:cNvPr id="2564252" name="Rectangle 156"/>
              <p:cNvSpPr>
                <a:spLocks noChangeArrowheads="1"/>
              </p:cNvSpPr>
              <p:nvPr/>
            </p:nvSpPr>
            <p:spPr bwMode="auto">
              <a:xfrm>
                <a:off x="1187" y="3114"/>
                <a:ext cx="8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0.7</a:t>
                </a:r>
                <a:endParaRPr lang="it-IT" altLang="it-IT"/>
              </a:p>
            </p:txBody>
          </p:sp>
          <p:sp>
            <p:nvSpPr>
              <p:cNvPr id="2564253" name="Rectangle 157"/>
              <p:cNvSpPr>
                <a:spLocks noChangeArrowheads="1"/>
              </p:cNvSpPr>
              <p:nvPr/>
            </p:nvSpPr>
            <p:spPr bwMode="auto">
              <a:xfrm>
                <a:off x="1563" y="3114"/>
                <a:ext cx="12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0.75</a:t>
                </a:r>
                <a:endParaRPr lang="it-IT" altLang="it-IT"/>
              </a:p>
            </p:txBody>
          </p:sp>
          <p:sp>
            <p:nvSpPr>
              <p:cNvPr id="2564254" name="Rectangle 158"/>
              <p:cNvSpPr>
                <a:spLocks noChangeArrowheads="1"/>
              </p:cNvSpPr>
              <p:nvPr/>
            </p:nvSpPr>
            <p:spPr bwMode="auto">
              <a:xfrm>
                <a:off x="1973" y="3114"/>
                <a:ext cx="8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0.8</a:t>
                </a:r>
                <a:endParaRPr lang="it-IT" altLang="it-IT"/>
              </a:p>
            </p:txBody>
          </p:sp>
          <p:sp>
            <p:nvSpPr>
              <p:cNvPr id="2564255" name="Rectangle 159"/>
              <p:cNvSpPr>
                <a:spLocks noChangeArrowheads="1"/>
              </p:cNvSpPr>
              <p:nvPr/>
            </p:nvSpPr>
            <p:spPr bwMode="auto">
              <a:xfrm>
                <a:off x="2349" y="3114"/>
                <a:ext cx="12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0.85</a:t>
                </a:r>
                <a:endParaRPr lang="it-IT" altLang="it-IT"/>
              </a:p>
            </p:txBody>
          </p:sp>
          <p:sp>
            <p:nvSpPr>
              <p:cNvPr id="2564256" name="Rectangle 160"/>
              <p:cNvSpPr>
                <a:spLocks noChangeArrowheads="1"/>
              </p:cNvSpPr>
              <p:nvPr/>
            </p:nvSpPr>
            <p:spPr bwMode="auto">
              <a:xfrm>
                <a:off x="2758" y="3114"/>
                <a:ext cx="8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0.9</a:t>
                </a:r>
                <a:endParaRPr lang="it-IT" altLang="it-IT"/>
              </a:p>
            </p:txBody>
          </p:sp>
          <p:sp>
            <p:nvSpPr>
              <p:cNvPr id="2564257" name="Rectangle 161"/>
              <p:cNvSpPr>
                <a:spLocks noChangeArrowheads="1"/>
              </p:cNvSpPr>
              <p:nvPr/>
            </p:nvSpPr>
            <p:spPr bwMode="auto">
              <a:xfrm>
                <a:off x="3134" y="3114"/>
                <a:ext cx="12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700" b="0">
                    <a:solidFill>
                      <a:srgbClr val="000000"/>
                    </a:solidFill>
                    <a:latin typeface="Lucida Sans Unicode" panose="020B0602030504020204" pitchFamily="34" charset="0"/>
                  </a:rPr>
                  <a:t>0.95</a:t>
                </a:r>
                <a:endParaRPr lang="it-IT" altLang="it-IT"/>
              </a:p>
            </p:txBody>
          </p:sp>
          <p:sp>
            <p:nvSpPr>
              <p:cNvPr id="2564258" name="Rectangle 162"/>
              <p:cNvSpPr>
                <a:spLocks noChangeArrowheads="1"/>
              </p:cNvSpPr>
              <p:nvPr/>
            </p:nvSpPr>
            <p:spPr bwMode="auto">
              <a:xfrm rot="16200000">
                <a:off x="-704" y="2259"/>
                <a:ext cx="17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altLang="it-IT" sz="1800" b="0">
                    <a:solidFill>
                      <a:srgbClr val="000000"/>
                    </a:solidFill>
                    <a:latin typeface="Lucida Sans Unicode" panose="020B0602030504020204" pitchFamily="34" charset="0"/>
                  </a:rPr>
                  <a:t>Grandezza campione (n)</a:t>
                </a:r>
                <a:endParaRPr lang="it-IT" altLang="it-IT" sz="1800"/>
              </a:p>
            </p:txBody>
          </p:sp>
        </p:grpSp>
      </p:grpSp>
      <p:sp>
        <p:nvSpPr>
          <p:cNvPr id="2564259" name="Text Box 163"/>
          <p:cNvSpPr txBox="1">
            <a:spLocks noChangeArrowheads="1"/>
          </p:cNvSpPr>
          <p:nvPr/>
        </p:nvSpPr>
        <p:spPr bwMode="auto">
          <a:xfrm>
            <a:off x="5964238" y="2551113"/>
            <a:ext cx="3084512" cy="429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lnSpc>
                <a:spcPct val="80000"/>
              </a:lnSpc>
              <a:buClr>
                <a:schemeClr val="accent2"/>
              </a:buClr>
              <a:buFont typeface="Wingdings" panose="05000000000000000000" pitchFamily="2" charset="2"/>
              <a:buChar char="§"/>
            </a:pPr>
            <a:r>
              <a:rPr lang="en-US" altLang="it-IT" sz="2200" b="0"/>
              <a:t>Probabilità che il test statistico rigetti l’ipotesi nulla quando è effettivamente falsa</a:t>
            </a:r>
          </a:p>
          <a:p>
            <a:pPr algn="just" eaLnBrk="0" hangingPunct="0">
              <a:lnSpc>
                <a:spcPct val="80000"/>
              </a:lnSpc>
              <a:buClr>
                <a:schemeClr val="accent2"/>
              </a:buClr>
              <a:buFont typeface="Wingdings" panose="05000000000000000000" pitchFamily="2" charset="2"/>
              <a:buChar char="§"/>
            </a:pPr>
            <a:endParaRPr lang="it-IT" altLang="it-IT" sz="2200" b="0"/>
          </a:p>
          <a:p>
            <a:pPr algn="just" eaLnBrk="0" hangingPunct="0">
              <a:lnSpc>
                <a:spcPct val="80000"/>
              </a:lnSpc>
              <a:buClr>
                <a:schemeClr val="accent2"/>
              </a:buClr>
              <a:buFont typeface="Wingdings" panose="05000000000000000000" pitchFamily="2" charset="2"/>
              <a:buChar char="§"/>
            </a:pPr>
            <a:r>
              <a:rPr lang="it-IT" altLang="it-IT" sz="2200" b="0"/>
              <a:t>A parità di grandezza dell’effetto </a:t>
            </a:r>
            <a:r>
              <a:rPr lang="it-IT" altLang="it-IT" sz="2200" b="0" i="1"/>
              <a:t>d</a:t>
            </a:r>
            <a:r>
              <a:rPr lang="it-IT" altLang="it-IT" sz="2200" b="0"/>
              <a:t>, maggiore è il numero di osservazioni (e.g. partecipanti) maggiore è la potenza del test</a:t>
            </a:r>
          </a:p>
          <a:p>
            <a:pPr algn="just" eaLnBrk="0" hangingPunct="0">
              <a:lnSpc>
                <a:spcPct val="80000"/>
              </a:lnSpc>
              <a:buClr>
                <a:schemeClr val="accent2"/>
              </a:buClr>
              <a:buFont typeface="Wingdings" panose="05000000000000000000" pitchFamily="2" charset="2"/>
              <a:buChar char="§"/>
            </a:pPr>
            <a:endParaRPr lang="it-IT" altLang="it-IT" sz="2200" b="0"/>
          </a:p>
          <a:p>
            <a:pPr algn="just" eaLnBrk="0" hangingPunct="0">
              <a:lnSpc>
                <a:spcPct val="80000"/>
              </a:lnSpc>
              <a:buClr>
                <a:schemeClr val="accent2"/>
              </a:buClr>
              <a:buFont typeface="Wingdings" panose="05000000000000000000" pitchFamily="2" charset="2"/>
              <a:buChar char="§"/>
            </a:pPr>
            <a:r>
              <a:rPr lang="it-IT" altLang="it-IT" sz="2200"/>
              <a:t>Regola</a:t>
            </a:r>
            <a:r>
              <a:rPr lang="it-IT" altLang="it-IT" sz="2200" b="0"/>
              <a:t>: aumentare la grandezza del campione   (se possibile) </a:t>
            </a:r>
          </a:p>
        </p:txBody>
      </p:sp>
      <p:sp>
        <p:nvSpPr>
          <p:cNvPr id="2564260" name="Text Box 164"/>
          <p:cNvSpPr txBox="1">
            <a:spLocks noChangeArrowheads="1"/>
          </p:cNvSpPr>
          <p:nvPr/>
        </p:nvSpPr>
        <p:spPr bwMode="auto">
          <a:xfrm>
            <a:off x="6164263" y="1435100"/>
            <a:ext cx="2732087"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a:r>
              <a:rPr lang="it-IT" altLang="it-IT">
                <a:solidFill>
                  <a:schemeClr val="bg2"/>
                </a:solidFill>
              </a:rPr>
              <a:t>* </a:t>
            </a:r>
            <a:r>
              <a:rPr lang="it-IT" altLang="it-IT" i="1">
                <a:solidFill>
                  <a:schemeClr val="bg2"/>
                </a:solidFill>
              </a:rPr>
              <a:t>d</a:t>
            </a:r>
            <a:r>
              <a:rPr lang="it-IT" altLang="it-IT">
                <a:solidFill>
                  <a:schemeClr val="bg2"/>
                </a:solidFill>
              </a:rPr>
              <a:t> di Cohen= misura della grandezza dell’effetto, corrisponde alla differenza standardizzata tra le medie</a:t>
            </a:r>
          </a:p>
        </p:txBody>
      </p:sp>
    </p:spTree>
    <p:extLst>
      <p:ext uri="{BB962C8B-B14F-4D97-AF65-F5344CB8AC3E}">
        <p14:creationId xmlns:p14="http://schemas.microsoft.com/office/powerpoint/2010/main" val="3020081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564099"/>
                                        </p:tgtEl>
                                        <p:attrNameLst>
                                          <p:attrName>style.visibility</p:attrName>
                                        </p:attrNameLst>
                                      </p:cBhvr>
                                      <p:to>
                                        <p:strVal val="visible"/>
                                      </p:to>
                                    </p:set>
                                    <p:animEffect transition="in" filter="fade">
                                      <p:cBhvr>
                                        <p:cTn id="7" dur="1000"/>
                                        <p:tgtEl>
                                          <p:spTgt spid="256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6146" name="Rectangle 2"/>
          <p:cNvSpPr>
            <a:spLocks noGrp="1" noChangeArrowheads="1"/>
          </p:cNvSpPr>
          <p:nvPr>
            <p:ph type="title"/>
          </p:nvPr>
        </p:nvSpPr>
        <p:spPr>
          <a:xfrm>
            <a:off x="323850" y="38100"/>
            <a:ext cx="5865813" cy="1676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Minaccia 2</a:t>
            </a:r>
            <a:br>
              <a:rPr lang="it-IT" altLang="it-IT" sz="4000" b="1">
                <a:solidFill>
                  <a:schemeClr val="accent2"/>
                </a:solidFill>
              </a:rPr>
            </a:br>
            <a:r>
              <a:rPr lang="it-IT" altLang="it-IT" sz="3200" b="1">
                <a:solidFill>
                  <a:srgbClr val="FF9900"/>
                </a:solidFill>
              </a:rPr>
              <a:t>violazione delle assunzioni alla base del test statistico</a:t>
            </a:r>
            <a:endParaRPr lang="it-IT" altLang="it-IT" sz="3200">
              <a:solidFill>
                <a:srgbClr val="FF9900"/>
              </a:solidFill>
            </a:endParaRPr>
          </a:p>
        </p:txBody>
      </p:sp>
      <p:sp>
        <p:nvSpPr>
          <p:cNvPr id="2566147" name="Rectangle 3"/>
          <p:cNvSpPr>
            <a:spLocks noChangeArrowheads="1"/>
          </p:cNvSpPr>
          <p:nvPr/>
        </p:nvSpPr>
        <p:spPr bwMode="auto">
          <a:xfrm>
            <a:off x="4057650" y="2409825"/>
            <a:ext cx="4838700" cy="298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chemeClr val="accent2"/>
              </a:buClr>
              <a:buFont typeface="Wingdings" panose="05000000000000000000" pitchFamily="2" charset="2"/>
              <a:buNone/>
            </a:pPr>
            <a:r>
              <a:rPr lang="en-US" altLang="it-IT" sz="2800" b="0"/>
              <a:t>Può condurre alla sovrastima o alla sottostima di effetti</a:t>
            </a:r>
          </a:p>
          <a:p>
            <a:pPr algn="just">
              <a:buClr>
                <a:schemeClr val="accent2"/>
              </a:buClr>
              <a:buFont typeface="Wingdings" panose="05000000000000000000" pitchFamily="2" charset="2"/>
              <a:buNone/>
            </a:pPr>
            <a:endParaRPr lang="en-US" altLang="it-IT" sz="2800" b="0"/>
          </a:p>
          <a:p>
            <a:pPr algn="just">
              <a:buClr>
                <a:schemeClr val="accent2"/>
              </a:buClr>
              <a:buFont typeface="Wingdings" panose="05000000000000000000" pitchFamily="2" charset="2"/>
              <a:buNone/>
            </a:pPr>
            <a:r>
              <a:rPr lang="en-US" altLang="it-IT" sz="2800" b="0"/>
              <a:t>Spesso le unità statistiche sono selezionate in maniera da non essere realmente indipendenti le une dalle altre </a:t>
            </a:r>
          </a:p>
        </p:txBody>
      </p:sp>
      <p:pic>
        <p:nvPicPr>
          <p:cNvPr id="2566148" name="Picture 4" descr="135_union_tri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075" y="2324100"/>
            <a:ext cx="3243263"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400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6147">
                                            <p:txEl>
                                              <p:pRg st="0" end="0"/>
                                            </p:txEl>
                                          </p:spTgt>
                                        </p:tgtEl>
                                        <p:attrNameLst>
                                          <p:attrName>style.visibility</p:attrName>
                                        </p:attrNameLst>
                                      </p:cBhvr>
                                      <p:to>
                                        <p:strVal val="visible"/>
                                      </p:to>
                                    </p:set>
                                    <p:animEffect transition="in" filter="wipe(left)">
                                      <p:cBhvr>
                                        <p:cTn id="7" dur="500"/>
                                        <p:tgtEl>
                                          <p:spTgt spid="256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6147">
                                            <p:txEl>
                                              <p:pRg st="2" end="2"/>
                                            </p:txEl>
                                          </p:spTgt>
                                        </p:tgtEl>
                                        <p:attrNameLst>
                                          <p:attrName>style.visibility</p:attrName>
                                        </p:attrNameLst>
                                      </p:cBhvr>
                                      <p:to>
                                        <p:strVal val="visible"/>
                                      </p:to>
                                    </p:set>
                                    <p:animEffect transition="in" filter="wipe(left)">
                                      <p:cBhvr>
                                        <p:cTn id="12" dur="500"/>
                                        <p:tgtEl>
                                          <p:spTgt spid="256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614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8194" name="Rectangle 2"/>
          <p:cNvSpPr>
            <a:spLocks noChangeArrowheads="1"/>
          </p:cNvSpPr>
          <p:nvPr/>
        </p:nvSpPr>
        <p:spPr bwMode="auto">
          <a:xfrm>
            <a:off x="238125" y="2209800"/>
            <a:ext cx="8496300" cy="384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Clr>
                <a:schemeClr val="accent2"/>
              </a:buClr>
              <a:buFont typeface="Wingdings" panose="05000000000000000000" pitchFamily="2" charset="2"/>
              <a:buChar char="§"/>
            </a:pPr>
            <a:r>
              <a:rPr lang="en-US" altLang="it-IT" sz="2800" b="0"/>
              <a:t>Un esperimento che voglia testare l’efficacia di un nuovo metodo di studio : </a:t>
            </a:r>
          </a:p>
          <a:p>
            <a:pPr algn="just">
              <a:buClr>
                <a:schemeClr val="accent2"/>
              </a:buClr>
              <a:buFont typeface="Wingdings" panose="05000000000000000000" pitchFamily="2" charset="2"/>
              <a:buAutoNum type="arabicPeriod"/>
            </a:pPr>
            <a:r>
              <a:rPr lang="en-US" altLang="it-IT" sz="2800" b="0"/>
              <a:t>se è somministrato all’interno dello stesso gruppo di soggetti (stessa classe) </a:t>
            </a:r>
            <a:r>
              <a:rPr lang="en-US" altLang="it-IT" sz="2800" b="0">
                <a:sym typeface="Wingdings" panose="05000000000000000000" pitchFamily="2" charset="2"/>
              </a:rPr>
              <a:t> </a:t>
            </a:r>
            <a:r>
              <a:rPr lang="en-US" altLang="it-IT" sz="2800" b="0"/>
              <a:t>viola </a:t>
            </a:r>
            <a:r>
              <a:rPr lang="en-US" altLang="it-IT" sz="2800" b="0" i="1"/>
              <a:t>l’assunzione dell’indipendenza degli errori</a:t>
            </a:r>
            <a:r>
              <a:rPr lang="en-US" altLang="it-IT" sz="2800" b="0"/>
              <a:t> </a:t>
            </a:r>
            <a:r>
              <a:rPr lang="en-US" altLang="it-IT" sz="2800" b="0">
                <a:sym typeface="Wingdings" panose="05000000000000000000" pitchFamily="2" charset="2"/>
              </a:rPr>
              <a:t> probabile </a:t>
            </a:r>
            <a:r>
              <a:rPr lang="en-US" altLang="it-IT" sz="2800">
                <a:solidFill>
                  <a:srgbClr val="FF9900"/>
                </a:solidFill>
                <a:sym typeface="Wingdings" panose="05000000000000000000" pitchFamily="2" charset="2"/>
              </a:rPr>
              <a:t>sottostima</a:t>
            </a:r>
            <a:r>
              <a:rPr lang="en-US" altLang="it-IT" sz="2800" b="0">
                <a:sym typeface="Wingdings" panose="05000000000000000000" pitchFamily="2" charset="2"/>
              </a:rPr>
              <a:t> dell’effetto (</a:t>
            </a:r>
            <a:r>
              <a:rPr lang="en-US" altLang="it-IT" sz="2800">
                <a:solidFill>
                  <a:schemeClr val="accent2"/>
                </a:solidFill>
                <a:sym typeface="Wingdings" panose="05000000000000000000" pitchFamily="2" charset="2"/>
              </a:rPr>
              <a:t>Errore II tipo</a:t>
            </a:r>
            <a:r>
              <a:rPr lang="en-US" altLang="it-IT" sz="2800" b="0">
                <a:sym typeface="Wingdings" panose="05000000000000000000" pitchFamily="2" charset="2"/>
              </a:rPr>
              <a:t>)</a:t>
            </a:r>
          </a:p>
          <a:p>
            <a:pPr algn="just">
              <a:buClr>
                <a:schemeClr val="accent2"/>
              </a:buClr>
              <a:buFont typeface="Wingdings" panose="05000000000000000000" pitchFamily="2" charset="2"/>
              <a:buAutoNum type="arabicPeriod"/>
            </a:pPr>
            <a:r>
              <a:rPr lang="en-US" altLang="it-IT" sz="2800" b="0"/>
              <a:t>se è somministrato a gruppi diversi (controllo in istituto A, trattamento in istituto B) </a:t>
            </a:r>
            <a:r>
              <a:rPr lang="en-US" altLang="it-IT" sz="2800" b="0">
                <a:sym typeface="Wingdings" panose="05000000000000000000" pitchFamily="2" charset="2"/>
              </a:rPr>
              <a:t> probabile </a:t>
            </a:r>
            <a:r>
              <a:rPr lang="en-US" altLang="it-IT" sz="2800">
                <a:solidFill>
                  <a:srgbClr val="FF9900"/>
                </a:solidFill>
                <a:sym typeface="Wingdings" panose="05000000000000000000" pitchFamily="2" charset="2"/>
              </a:rPr>
              <a:t>sovrastima</a:t>
            </a:r>
            <a:r>
              <a:rPr lang="en-US" altLang="it-IT" sz="2800" b="0">
                <a:sym typeface="Wingdings" panose="05000000000000000000" pitchFamily="2" charset="2"/>
              </a:rPr>
              <a:t> dell’effetto (</a:t>
            </a:r>
            <a:r>
              <a:rPr lang="en-US" altLang="it-IT" sz="2800">
                <a:solidFill>
                  <a:schemeClr val="accent2"/>
                </a:solidFill>
                <a:sym typeface="Wingdings" panose="05000000000000000000" pitchFamily="2" charset="2"/>
              </a:rPr>
              <a:t>Errore I tipo</a:t>
            </a:r>
            <a:r>
              <a:rPr lang="en-US" altLang="it-IT" sz="2800" b="0">
                <a:sym typeface="Wingdings" panose="05000000000000000000" pitchFamily="2" charset="2"/>
              </a:rPr>
              <a:t>) </a:t>
            </a:r>
          </a:p>
        </p:txBody>
      </p:sp>
      <p:pic>
        <p:nvPicPr>
          <p:cNvPr id="2568195" name="Picture 3" descr="135_union_tri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0"/>
            <a:ext cx="2000250" cy="2232025"/>
          </a:xfrm>
          <a:prstGeom prst="rect">
            <a:avLst/>
          </a:prstGeom>
          <a:noFill/>
          <a:extLst>
            <a:ext uri="{909E8E84-426E-40DD-AFC4-6F175D3DCCD1}">
              <a14:hiddenFill xmlns:a14="http://schemas.microsoft.com/office/drawing/2010/main">
                <a:solidFill>
                  <a:srgbClr val="FFFFFF"/>
                </a:solidFill>
              </a14:hiddenFill>
            </a:ext>
          </a:extLst>
        </p:spPr>
      </p:pic>
      <p:sp>
        <p:nvSpPr>
          <p:cNvPr id="2568196" name="Rectangle 4"/>
          <p:cNvSpPr>
            <a:spLocks noGrp="1" noChangeArrowheads="1"/>
          </p:cNvSpPr>
          <p:nvPr>
            <p:ph type="title"/>
          </p:nvPr>
        </p:nvSpPr>
        <p:spPr>
          <a:xfrm>
            <a:off x="323850" y="38100"/>
            <a:ext cx="5865813" cy="12493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b="1">
                <a:solidFill>
                  <a:schemeClr val="accent2"/>
                </a:solidFill>
              </a:rPr>
              <a:t>Minaccia 2</a:t>
            </a:r>
            <a:br>
              <a:rPr lang="it-IT" altLang="it-IT" b="1">
                <a:solidFill>
                  <a:schemeClr val="accent2"/>
                </a:solidFill>
              </a:rPr>
            </a:br>
            <a:r>
              <a:rPr lang="it-IT" altLang="it-IT" sz="3200" b="1">
                <a:solidFill>
                  <a:srgbClr val="FF9900"/>
                </a:solidFill>
              </a:rPr>
              <a:t>Esempio</a:t>
            </a:r>
          </a:p>
        </p:txBody>
      </p:sp>
    </p:spTree>
    <p:extLst>
      <p:ext uri="{BB962C8B-B14F-4D97-AF65-F5344CB8AC3E}">
        <p14:creationId xmlns:p14="http://schemas.microsoft.com/office/powerpoint/2010/main" val="48314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8194">
                                            <p:txEl>
                                              <p:pRg st="0" end="0"/>
                                            </p:txEl>
                                          </p:spTgt>
                                        </p:tgtEl>
                                        <p:attrNameLst>
                                          <p:attrName>style.visibility</p:attrName>
                                        </p:attrNameLst>
                                      </p:cBhvr>
                                      <p:to>
                                        <p:strVal val="visible"/>
                                      </p:to>
                                    </p:set>
                                    <p:animEffect transition="in" filter="wipe(left)">
                                      <p:cBhvr>
                                        <p:cTn id="7" dur="500"/>
                                        <p:tgtEl>
                                          <p:spTgt spid="256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8194">
                                            <p:txEl>
                                              <p:pRg st="1" end="1"/>
                                            </p:txEl>
                                          </p:spTgt>
                                        </p:tgtEl>
                                        <p:attrNameLst>
                                          <p:attrName>style.visibility</p:attrName>
                                        </p:attrNameLst>
                                      </p:cBhvr>
                                      <p:to>
                                        <p:strVal val="visible"/>
                                      </p:to>
                                    </p:set>
                                    <p:animEffect transition="in" filter="wipe(left)">
                                      <p:cBhvr>
                                        <p:cTn id="12" dur="500"/>
                                        <p:tgtEl>
                                          <p:spTgt spid="2568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8194">
                                            <p:txEl>
                                              <p:pRg st="2" end="2"/>
                                            </p:txEl>
                                          </p:spTgt>
                                        </p:tgtEl>
                                        <p:attrNameLst>
                                          <p:attrName>style.visibility</p:attrName>
                                        </p:attrNameLst>
                                      </p:cBhvr>
                                      <p:to>
                                        <p:strVal val="visible"/>
                                      </p:to>
                                    </p:set>
                                    <p:animEffect transition="in" filter="wipe(left)">
                                      <p:cBhvr>
                                        <p:cTn id="17" dur="500"/>
                                        <p:tgtEl>
                                          <p:spTgt spid="2568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819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42" name="Rectangle 2"/>
          <p:cNvSpPr>
            <a:spLocks noGrp="1" noChangeArrowheads="1"/>
          </p:cNvSpPr>
          <p:nvPr>
            <p:ph type="title"/>
          </p:nvPr>
        </p:nvSpPr>
        <p:spPr>
          <a:xfrm>
            <a:off x="323850" y="38100"/>
            <a:ext cx="8342313" cy="118903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Minaccia 3</a:t>
            </a:r>
            <a:br>
              <a:rPr lang="it-IT" altLang="it-IT" sz="4000" b="1">
                <a:solidFill>
                  <a:schemeClr val="accent2"/>
                </a:solidFill>
              </a:rPr>
            </a:br>
            <a:r>
              <a:rPr lang="it-IT" altLang="it-IT" sz="3200" b="1" i="1">
                <a:solidFill>
                  <a:srgbClr val="FF9900"/>
                </a:solidFill>
              </a:rPr>
              <a:t>fishing</a:t>
            </a:r>
            <a:r>
              <a:rPr lang="it-IT" altLang="it-IT" sz="3200" b="1">
                <a:solidFill>
                  <a:srgbClr val="FF9900"/>
                </a:solidFill>
              </a:rPr>
              <a:t>: il problema di Bonferroni (1936)</a:t>
            </a:r>
          </a:p>
        </p:txBody>
      </p:sp>
      <p:pic>
        <p:nvPicPr>
          <p:cNvPr id="2570243" name="Picture 3" descr="pescador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233488"/>
            <a:ext cx="3962400" cy="3586162"/>
          </a:xfrm>
          <a:prstGeom prst="rect">
            <a:avLst/>
          </a:prstGeom>
          <a:noFill/>
          <a:extLst>
            <a:ext uri="{909E8E84-426E-40DD-AFC4-6F175D3DCCD1}">
              <a14:hiddenFill xmlns:a14="http://schemas.microsoft.com/office/drawing/2010/main">
                <a:solidFill>
                  <a:srgbClr val="FFFFFF"/>
                </a:solidFill>
              </a14:hiddenFill>
            </a:ext>
          </a:extLst>
        </p:spPr>
      </p:pic>
      <p:sp>
        <p:nvSpPr>
          <p:cNvPr id="2570244" name="Rectangle 4"/>
          <p:cNvSpPr>
            <a:spLocks noChangeArrowheads="1"/>
          </p:cNvSpPr>
          <p:nvPr/>
        </p:nvSpPr>
        <p:spPr bwMode="auto">
          <a:xfrm>
            <a:off x="114300" y="4933950"/>
            <a:ext cx="883920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10000"/>
              </a:spcAft>
              <a:buClr>
                <a:schemeClr val="accent2"/>
              </a:buClr>
              <a:buFont typeface="Wingdings" panose="05000000000000000000" pitchFamily="2" charset="2"/>
              <a:buNone/>
            </a:pPr>
            <a:r>
              <a:rPr lang="en-US" altLang="it-IT" sz="2400" b="0">
                <a:latin typeface="leclq8" charset="0"/>
              </a:rPr>
              <a:t>Ripetuti test statistici su ipotesi nulle indipendenti </a:t>
            </a:r>
            <a:r>
              <a:rPr lang="en-US" altLang="it-IT" sz="2400" b="0"/>
              <a:t>aumentano proporzionalmente la probabilità che l’evento raro avvenga, ossia che nessuna delle due ipotesi sia significativa e quindi di commettere un </a:t>
            </a:r>
            <a:r>
              <a:rPr lang="en-US" altLang="it-IT" sz="2400">
                <a:solidFill>
                  <a:schemeClr val="accent2"/>
                </a:solidFill>
              </a:rPr>
              <a:t>Errore I tipo</a:t>
            </a:r>
            <a:r>
              <a:rPr lang="en-US" altLang="it-IT" sz="2400" b="0"/>
              <a:t>.</a:t>
            </a:r>
          </a:p>
        </p:txBody>
      </p:sp>
    </p:spTree>
    <p:extLst>
      <p:ext uri="{BB962C8B-B14F-4D97-AF65-F5344CB8AC3E}">
        <p14:creationId xmlns:p14="http://schemas.microsoft.com/office/powerpoint/2010/main" val="380626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70244">
                                            <p:txEl>
                                              <p:pRg st="0" end="0"/>
                                            </p:txEl>
                                          </p:spTgt>
                                        </p:tgtEl>
                                        <p:attrNameLst>
                                          <p:attrName>style.visibility</p:attrName>
                                        </p:attrNameLst>
                                      </p:cBhvr>
                                      <p:to>
                                        <p:strVal val="visible"/>
                                      </p:to>
                                    </p:set>
                                    <p:animEffect transition="in" filter="wipe(left)">
                                      <p:cBhvr>
                                        <p:cTn id="7" dur="500"/>
                                        <p:tgtEl>
                                          <p:spTgt spid="2570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4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41570" name="Text Box 2"/>
          <p:cNvSpPr txBox="1">
            <a:spLocks noChangeArrowheads="1"/>
          </p:cNvSpPr>
          <p:nvPr/>
        </p:nvSpPr>
        <p:spPr bwMode="auto">
          <a:xfrm>
            <a:off x="319088" y="546100"/>
            <a:ext cx="8469312"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en-US" altLang="it-IT" sz="4400">
                <a:solidFill>
                  <a:schemeClr val="accent2"/>
                </a:solidFill>
              </a:rPr>
              <a:t>purtroppo…</a:t>
            </a:r>
          </a:p>
        </p:txBody>
      </p:sp>
      <p:sp>
        <p:nvSpPr>
          <p:cNvPr id="2541571" name="Rectangle 3"/>
          <p:cNvSpPr>
            <a:spLocks noChangeArrowheads="1"/>
          </p:cNvSpPr>
          <p:nvPr/>
        </p:nvSpPr>
        <p:spPr bwMode="auto">
          <a:xfrm>
            <a:off x="266700" y="1943100"/>
            <a:ext cx="8610600" cy="487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spcBef>
                <a:spcPct val="20000"/>
              </a:spcBef>
              <a:buClr>
                <a:schemeClr val="accent2"/>
              </a:buClr>
              <a:buFont typeface="Wingdings" panose="05000000000000000000" pitchFamily="2" charset="2"/>
              <a:buChar char="è"/>
            </a:pPr>
            <a:r>
              <a:rPr lang="en-US" altLang="it-IT" sz="2800" b="0">
                <a:solidFill>
                  <a:srgbClr val="000000"/>
                </a:solidFill>
                <a:latin typeface="leclq8" charset="0"/>
              </a:rPr>
              <a:t>Molte minacce alla validità non possono essere eliminate mediante </a:t>
            </a:r>
            <a:r>
              <a:rPr lang="it-IT" altLang="it-IT" sz="2800" i="1">
                <a:solidFill>
                  <a:srgbClr val="FF9900"/>
                </a:solidFill>
                <a:latin typeface="leclq8" charset="0"/>
              </a:rPr>
              <a:t>design controls</a:t>
            </a:r>
            <a:r>
              <a:rPr lang="en-US" altLang="it-IT" sz="2800" b="0">
                <a:solidFill>
                  <a:srgbClr val="000000"/>
                </a:solidFill>
                <a:latin typeface="leclq8" charset="0"/>
              </a:rPr>
              <a:t>: in alcuni casi infatti la logica stessa del </a:t>
            </a:r>
            <a:r>
              <a:rPr lang="it-IT" altLang="it-IT" sz="2800" i="1">
                <a:solidFill>
                  <a:srgbClr val="FF9900"/>
                </a:solidFill>
                <a:latin typeface="leclq8" charset="0"/>
              </a:rPr>
              <a:t>design controls</a:t>
            </a:r>
            <a:r>
              <a:rPr lang="en-US" altLang="it-IT" sz="2800" b="0">
                <a:solidFill>
                  <a:srgbClr val="000000"/>
                </a:solidFill>
                <a:latin typeface="leclq8" charset="0"/>
              </a:rPr>
              <a:t> non può essere applicata (come quando il costrutto è mal definito), in altri, vincoli pratici (e.g. mancanza di soggetti) non permettono l’applicazione di adeguate tecniche di controllo (randomizzazione).  </a:t>
            </a:r>
          </a:p>
          <a:p>
            <a:pPr algn="just" eaLnBrk="0" hangingPunct="0">
              <a:spcBef>
                <a:spcPct val="20000"/>
              </a:spcBef>
              <a:buClr>
                <a:schemeClr val="accent2"/>
              </a:buClr>
              <a:buFont typeface="Wingdings" panose="05000000000000000000" pitchFamily="2" charset="2"/>
              <a:buChar char="è"/>
            </a:pPr>
            <a:r>
              <a:rPr lang="en-US" altLang="it-IT" sz="2800" b="0">
                <a:solidFill>
                  <a:srgbClr val="000000"/>
                </a:solidFill>
                <a:latin typeface="leclq8" charset="0"/>
              </a:rPr>
              <a:t>In questi casi il metodo più appropriato consiste proprio nell’ esplorazione e identificazione delle possibili minacce e del loro ruolo e peso nell’ interpretazione del risultato. </a:t>
            </a:r>
          </a:p>
        </p:txBody>
      </p:sp>
      <p:pic>
        <p:nvPicPr>
          <p:cNvPr id="2541572" name="Picture 4" descr="Bad-Choi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57150"/>
            <a:ext cx="4171950" cy="174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561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1571">
                                            <p:txEl>
                                              <p:pRg st="0" end="0"/>
                                            </p:txEl>
                                          </p:spTgt>
                                        </p:tgtEl>
                                        <p:attrNameLst>
                                          <p:attrName>style.visibility</p:attrName>
                                        </p:attrNameLst>
                                      </p:cBhvr>
                                      <p:to>
                                        <p:strVal val="visible"/>
                                      </p:to>
                                    </p:set>
                                    <p:animEffect transition="in" filter="wipe(left)">
                                      <p:cBhvr>
                                        <p:cTn id="7" dur="500"/>
                                        <p:tgtEl>
                                          <p:spTgt spid="2541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1571">
                                            <p:txEl>
                                              <p:pRg st="1" end="1"/>
                                            </p:txEl>
                                          </p:spTgt>
                                        </p:tgtEl>
                                        <p:attrNameLst>
                                          <p:attrName>style.visibility</p:attrName>
                                        </p:attrNameLst>
                                      </p:cBhvr>
                                      <p:to>
                                        <p:strVal val="visible"/>
                                      </p:to>
                                    </p:set>
                                    <p:animEffect transition="in" filter="wipe(left)">
                                      <p:cBhvr>
                                        <p:cTn id="12" dur="500"/>
                                        <p:tgtEl>
                                          <p:spTgt spid="2541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157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4578" name="Rectangle 2"/>
          <p:cNvSpPr>
            <a:spLocks noChangeArrowheads="1"/>
          </p:cNvSpPr>
          <p:nvPr/>
        </p:nvSpPr>
        <p:spPr bwMode="auto">
          <a:xfrm>
            <a:off x="381000" y="1612900"/>
            <a:ext cx="84201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200" b="0">
                <a:latin typeface="leclq8" charset="0"/>
              </a:rPr>
              <a:t>Testare l’efficacia di una relazione di causa effetto selezionando solo pochi livelli di variazione della V.indip può portare ad una stima falsata dell’effetto reale (esempio percezione-sensazione)</a:t>
            </a:r>
          </a:p>
        </p:txBody>
      </p:sp>
      <p:sp>
        <p:nvSpPr>
          <p:cNvPr id="2584579" name="Rectangle 3"/>
          <p:cNvSpPr>
            <a:spLocks noGrp="1" noChangeArrowheads="1"/>
          </p:cNvSpPr>
          <p:nvPr>
            <p:ph type="title"/>
          </p:nvPr>
        </p:nvSpPr>
        <p:spPr>
          <a:xfrm>
            <a:off x="323850" y="-57150"/>
            <a:ext cx="8534400" cy="1676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Minaccia 4</a:t>
            </a:r>
            <a:br>
              <a:rPr lang="it-IT" altLang="it-IT" sz="4000" b="1">
                <a:solidFill>
                  <a:schemeClr val="accent2"/>
                </a:solidFill>
              </a:rPr>
            </a:br>
            <a:r>
              <a:rPr lang="it-IT" altLang="it-IT" sz="3200" b="1" i="1">
                <a:solidFill>
                  <a:srgbClr val="FF9900"/>
                </a:solidFill>
              </a:rPr>
              <a:t>restrizione dei livelli della variabile indipendente</a:t>
            </a:r>
            <a:endParaRPr lang="it-IT" altLang="it-IT" sz="3200" b="1">
              <a:solidFill>
                <a:srgbClr val="FF9900"/>
              </a:solidFill>
            </a:endParaRPr>
          </a:p>
        </p:txBody>
      </p:sp>
      <p:pic>
        <p:nvPicPr>
          <p:cNvPr id="2584580" name="Picture 4" descr="IMG_20160125_160513"/>
          <p:cNvPicPr>
            <a:picLocks noChangeAspect="1" noChangeArrowheads="1"/>
          </p:cNvPicPr>
          <p:nvPr/>
        </p:nvPicPr>
        <p:blipFill>
          <a:blip r:embed="rId3" cstate="print">
            <a:lum bright="12000" contrast="54000"/>
            <a:extLst>
              <a:ext uri="{28A0092B-C50C-407E-A947-70E740481C1C}">
                <a14:useLocalDpi xmlns:a14="http://schemas.microsoft.com/office/drawing/2010/main" val="0"/>
              </a:ext>
            </a:extLst>
          </a:blip>
          <a:srcRect l="8372" t="19597" r="6310" b="42064"/>
          <a:stretch>
            <a:fillRect/>
          </a:stretch>
        </p:blipFill>
        <p:spPr bwMode="auto">
          <a:xfrm rot="60000">
            <a:off x="1588" y="3290888"/>
            <a:ext cx="4176712" cy="3340100"/>
          </a:xfrm>
          <a:prstGeom prst="rect">
            <a:avLst/>
          </a:prstGeom>
          <a:noFill/>
          <a:extLst>
            <a:ext uri="{909E8E84-426E-40DD-AFC4-6F175D3DCCD1}">
              <a14:hiddenFill xmlns:a14="http://schemas.microsoft.com/office/drawing/2010/main">
                <a:solidFill>
                  <a:srgbClr val="FFFFFF"/>
                </a:solidFill>
              </a14:hiddenFill>
            </a:ext>
          </a:extLst>
        </p:spPr>
      </p:pic>
      <p:sp>
        <p:nvSpPr>
          <p:cNvPr id="2584581" name="Rectangle 5"/>
          <p:cNvSpPr>
            <a:spLocks noChangeArrowheads="1"/>
          </p:cNvSpPr>
          <p:nvPr/>
        </p:nvSpPr>
        <p:spPr bwMode="auto">
          <a:xfrm>
            <a:off x="4090988" y="2863850"/>
            <a:ext cx="4976812" cy="385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è"/>
            </a:pPr>
            <a:r>
              <a:rPr lang="en-US" altLang="it-IT" sz="2200" b="0"/>
              <a:t>In base alle sole misure di sensazione su due intensità dello stimolo </a:t>
            </a:r>
            <a:r>
              <a:rPr lang="en-US" altLang="it-IT" sz="2200" b="0" i="1"/>
              <a:t>Stevens</a:t>
            </a:r>
            <a:r>
              <a:rPr lang="en-US" altLang="it-IT" sz="2200" b="0"/>
              <a:t> avrebbe potuto </a:t>
            </a:r>
            <a:r>
              <a:rPr lang="en-US" altLang="it-IT" sz="2200"/>
              <a:t>erroneamente</a:t>
            </a:r>
            <a:r>
              <a:rPr lang="en-US" altLang="it-IT" sz="2200" b="0"/>
              <a:t> concludere che:</a:t>
            </a:r>
          </a:p>
          <a:p>
            <a:pPr algn="just">
              <a:spcAft>
                <a:spcPct val="25000"/>
              </a:spcAft>
              <a:buClr>
                <a:schemeClr val="accent2"/>
              </a:buClr>
              <a:buFont typeface="Wingdings" panose="05000000000000000000" pitchFamily="2" charset="2"/>
              <a:buAutoNum type="arabicPeriod"/>
            </a:pPr>
            <a:r>
              <a:rPr lang="en-US" altLang="it-IT" sz="2200" b="0"/>
              <a:t>la percezione della chiarezza è indipendente dall’intensità dello stimolazione acromatica (luminanza)</a:t>
            </a:r>
          </a:p>
          <a:p>
            <a:pPr algn="just">
              <a:spcAft>
                <a:spcPct val="25000"/>
              </a:spcAft>
              <a:buClr>
                <a:schemeClr val="accent2"/>
              </a:buClr>
              <a:buFont typeface="Wingdings" panose="05000000000000000000" pitchFamily="2" charset="2"/>
              <a:buAutoNum type="arabicPeriod"/>
            </a:pPr>
            <a:r>
              <a:rPr lang="en-US" altLang="it-IT" sz="2200" b="0"/>
              <a:t>la percezione dello shock elettrico varia di più al variare dell’intensità  dello stimolo della percezione della lunghezza di linee</a:t>
            </a:r>
            <a:endParaRPr lang="en-US" altLang="it-IT" sz="2200" i="1">
              <a:solidFill>
                <a:schemeClr val="accent2"/>
              </a:solidFill>
            </a:endParaRPr>
          </a:p>
        </p:txBody>
      </p:sp>
      <p:grpSp>
        <p:nvGrpSpPr>
          <p:cNvPr id="2584582" name="Group 6"/>
          <p:cNvGrpSpPr>
            <a:grpSpLocks/>
          </p:cNvGrpSpPr>
          <p:nvPr/>
        </p:nvGrpSpPr>
        <p:grpSpPr bwMode="auto">
          <a:xfrm>
            <a:off x="1439863" y="3181350"/>
            <a:ext cx="858837" cy="2852738"/>
            <a:chOff x="955" y="1794"/>
            <a:chExt cx="541" cy="1797"/>
          </a:xfrm>
        </p:grpSpPr>
        <p:grpSp>
          <p:nvGrpSpPr>
            <p:cNvPr id="2584583" name="Group 7"/>
            <p:cNvGrpSpPr>
              <a:grpSpLocks/>
            </p:cNvGrpSpPr>
            <p:nvPr/>
          </p:nvGrpSpPr>
          <p:grpSpPr bwMode="auto">
            <a:xfrm>
              <a:off x="1233" y="1794"/>
              <a:ext cx="263" cy="1797"/>
              <a:chOff x="1233" y="1794"/>
              <a:chExt cx="263" cy="1797"/>
            </a:xfrm>
          </p:grpSpPr>
          <p:sp>
            <p:nvSpPr>
              <p:cNvPr id="2584584" name="Line 8"/>
              <p:cNvSpPr>
                <a:spLocks noChangeShapeType="1"/>
              </p:cNvSpPr>
              <p:nvPr/>
            </p:nvSpPr>
            <p:spPr bwMode="auto">
              <a:xfrm flipH="1" flipV="1">
                <a:off x="1347" y="1875"/>
                <a:ext cx="12" cy="1716"/>
              </a:xfrm>
              <a:prstGeom prst="line">
                <a:avLst/>
              </a:prstGeom>
              <a:noFill/>
              <a:ln w="127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584585" name="Text Box 9"/>
              <p:cNvSpPr txBox="1">
                <a:spLocks noChangeArrowheads="1"/>
              </p:cNvSpPr>
              <p:nvPr/>
            </p:nvSpPr>
            <p:spPr bwMode="auto">
              <a:xfrm>
                <a:off x="1233" y="1794"/>
                <a:ext cx="263" cy="198"/>
              </a:xfrm>
              <a:prstGeom prst="rect">
                <a:avLst/>
              </a:prstGeom>
              <a:solidFill>
                <a:schemeClr val="bg1"/>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000"/>
                  <a:t>Misura</a:t>
                </a:r>
              </a:p>
              <a:p>
                <a:pPr algn="ctr"/>
                <a:r>
                  <a:rPr lang="it-IT" altLang="it-IT" sz="1000"/>
                  <a:t>1</a:t>
                </a:r>
              </a:p>
            </p:txBody>
          </p:sp>
        </p:grpSp>
        <p:grpSp>
          <p:nvGrpSpPr>
            <p:cNvPr id="2584586" name="Group 10"/>
            <p:cNvGrpSpPr>
              <a:grpSpLocks/>
            </p:cNvGrpSpPr>
            <p:nvPr/>
          </p:nvGrpSpPr>
          <p:grpSpPr bwMode="auto">
            <a:xfrm>
              <a:off x="955" y="1794"/>
              <a:ext cx="263" cy="1763"/>
              <a:chOff x="955" y="1794"/>
              <a:chExt cx="263" cy="1763"/>
            </a:xfrm>
          </p:grpSpPr>
          <p:sp>
            <p:nvSpPr>
              <p:cNvPr id="2584587" name="Line 11"/>
              <p:cNvSpPr>
                <a:spLocks noChangeShapeType="1"/>
              </p:cNvSpPr>
              <p:nvPr/>
            </p:nvSpPr>
            <p:spPr bwMode="auto">
              <a:xfrm flipH="1" flipV="1">
                <a:off x="1133" y="1841"/>
                <a:ext cx="12" cy="1716"/>
              </a:xfrm>
              <a:prstGeom prst="line">
                <a:avLst/>
              </a:prstGeom>
              <a:noFill/>
              <a:ln w="127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584588" name="Text Box 12"/>
              <p:cNvSpPr txBox="1">
                <a:spLocks noChangeArrowheads="1"/>
              </p:cNvSpPr>
              <p:nvPr/>
            </p:nvSpPr>
            <p:spPr bwMode="auto">
              <a:xfrm>
                <a:off x="955" y="1794"/>
                <a:ext cx="263" cy="198"/>
              </a:xfrm>
              <a:prstGeom prst="rect">
                <a:avLst/>
              </a:prstGeom>
              <a:solidFill>
                <a:schemeClr val="bg1"/>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000"/>
                  <a:t>Misura</a:t>
                </a:r>
              </a:p>
              <a:p>
                <a:pPr algn="ctr"/>
                <a:r>
                  <a:rPr lang="it-IT" altLang="it-IT" sz="1000"/>
                  <a:t>2</a:t>
                </a:r>
              </a:p>
            </p:txBody>
          </p:sp>
        </p:grpSp>
      </p:grpSp>
      <p:grpSp>
        <p:nvGrpSpPr>
          <p:cNvPr id="2584589" name="Group 13"/>
          <p:cNvGrpSpPr>
            <a:grpSpLocks/>
          </p:cNvGrpSpPr>
          <p:nvPr/>
        </p:nvGrpSpPr>
        <p:grpSpPr bwMode="auto">
          <a:xfrm>
            <a:off x="1670050" y="4695825"/>
            <a:ext cx="468313" cy="236538"/>
            <a:chOff x="1100" y="2748"/>
            <a:chExt cx="295" cy="149"/>
          </a:xfrm>
        </p:grpSpPr>
        <p:sp>
          <p:nvSpPr>
            <p:cNvPr id="2584590" name="Oval 14"/>
            <p:cNvSpPr>
              <a:spLocks noChangeArrowheads="1"/>
            </p:cNvSpPr>
            <p:nvPr/>
          </p:nvSpPr>
          <p:spPr bwMode="auto">
            <a:xfrm>
              <a:off x="1311" y="2748"/>
              <a:ext cx="84" cy="84"/>
            </a:xfrm>
            <a:prstGeom prst="ellipse">
              <a:avLst/>
            </a:prstGeom>
            <a:solidFill>
              <a:schemeClr val="accent2"/>
            </a:solidFill>
            <a:ln>
              <a:noFill/>
            </a:ln>
            <a:effectLst/>
            <a:extLs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584591" name="Oval 15"/>
            <p:cNvSpPr>
              <a:spLocks noChangeArrowheads="1"/>
            </p:cNvSpPr>
            <p:nvPr/>
          </p:nvSpPr>
          <p:spPr bwMode="auto">
            <a:xfrm>
              <a:off x="1100" y="2813"/>
              <a:ext cx="84" cy="84"/>
            </a:xfrm>
            <a:prstGeom prst="ellipse">
              <a:avLst/>
            </a:prstGeom>
            <a:solidFill>
              <a:schemeClr val="accent2"/>
            </a:solidFill>
            <a:ln>
              <a:noFill/>
            </a:ln>
            <a:effectLst/>
            <a:extLs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grpSp>
        <p:nvGrpSpPr>
          <p:cNvPr id="2584592" name="Group 16"/>
          <p:cNvGrpSpPr>
            <a:grpSpLocks/>
          </p:cNvGrpSpPr>
          <p:nvPr/>
        </p:nvGrpSpPr>
        <p:grpSpPr bwMode="auto">
          <a:xfrm>
            <a:off x="422275" y="4456113"/>
            <a:ext cx="1585913" cy="727075"/>
            <a:chOff x="314" y="2597"/>
            <a:chExt cx="999" cy="458"/>
          </a:xfrm>
        </p:grpSpPr>
        <p:sp>
          <p:nvSpPr>
            <p:cNvPr id="2584593" name="Line 17"/>
            <p:cNvSpPr>
              <a:spLocks noChangeShapeType="1"/>
            </p:cNvSpPr>
            <p:nvPr/>
          </p:nvSpPr>
          <p:spPr bwMode="auto">
            <a:xfrm flipH="1">
              <a:off x="501" y="2856"/>
              <a:ext cx="580" cy="0"/>
            </a:xfrm>
            <a:prstGeom prst="line">
              <a:avLst/>
            </a:prstGeom>
            <a:noFill/>
            <a:ln w="952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584594" name="Line 18"/>
            <p:cNvSpPr>
              <a:spLocks noChangeShapeType="1"/>
            </p:cNvSpPr>
            <p:nvPr/>
          </p:nvSpPr>
          <p:spPr bwMode="auto">
            <a:xfrm flipH="1">
              <a:off x="501" y="2787"/>
              <a:ext cx="812" cy="0"/>
            </a:xfrm>
            <a:prstGeom prst="line">
              <a:avLst/>
            </a:prstGeom>
            <a:noFill/>
            <a:ln w="952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584595" name="Rectangle 19"/>
            <p:cNvSpPr>
              <a:spLocks noChangeArrowheads="1"/>
            </p:cNvSpPr>
            <p:nvPr/>
          </p:nvSpPr>
          <p:spPr bwMode="auto">
            <a:xfrm rot="16200000">
              <a:off x="136" y="2775"/>
              <a:ext cx="458" cy="102"/>
            </a:xfrm>
            <a:prstGeom prst="rect">
              <a:avLst/>
            </a:prstGeom>
            <a:solidFill>
              <a:schemeClr val="bg1"/>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72000" tIns="0" rIns="7200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25000"/>
                </a:spcAft>
                <a:buClr>
                  <a:schemeClr val="accent2"/>
                </a:buClr>
                <a:buFont typeface="Wingdings" panose="05000000000000000000" pitchFamily="2" charset="2"/>
                <a:buNone/>
              </a:pPr>
              <a:r>
                <a:rPr lang="en-US" altLang="it-IT" sz="1000" b="0">
                  <a:solidFill>
                    <a:schemeClr val="accent2"/>
                  </a:solidFill>
                </a:rPr>
                <a:t>Sc1 ≈ Sc2</a:t>
              </a:r>
            </a:p>
          </p:txBody>
        </p:sp>
        <p:sp>
          <p:nvSpPr>
            <p:cNvPr id="2584596" name="Line 20"/>
            <p:cNvSpPr>
              <a:spLocks noChangeShapeType="1"/>
            </p:cNvSpPr>
            <p:nvPr/>
          </p:nvSpPr>
          <p:spPr bwMode="auto">
            <a:xfrm flipH="1">
              <a:off x="494" y="2761"/>
              <a:ext cx="3" cy="120"/>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nvGrpSpPr>
          <p:cNvPr id="2584597" name="Group 21"/>
          <p:cNvGrpSpPr>
            <a:grpSpLocks/>
          </p:cNvGrpSpPr>
          <p:nvPr/>
        </p:nvGrpSpPr>
        <p:grpSpPr bwMode="auto">
          <a:xfrm>
            <a:off x="1662113" y="4060825"/>
            <a:ext cx="466725" cy="1203325"/>
            <a:chOff x="1095" y="2376"/>
            <a:chExt cx="294" cy="758"/>
          </a:xfrm>
        </p:grpSpPr>
        <p:sp>
          <p:nvSpPr>
            <p:cNvPr id="2584598" name="Oval 22"/>
            <p:cNvSpPr>
              <a:spLocks noChangeArrowheads="1"/>
            </p:cNvSpPr>
            <p:nvPr/>
          </p:nvSpPr>
          <p:spPr bwMode="auto">
            <a:xfrm>
              <a:off x="1095" y="3050"/>
              <a:ext cx="84" cy="84"/>
            </a:xfrm>
            <a:prstGeom prst="ellipse">
              <a:avLst/>
            </a:prstGeom>
            <a:solidFill>
              <a:schemeClr val="folHlink"/>
            </a:solidFill>
            <a:ln>
              <a:noFill/>
            </a:ln>
            <a:effectLst/>
            <a:extLs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584599" name="Oval 23"/>
            <p:cNvSpPr>
              <a:spLocks noChangeArrowheads="1"/>
            </p:cNvSpPr>
            <p:nvPr/>
          </p:nvSpPr>
          <p:spPr bwMode="auto">
            <a:xfrm>
              <a:off x="1305" y="2376"/>
              <a:ext cx="84" cy="84"/>
            </a:xfrm>
            <a:prstGeom prst="ellipse">
              <a:avLst/>
            </a:prstGeom>
            <a:solidFill>
              <a:schemeClr val="folHlink"/>
            </a:solidFill>
            <a:ln>
              <a:noFill/>
            </a:ln>
            <a:effectLst/>
            <a:extLs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grpSp>
        <p:nvGrpSpPr>
          <p:cNvPr id="2584600" name="Group 24"/>
          <p:cNvGrpSpPr>
            <a:grpSpLocks/>
          </p:cNvGrpSpPr>
          <p:nvPr/>
        </p:nvGrpSpPr>
        <p:grpSpPr bwMode="auto">
          <a:xfrm>
            <a:off x="1668463" y="4546600"/>
            <a:ext cx="466725" cy="500063"/>
            <a:chOff x="1099" y="2654"/>
            <a:chExt cx="294" cy="315"/>
          </a:xfrm>
        </p:grpSpPr>
        <p:sp>
          <p:nvSpPr>
            <p:cNvPr id="2584601" name="Oval 25"/>
            <p:cNvSpPr>
              <a:spLocks noChangeArrowheads="1"/>
            </p:cNvSpPr>
            <p:nvPr/>
          </p:nvSpPr>
          <p:spPr bwMode="auto">
            <a:xfrm>
              <a:off x="1099" y="2885"/>
              <a:ext cx="84" cy="84"/>
            </a:xfrm>
            <a:prstGeom prst="ellipse">
              <a:avLst/>
            </a:prstGeom>
            <a:solidFill>
              <a:srgbClr val="FF9900"/>
            </a:solidFill>
            <a:ln>
              <a:noFill/>
            </a:ln>
            <a:effectLst/>
            <a:extLs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584602" name="Oval 26"/>
            <p:cNvSpPr>
              <a:spLocks noChangeArrowheads="1"/>
            </p:cNvSpPr>
            <p:nvPr/>
          </p:nvSpPr>
          <p:spPr bwMode="auto">
            <a:xfrm>
              <a:off x="1309" y="2654"/>
              <a:ext cx="84" cy="84"/>
            </a:xfrm>
            <a:prstGeom prst="ellipse">
              <a:avLst/>
            </a:prstGeom>
            <a:solidFill>
              <a:srgbClr val="FF9900"/>
            </a:solidFill>
            <a:ln>
              <a:noFill/>
            </a:ln>
            <a:effectLst/>
            <a:extLst>
              <a:ext uri="{91240B29-F687-4F45-9708-019B960494DF}">
                <a14:hiddenLine xmlns:a14="http://schemas.microsoft.com/office/drawing/2010/main" w="9525"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grpSp>
      <p:sp>
        <p:nvSpPr>
          <p:cNvPr id="2584603" name="Rectangle 27"/>
          <p:cNvSpPr>
            <a:spLocks noChangeArrowheads="1"/>
          </p:cNvSpPr>
          <p:nvPr/>
        </p:nvSpPr>
        <p:spPr bwMode="auto">
          <a:xfrm>
            <a:off x="801688" y="5576888"/>
            <a:ext cx="2259012" cy="24447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solidFill>
                  <a:schemeClr val="folHlink"/>
                </a:solidFill>
              </a:rPr>
              <a:t>[Se1 - Se2]</a:t>
            </a:r>
            <a:r>
              <a:rPr lang="it-IT" altLang="it-IT"/>
              <a:t> &gt; </a:t>
            </a:r>
            <a:r>
              <a:rPr lang="it-IT" altLang="it-IT">
                <a:solidFill>
                  <a:srgbClr val="FF9900"/>
                </a:solidFill>
              </a:rPr>
              <a:t>[Sl1 - Sl2]</a:t>
            </a:r>
            <a:r>
              <a:rPr lang="it-IT" altLang="it-IT"/>
              <a:t> </a:t>
            </a:r>
          </a:p>
        </p:txBody>
      </p:sp>
      <p:sp>
        <p:nvSpPr>
          <p:cNvPr id="2584604" name="Text Box 28"/>
          <p:cNvSpPr txBox="1">
            <a:spLocks noChangeArrowheads="1"/>
          </p:cNvSpPr>
          <p:nvPr/>
        </p:nvSpPr>
        <p:spPr bwMode="auto">
          <a:xfrm>
            <a:off x="957263" y="2808288"/>
            <a:ext cx="234156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legge di Stevens S = cI</a:t>
            </a:r>
            <a:r>
              <a:rPr lang="it-IT" altLang="it-IT" baseline="30000"/>
              <a:t>b</a:t>
            </a:r>
            <a:r>
              <a:rPr lang="it-IT" altLang="it-IT"/>
              <a:t> </a:t>
            </a:r>
          </a:p>
        </p:txBody>
      </p:sp>
    </p:spTree>
    <p:extLst>
      <p:ext uri="{BB962C8B-B14F-4D97-AF65-F5344CB8AC3E}">
        <p14:creationId xmlns:p14="http://schemas.microsoft.com/office/powerpoint/2010/main" val="1422035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84578">
                                            <p:txEl>
                                              <p:pRg st="0" end="0"/>
                                            </p:txEl>
                                          </p:spTgt>
                                        </p:tgtEl>
                                        <p:attrNameLst>
                                          <p:attrName>style.visibility</p:attrName>
                                        </p:attrNameLst>
                                      </p:cBhvr>
                                      <p:to>
                                        <p:strVal val="visible"/>
                                      </p:to>
                                    </p:set>
                                    <p:animEffect transition="in" filter="wipe(left)">
                                      <p:cBhvr>
                                        <p:cTn id="7" dur="500"/>
                                        <p:tgtEl>
                                          <p:spTgt spid="2584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84580"/>
                                        </p:tgtEl>
                                        <p:attrNameLst>
                                          <p:attrName>style.visibility</p:attrName>
                                        </p:attrNameLst>
                                      </p:cBhvr>
                                      <p:to>
                                        <p:strVal val="visible"/>
                                      </p:to>
                                    </p:set>
                                    <p:animEffect transition="in" filter="fade">
                                      <p:cBhvr>
                                        <p:cTn id="12" dur="1000"/>
                                        <p:tgtEl>
                                          <p:spTgt spid="258458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84604"/>
                                        </p:tgtEl>
                                        <p:attrNameLst>
                                          <p:attrName>style.visibility</p:attrName>
                                        </p:attrNameLst>
                                      </p:cBhvr>
                                      <p:to>
                                        <p:strVal val="visible"/>
                                      </p:to>
                                    </p:set>
                                    <p:animEffect transition="in" filter="fade">
                                      <p:cBhvr>
                                        <p:cTn id="15" dur="2000"/>
                                        <p:tgtEl>
                                          <p:spTgt spid="25846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584582"/>
                                        </p:tgtEl>
                                        <p:attrNameLst>
                                          <p:attrName>style.visibility</p:attrName>
                                        </p:attrNameLst>
                                      </p:cBhvr>
                                      <p:to>
                                        <p:strVal val="visible"/>
                                      </p:to>
                                    </p:set>
                                    <p:animEffect transition="in" filter="wipe(down)">
                                      <p:cBhvr>
                                        <p:cTn id="20" dur="500"/>
                                        <p:tgtEl>
                                          <p:spTgt spid="25845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84581">
                                            <p:txEl>
                                              <p:pRg st="0" end="0"/>
                                            </p:txEl>
                                          </p:spTgt>
                                        </p:tgtEl>
                                        <p:attrNameLst>
                                          <p:attrName>style.visibility</p:attrName>
                                        </p:attrNameLst>
                                      </p:cBhvr>
                                      <p:to>
                                        <p:strVal val="visible"/>
                                      </p:to>
                                    </p:set>
                                    <p:animEffect transition="in" filter="wipe(left)">
                                      <p:cBhvr>
                                        <p:cTn id="25" dur="500"/>
                                        <p:tgtEl>
                                          <p:spTgt spid="2584581">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84581">
                                            <p:txEl>
                                              <p:pRg st="1" end="1"/>
                                            </p:txEl>
                                          </p:spTgt>
                                        </p:tgtEl>
                                        <p:attrNameLst>
                                          <p:attrName>style.visibility</p:attrName>
                                        </p:attrNameLst>
                                      </p:cBhvr>
                                      <p:to>
                                        <p:strVal val="visible"/>
                                      </p:to>
                                    </p:set>
                                    <p:animEffect transition="in" filter="wipe(left)">
                                      <p:cBhvr>
                                        <p:cTn id="30" dur="500"/>
                                        <p:tgtEl>
                                          <p:spTgt spid="2584581">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584589"/>
                                        </p:tgtEl>
                                        <p:attrNameLst>
                                          <p:attrName>style.visibility</p:attrName>
                                        </p:attrNameLst>
                                      </p:cBhvr>
                                      <p:to>
                                        <p:strVal val="visible"/>
                                      </p:to>
                                    </p:set>
                                    <p:animEffect transition="in" filter="fade">
                                      <p:cBhvr>
                                        <p:cTn id="35" dur="1000"/>
                                        <p:tgtEl>
                                          <p:spTgt spid="2584589"/>
                                        </p:tgtEl>
                                      </p:cBhvr>
                                    </p:animEffect>
                                  </p:childTnLst>
                                </p:cTn>
                              </p:par>
                            </p:childTnLst>
                          </p:cTn>
                        </p:par>
                        <p:par>
                          <p:cTn id="36" fill="hold" nodeType="afterGroup">
                            <p:stCondLst>
                              <p:cond delay="1000"/>
                            </p:stCondLst>
                            <p:childTnLst>
                              <p:par>
                                <p:cTn id="37" presetID="22" presetClass="entr" presetSubtype="2" fill="hold" nodeType="afterEffect">
                                  <p:stCondLst>
                                    <p:cond delay="0"/>
                                  </p:stCondLst>
                                  <p:childTnLst>
                                    <p:set>
                                      <p:cBhvr>
                                        <p:cTn id="38" dur="1" fill="hold">
                                          <p:stCondLst>
                                            <p:cond delay="0"/>
                                          </p:stCondLst>
                                        </p:cTn>
                                        <p:tgtEl>
                                          <p:spTgt spid="2584592"/>
                                        </p:tgtEl>
                                        <p:attrNameLst>
                                          <p:attrName>style.visibility</p:attrName>
                                        </p:attrNameLst>
                                      </p:cBhvr>
                                      <p:to>
                                        <p:strVal val="visible"/>
                                      </p:to>
                                    </p:set>
                                    <p:animEffect transition="in" filter="wipe(right)">
                                      <p:cBhvr>
                                        <p:cTn id="39" dur="500"/>
                                        <p:tgtEl>
                                          <p:spTgt spid="258459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84581">
                                            <p:txEl>
                                              <p:pRg st="2" end="2"/>
                                            </p:txEl>
                                          </p:spTgt>
                                        </p:tgtEl>
                                        <p:attrNameLst>
                                          <p:attrName>style.visibility</p:attrName>
                                        </p:attrNameLst>
                                      </p:cBhvr>
                                      <p:to>
                                        <p:strVal val="visible"/>
                                      </p:to>
                                    </p:set>
                                    <p:animEffect transition="in" filter="wipe(left)">
                                      <p:cBhvr>
                                        <p:cTn id="44" dur="500"/>
                                        <p:tgtEl>
                                          <p:spTgt spid="2584581">
                                            <p:txEl>
                                              <p:pRg st="2" end="2"/>
                                            </p:txEl>
                                          </p:spTgt>
                                        </p:tgtEl>
                                      </p:cBhvr>
                                    </p:animEffect>
                                  </p:childTnLst>
                                </p:cTn>
                              </p:par>
                            </p:childTnLst>
                          </p:cTn>
                        </p:par>
                        <p:par>
                          <p:cTn id="45" fill="hold" nodeType="afterGroup">
                            <p:stCondLst>
                              <p:cond delay="500"/>
                            </p:stCondLst>
                            <p:childTnLst>
                              <p:par>
                                <p:cTn id="46" presetID="10" presetClass="entr" presetSubtype="0" fill="hold" nodeType="afterEffect">
                                  <p:stCondLst>
                                    <p:cond delay="0"/>
                                  </p:stCondLst>
                                  <p:childTnLst>
                                    <p:set>
                                      <p:cBhvr>
                                        <p:cTn id="47" dur="1" fill="hold">
                                          <p:stCondLst>
                                            <p:cond delay="0"/>
                                          </p:stCondLst>
                                        </p:cTn>
                                        <p:tgtEl>
                                          <p:spTgt spid="2584597"/>
                                        </p:tgtEl>
                                        <p:attrNameLst>
                                          <p:attrName>style.visibility</p:attrName>
                                        </p:attrNameLst>
                                      </p:cBhvr>
                                      <p:to>
                                        <p:strVal val="visible"/>
                                      </p:to>
                                    </p:set>
                                    <p:animEffect transition="in" filter="fade">
                                      <p:cBhvr>
                                        <p:cTn id="48" dur="2000"/>
                                        <p:tgtEl>
                                          <p:spTgt spid="2584597"/>
                                        </p:tgtEl>
                                      </p:cBhvr>
                                    </p:animEffect>
                                  </p:childTnLst>
                                </p:cTn>
                              </p:par>
                            </p:childTnLst>
                          </p:cTn>
                        </p:par>
                        <p:par>
                          <p:cTn id="49" fill="hold" nodeType="afterGroup">
                            <p:stCondLst>
                              <p:cond delay="2500"/>
                            </p:stCondLst>
                            <p:childTnLst>
                              <p:par>
                                <p:cTn id="50" presetID="10" presetClass="entr" presetSubtype="0" fill="hold" nodeType="afterEffect">
                                  <p:stCondLst>
                                    <p:cond delay="0"/>
                                  </p:stCondLst>
                                  <p:childTnLst>
                                    <p:set>
                                      <p:cBhvr>
                                        <p:cTn id="51" dur="1" fill="hold">
                                          <p:stCondLst>
                                            <p:cond delay="0"/>
                                          </p:stCondLst>
                                        </p:cTn>
                                        <p:tgtEl>
                                          <p:spTgt spid="2584600"/>
                                        </p:tgtEl>
                                        <p:attrNameLst>
                                          <p:attrName>style.visibility</p:attrName>
                                        </p:attrNameLst>
                                      </p:cBhvr>
                                      <p:to>
                                        <p:strVal val="visible"/>
                                      </p:to>
                                    </p:set>
                                    <p:animEffect transition="in" filter="fade">
                                      <p:cBhvr>
                                        <p:cTn id="52" dur="2000"/>
                                        <p:tgtEl>
                                          <p:spTgt spid="258460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84603"/>
                                        </p:tgtEl>
                                        <p:attrNameLst>
                                          <p:attrName>style.visibility</p:attrName>
                                        </p:attrNameLst>
                                      </p:cBhvr>
                                      <p:to>
                                        <p:strVal val="visible"/>
                                      </p:to>
                                    </p:set>
                                    <p:animEffect transition="in" filter="wipe(down)">
                                      <p:cBhvr>
                                        <p:cTn id="57" dur="500"/>
                                        <p:tgtEl>
                                          <p:spTgt spid="2584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4578" grpId="0" build="p"/>
      <p:bldP spid="2584581" grpId="0" build="p"/>
      <p:bldP spid="2584603" grpId="0" animBg="1"/>
      <p:bldP spid="2584604"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43618" name="Text Box 2"/>
          <p:cNvSpPr txBox="1">
            <a:spLocks noChangeArrowheads="1"/>
          </p:cNvSpPr>
          <p:nvPr/>
        </p:nvSpPr>
        <p:spPr bwMode="auto">
          <a:xfrm>
            <a:off x="152400" y="50800"/>
            <a:ext cx="8469313"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en-US" altLang="it-IT" sz="4400">
                <a:solidFill>
                  <a:schemeClr val="accent2"/>
                </a:solidFill>
              </a:rPr>
              <a:t>tre domande fondamentali</a:t>
            </a:r>
          </a:p>
        </p:txBody>
      </p:sp>
      <p:sp>
        <p:nvSpPr>
          <p:cNvPr id="2543619" name="Rectangle 3"/>
          <p:cNvSpPr>
            <a:spLocks noChangeArrowheads="1"/>
          </p:cNvSpPr>
          <p:nvPr/>
        </p:nvSpPr>
        <p:spPr bwMode="auto">
          <a:xfrm>
            <a:off x="-19050" y="815975"/>
            <a:ext cx="6543675"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spcBef>
                <a:spcPct val="20000"/>
              </a:spcBef>
              <a:buClr>
                <a:schemeClr val="accent2"/>
              </a:buClr>
              <a:buFont typeface="Wingdings" panose="05000000000000000000" pitchFamily="2" charset="2"/>
              <a:buAutoNum type="arabicPeriod"/>
            </a:pPr>
            <a:r>
              <a:rPr lang="en-US" altLang="it-IT" sz="2400" b="0">
                <a:solidFill>
                  <a:srgbClr val="000000"/>
                </a:solidFill>
                <a:latin typeface="leclq8" charset="0"/>
              </a:rPr>
              <a:t>In che modo la minaccia (</a:t>
            </a:r>
            <a:r>
              <a:rPr lang="en-US" altLang="it-IT" sz="2400">
                <a:solidFill>
                  <a:schemeClr val="accent2"/>
                </a:solidFill>
                <a:latin typeface="leclq8" charset="0"/>
              </a:rPr>
              <a:t>Storia Attuale</a:t>
            </a:r>
            <a:r>
              <a:rPr lang="en-US" altLang="it-IT" sz="2400" b="0">
                <a:solidFill>
                  <a:schemeClr val="accent2"/>
                </a:solidFill>
                <a:latin typeface="leclq8" charset="0"/>
              </a:rPr>
              <a:t>: campagna pubblicitaria pro-nascite</a:t>
            </a:r>
            <a:r>
              <a:rPr lang="en-US" altLang="it-IT" sz="2400" b="0">
                <a:solidFill>
                  <a:srgbClr val="000000"/>
                </a:solidFill>
                <a:latin typeface="leclq8" charset="0"/>
              </a:rPr>
              <a:t>) può aver modificato l’esito della ricerca (</a:t>
            </a:r>
            <a:r>
              <a:rPr lang="en-US" altLang="it-IT" sz="2400" b="0">
                <a:solidFill>
                  <a:schemeClr val="accent2"/>
                </a:solidFill>
                <a:latin typeface="leclq8" charset="0"/>
              </a:rPr>
              <a:t>sull’effetto di un programma ministeriale teso ad aumentare il numero delle nascite fra donne a basso reddito</a:t>
            </a:r>
            <a:r>
              <a:rPr lang="en-US" altLang="it-IT" sz="2400" b="0">
                <a:solidFill>
                  <a:srgbClr val="000000"/>
                </a:solidFill>
                <a:latin typeface="leclq8" charset="0"/>
              </a:rPr>
              <a:t>)?</a:t>
            </a:r>
          </a:p>
          <a:p>
            <a:pPr algn="just" eaLnBrk="0" hangingPunct="0">
              <a:spcBef>
                <a:spcPct val="20000"/>
              </a:spcBef>
              <a:buClr>
                <a:schemeClr val="accent2"/>
              </a:buClr>
              <a:buFont typeface="Wingdings" panose="05000000000000000000" pitchFamily="2" charset="2"/>
              <a:buAutoNum type="arabicPeriod"/>
            </a:pPr>
            <a:r>
              <a:rPr lang="en-US" altLang="it-IT" sz="2400" b="0">
                <a:solidFill>
                  <a:srgbClr val="000000"/>
                </a:solidFill>
                <a:latin typeface="leclq8" charset="0"/>
              </a:rPr>
              <a:t>Ci sono evidenze precedenti che sostengono la plausibilità di tale modifica (</a:t>
            </a:r>
            <a:r>
              <a:rPr lang="en-US" altLang="it-IT" sz="2400" b="0">
                <a:solidFill>
                  <a:schemeClr val="accent2"/>
                </a:solidFill>
                <a:latin typeface="leclq8" charset="0"/>
              </a:rPr>
              <a:t>ci sono evidenze che le donne sottoposte al programma fossero anche più soggette alla pubblicità</a:t>
            </a:r>
            <a:r>
              <a:rPr lang="en-US" altLang="it-IT" sz="2400" b="0">
                <a:solidFill>
                  <a:srgbClr val="000000"/>
                </a:solidFill>
                <a:latin typeface="leclq8" charset="0"/>
              </a:rPr>
              <a:t>)?</a:t>
            </a:r>
          </a:p>
          <a:p>
            <a:pPr algn="just" eaLnBrk="0" hangingPunct="0">
              <a:spcBef>
                <a:spcPct val="20000"/>
              </a:spcBef>
              <a:buClr>
                <a:schemeClr val="accent2"/>
              </a:buClr>
              <a:buFont typeface="Wingdings" panose="05000000000000000000" pitchFamily="2" charset="2"/>
              <a:buAutoNum type="arabicPeriod"/>
            </a:pPr>
            <a:r>
              <a:rPr lang="en-US" altLang="it-IT" sz="2400" b="0">
                <a:solidFill>
                  <a:srgbClr val="000000"/>
                </a:solidFill>
                <a:latin typeface="leclq8" charset="0"/>
              </a:rPr>
              <a:t>La minaccia ha un effetto simile a quello osservato, in maniera che in linea di principio potrebbe spiegare totalmente l’effetto (</a:t>
            </a:r>
            <a:r>
              <a:rPr lang="en-US" altLang="it-IT" sz="2400" b="0">
                <a:solidFill>
                  <a:schemeClr val="accent2"/>
                </a:solidFill>
                <a:latin typeface="leclq8" charset="0"/>
              </a:rPr>
              <a:t>vedere la pubblicità produce gli stessi effetti del programma</a:t>
            </a:r>
            <a:r>
              <a:rPr lang="en-US" altLang="it-IT" sz="2400" b="0">
                <a:solidFill>
                  <a:srgbClr val="000000"/>
                </a:solidFill>
                <a:latin typeface="leclq8" charset="0"/>
              </a:rPr>
              <a:t>)?  </a:t>
            </a:r>
          </a:p>
        </p:txBody>
      </p:sp>
      <p:pic>
        <p:nvPicPr>
          <p:cNvPr id="2543620" name="Picture 4" descr="pregna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38" y="1885950"/>
            <a:ext cx="2595562"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31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3619">
                                            <p:txEl>
                                              <p:pRg st="0" end="0"/>
                                            </p:txEl>
                                          </p:spTgt>
                                        </p:tgtEl>
                                        <p:attrNameLst>
                                          <p:attrName>style.visibility</p:attrName>
                                        </p:attrNameLst>
                                      </p:cBhvr>
                                      <p:to>
                                        <p:strVal val="visible"/>
                                      </p:to>
                                    </p:set>
                                    <p:animEffect transition="in" filter="wipe(left)">
                                      <p:cBhvr>
                                        <p:cTn id="7" dur="500"/>
                                        <p:tgtEl>
                                          <p:spTgt spid="2543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3619">
                                            <p:txEl>
                                              <p:pRg st="1" end="1"/>
                                            </p:txEl>
                                          </p:spTgt>
                                        </p:tgtEl>
                                        <p:attrNameLst>
                                          <p:attrName>style.visibility</p:attrName>
                                        </p:attrNameLst>
                                      </p:cBhvr>
                                      <p:to>
                                        <p:strVal val="visible"/>
                                      </p:to>
                                    </p:set>
                                    <p:animEffect transition="in" filter="wipe(left)">
                                      <p:cBhvr>
                                        <p:cTn id="12" dur="500"/>
                                        <p:tgtEl>
                                          <p:spTgt spid="2543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3619">
                                            <p:txEl>
                                              <p:pRg st="2" end="2"/>
                                            </p:txEl>
                                          </p:spTgt>
                                        </p:tgtEl>
                                        <p:attrNameLst>
                                          <p:attrName>style.visibility</p:attrName>
                                        </p:attrNameLst>
                                      </p:cBhvr>
                                      <p:to>
                                        <p:strVal val="visible"/>
                                      </p:to>
                                    </p:set>
                                    <p:animEffect transition="in" filter="wipe(left)">
                                      <p:cBhvr>
                                        <p:cTn id="17" dur="500"/>
                                        <p:tgtEl>
                                          <p:spTgt spid="25436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36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8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19050"/>
            <a:ext cx="11820526" cy="689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698243" name="Text Box 3"/>
          <p:cNvSpPr txBox="1">
            <a:spLocks noChangeArrowheads="1"/>
          </p:cNvSpPr>
          <p:nvPr/>
        </p:nvSpPr>
        <p:spPr bwMode="auto">
          <a:xfrm>
            <a:off x="319088" y="527050"/>
            <a:ext cx="8469312"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0" hangingPunct="0"/>
            <a:r>
              <a:rPr lang="en-US" altLang="it-IT" sz="4400">
                <a:solidFill>
                  <a:srgbClr val="FF9900"/>
                </a:solidFill>
              </a:rPr>
              <a:t>minacce alla validità interna</a:t>
            </a:r>
          </a:p>
        </p:txBody>
      </p:sp>
      <p:sp>
        <p:nvSpPr>
          <p:cNvPr id="2698244" name="Rectangle 4"/>
          <p:cNvSpPr>
            <a:spLocks noChangeArrowheads="1"/>
          </p:cNvSpPr>
          <p:nvPr/>
        </p:nvSpPr>
        <p:spPr bwMode="auto">
          <a:xfrm>
            <a:off x="327025" y="3009900"/>
            <a:ext cx="1003617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defRPr>
                <a:solidFill>
                  <a:schemeClr val="tx1"/>
                </a:solidFill>
                <a:latin typeface="Arial" panose="020B0604020202020204" pitchFamily="34" charset="0"/>
                <a:cs typeface="Arial" panose="020B0604020202020204" pitchFamily="34" charset="0"/>
              </a:defRPr>
            </a:lvl1pPr>
            <a:lvl2pPr marL="342900" indent="-342900">
              <a:defRPr>
                <a:solidFill>
                  <a:schemeClr val="tx1"/>
                </a:solidFill>
                <a:latin typeface="Arial" panose="020B0604020202020204" pitchFamily="34" charset="0"/>
                <a:cs typeface="Arial" panose="020B0604020202020204" pitchFamily="34" charset="0"/>
              </a:defRPr>
            </a:lvl2pPr>
            <a:lvl3pPr marL="342900" indent="-342900">
              <a:defRPr>
                <a:solidFill>
                  <a:schemeClr val="tx1"/>
                </a:solidFill>
                <a:latin typeface="Arial" panose="020B0604020202020204" pitchFamily="34" charset="0"/>
                <a:cs typeface="Arial" panose="020B0604020202020204" pitchFamily="34" charset="0"/>
              </a:defRPr>
            </a:lvl3pPr>
            <a:lvl4pPr marL="342900" indent="-342900">
              <a:defRPr>
                <a:solidFill>
                  <a:schemeClr val="tx1"/>
                </a:solidFill>
                <a:latin typeface="Arial" panose="020B0604020202020204" pitchFamily="34" charset="0"/>
                <a:cs typeface="Arial" panose="020B0604020202020204" pitchFamily="34" charset="0"/>
              </a:defRPr>
            </a:lvl4pPr>
            <a:lvl5pPr marL="342900" indent="-342900">
              <a:defRPr>
                <a:solidFill>
                  <a:schemeClr val="tx1"/>
                </a:solidFill>
                <a:latin typeface="Arial" panose="020B0604020202020204" pitchFamily="34" charset="0"/>
                <a:cs typeface="Arial" panose="020B0604020202020204" pitchFamily="34" charset="0"/>
              </a:defRPr>
            </a:lvl5pPr>
            <a:lvl6pPr marL="800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257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714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1717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eriod"/>
            </a:pPr>
            <a:r>
              <a:rPr lang="it-IT" altLang="it-IT" sz="4000">
                <a:solidFill>
                  <a:schemeClr val="accent2"/>
                </a:solidFill>
              </a:rPr>
              <a:t> ordine temporale ambiguo</a:t>
            </a:r>
          </a:p>
          <a:p>
            <a:pPr>
              <a:buFontTx/>
              <a:buAutoNum type="arabicPeriod"/>
            </a:pPr>
            <a:r>
              <a:rPr lang="it-IT" altLang="it-IT" sz="4000">
                <a:solidFill>
                  <a:schemeClr val="accent2"/>
                </a:solidFill>
              </a:rPr>
              <a:t> apprendimento</a:t>
            </a:r>
          </a:p>
          <a:p>
            <a:pPr>
              <a:buFontTx/>
              <a:buAutoNum type="arabicPeriod"/>
            </a:pPr>
            <a:r>
              <a:rPr lang="it-IT" altLang="it-IT" sz="4000">
                <a:solidFill>
                  <a:schemeClr val="accent2"/>
                </a:solidFill>
              </a:rPr>
              <a:t> selezione </a:t>
            </a:r>
          </a:p>
          <a:p>
            <a:pPr>
              <a:buFontTx/>
              <a:buAutoNum type="arabicPeriod"/>
            </a:pPr>
            <a:r>
              <a:rPr lang="it-IT" altLang="it-IT" sz="4000">
                <a:solidFill>
                  <a:schemeClr val="accent2"/>
                </a:solidFill>
              </a:rPr>
              <a:t> storia attuale</a:t>
            </a:r>
          </a:p>
          <a:p>
            <a:pPr>
              <a:buFontTx/>
              <a:buAutoNum type="arabicPeriod"/>
            </a:pPr>
            <a:r>
              <a:rPr lang="it-IT" altLang="it-IT" sz="4000">
                <a:solidFill>
                  <a:schemeClr val="accent2"/>
                </a:solidFill>
              </a:rPr>
              <a:t> maturazione</a:t>
            </a:r>
          </a:p>
          <a:p>
            <a:pPr>
              <a:buFontTx/>
              <a:buAutoNum type="arabicPeriod"/>
            </a:pPr>
            <a:r>
              <a:rPr lang="it-IT" altLang="it-IT" sz="4000">
                <a:solidFill>
                  <a:schemeClr val="accent2"/>
                </a:solidFill>
              </a:rPr>
              <a:t>tendenza alla regressione</a:t>
            </a:r>
          </a:p>
        </p:txBody>
      </p:sp>
    </p:spTree>
    <p:extLst>
      <p:ext uri="{BB962C8B-B14F-4D97-AF65-F5344CB8AC3E}">
        <p14:creationId xmlns:p14="http://schemas.microsoft.com/office/powerpoint/2010/main" val="704051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0290" name="Rectangle 2"/>
          <p:cNvSpPr>
            <a:spLocks noGrp="1" noChangeArrowheads="1"/>
          </p:cNvSpPr>
          <p:nvPr>
            <p:ph type="body" idx="1"/>
          </p:nvPr>
        </p:nvSpPr>
        <p:spPr>
          <a:xfrm>
            <a:off x="457200" y="1543050"/>
            <a:ext cx="8229600" cy="4525963"/>
          </a:xfrm>
        </p:spPr>
        <p:txBody>
          <a:bodyPr/>
          <a:lstStyle/>
          <a:p>
            <a:pPr marL="609600" indent="-609600" algn="just">
              <a:buFontTx/>
              <a:buNone/>
            </a:pPr>
            <a:r>
              <a:rPr lang="it-IT" altLang="it-IT"/>
              <a:t>     </a:t>
            </a:r>
            <a:r>
              <a:rPr lang="it-IT" altLang="it-IT" sz="2800"/>
              <a:t>Per supportare questo tipo di inferenza il ricercatore deve dimostrare: </a:t>
            </a:r>
          </a:p>
          <a:p>
            <a:pPr marL="609600" indent="-609600" algn="just">
              <a:buFontTx/>
              <a:buNone/>
            </a:pPr>
            <a:endParaRPr lang="it-IT" altLang="it-IT" sz="2800"/>
          </a:p>
          <a:p>
            <a:pPr marL="609600" indent="-609600" algn="just">
              <a:buClr>
                <a:schemeClr val="accent2"/>
              </a:buClr>
              <a:buFontTx/>
              <a:buAutoNum type="arabicPeriod"/>
            </a:pPr>
            <a:r>
              <a:rPr lang="it-IT" altLang="it-IT" sz="2800"/>
              <a:t>Che A (la causa ipotizzata, cosa hai manipolato nello studio, es. il trattamento) precede B (effetto osservato) nel tempo,</a:t>
            </a:r>
          </a:p>
          <a:p>
            <a:pPr marL="609600" indent="-609600" algn="just">
              <a:buClr>
                <a:schemeClr val="accent2"/>
              </a:buClr>
              <a:buFontTx/>
              <a:buAutoNum type="arabicPeriod"/>
            </a:pPr>
            <a:r>
              <a:rPr lang="it-IT" altLang="it-IT" sz="2800"/>
              <a:t>Che A covaria con B (già dimostrato mediante la validità statistica),</a:t>
            </a:r>
          </a:p>
          <a:p>
            <a:pPr marL="609600" indent="-609600" algn="just">
              <a:buClr>
                <a:schemeClr val="accent2"/>
              </a:buClr>
              <a:buFontTx/>
              <a:buAutoNum type="arabicPeriod"/>
            </a:pPr>
            <a:r>
              <a:rPr lang="it-IT" altLang="it-IT" sz="2800"/>
              <a:t>Non esistono altre spiegazioni plausibili per la relazione fra A e B.</a:t>
            </a:r>
          </a:p>
        </p:txBody>
      </p:sp>
      <p:sp>
        <p:nvSpPr>
          <p:cNvPr id="2700291" name="Rectangle 3"/>
          <p:cNvSpPr>
            <a:spLocks noChangeArrowheads="1"/>
          </p:cNvSpPr>
          <p:nvPr/>
        </p:nvSpPr>
        <p:spPr bwMode="auto">
          <a:xfrm>
            <a:off x="1012825" y="514350"/>
            <a:ext cx="61595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4000">
                <a:solidFill>
                  <a:schemeClr val="accent2"/>
                </a:solidFill>
              </a:rPr>
              <a:t>ingredienti</a:t>
            </a:r>
          </a:p>
        </p:txBody>
      </p:sp>
      <p:sp>
        <p:nvSpPr>
          <p:cNvPr id="2700292" name="AutoShape 4" descr="Risultati immagini per ingredient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2700293" name="AutoShape 5" descr="Risultati immagini per ingredient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2700294" name="AutoShape 6" descr="Risultati immagini per ingredient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700295" name="Picture 7" descr="ingredien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0"/>
            <a:ext cx="3209925" cy="166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665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00290">
                                            <p:txEl>
                                              <p:pRg st="0" end="0"/>
                                            </p:txEl>
                                          </p:spTgt>
                                        </p:tgtEl>
                                        <p:attrNameLst>
                                          <p:attrName>style.visibility</p:attrName>
                                        </p:attrNameLst>
                                      </p:cBhvr>
                                      <p:to>
                                        <p:strVal val="visible"/>
                                      </p:to>
                                    </p:set>
                                    <p:animEffect transition="in" filter="wipe(left)">
                                      <p:cBhvr>
                                        <p:cTn id="7" dur="500"/>
                                        <p:tgtEl>
                                          <p:spTgt spid="27002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00290">
                                            <p:txEl>
                                              <p:pRg st="2" end="2"/>
                                            </p:txEl>
                                          </p:spTgt>
                                        </p:tgtEl>
                                        <p:attrNameLst>
                                          <p:attrName>style.visibility</p:attrName>
                                        </p:attrNameLst>
                                      </p:cBhvr>
                                      <p:to>
                                        <p:strVal val="visible"/>
                                      </p:to>
                                    </p:set>
                                    <p:animEffect transition="in" filter="wipe(left)">
                                      <p:cBhvr>
                                        <p:cTn id="12" dur="500"/>
                                        <p:tgtEl>
                                          <p:spTgt spid="270029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00290">
                                            <p:txEl>
                                              <p:pRg st="3" end="3"/>
                                            </p:txEl>
                                          </p:spTgt>
                                        </p:tgtEl>
                                        <p:attrNameLst>
                                          <p:attrName>style.visibility</p:attrName>
                                        </p:attrNameLst>
                                      </p:cBhvr>
                                      <p:to>
                                        <p:strVal val="visible"/>
                                      </p:to>
                                    </p:set>
                                    <p:animEffect transition="in" filter="wipe(left)">
                                      <p:cBhvr>
                                        <p:cTn id="17" dur="500"/>
                                        <p:tgtEl>
                                          <p:spTgt spid="270029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00290">
                                            <p:txEl>
                                              <p:pRg st="4" end="4"/>
                                            </p:txEl>
                                          </p:spTgt>
                                        </p:tgtEl>
                                        <p:attrNameLst>
                                          <p:attrName>style.visibility</p:attrName>
                                        </p:attrNameLst>
                                      </p:cBhvr>
                                      <p:to>
                                        <p:strVal val="visible"/>
                                      </p:to>
                                    </p:set>
                                    <p:animEffect transition="in" filter="wipe(left)">
                                      <p:cBhvr>
                                        <p:cTn id="22" dur="500"/>
                                        <p:tgtEl>
                                          <p:spTgt spid="27002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0290" grpId="0" build="p"/>
    </p:bld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133480</TotalTime>
  <Words>5382</Words>
  <Application>Microsoft Office PowerPoint</Application>
  <PresentationFormat>On-screen Show (4:3)</PresentationFormat>
  <Paragraphs>819</Paragraphs>
  <Slides>60</Slides>
  <Notes>60</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leclq8</vt:lpstr>
      <vt:lpstr>Lucida Sans Unicode</vt:lpstr>
      <vt:lpstr>Symbol</vt:lpstr>
      <vt:lpstr>Wingdings</vt:lpstr>
      <vt:lpstr>1_Default Design</vt:lpstr>
      <vt:lpstr>Elementi di Metodologia           della ricerca psicologica EdM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Minaccia 1 ordine temporale ambiguo</vt:lpstr>
      <vt:lpstr>Un noto esempio  la terapia ormonale sostitutiva riduce il rischio di malattia cardiaca coronarica ?</vt:lpstr>
      <vt:lpstr>Minaccia 2: validità interna apprendimento (testing) in natura</vt:lpstr>
      <vt:lpstr>Minaccia 2: validità interna  apprendimento (testing) in laboratorio</vt:lpstr>
      <vt:lpstr>Minaccia 2: validità interna  come risolvereste il problema ? </vt:lpstr>
      <vt:lpstr>il disegno pretest posttest con gruppo di controllo</vt:lpstr>
      <vt:lpstr>Output:  nessun effetto</vt:lpstr>
      <vt:lpstr>Output:  effetto del gruppo</vt:lpstr>
      <vt:lpstr>Output:  effetto dell’ordine</vt:lpstr>
      <vt:lpstr>Output:  effetto dell’ordine e del gruppo</vt:lpstr>
      <vt:lpstr>Output:  effetto del trattamento (interazione 1)</vt:lpstr>
      <vt:lpstr>Output:  effetto del trattamento e del gruppo (interazione 2)</vt:lpstr>
      <vt:lpstr>PowerPoint Presentation</vt:lpstr>
      <vt:lpstr>il disegno di Solomon a 4 gruppi  Solomon (1949)</vt:lpstr>
      <vt:lpstr>Perché non viene sempre implementato il disegno di Solomon?</vt:lpstr>
      <vt:lpstr>familiarizzazione disegni entro i soggetti</vt:lpstr>
      <vt:lpstr>familiarizzazione disegni entro i soggetti</vt:lpstr>
      <vt:lpstr>familiarizzazione disegni entro i soggetti</vt:lpstr>
      <vt:lpstr>familiarizzazione controllo entro i gruppi</vt:lpstr>
      <vt:lpstr>familiarizzazione controllo entro i gruppi</vt:lpstr>
      <vt:lpstr>disegni fattoriali</vt:lpstr>
      <vt:lpstr>disegni fattoriali</vt:lpstr>
      <vt:lpstr>disegno due-per-due (2 X 2)</vt:lpstr>
      <vt:lpstr>disegno due-per-due (2 X 2)</vt:lpstr>
      <vt:lpstr>disegno due-per-due (2 X 2)</vt:lpstr>
      <vt:lpstr>disegno due-per-due (2 X 2)</vt:lpstr>
      <vt:lpstr>disegno due-per-due (2 X 2)</vt:lpstr>
      <vt:lpstr>Cosa concludiamo ? </vt:lpstr>
      <vt:lpstr>Interazione </vt:lpstr>
      <vt:lpstr>Interazione </vt:lpstr>
      <vt:lpstr>Visualizzare l’interazione</vt:lpstr>
      <vt:lpstr>Visualizzare l’interazione</vt:lpstr>
      <vt:lpstr>Visualizzare l’interazione</vt:lpstr>
      <vt:lpstr>Visualizzare l’interazione</vt:lpstr>
      <vt:lpstr>Visualizzare l’interazione</vt:lpstr>
      <vt:lpstr>PowerPoint Presentation</vt:lpstr>
      <vt:lpstr>1. Effetti SI/NO</vt:lpstr>
      <vt:lpstr>Minaccia 3 tendenza alla regressione</vt:lpstr>
      <vt:lpstr>Minaccia 3 tendenza alla regressione</vt:lpstr>
      <vt:lpstr>prova di esame: facsimile</vt:lpstr>
      <vt:lpstr>Minaccia 4 selezione</vt:lpstr>
      <vt:lpstr>Minaccia 5 storia</vt:lpstr>
      <vt:lpstr>Minaccia 6 maturazione</vt:lpstr>
      <vt:lpstr>PowerPoint Presentation</vt:lpstr>
      <vt:lpstr>Minaccia 1:                                bassa potenza statistica (d*= 0.5) </vt:lpstr>
      <vt:lpstr>Minaccia 1:                                bassa potenza statistica (d*= 0.5) </vt:lpstr>
      <vt:lpstr>Minaccia 2 violazione delle assunzioni alla base del test statistico</vt:lpstr>
      <vt:lpstr>Minaccia 2 Esempio</vt:lpstr>
      <vt:lpstr>Minaccia 3 fishing: il problema di Bonferroni (1936)</vt:lpstr>
      <vt:lpstr>Minaccia 4 restrizione dei livelli della variabile indipendente</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to maximize paper acceptance rate</dc:title>
  <dc:creator>Carlo</dc:creator>
  <cp:lastModifiedBy>Carlo</cp:lastModifiedBy>
  <cp:revision>1324</cp:revision>
  <dcterms:created xsi:type="dcterms:W3CDTF">2013-01-26T09:25:23Z</dcterms:created>
  <dcterms:modified xsi:type="dcterms:W3CDTF">2018-12-27T13:55:19Z</dcterms:modified>
</cp:coreProperties>
</file>