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3D060-51F8-44CC-A446-CE2B584F6AFE}" type="datetimeFigureOut">
              <a:rPr lang="it-IT" smtClean="0"/>
              <a:t>21/01/2019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892DE-988E-4A5E-91D2-70C013D7EB1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3234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3D060-51F8-44CC-A446-CE2B584F6AFE}" type="datetimeFigureOut">
              <a:rPr lang="it-IT" smtClean="0"/>
              <a:t>21/01/2019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892DE-988E-4A5E-91D2-70C013D7EB1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5768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3D060-51F8-44CC-A446-CE2B584F6AFE}" type="datetimeFigureOut">
              <a:rPr lang="it-IT" smtClean="0"/>
              <a:t>21/01/2019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892DE-988E-4A5E-91D2-70C013D7EB1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60657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3D060-51F8-44CC-A446-CE2B584F6AFE}" type="datetimeFigureOut">
              <a:rPr lang="it-IT" smtClean="0"/>
              <a:t>21/01/2019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892DE-988E-4A5E-91D2-70C013D7EB1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70072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3D060-51F8-44CC-A446-CE2B584F6AFE}" type="datetimeFigureOut">
              <a:rPr lang="it-IT" smtClean="0"/>
              <a:t>21/01/2019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892DE-988E-4A5E-91D2-70C013D7EB1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26644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3D060-51F8-44CC-A446-CE2B584F6AFE}" type="datetimeFigureOut">
              <a:rPr lang="it-IT" smtClean="0"/>
              <a:t>21/01/2019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892DE-988E-4A5E-91D2-70C013D7EB1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3207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3D060-51F8-44CC-A446-CE2B584F6AFE}" type="datetimeFigureOut">
              <a:rPr lang="it-IT" smtClean="0"/>
              <a:t>21/01/2019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892DE-988E-4A5E-91D2-70C013D7EB1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6091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3D060-51F8-44CC-A446-CE2B584F6AFE}" type="datetimeFigureOut">
              <a:rPr lang="it-IT" smtClean="0"/>
              <a:t>21/01/2019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892DE-988E-4A5E-91D2-70C013D7EB1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00115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3D060-51F8-44CC-A446-CE2B584F6AFE}" type="datetimeFigureOut">
              <a:rPr lang="it-IT" smtClean="0"/>
              <a:t>21/01/2019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892DE-988E-4A5E-91D2-70C013D7EB1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76288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3D060-51F8-44CC-A446-CE2B584F6AFE}" type="datetimeFigureOut">
              <a:rPr lang="it-IT" smtClean="0"/>
              <a:t>21/01/2019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892DE-988E-4A5E-91D2-70C013D7EB1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08730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3D060-51F8-44CC-A446-CE2B584F6AFE}" type="datetimeFigureOut">
              <a:rPr lang="it-IT" smtClean="0"/>
              <a:t>21/01/2019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892DE-988E-4A5E-91D2-70C013D7EB1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3428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03D060-51F8-44CC-A446-CE2B584F6AFE}" type="datetimeFigureOut">
              <a:rPr lang="it-IT" smtClean="0"/>
              <a:t>21/01/2019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E892DE-988E-4A5E-91D2-70C013D7EB1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9212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7809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700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12 wt% total adsorbed&#10;7.5wt% surface excess&#10;Independent Verification of MOF-177 Hydrogen Uptake Capacity&#10;(volumetric and g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980728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5931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Mercedes-Benz F125! Research Vehicle Technology&#10;The environmentally responsible Mercedes-Benz F125! is capable&#10;of handling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980728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2171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0&#10;50&#10;100&#10;150&#10;200&#10;250&#10;0 10 20 30 40 50 60 70 80&#10;Pressure / bar&#10;working capacity&#10;Uptake/a.u.&#10;unused methane&#10;0&#10;50&#10;100&#10;150&#10;200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052736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8823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100806040&#10;Pressure (bar)&#10;TotalCH4uptake(cm3cm-3)&#10;200&#10;350&#10;300&#10;250&#10;200&#10;150&#10;100&#10;50&#10;0&#10;MOF-519&#10;MOF-520&#10;Bulk denisity of CH4&#10;Exc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692696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3387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MOF structures and patents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836712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7957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7&#10;R= CH3&#10;NH2&#10;CH2NHBoc&#10;CH2NMeBoc&#10;CH2NH2&#10;CH2NHMe&#10;230 °C&#10;Post-synthetic deprotection&#10;Amino-Functionalized IRMOF-74-III are Cr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836712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1138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A. M. Fracaroli, A. M.; Furukawa, H.; Suzuki, M.; Dodd, M.; Okajima, S.; Gándara, F.; Reimer, J. A.;&#10;Yaghi, O. M. J. Am. C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196752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8341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Distribution of linkers in CHA ZIFs&#10;N&#10;H&#10;NX&#10;Red = Gray = Green =&#10;N&#10;H&#10;NX&#10;orN&#10;H&#10;N&#10;N&#10;H&#10;N&#10;hpr&#10;cha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836712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177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Breakthrough time of CHA ZIFs did not change&#10;under wet conditions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980728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3831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Simple synthesis and environmentally safe manufacturing&#10;Nanocubes of Metal-Organic Frameworks&#10;+&#10;COOH&#10;COOH&#10;Organic Strut In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386" y="954756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7867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MOF-841 is a good material for water uptake and release&#10;MOF-841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980728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6882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 Measure water uptake and release on a TGA/DTA apparatus.&#10; Adsorption: 30% RH at 30 oC for 100 min&#10; Desorption: 30% RH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908720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7702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 Use MOF-801 with 20 wt% water uptake&#10; Temperature swing range: 30-85 oC&#10; Desorption process (30 min) is much&#10;faster th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908720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8179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Zr6O4(OH)4(-CO2)6(HCO2)6&#10;H3BTC&#10;MOF-808 as a superacid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980728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6617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(a) (b)&#10;(c)&#10;(d)&#10;MOF-808-P&#10;MOF-808-2.5SO4&#10;SEM, N2 isotherm, pxrd and crystal structure of MOF-808 and MOF-808-2.5SO4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680" y="1124744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1501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Sulfated MOF-808 is more acidic than&#10;sulfuric acid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692696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923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ovalent organic functionalization and metallation of MOFs&#10;(Zn4O)3(BDC-NH2)3(BTB)4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980728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6720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ydrogenation catalysis at 100 °C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908720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9747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5722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7183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“THE NUMBER WAS so unbelievably high, I&#10;thought it had to be a misprint.”  Dr. Ulrich&#10;Mueller, BASF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330" y="882748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517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The structure of Al2(OH)2TCPP MOF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836712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081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Mapping the interior of MTV-MOFs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76672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366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MOF-5 with exceptional surface area&#10;(3,000 m2/g), and control of its metrics&#10;and functionality&#10;CRYSTALLIZATION PROBLEM”&#10;Na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836712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5728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1147763"/>
            <a:ext cx="6076950" cy="456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403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UiO-66: Linking Cuboctahedra&#10;J. H. Cavka, S. Jakobsen, U. Olsbye, N. Guillou, C. Lamberti, S. Bordiga, K. P. Lillerud, J.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980728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119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Pores without walls lead ultra-high surface area:&#10;BET: 6,500 m2/g; Langmuir: 10,000 m2/g for MOF-200&#10;Science 2010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548680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128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One gram of MOF (size of a US$ coin)&#10;has 10,000 m2/gram. This is equivalent to a&#10;soccer field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96752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6857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Progress in the synthesis of ultra-high porous MOFs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836712"/>
            <a:ext cx="607695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0647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0</Words>
  <Application>Microsoft Office PowerPoint</Application>
  <PresentationFormat>Presentazione su schermo (4:3)</PresentationFormat>
  <Paragraphs>0</Paragraphs>
  <Slides>31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31</vt:i4>
      </vt:variant>
    </vt:vector>
  </HeadingPairs>
  <TitlesOfParts>
    <vt:vector size="32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fornasiero</dc:creator>
  <cp:lastModifiedBy>fornasiero</cp:lastModifiedBy>
  <cp:revision>6</cp:revision>
  <dcterms:created xsi:type="dcterms:W3CDTF">2019-01-20T12:32:34Z</dcterms:created>
  <dcterms:modified xsi:type="dcterms:W3CDTF">2019-01-21T07:50:36Z</dcterms:modified>
</cp:coreProperties>
</file>