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3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66BF-4B1E-4877-B0DD-965424318F80}" type="datetimeFigureOut">
              <a:rPr lang="it-IT" smtClean="0"/>
              <a:t>22/02/2019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9554-89AF-4539-990E-593EEC31FB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7721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66BF-4B1E-4877-B0DD-965424318F80}" type="datetimeFigureOut">
              <a:rPr lang="it-IT" smtClean="0"/>
              <a:t>22/02/2019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9554-89AF-4539-990E-593EEC31FB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4147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66BF-4B1E-4877-B0DD-965424318F80}" type="datetimeFigureOut">
              <a:rPr lang="it-IT" smtClean="0"/>
              <a:t>22/02/2019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9554-89AF-4539-990E-593EEC31FB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9944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66BF-4B1E-4877-B0DD-965424318F80}" type="datetimeFigureOut">
              <a:rPr lang="it-IT" smtClean="0"/>
              <a:t>22/02/2019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9554-89AF-4539-990E-593EEC31FB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7024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66BF-4B1E-4877-B0DD-965424318F80}" type="datetimeFigureOut">
              <a:rPr lang="it-IT" smtClean="0"/>
              <a:t>22/02/2019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9554-89AF-4539-990E-593EEC31FB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0503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66BF-4B1E-4877-B0DD-965424318F80}" type="datetimeFigureOut">
              <a:rPr lang="it-IT" smtClean="0"/>
              <a:t>22/02/2019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9554-89AF-4539-990E-593EEC31FB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9661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66BF-4B1E-4877-B0DD-965424318F80}" type="datetimeFigureOut">
              <a:rPr lang="it-IT" smtClean="0"/>
              <a:t>22/02/2019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9554-89AF-4539-990E-593EEC31FB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6756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66BF-4B1E-4877-B0DD-965424318F80}" type="datetimeFigureOut">
              <a:rPr lang="it-IT" smtClean="0"/>
              <a:t>22/02/2019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9554-89AF-4539-990E-593EEC31FB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0629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66BF-4B1E-4877-B0DD-965424318F80}" type="datetimeFigureOut">
              <a:rPr lang="it-IT" smtClean="0"/>
              <a:t>22/02/2019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9554-89AF-4539-990E-593EEC31FB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6339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66BF-4B1E-4877-B0DD-965424318F80}" type="datetimeFigureOut">
              <a:rPr lang="it-IT" smtClean="0"/>
              <a:t>22/02/2019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9554-89AF-4539-990E-593EEC31FB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2204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66BF-4B1E-4877-B0DD-965424318F80}" type="datetimeFigureOut">
              <a:rPr lang="it-IT" smtClean="0"/>
              <a:t>22/02/2019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9554-89AF-4539-990E-593EEC31FB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551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D66BF-4B1E-4877-B0DD-965424318F80}" type="datetimeFigureOut">
              <a:rPr lang="it-IT" smtClean="0"/>
              <a:t>22/02/2019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79554-89AF-4539-990E-593EEC31FB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0335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69965" y="553890"/>
            <a:ext cx="860406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cap="small" dirty="0"/>
              <a:t> </a:t>
            </a:r>
            <a:r>
              <a:rPr lang="it-IT" i="1" dirty="0" smtClean="0"/>
              <a:t>UNIVERSITA’ DEGLI STUDI DI TRIESTE</a:t>
            </a:r>
            <a:endParaRPr lang="it-IT" dirty="0" smtClean="0"/>
          </a:p>
          <a:p>
            <a:pPr algn="ctr"/>
            <a:r>
              <a:rPr lang="it-IT" b="1" i="1" dirty="0" smtClean="0"/>
              <a:t>DIPARTIMENTO DI INGEGNERIA E ARCHITETTURA</a:t>
            </a:r>
            <a:endParaRPr lang="it-IT" dirty="0" smtClean="0"/>
          </a:p>
          <a:p>
            <a:pPr algn="ctr"/>
            <a:r>
              <a:rPr lang="it-IT" b="1" i="1" dirty="0" smtClean="0"/>
              <a:t>CORSO DI LAUREA MAGISTRALE A CICLO UNICO IN ARCHITETTURA (AR 03)</a:t>
            </a:r>
            <a:endParaRPr lang="it-IT" dirty="0" smtClean="0"/>
          </a:p>
          <a:p>
            <a:pPr algn="ctr"/>
            <a:r>
              <a:rPr lang="it-IT" b="1" cap="small" dirty="0" smtClean="0"/>
              <a:t>Classe di laurea: LM-4 Architettura</a:t>
            </a:r>
            <a:endParaRPr lang="it-IT" b="1" u="sng" cap="small" dirty="0" smtClean="0"/>
          </a:p>
          <a:p>
            <a:pPr algn="ctr"/>
            <a:r>
              <a:rPr lang="it-IT" b="1" i="1" cap="small" dirty="0" smtClean="0"/>
              <a:t>ANNO ACCADEMICO 2018-19 (2°-5° ANNO)</a:t>
            </a:r>
            <a:endParaRPr lang="it-IT" b="1" u="sng" cap="small" dirty="0" smtClean="0"/>
          </a:p>
          <a:p>
            <a:pPr algn="ctr"/>
            <a:r>
              <a:rPr lang="it-IT" b="1" dirty="0" smtClean="0"/>
              <a:t> </a:t>
            </a:r>
            <a:endParaRPr lang="it-IT" dirty="0" smtClean="0"/>
          </a:p>
          <a:p>
            <a:pPr algn="ctr"/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corso opzionale</a:t>
            </a:r>
            <a:endParaRPr lang="it-I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TEORIE E TECNICHE DEL RESTAURO (051AR – 4 CFU)</a:t>
            </a:r>
            <a:endParaRPr lang="it-I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/>
          </a:p>
          <a:p>
            <a:pPr algn="ctr"/>
            <a:r>
              <a:rPr lang="it-IT" cap="small" dirty="0"/>
              <a:t>prof. arch. Sergio </a:t>
            </a:r>
            <a:r>
              <a:rPr lang="it-IT" cap="small" dirty="0" err="1"/>
              <a:t>Pratali</a:t>
            </a:r>
            <a:r>
              <a:rPr lang="it-IT" cap="small" dirty="0"/>
              <a:t> Maffei</a:t>
            </a:r>
            <a:endParaRPr lang="it-IT" dirty="0"/>
          </a:p>
          <a:p>
            <a:pPr algn="ctr"/>
            <a:r>
              <a:rPr lang="it-IT" cap="small" dirty="0"/>
              <a:t>prof. </a:t>
            </a:r>
            <a:r>
              <a:rPr lang="it-IT" cap="small" dirty="0" err="1"/>
              <a:t>arch</a:t>
            </a:r>
            <a:r>
              <a:rPr lang="it-IT" cap="small" dirty="0"/>
              <a:t> Greta Bruschi</a:t>
            </a:r>
            <a:endParaRPr lang="it-IT" dirty="0"/>
          </a:p>
          <a:p>
            <a:pPr algn="ctr"/>
            <a:endParaRPr lang="it-I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MODULO DI TEORIE DEL RESTAURO</a:t>
            </a:r>
            <a:endParaRPr 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269964" y="5051868"/>
            <a:ext cx="86040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SCHEDA DI LETTURA PER ESERCITAZIONE</a:t>
            </a:r>
            <a:endParaRPr lang="it-IT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55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381"/>
          <a:stretch/>
        </p:blipFill>
        <p:spPr>
          <a:xfrm>
            <a:off x="2147217" y="0"/>
            <a:ext cx="5542452" cy="6867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27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42333" r="5319" b="12380"/>
          <a:stretch/>
        </p:blipFill>
        <p:spPr>
          <a:xfrm>
            <a:off x="69666" y="413524"/>
            <a:ext cx="9013370" cy="6453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02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52547" y="2108371"/>
            <a:ext cx="8638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Da inviare compilate a:</a:t>
            </a:r>
          </a:p>
          <a:p>
            <a:pPr algn="ctr"/>
            <a:endParaRPr 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 gbruschi@iuav.it</a:t>
            </a:r>
            <a:endParaRPr lang="it-IT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4140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</TotalTime>
  <Words>12</Words>
  <Application>Microsoft Office PowerPoint</Application>
  <PresentationFormat>Presentazione su schermo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Utente</cp:lastModifiedBy>
  <cp:revision>15</cp:revision>
  <dcterms:created xsi:type="dcterms:W3CDTF">2019-02-21T18:48:21Z</dcterms:created>
  <dcterms:modified xsi:type="dcterms:W3CDTF">2019-02-22T06:16:50Z</dcterms:modified>
</cp:coreProperties>
</file>