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1"/>
    <p:restoredTop sz="94592"/>
  </p:normalViewPr>
  <p:slideViewPr>
    <p:cSldViewPr snapToGrid="0" snapToObjects="1">
      <p:cViewPr>
        <p:scale>
          <a:sx n="64" d="100"/>
          <a:sy n="64" d="100"/>
        </p:scale>
        <p:origin x="219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93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5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11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3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2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1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729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70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2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6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43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67E9-8028-4140-BF0C-5B37FE32233A}" type="datetimeFigureOut">
              <a:rPr lang="it-IT" smtClean="0"/>
              <a:t>17/04/19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7681-A2CE-304A-B7A1-FC9019989454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75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Concludiamo con la Slovacchia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</a:rPr>
              <a:t>Un percorso differente da quello ceco.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</a:t>
            </a:r>
            <a:r>
              <a:rPr lang="it-IT" dirty="0" smtClean="0">
                <a:solidFill>
                  <a:srgbClr val="FF0000"/>
                </a:solidFill>
              </a:rPr>
              <a:t>Congresso ottobre 1990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             del Partito comunista slovacco(KSS)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just"/>
            <a:r>
              <a:rPr lang="it-IT" dirty="0">
                <a:solidFill>
                  <a:srgbClr val="FF0000"/>
                </a:solidFill>
              </a:rPr>
              <a:t>il confronto tra i </a:t>
            </a:r>
            <a:r>
              <a:rPr lang="it-IT" dirty="0">
                <a:solidFill>
                  <a:srgbClr val="0070C0"/>
                </a:solidFill>
              </a:rPr>
              <a:t>conservatori</a:t>
            </a:r>
            <a:r>
              <a:rPr lang="it-IT" dirty="0">
                <a:solidFill>
                  <a:srgbClr val="FF0000"/>
                </a:solidFill>
              </a:rPr>
              <a:t>, che chiedono un ritorno </a:t>
            </a:r>
            <a:r>
              <a:rPr lang="it-IT" dirty="0" smtClean="0">
                <a:solidFill>
                  <a:srgbClr val="FF0000"/>
                </a:solidFill>
              </a:rPr>
              <a:t>al "</a:t>
            </a:r>
            <a:r>
              <a:rPr lang="it-IT" dirty="0">
                <a:solidFill>
                  <a:srgbClr val="FF0000"/>
                </a:solidFill>
              </a:rPr>
              <a:t>vero" marxismo-leninismo, e gli </a:t>
            </a:r>
            <a:r>
              <a:rPr lang="it-IT" dirty="0">
                <a:solidFill>
                  <a:srgbClr val="0070C0"/>
                </a:solidFill>
              </a:rPr>
              <a:t>innovatori, </a:t>
            </a:r>
            <a:r>
              <a:rPr lang="it-IT" dirty="0">
                <a:solidFill>
                  <a:srgbClr val="FF0000"/>
                </a:solidFill>
              </a:rPr>
              <a:t>che propongono di fondare un partito modellato sulla socialdemocrazia occidentale, si conclude con il </a:t>
            </a:r>
            <a:r>
              <a:rPr lang="it-IT" dirty="0">
                <a:solidFill>
                  <a:srgbClr val="0070C0"/>
                </a:solidFill>
              </a:rPr>
              <a:t>successo dei secondi</a:t>
            </a:r>
            <a:r>
              <a:rPr lang="it-IT" dirty="0">
                <a:solidFill>
                  <a:srgbClr val="FF0000"/>
                </a:solidFill>
              </a:rPr>
              <a:t>. 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rgbClr val="0070C0"/>
                </a:solidFill>
              </a:rPr>
              <a:t>N.B.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7030A0"/>
                </a:solidFill>
              </a:rPr>
              <a:t>Il KSS aveva sempre avuto una organizzazione autonoma all’interno del Partito comunista cecoslovacco(KSCS).</a:t>
            </a:r>
          </a:p>
          <a:p>
            <a:pPr algn="just"/>
            <a:r>
              <a:rPr lang="it-IT" b="1" dirty="0" smtClean="0">
                <a:solidFill>
                  <a:srgbClr val="0070C0"/>
                </a:solidFill>
              </a:rPr>
              <a:t>Durante il congresso il KSS cambia nome in Partito della sinistra democratica(</a:t>
            </a:r>
            <a:r>
              <a:rPr lang="it-IT" b="1" dirty="0" err="1" smtClean="0">
                <a:solidFill>
                  <a:srgbClr val="0070C0"/>
                </a:solidFill>
              </a:rPr>
              <a:t>Sdl</a:t>
            </a:r>
            <a:r>
              <a:rPr lang="it-IT" b="1" dirty="0" smtClean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057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Un nuovo inizio con Peter Weiss.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0070C0"/>
                </a:solidFill>
              </a:rPr>
              <a:t>Durante il congresso il KSS cambia nome in Partito della sinistra democratica(</a:t>
            </a:r>
            <a:r>
              <a:rPr lang="it-IT" b="1" dirty="0" err="1" smtClean="0">
                <a:solidFill>
                  <a:srgbClr val="0070C0"/>
                </a:solidFill>
              </a:rPr>
              <a:t>Sdl</a:t>
            </a:r>
            <a:r>
              <a:rPr lang="it-IT" b="1" dirty="0" smtClean="0">
                <a:solidFill>
                  <a:srgbClr val="0070C0"/>
                </a:solidFill>
              </a:rPr>
              <a:t>)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La corrente più legata al passa-</a:t>
            </a:r>
          </a:p>
          <a:p>
            <a:r>
              <a:rPr lang="it-IT" b="1" dirty="0">
                <a:solidFill>
                  <a:srgbClr val="0070C0"/>
                </a:solidFill>
              </a:rPr>
              <a:t>t</a:t>
            </a:r>
            <a:r>
              <a:rPr lang="it-IT" b="1" dirty="0" smtClean="0">
                <a:solidFill>
                  <a:srgbClr val="0070C0"/>
                </a:solidFill>
              </a:rPr>
              <a:t>o fonderà nel 1992</a:t>
            </a:r>
            <a:r>
              <a:rPr lang="it-IT" dirty="0" smtClean="0"/>
              <a:t> il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Nuovo P. Comunista di</a:t>
            </a:r>
          </a:p>
          <a:p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   Slovacchia.</a:t>
            </a:r>
            <a:r>
              <a:rPr lang="it-IT" dirty="0" smtClean="0"/>
              <a:t>                                     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316" y="2743200"/>
            <a:ext cx="5633484" cy="40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Scissioni a Sinistra-Centro.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 </a:t>
            </a:r>
            <a:r>
              <a:rPr lang="it-IT" dirty="0" err="1" smtClean="0"/>
              <a:t>Sdl</a:t>
            </a:r>
            <a:r>
              <a:rPr lang="it-IT" dirty="0" smtClean="0"/>
              <a:t> nascerà il partito </a:t>
            </a:r>
            <a:r>
              <a:rPr lang="it-IT" dirty="0" err="1" smtClean="0"/>
              <a:t>Smer</a:t>
            </a:r>
            <a:r>
              <a:rPr lang="it-IT" dirty="0" smtClean="0"/>
              <a:t> ( Direzione-</a:t>
            </a:r>
            <a:r>
              <a:rPr lang="it-IT" dirty="0" err="1" smtClean="0"/>
              <a:t>Socialdemocrzia</a:t>
            </a:r>
            <a:r>
              <a:rPr lang="it-IT" dirty="0" smtClean="0"/>
              <a:t>) fondato </a:t>
            </a:r>
            <a:endParaRPr lang="it-IT" dirty="0"/>
          </a:p>
          <a:p>
            <a:r>
              <a:rPr lang="it-IT" dirty="0" smtClean="0"/>
              <a:t>Robert Fico nel 1999 su posizioni di opposizione di sinistra moderata.</a:t>
            </a:r>
          </a:p>
          <a:p>
            <a:r>
              <a:rPr lang="it-IT" dirty="0" smtClean="0"/>
              <a:t>Ebbe grande successo e alle elezioni del 2002 ottenne il 13,5% dei voti contro l’1,4 dello </a:t>
            </a:r>
            <a:r>
              <a:rPr lang="it-IT" dirty="0" err="1" smtClean="0"/>
              <a:t>Sdl</a:t>
            </a:r>
            <a:r>
              <a:rPr lang="it-IT" dirty="0" smtClean="0"/>
              <a:t> che non superò lo sbarramento del 5%.</a:t>
            </a:r>
          </a:p>
          <a:p>
            <a:r>
              <a:rPr lang="it-IT" dirty="0" smtClean="0"/>
              <a:t>Lo </a:t>
            </a:r>
            <a:r>
              <a:rPr lang="it-IT" dirty="0" err="1" smtClean="0"/>
              <a:t>Smer</a:t>
            </a:r>
            <a:r>
              <a:rPr lang="it-IT" dirty="0" smtClean="0"/>
              <a:t> si fonderà nel 2004 con lo </a:t>
            </a:r>
            <a:r>
              <a:rPr lang="it-IT" dirty="0" err="1" smtClean="0"/>
              <a:t>Sdl</a:t>
            </a:r>
            <a:r>
              <a:rPr lang="it-IT" dirty="0" smtClean="0"/>
              <a:t> e con gli altri suoi fuoriusciti di Alternativa Social Democratica e con il </a:t>
            </a:r>
            <a:r>
              <a:rPr lang="it-IT" dirty="0" err="1" smtClean="0"/>
              <a:t>P.s.d</a:t>
            </a:r>
            <a:r>
              <a:rPr lang="it-IT" dirty="0" smtClean="0"/>
              <a:t>. di Slovacchia.</a:t>
            </a:r>
          </a:p>
          <a:p>
            <a:r>
              <a:rPr lang="it-IT" dirty="0" smtClean="0"/>
              <a:t>29,1% nel 2006</a:t>
            </a:r>
          </a:p>
          <a:p>
            <a:r>
              <a:rPr lang="it-IT" dirty="0" smtClean="0"/>
              <a:t>34,79  nel 2010 ma fu estromesso dal governo.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6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Robert Fico (07.2006-07.2010)(04.2012-03.2018).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Promozione dell’identità nazionale slovacca.</a:t>
            </a:r>
          </a:p>
          <a:p>
            <a:endParaRPr lang="it-IT" dirty="0"/>
          </a:p>
          <a:p>
            <a:r>
              <a:rPr lang="it-IT" dirty="0" smtClean="0"/>
              <a:t>Dimissioni dopo le manifestazioni di piazza seguite all’assassinio del giornalista Jan </a:t>
            </a:r>
            <a:r>
              <a:rPr lang="it-IT" dirty="0" err="1" smtClean="0"/>
              <a:t>Kuciak</a:t>
            </a:r>
            <a:r>
              <a:rPr lang="it-IT" dirty="0" smtClean="0"/>
              <a:t> e della sua compagna che indagava su collusioni tra parte del governo e la </a:t>
            </a:r>
            <a:r>
              <a:rPr lang="it-IT" dirty="0" err="1" smtClean="0"/>
              <a:t>‘Ndrangheta</a:t>
            </a:r>
            <a:r>
              <a:rPr lang="it-IT" dirty="0" smtClean="0"/>
              <a:t> calabrese e sull’uso personale di fondi strutturali europei.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044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209" y="1"/>
            <a:ext cx="5724939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        </a:t>
            </a:r>
            <a:r>
              <a:rPr lang="it-IT" dirty="0" err="1" smtClean="0"/>
              <a:t>Vaclav</a:t>
            </a:r>
            <a:r>
              <a:rPr lang="it-IT" dirty="0" smtClean="0"/>
              <a:t> </a:t>
            </a:r>
            <a:r>
              <a:rPr lang="it-IT" dirty="0" err="1" smtClean="0"/>
              <a:t>Havel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    </a:t>
            </a:r>
            <a:r>
              <a:rPr lang="it-IT" dirty="0" smtClean="0"/>
              <a:t>05.10.’36-18.12.2011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Presidente Cecoslovacchia  29 dic.1989-20 luglio 1992.</a:t>
            </a:r>
          </a:p>
          <a:p>
            <a:r>
              <a:rPr lang="it-IT" dirty="0" smtClean="0"/>
              <a:t>Presidente Repubblica Ceca 2 feb.1993-feb.2003.</a:t>
            </a:r>
          </a:p>
          <a:p>
            <a:endParaRPr lang="it-IT" dirty="0"/>
          </a:p>
          <a:p>
            <a:r>
              <a:rPr lang="it-IT" dirty="0" smtClean="0"/>
              <a:t>Forum Civico(‘89-’91)</a:t>
            </a:r>
          </a:p>
          <a:p>
            <a:r>
              <a:rPr lang="it-IT" dirty="0" smtClean="0"/>
              <a:t>Indipendente(‘91-2004)</a:t>
            </a:r>
          </a:p>
          <a:p>
            <a:r>
              <a:rPr lang="it-IT" dirty="0" smtClean="0"/>
              <a:t>Partito Verde(sostenitore, 2004-2011)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9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Ingesso NATO,12 marzo 1999, intervento in Kosovo.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056" y="1825625"/>
            <a:ext cx="3341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5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i="1" dirty="0" smtClean="0"/>
              <a:t>Le Lettere a Olga</a:t>
            </a:r>
            <a:r>
              <a:rPr lang="it-IT" dirty="0" smtClean="0"/>
              <a:t>. Fede religiosa  e in Gesù Cristo.</a:t>
            </a:r>
          </a:p>
          <a:p>
            <a:endParaRPr lang="it-IT" dirty="0"/>
          </a:p>
          <a:p>
            <a:r>
              <a:rPr lang="it-IT" dirty="0" smtClean="0"/>
              <a:t>Umanesimo cristiano.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2419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319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Tema di Office</vt:lpstr>
      <vt:lpstr>Concludiamo con la Slovacchia</vt:lpstr>
      <vt:lpstr>                      Congresso ottobre 1990              del Partito comunista slovacco(KSS)</vt:lpstr>
      <vt:lpstr>                 Un nuovo inizio con Peter Weiss.</vt:lpstr>
      <vt:lpstr>                    Scissioni a Sinistra-Centro.</vt:lpstr>
      <vt:lpstr>Robert Fico (07.2006-07.2010)(04.2012-03.2018). </vt:lpstr>
      <vt:lpstr> </vt:lpstr>
      <vt:lpstr>          Vaclav Havel          05.10.’36-18.12.2011</vt:lpstr>
      <vt:lpstr>Ingesso NATO,12 marzo 1999, intervento in Kosovo. </vt:lpstr>
      <vt:lpstr>Presentazione di PowerPoint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Concludiamo con la Slovacchia</dc:title>
  <dc:creator>Utente di Microsoft Office</dc:creator>
  <cp:lastModifiedBy>Utente di Microsoft Office</cp:lastModifiedBy>
  <cp:revision>13</cp:revision>
  <dcterms:created xsi:type="dcterms:W3CDTF">2019-04-16T11:45:38Z</dcterms:created>
  <dcterms:modified xsi:type="dcterms:W3CDTF">2019-04-17T08:50:39Z</dcterms:modified>
</cp:coreProperties>
</file>